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24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0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6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DA2-6F35-4111-ACB3-E2300C0C7C15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0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55D3C5-B04D-41A5-9B17-C157FCAEF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963397"/>
              </p:ext>
            </p:extLst>
          </p:nvPr>
        </p:nvGraphicFramePr>
        <p:xfrm>
          <a:off x="818147" y="665380"/>
          <a:ext cx="23509706" cy="35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590">
                  <a:extLst>
                    <a:ext uri="{9D8B030D-6E8A-4147-A177-3AD203B41FA5}">
                      <a16:colId xmlns:a16="http://schemas.microsoft.com/office/drawing/2014/main" val="4092810084"/>
                    </a:ext>
                  </a:extLst>
                </a:gridCol>
                <a:gridCol w="13210674">
                  <a:extLst>
                    <a:ext uri="{9D8B030D-6E8A-4147-A177-3AD203B41FA5}">
                      <a16:colId xmlns:a16="http://schemas.microsoft.com/office/drawing/2014/main" val="3944608498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3295376166"/>
                    </a:ext>
                  </a:extLst>
                </a:gridCol>
              </a:tblGrid>
              <a:tr h="1781860">
                <a:tc>
                  <a:txBody>
                    <a:bodyPr/>
                    <a:lstStyle/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4000" dirty="0"/>
                        <a:t>פיתוח </a:t>
                      </a:r>
                      <a:r>
                        <a:rPr lang="he-IL" sz="4000" dirty="0" err="1"/>
                        <a:t>אפלקיציות</a:t>
                      </a:r>
                      <a:r>
                        <a:rPr lang="he-IL" sz="4000" dirty="0"/>
                        <a:t> אנדרואיד </a:t>
                      </a:r>
                      <a:r>
                        <a:rPr lang="he-IL" sz="4000" dirty="0" err="1"/>
                        <a:t>בקוטלין</a:t>
                      </a:r>
                      <a:endParaRPr lang="en-GB" sz="4000" dirty="0"/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600" dirty="0"/>
                        <a:t>Movies management app</a:t>
                      </a:r>
                      <a:endParaRPr lang="he-IL" sz="7600" dirty="0"/>
                    </a:p>
                    <a:p>
                      <a:pPr algn="ctr"/>
                      <a:r>
                        <a:rPr lang="he-IL" sz="5400" dirty="0"/>
                        <a:t>עומרי רחמני, עומרי בקל </a:t>
                      </a:r>
                    </a:p>
                    <a:p>
                      <a:pPr algn="ctr"/>
                      <a:r>
                        <a:rPr lang="he-IL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תשפ"ג, סמסטר ב</a:t>
                      </a:r>
                      <a:endParaRPr lang="en-GB" sz="40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67825"/>
                  </a:ext>
                </a:extLst>
              </a:tr>
              <a:tr h="1781860">
                <a:tc>
                  <a:txBody>
                    <a:bodyPr/>
                    <a:lstStyle/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5400" b="1" dirty="0">
                          <a:solidFill>
                            <a:schemeClr val="bg1"/>
                          </a:solidFill>
                        </a:rPr>
                        <a:t>ערן קצב</a:t>
                      </a:r>
                      <a:endParaRPr lang="en-GB" sz="5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0668"/>
                  </a:ext>
                </a:extLst>
              </a:tr>
            </a:tbl>
          </a:graphicData>
        </a:graphic>
      </p:graphicFrame>
      <p:pic>
        <p:nvPicPr>
          <p:cNvPr id="1026" name="Picture 1" descr="Related image">
            <a:extLst>
              <a:ext uri="{FF2B5EF4-FFF2-40B4-BE49-F238E27FC236}">
                <a16:creationId xmlns:a16="http://schemas.microsoft.com/office/drawing/2014/main" id="{5A5333D2-7388-4619-A766-D87FC172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513" y="1040568"/>
            <a:ext cx="4252557" cy="281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2E9B59-38DC-46AD-A4E5-9A55979323A6}"/>
              </a:ext>
            </a:extLst>
          </p:cNvPr>
          <p:cNvSpPr/>
          <p:nvPr/>
        </p:nvSpPr>
        <p:spPr>
          <a:xfrm>
            <a:off x="845134" y="6166338"/>
            <a:ext cx="23509706" cy="32380143"/>
          </a:xfrm>
          <a:prstGeom prst="roundRect">
            <a:avLst/>
          </a:prstGeom>
          <a:solidFill>
            <a:srgbClr val="0099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1D0170-8DEC-881E-BC53-533B5BA5598F}"/>
              </a:ext>
            </a:extLst>
          </p:cNvPr>
          <p:cNvSpPr/>
          <p:nvPr/>
        </p:nvSpPr>
        <p:spPr>
          <a:xfrm>
            <a:off x="2696308" y="7924800"/>
            <a:ext cx="19952677" cy="3493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sz="3800" b="1" i="0" u="sng" dirty="0">
                <a:solidFill>
                  <a:schemeClr val="tx1"/>
                </a:solidFill>
                <a:effectLst/>
                <a:latin typeface="Söhne"/>
              </a:rPr>
              <a:t>מהות</a:t>
            </a:r>
            <a:r>
              <a:rPr lang="he-IL" sz="38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algn="r"/>
            <a:r>
              <a:rPr lang="he-IL" sz="3800" b="0" i="0" dirty="0">
                <a:solidFill>
                  <a:schemeClr val="tx1"/>
                </a:solidFill>
                <a:effectLst/>
                <a:latin typeface="Söhne"/>
              </a:rPr>
              <a:t>מהות האפליקציה היא לספק ממשק משתמש נוח וידידותי המאפשר למשתמשים לבדוק ולגלות סרטים מומלצים, לשמור סרטים ברשימת המועדפים שלהם וליצור חווית צפייה אישית ומותאמת איש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715C7-5A3A-0E53-DD03-094193718AB3}"/>
              </a:ext>
            </a:extLst>
          </p:cNvPr>
          <p:cNvSpPr/>
          <p:nvPr/>
        </p:nvSpPr>
        <p:spPr>
          <a:xfrm>
            <a:off x="2438400" y="12168554"/>
            <a:ext cx="20386431" cy="5831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sz="3800" b="1" i="0" u="sng" dirty="0" err="1">
                <a:solidFill>
                  <a:schemeClr val="tx1"/>
                </a:solidFill>
                <a:effectLst/>
                <a:latin typeface="Söhne"/>
              </a:rPr>
              <a:t>האפליקיציה</a:t>
            </a:r>
            <a:r>
              <a:rPr lang="he-IL" sz="3800" b="1" u="sng" dirty="0">
                <a:solidFill>
                  <a:schemeClr val="tx1"/>
                </a:solidFill>
                <a:latin typeface="Söhne"/>
              </a:rPr>
              <a:t> תכלול:</a:t>
            </a:r>
          </a:p>
          <a:p>
            <a:pPr algn="r"/>
            <a:r>
              <a:rPr lang="he-IL" sz="3800" dirty="0">
                <a:solidFill>
                  <a:schemeClr val="tx1"/>
                </a:solidFill>
                <a:latin typeface="Söhne"/>
              </a:rPr>
              <a:t>1. דף התחברות והרשמה</a:t>
            </a:r>
          </a:p>
          <a:p>
            <a:pPr algn="r"/>
            <a:r>
              <a:rPr lang="he-IL" sz="3800" dirty="0">
                <a:solidFill>
                  <a:schemeClr val="tx1"/>
                </a:solidFill>
                <a:latin typeface="Söhne"/>
              </a:rPr>
              <a:t>2. דף של כל הסרטים המדורגים הכי גבוהה ולכל סרט תיאור</a:t>
            </a:r>
          </a:p>
          <a:p>
            <a:pPr algn="r"/>
            <a:r>
              <a:rPr lang="he-IL" sz="3800" dirty="0">
                <a:solidFill>
                  <a:schemeClr val="tx1"/>
                </a:solidFill>
                <a:latin typeface="Söhne"/>
              </a:rPr>
              <a:t>3. אופציה להוספת סרטים לדף המועדפים</a:t>
            </a:r>
          </a:p>
          <a:p>
            <a:pPr algn="r"/>
            <a:r>
              <a:rPr lang="he-IL" sz="3800" dirty="0">
                <a:solidFill>
                  <a:schemeClr val="tx1"/>
                </a:solidFill>
                <a:latin typeface="Söhne"/>
              </a:rPr>
              <a:t>4. הוספת סרט שלא קיים ב דאטה של האפליקציה</a:t>
            </a:r>
          </a:p>
          <a:p>
            <a:pPr algn="r"/>
            <a:r>
              <a:rPr lang="he-IL" sz="3800" dirty="0">
                <a:solidFill>
                  <a:schemeClr val="tx1"/>
                </a:solidFill>
                <a:latin typeface="Söhne"/>
              </a:rPr>
              <a:t>5. מחיקת סרטים</a:t>
            </a:r>
          </a:p>
          <a:p>
            <a:pPr algn="r"/>
            <a:r>
              <a:rPr lang="he-IL" sz="3800" dirty="0">
                <a:solidFill>
                  <a:schemeClr val="tx1"/>
                </a:solidFill>
                <a:latin typeface="Söhne"/>
              </a:rPr>
              <a:t>6. צפייה </a:t>
            </a:r>
            <a:r>
              <a:rPr lang="he-IL" sz="3800" dirty="0" err="1">
                <a:solidFill>
                  <a:schemeClr val="tx1"/>
                </a:solidFill>
                <a:latin typeface="Söhne"/>
              </a:rPr>
              <a:t>ברדימת</a:t>
            </a:r>
            <a:r>
              <a:rPr lang="he-IL" sz="3800" dirty="0">
                <a:solidFill>
                  <a:schemeClr val="tx1"/>
                </a:solidFill>
                <a:latin typeface="Söhne"/>
              </a:rPr>
              <a:t> הסרטים הכי </a:t>
            </a:r>
            <a:r>
              <a:rPr lang="he-IL" sz="3800" dirty="0" err="1">
                <a:solidFill>
                  <a:schemeClr val="tx1"/>
                </a:solidFill>
                <a:latin typeface="Söhne"/>
              </a:rPr>
              <a:t>פופלאריים</a:t>
            </a:r>
            <a:r>
              <a:rPr lang="he-IL" sz="3800" dirty="0">
                <a:solidFill>
                  <a:schemeClr val="tx1"/>
                </a:solidFill>
                <a:latin typeface="Söhne"/>
              </a:rPr>
              <a:t> כרגע </a:t>
            </a:r>
          </a:p>
          <a:p>
            <a:pPr algn="r"/>
            <a:r>
              <a:rPr lang="he-IL" sz="3800" dirty="0">
                <a:solidFill>
                  <a:schemeClr val="tx1"/>
                </a:solidFill>
                <a:latin typeface="Söhne"/>
              </a:rPr>
              <a:t>7. צפייה ברשימת סרטים שיעלו בעתיד</a:t>
            </a:r>
          </a:p>
          <a:p>
            <a:pPr algn="r"/>
            <a:endParaRPr lang="he-IL" sz="4000" dirty="0">
              <a:solidFill>
                <a:schemeClr val="tx1"/>
              </a:solidFill>
              <a:latin typeface="Söh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0B168F-17A8-1C45-96D4-49FA2565D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846" y="18456636"/>
            <a:ext cx="16951569" cy="8475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8BD90E-FE96-DE1B-3D20-63EA2468E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141" y="27378292"/>
            <a:ext cx="4526013" cy="90668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9F8793-2FFA-9327-8DF0-67C80C38E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0" y="27130472"/>
            <a:ext cx="5373933" cy="109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5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2956</TotalTime>
  <Words>102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Patashov</dc:creator>
  <cp:lastModifiedBy>Omri nisim Rachmany</cp:lastModifiedBy>
  <cp:revision>42</cp:revision>
  <dcterms:created xsi:type="dcterms:W3CDTF">2019-01-27T10:54:29Z</dcterms:created>
  <dcterms:modified xsi:type="dcterms:W3CDTF">2023-06-22T16:54:19Z</dcterms:modified>
</cp:coreProperties>
</file>