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72" r:id="rId5"/>
    <p:sldId id="258" r:id="rId6"/>
    <p:sldId id="267" r:id="rId7"/>
    <p:sldId id="259" r:id="rId8"/>
    <p:sldId id="266" r:id="rId9"/>
    <p:sldId id="261" r:id="rId10"/>
    <p:sldId id="268" r:id="rId11"/>
    <p:sldId id="265" r:id="rId12"/>
    <p:sldId id="269" r:id="rId13"/>
    <p:sldId id="262" r:id="rId14"/>
    <p:sldId id="270" r:id="rId15"/>
    <p:sldId id="263" r:id="rId16"/>
    <p:sldId id="26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9" autoAdjust="0"/>
    <p:restoredTop sz="94660"/>
  </p:normalViewPr>
  <p:slideViewPr>
    <p:cSldViewPr snapToGrid="0">
      <p:cViewPr varScale="1">
        <p:scale>
          <a:sx n="92" d="100"/>
          <a:sy n="92" d="100"/>
        </p:scale>
        <p:origin x="106" y="1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3F2B8A-6122-49BE-91D1-C9EEF2FDF69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EFB0A49-1ACA-4608-B4CA-66E0C0BA3CC6}">
      <dgm:prSet/>
      <dgm:spPr/>
      <dgm:t>
        <a:bodyPr/>
        <a:lstStyle/>
        <a:p>
          <a:pPr>
            <a:lnSpc>
              <a:spcPct val="100000"/>
            </a:lnSpc>
          </a:pPr>
          <a:r>
            <a:rPr lang="en-US" b="0" i="0" dirty="0"/>
            <a:t>Purpose of the App: Our Movie Management App is designed to provide movie critics with a platform to explore top-rated movies, learn more about them, and save their favorites for easy access.</a:t>
          </a:r>
          <a:endParaRPr lang="en-US" dirty="0"/>
        </a:p>
      </dgm:t>
    </dgm:pt>
    <dgm:pt modelId="{625A03DF-956A-4EE9-AB1D-98204495A5EE}" type="parTrans" cxnId="{8D3931C5-8DA4-4CFD-BA5A-ADA60DC4D312}">
      <dgm:prSet/>
      <dgm:spPr/>
      <dgm:t>
        <a:bodyPr/>
        <a:lstStyle/>
        <a:p>
          <a:endParaRPr lang="en-US"/>
        </a:p>
      </dgm:t>
    </dgm:pt>
    <dgm:pt modelId="{22412D51-BD2A-4D00-A554-354DE1AC82EB}" type="sibTrans" cxnId="{8D3931C5-8DA4-4CFD-BA5A-ADA60DC4D312}">
      <dgm:prSet/>
      <dgm:spPr/>
      <dgm:t>
        <a:bodyPr/>
        <a:lstStyle/>
        <a:p>
          <a:pPr>
            <a:lnSpc>
              <a:spcPct val="100000"/>
            </a:lnSpc>
          </a:pPr>
          <a:endParaRPr lang="en-US"/>
        </a:p>
      </dgm:t>
    </dgm:pt>
    <dgm:pt modelId="{2F731AA2-04A1-4606-A30B-55B0A85CE013}">
      <dgm:prSet/>
      <dgm:spPr/>
      <dgm:t>
        <a:bodyPr/>
        <a:lstStyle/>
        <a:p>
          <a:pPr>
            <a:lnSpc>
              <a:spcPct val="100000"/>
            </a:lnSpc>
          </a:pPr>
          <a:r>
            <a:rPr lang="en-US" b="0" i="0"/>
            <a:t>Technologies Used: We built this app using Kotlin as our primary programming language. For user authentication, we integrated Firebase, and for fetching movie data, we utilized the TMDB API.</a:t>
          </a:r>
          <a:endParaRPr lang="en-US"/>
        </a:p>
      </dgm:t>
    </dgm:pt>
    <dgm:pt modelId="{6EEA2407-8210-4F81-9984-B1F981B7997F}" type="parTrans" cxnId="{94B775C7-E0A8-4E02-935F-0476FF8665CE}">
      <dgm:prSet/>
      <dgm:spPr/>
      <dgm:t>
        <a:bodyPr/>
        <a:lstStyle/>
        <a:p>
          <a:endParaRPr lang="en-US"/>
        </a:p>
      </dgm:t>
    </dgm:pt>
    <dgm:pt modelId="{92962C83-718E-46B2-8E93-CA454463DBDE}" type="sibTrans" cxnId="{94B775C7-E0A8-4E02-935F-0476FF8665CE}">
      <dgm:prSet/>
      <dgm:spPr/>
      <dgm:t>
        <a:bodyPr/>
        <a:lstStyle/>
        <a:p>
          <a:pPr>
            <a:lnSpc>
              <a:spcPct val="100000"/>
            </a:lnSpc>
          </a:pPr>
          <a:endParaRPr lang="en-US"/>
        </a:p>
      </dgm:t>
    </dgm:pt>
    <dgm:pt modelId="{BB36DB8B-0DDA-4860-BA57-86B4654B0D12}">
      <dgm:prSet/>
      <dgm:spPr/>
      <dgm:t>
        <a:bodyPr/>
        <a:lstStyle/>
        <a:p>
          <a:pPr>
            <a:lnSpc>
              <a:spcPct val="100000"/>
            </a:lnSpc>
          </a:pPr>
          <a:r>
            <a:rPr lang="en-US" b="0" i="0"/>
            <a:t>User Base: Our app is designed for movie critics who want to discover and keep track of top-rated movies.</a:t>
          </a:r>
          <a:endParaRPr lang="en-US"/>
        </a:p>
      </dgm:t>
    </dgm:pt>
    <dgm:pt modelId="{F17C55F7-F14C-474F-99D4-5A3D756BB2B1}" type="parTrans" cxnId="{9BFF0BD7-5D3A-4023-B774-62F6F8C297F1}">
      <dgm:prSet/>
      <dgm:spPr/>
      <dgm:t>
        <a:bodyPr/>
        <a:lstStyle/>
        <a:p>
          <a:endParaRPr lang="en-US"/>
        </a:p>
      </dgm:t>
    </dgm:pt>
    <dgm:pt modelId="{77B6C461-B6D6-4C9D-8A00-BF6BD73F1CBC}" type="sibTrans" cxnId="{9BFF0BD7-5D3A-4023-B774-62F6F8C297F1}">
      <dgm:prSet/>
      <dgm:spPr/>
      <dgm:t>
        <a:bodyPr/>
        <a:lstStyle/>
        <a:p>
          <a:pPr>
            <a:lnSpc>
              <a:spcPct val="100000"/>
            </a:lnSpc>
          </a:pPr>
          <a:endParaRPr lang="en-US"/>
        </a:p>
      </dgm:t>
    </dgm:pt>
    <dgm:pt modelId="{B6A1C9EC-50A6-4FE7-820E-97D66E81DCB1}">
      <dgm:prSet/>
      <dgm:spPr/>
      <dgm:t>
        <a:bodyPr/>
        <a:lstStyle/>
        <a:p>
          <a:pPr>
            <a:lnSpc>
              <a:spcPct val="100000"/>
            </a:lnSpc>
          </a:pPr>
          <a:r>
            <a:rPr lang="en-US" b="0" i="0"/>
            <a:t>Value Proposition: With our app, users can easily explore top-rated movies, read detailed descriptions, and save their favorites all in one place.</a:t>
          </a:r>
          <a:endParaRPr lang="en-US"/>
        </a:p>
      </dgm:t>
    </dgm:pt>
    <dgm:pt modelId="{A6B06E97-4B3D-4252-9F50-1D2DCD9F079E}" type="parTrans" cxnId="{44AF315F-F4E1-4F0D-BE03-B82A3C7B7968}">
      <dgm:prSet/>
      <dgm:spPr/>
      <dgm:t>
        <a:bodyPr/>
        <a:lstStyle/>
        <a:p>
          <a:endParaRPr lang="en-US"/>
        </a:p>
      </dgm:t>
    </dgm:pt>
    <dgm:pt modelId="{36C09E5E-7553-4D25-909A-CB369A3C3F86}" type="sibTrans" cxnId="{44AF315F-F4E1-4F0D-BE03-B82A3C7B7968}">
      <dgm:prSet/>
      <dgm:spPr/>
      <dgm:t>
        <a:bodyPr/>
        <a:lstStyle/>
        <a:p>
          <a:endParaRPr lang="en-US"/>
        </a:p>
      </dgm:t>
    </dgm:pt>
    <dgm:pt modelId="{62EDACD2-FDFD-4660-B389-619543227665}" type="pres">
      <dgm:prSet presAssocID="{403F2B8A-6122-49BE-91D1-C9EEF2FDF69B}" presName="root" presStyleCnt="0">
        <dgm:presLayoutVars>
          <dgm:dir/>
          <dgm:resizeHandles val="exact"/>
        </dgm:presLayoutVars>
      </dgm:prSet>
      <dgm:spPr/>
    </dgm:pt>
    <dgm:pt modelId="{6A9C00FC-8DD2-4944-9462-D948B399FE3A}" type="pres">
      <dgm:prSet presAssocID="{403F2B8A-6122-49BE-91D1-C9EEF2FDF69B}" presName="container" presStyleCnt="0">
        <dgm:presLayoutVars>
          <dgm:dir/>
          <dgm:resizeHandles val="exact"/>
        </dgm:presLayoutVars>
      </dgm:prSet>
      <dgm:spPr/>
    </dgm:pt>
    <dgm:pt modelId="{9CE755BB-2A18-4362-B44B-06A995F8EA28}" type="pres">
      <dgm:prSet presAssocID="{AEFB0A49-1ACA-4608-B4CA-66E0C0BA3CC6}" presName="compNode" presStyleCnt="0"/>
      <dgm:spPr/>
    </dgm:pt>
    <dgm:pt modelId="{31F5EFD6-121E-425D-B187-244430ACF0F2}" type="pres">
      <dgm:prSet presAssocID="{AEFB0A49-1ACA-4608-B4CA-66E0C0BA3CC6}" presName="iconBgRect" presStyleLbl="bgShp" presStyleIdx="0" presStyleCnt="4"/>
      <dgm:spPr/>
    </dgm:pt>
    <dgm:pt modelId="{868DDF7F-B4D4-4387-87E6-7F5DC48D4790}" type="pres">
      <dgm:prSet presAssocID="{AEFB0A49-1ACA-4608-B4CA-66E0C0BA3CC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CFFD86BB-3F5F-4C8F-8DD4-C197FDE27BB4}" type="pres">
      <dgm:prSet presAssocID="{AEFB0A49-1ACA-4608-B4CA-66E0C0BA3CC6}" presName="spaceRect" presStyleCnt="0"/>
      <dgm:spPr/>
    </dgm:pt>
    <dgm:pt modelId="{05D5E80C-4237-4B3A-B16B-7184ECC7C203}" type="pres">
      <dgm:prSet presAssocID="{AEFB0A49-1ACA-4608-B4CA-66E0C0BA3CC6}" presName="textRect" presStyleLbl="revTx" presStyleIdx="0" presStyleCnt="4">
        <dgm:presLayoutVars>
          <dgm:chMax val="1"/>
          <dgm:chPref val="1"/>
        </dgm:presLayoutVars>
      </dgm:prSet>
      <dgm:spPr/>
    </dgm:pt>
    <dgm:pt modelId="{9AB96502-6E5A-4850-B58C-A17C9A2EF650}" type="pres">
      <dgm:prSet presAssocID="{22412D51-BD2A-4D00-A554-354DE1AC82EB}" presName="sibTrans" presStyleLbl="sibTrans2D1" presStyleIdx="0" presStyleCnt="0"/>
      <dgm:spPr/>
    </dgm:pt>
    <dgm:pt modelId="{B4D3539C-F0EA-422C-983A-E7F5D7F52FCE}" type="pres">
      <dgm:prSet presAssocID="{2F731AA2-04A1-4606-A30B-55B0A85CE013}" presName="compNode" presStyleCnt="0"/>
      <dgm:spPr/>
    </dgm:pt>
    <dgm:pt modelId="{29F22BEB-2D0F-4B09-8E5F-C24C1DF8554D}" type="pres">
      <dgm:prSet presAssocID="{2F731AA2-04A1-4606-A30B-55B0A85CE013}" presName="iconBgRect" presStyleLbl="bgShp" presStyleIdx="1" presStyleCnt="4"/>
      <dgm:spPr/>
    </dgm:pt>
    <dgm:pt modelId="{C3C2ECBC-854F-4D08-BEA9-F41BCA4495CD}" type="pres">
      <dgm:prSet presAssocID="{2F731AA2-04A1-4606-A30B-55B0A85CE0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BD123653-94F3-4345-A3CF-460B687BAEB1}" type="pres">
      <dgm:prSet presAssocID="{2F731AA2-04A1-4606-A30B-55B0A85CE013}" presName="spaceRect" presStyleCnt="0"/>
      <dgm:spPr/>
    </dgm:pt>
    <dgm:pt modelId="{A6EEE724-3EA0-4493-B217-1BFD7C895260}" type="pres">
      <dgm:prSet presAssocID="{2F731AA2-04A1-4606-A30B-55B0A85CE013}" presName="textRect" presStyleLbl="revTx" presStyleIdx="1" presStyleCnt="4">
        <dgm:presLayoutVars>
          <dgm:chMax val="1"/>
          <dgm:chPref val="1"/>
        </dgm:presLayoutVars>
      </dgm:prSet>
      <dgm:spPr/>
    </dgm:pt>
    <dgm:pt modelId="{B2587D1C-B1F7-464C-9FEF-794F8C3A5B09}" type="pres">
      <dgm:prSet presAssocID="{92962C83-718E-46B2-8E93-CA454463DBDE}" presName="sibTrans" presStyleLbl="sibTrans2D1" presStyleIdx="0" presStyleCnt="0"/>
      <dgm:spPr/>
    </dgm:pt>
    <dgm:pt modelId="{5085EF1A-E210-42FC-B9EC-52605A8DAF41}" type="pres">
      <dgm:prSet presAssocID="{BB36DB8B-0DDA-4860-BA57-86B4654B0D12}" presName="compNode" presStyleCnt="0"/>
      <dgm:spPr/>
    </dgm:pt>
    <dgm:pt modelId="{00269174-407B-4422-9035-83EFFB9CEEA9}" type="pres">
      <dgm:prSet presAssocID="{BB36DB8B-0DDA-4860-BA57-86B4654B0D12}" presName="iconBgRect" presStyleLbl="bgShp" presStyleIdx="2" presStyleCnt="4"/>
      <dgm:spPr/>
    </dgm:pt>
    <dgm:pt modelId="{D6F4A192-7414-4652-8B55-5EC56690661B}" type="pres">
      <dgm:prSet presAssocID="{BB36DB8B-0DDA-4860-BA57-86B4654B0D1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m reel"/>
        </a:ext>
      </dgm:extLst>
    </dgm:pt>
    <dgm:pt modelId="{9AD4B51C-67C5-48F9-B34A-E4A4256B3CF7}" type="pres">
      <dgm:prSet presAssocID="{BB36DB8B-0DDA-4860-BA57-86B4654B0D12}" presName="spaceRect" presStyleCnt="0"/>
      <dgm:spPr/>
    </dgm:pt>
    <dgm:pt modelId="{6BCAA645-0FE0-4E29-A6CF-6802172A83F6}" type="pres">
      <dgm:prSet presAssocID="{BB36DB8B-0DDA-4860-BA57-86B4654B0D12}" presName="textRect" presStyleLbl="revTx" presStyleIdx="2" presStyleCnt="4">
        <dgm:presLayoutVars>
          <dgm:chMax val="1"/>
          <dgm:chPref val="1"/>
        </dgm:presLayoutVars>
      </dgm:prSet>
      <dgm:spPr/>
    </dgm:pt>
    <dgm:pt modelId="{A18D3D80-3843-49EF-A136-BE2ADD62AB9E}" type="pres">
      <dgm:prSet presAssocID="{77B6C461-B6D6-4C9D-8A00-BF6BD73F1CBC}" presName="sibTrans" presStyleLbl="sibTrans2D1" presStyleIdx="0" presStyleCnt="0"/>
      <dgm:spPr/>
    </dgm:pt>
    <dgm:pt modelId="{AE313DEF-F3CC-495E-AAD0-E76E78D04451}" type="pres">
      <dgm:prSet presAssocID="{B6A1C9EC-50A6-4FE7-820E-97D66E81DCB1}" presName="compNode" presStyleCnt="0"/>
      <dgm:spPr/>
    </dgm:pt>
    <dgm:pt modelId="{3246460A-4054-42B0-9D70-633ABFA1DD8C}" type="pres">
      <dgm:prSet presAssocID="{B6A1C9EC-50A6-4FE7-820E-97D66E81DCB1}" presName="iconBgRect" presStyleLbl="bgShp" presStyleIdx="3" presStyleCnt="4"/>
      <dgm:spPr/>
    </dgm:pt>
    <dgm:pt modelId="{76278736-1C75-4EA7-A877-6F8CAED4DE66}" type="pres">
      <dgm:prSet presAssocID="{B6A1C9EC-50A6-4FE7-820E-97D66E81DCB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eatre"/>
        </a:ext>
      </dgm:extLst>
    </dgm:pt>
    <dgm:pt modelId="{A140D6BE-D8E4-4992-BCA3-44585874588D}" type="pres">
      <dgm:prSet presAssocID="{B6A1C9EC-50A6-4FE7-820E-97D66E81DCB1}" presName="spaceRect" presStyleCnt="0"/>
      <dgm:spPr/>
    </dgm:pt>
    <dgm:pt modelId="{8A6E681A-86F8-481B-8DE5-B2B008A59825}" type="pres">
      <dgm:prSet presAssocID="{B6A1C9EC-50A6-4FE7-820E-97D66E81DCB1}" presName="textRect" presStyleLbl="revTx" presStyleIdx="3" presStyleCnt="4">
        <dgm:presLayoutVars>
          <dgm:chMax val="1"/>
          <dgm:chPref val="1"/>
        </dgm:presLayoutVars>
      </dgm:prSet>
      <dgm:spPr/>
    </dgm:pt>
  </dgm:ptLst>
  <dgm:cxnLst>
    <dgm:cxn modelId="{44D8CF1B-4770-4356-93BD-810F41A04784}" type="presOf" srcId="{B6A1C9EC-50A6-4FE7-820E-97D66E81DCB1}" destId="{8A6E681A-86F8-481B-8DE5-B2B008A59825}" srcOrd="0" destOrd="0" presId="urn:microsoft.com/office/officeart/2018/2/layout/IconCircleList"/>
    <dgm:cxn modelId="{CFE93E2B-ED97-4355-AAC5-7325ED73BC19}" type="presOf" srcId="{2F731AA2-04A1-4606-A30B-55B0A85CE013}" destId="{A6EEE724-3EA0-4493-B217-1BFD7C895260}" srcOrd="0" destOrd="0" presId="urn:microsoft.com/office/officeart/2018/2/layout/IconCircleList"/>
    <dgm:cxn modelId="{44AF315F-F4E1-4F0D-BE03-B82A3C7B7968}" srcId="{403F2B8A-6122-49BE-91D1-C9EEF2FDF69B}" destId="{B6A1C9EC-50A6-4FE7-820E-97D66E81DCB1}" srcOrd="3" destOrd="0" parTransId="{A6B06E97-4B3D-4252-9F50-1D2DCD9F079E}" sibTransId="{36C09E5E-7553-4D25-909A-CB369A3C3F86}"/>
    <dgm:cxn modelId="{9CBB1874-B724-4559-86B8-F08B426BA942}" type="presOf" srcId="{AEFB0A49-1ACA-4608-B4CA-66E0C0BA3CC6}" destId="{05D5E80C-4237-4B3A-B16B-7184ECC7C203}" srcOrd="0" destOrd="0" presId="urn:microsoft.com/office/officeart/2018/2/layout/IconCircleList"/>
    <dgm:cxn modelId="{32D3967F-8E21-488C-9B48-1AFA6703E0F6}" type="presOf" srcId="{22412D51-BD2A-4D00-A554-354DE1AC82EB}" destId="{9AB96502-6E5A-4850-B58C-A17C9A2EF650}" srcOrd="0" destOrd="0" presId="urn:microsoft.com/office/officeart/2018/2/layout/IconCircleList"/>
    <dgm:cxn modelId="{3B95829C-F91C-41D1-9958-AB547E0E44E7}" type="presOf" srcId="{77B6C461-B6D6-4C9D-8A00-BF6BD73F1CBC}" destId="{A18D3D80-3843-49EF-A136-BE2ADD62AB9E}" srcOrd="0" destOrd="0" presId="urn:microsoft.com/office/officeart/2018/2/layout/IconCircleList"/>
    <dgm:cxn modelId="{E1DFEDBF-60B8-4FFF-9A2F-EDFABAF58F2A}" type="presOf" srcId="{92962C83-718E-46B2-8E93-CA454463DBDE}" destId="{B2587D1C-B1F7-464C-9FEF-794F8C3A5B09}" srcOrd="0" destOrd="0" presId="urn:microsoft.com/office/officeart/2018/2/layout/IconCircleList"/>
    <dgm:cxn modelId="{8D3931C5-8DA4-4CFD-BA5A-ADA60DC4D312}" srcId="{403F2B8A-6122-49BE-91D1-C9EEF2FDF69B}" destId="{AEFB0A49-1ACA-4608-B4CA-66E0C0BA3CC6}" srcOrd="0" destOrd="0" parTransId="{625A03DF-956A-4EE9-AB1D-98204495A5EE}" sibTransId="{22412D51-BD2A-4D00-A554-354DE1AC82EB}"/>
    <dgm:cxn modelId="{94B775C7-E0A8-4E02-935F-0476FF8665CE}" srcId="{403F2B8A-6122-49BE-91D1-C9EEF2FDF69B}" destId="{2F731AA2-04A1-4606-A30B-55B0A85CE013}" srcOrd="1" destOrd="0" parTransId="{6EEA2407-8210-4F81-9984-B1F981B7997F}" sibTransId="{92962C83-718E-46B2-8E93-CA454463DBDE}"/>
    <dgm:cxn modelId="{EC336BCB-8E51-4447-822D-D4EE5A4FCB69}" type="presOf" srcId="{403F2B8A-6122-49BE-91D1-C9EEF2FDF69B}" destId="{62EDACD2-FDFD-4660-B389-619543227665}" srcOrd="0" destOrd="0" presId="urn:microsoft.com/office/officeart/2018/2/layout/IconCircleList"/>
    <dgm:cxn modelId="{F3C1D4CC-3F93-4712-BF94-FF6397E5F32B}" type="presOf" srcId="{BB36DB8B-0DDA-4860-BA57-86B4654B0D12}" destId="{6BCAA645-0FE0-4E29-A6CF-6802172A83F6}" srcOrd="0" destOrd="0" presId="urn:microsoft.com/office/officeart/2018/2/layout/IconCircleList"/>
    <dgm:cxn modelId="{9BFF0BD7-5D3A-4023-B774-62F6F8C297F1}" srcId="{403F2B8A-6122-49BE-91D1-C9EEF2FDF69B}" destId="{BB36DB8B-0DDA-4860-BA57-86B4654B0D12}" srcOrd="2" destOrd="0" parTransId="{F17C55F7-F14C-474F-99D4-5A3D756BB2B1}" sibTransId="{77B6C461-B6D6-4C9D-8A00-BF6BD73F1CBC}"/>
    <dgm:cxn modelId="{75E9E03F-3B62-4E46-A7A6-6618B9B89208}" type="presParOf" srcId="{62EDACD2-FDFD-4660-B389-619543227665}" destId="{6A9C00FC-8DD2-4944-9462-D948B399FE3A}" srcOrd="0" destOrd="0" presId="urn:microsoft.com/office/officeart/2018/2/layout/IconCircleList"/>
    <dgm:cxn modelId="{7968D1E8-AC5C-4459-8780-F072AD03949C}" type="presParOf" srcId="{6A9C00FC-8DD2-4944-9462-D948B399FE3A}" destId="{9CE755BB-2A18-4362-B44B-06A995F8EA28}" srcOrd="0" destOrd="0" presId="urn:microsoft.com/office/officeart/2018/2/layout/IconCircleList"/>
    <dgm:cxn modelId="{8086D655-D79B-4293-89CA-268048A4D02A}" type="presParOf" srcId="{9CE755BB-2A18-4362-B44B-06A995F8EA28}" destId="{31F5EFD6-121E-425D-B187-244430ACF0F2}" srcOrd="0" destOrd="0" presId="urn:microsoft.com/office/officeart/2018/2/layout/IconCircleList"/>
    <dgm:cxn modelId="{6AF2F82B-F3EC-48D3-9622-4D8532943224}" type="presParOf" srcId="{9CE755BB-2A18-4362-B44B-06A995F8EA28}" destId="{868DDF7F-B4D4-4387-87E6-7F5DC48D4790}" srcOrd="1" destOrd="0" presId="urn:microsoft.com/office/officeart/2018/2/layout/IconCircleList"/>
    <dgm:cxn modelId="{1CB58C91-E0A8-4590-B336-952FD67BC883}" type="presParOf" srcId="{9CE755BB-2A18-4362-B44B-06A995F8EA28}" destId="{CFFD86BB-3F5F-4C8F-8DD4-C197FDE27BB4}" srcOrd="2" destOrd="0" presId="urn:microsoft.com/office/officeart/2018/2/layout/IconCircleList"/>
    <dgm:cxn modelId="{FFBC9417-6645-4FD0-9788-D392D6DE2617}" type="presParOf" srcId="{9CE755BB-2A18-4362-B44B-06A995F8EA28}" destId="{05D5E80C-4237-4B3A-B16B-7184ECC7C203}" srcOrd="3" destOrd="0" presId="urn:microsoft.com/office/officeart/2018/2/layout/IconCircleList"/>
    <dgm:cxn modelId="{4C0BB907-324D-41B1-BBA3-6618ACDB9A7B}" type="presParOf" srcId="{6A9C00FC-8DD2-4944-9462-D948B399FE3A}" destId="{9AB96502-6E5A-4850-B58C-A17C9A2EF650}" srcOrd="1" destOrd="0" presId="urn:microsoft.com/office/officeart/2018/2/layout/IconCircleList"/>
    <dgm:cxn modelId="{EFDD270C-0D18-4B9E-93E9-350F92CA09C9}" type="presParOf" srcId="{6A9C00FC-8DD2-4944-9462-D948B399FE3A}" destId="{B4D3539C-F0EA-422C-983A-E7F5D7F52FCE}" srcOrd="2" destOrd="0" presId="urn:microsoft.com/office/officeart/2018/2/layout/IconCircleList"/>
    <dgm:cxn modelId="{0076C87A-366F-4C3D-AC2E-372724EB991D}" type="presParOf" srcId="{B4D3539C-F0EA-422C-983A-E7F5D7F52FCE}" destId="{29F22BEB-2D0F-4B09-8E5F-C24C1DF8554D}" srcOrd="0" destOrd="0" presId="urn:microsoft.com/office/officeart/2018/2/layout/IconCircleList"/>
    <dgm:cxn modelId="{08186C78-DBD4-4F37-A0AC-D0C228DBC19A}" type="presParOf" srcId="{B4D3539C-F0EA-422C-983A-E7F5D7F52FCE}" destId="{C3C2ECBC-854F-4D08-BEA9-F41BCA4495CD}" srcOrd="1" destOrd="0" presId="urn:microsoft.com/office/officeart/2018/2/layout/IconCircleList"/>
    <dgm:cxn modelId="{314F2B2B-A813-4A03-A34B-7A0B6A58C60A}" type="presParOf" srcId="{B4D3539C-F0EA-422C-983A-E7F5D7F52FCE}" destId="{BD123653-94F3-4345-A3CF-460B687BAEB1}" srcOrd="2" destOrd="0" presId="urn:microsoft.com/office/officeart/2018/2/layout/IconCircleList"/>
    <dgm:cxn modelId="{0458BC09-AB79-4071-8057-3C1906077928}" type="presParOf" srcId="{B4D3539C-F0EA-422C-983A-E7F5D7F52FCE}" destId="{A6EEE724-3EA0-4493-B217-1BFD7C895260}" srcOrd="3" destOrd="0" presId="urn:microsoft.com/office/officeart/2018/2/layout/IconCircleList"/>
    <dgm:cxn modelId="{36B61A1F-C385-4BDF-897D-85C71CDC0B1A}" type="presParOf" srcId="{6A9C00FC-8DD2-4944-9462-D948B399FE3A}" destId="{B2587D1C-B1F7-464C-9FEF-794F8C3A5B09}" srcOrd="3" destOrd="0" presId="urn:microsoft.com/office/officeart/2018/2/layout/IconCircleList"/>
    <dgm:cxn modelId="{8428728C-CA92-4268-898F-FAE56222E828}" type="presParOf" srcId="{6A9C00FC-8DD2-4944-9462-D948B399FE3A}" destId="{5085EF1A-E210-42FC-B9EC-52605A8DAF41}" srcOrd="4" destOrd="0" presId="urn:microsoft.com/office/officeart/2018/2/layout/IconCircleList"/>
    <dgm:cxn modelId="{E1CBC6A1-862D-4693-9968-FD0E5EC05A0F}" type="presParOf" srcId="{5085EF1A-E210-42FC-B9EC-52605A8DAF41}" destId="{00269174-407B-4422-9035-83EFFB9CEEA9}" srcOrd="0" destOrd="0" presId="urn:microsoft.com/office/officeart/2018/2/layout/IconCircleList"/>
    <dgm:cxn modelId="{1ABB0F14-7FF4-4D08-8188-386F93E364CD}" type="presParOf" srcId="{5085EF1A-E210-42FC-B9EC-52605A8DAF41}" destId="{D6F4A192-7414-4652-8B55-5EC56690661B}" srcOrd="1" destOrd="0" presId="urn:microsoft.com/office/officeart/2018/2/layout/IconCircleList"/>
    <dgm:cxn modelId="{4E23A698-9432-49B2-A1F0-3CE8CEC624BD}" type="presParOf" srcId="{5085EF1A-E210-42FC-B9EC-52605A8DAF41}" destId="{9AD4B51C-67C5-48F9-B34A-E4A4256B3CF7}" srcOrd="2" destOrd="0" presId="urn:microsoft.com/office/officeart/2018/2/layout/IconCircleList"/>
    <dgm:cxn modelId="{8A46CCF3-6B4B-4E99-858D-87A8884B2796}" type="presParOf" srcId="{5085EF1A-E210-42FC-B9EC-52605A8DAF41}" destId="{6BCAA645-0FE0-4E29-A6CF-6802172A83F6}" srcOrd="3" destOrd="0" presId="urn:microsoft.com/office/officeart/2018/2/layout/IconCircleList"/>
    <dgm:cxn modelId="{D61BEED5-56E8-4929-A792-2CAA905151F3}" type="presParOf" srcId="{6A9C00FC-8DD2-4944-9462-D948B399FE3A}" destId="{A18D3D80-3843-49EF-A136-BE2ADD62AB9E}" srcOrd="5" destOrd="0" presId="urn:microsoft.com/office/officeart/2018/2/layout/IconCircleList"/>
    <dgm:cxn modelId="{20F15AC8-3DA6-46E0-81B0-16E828DBC4F6}" type="presParOf" srcId="{6A9C00FC-8DD2-4944-9462-D948B399FE3A}" destId="{AE313DEF-F3CC-495E-AAD0-E76E78D04451}" srcOrd="6" destOrd="0" presId="urn:microsoft.com/office/officeart/2018/2/layout/IconCircleList"/>
    <dgm:cxn modelId="{479A6058-58AF-40A7-9F95-9B14D174EEB8}" type="presParOf" srcId="{AE313DEF-F3CC-495E-AAD0-E76E78D04451}" destId="{3246460A-4054-42B0-9D70-633ABFA1DD8C}" srcOrd="0" destOrd="0" presId="urn:microsoft.com/office/officeart/2018/2/layout/IconCircleList"/>
    <dgm:cxn modelId="{0F3F093C-1BA1-4458-AC15-CB628B157572}" type="presParOf" srcId="{AE313DEF-F3CC-495E-AAD0-E76E78D04451}" destId="{76278736-1C75-4EA7-A877-6F8CAED4DE66}" srcOrd="1" destOrd="0" presId="urn:microsoft.com/office/officeart/2018/2/layout/IconCircleList"/>
    <dgm:cxn modelId="{426E1641-43B8-4D2C-8DBB-89733EC61AAA}" type="presParOf" srcId="{AE313DEF-F3CC-495E-AAD0-E76E78D04451}" destId="{A140D6BE-D8E4-4992-BCA3-44585874588D}" srcOrd="2" destOrd="0" presId="urn:microsoft.com/office/officeart/2018/2/layout/IconCircleList"/>
    <dgm:cxn modelId="{0391394A-7428-4617-B75F-542CC8DADFDB}" type="presParOf" srcId="{AE313DEF-F3CC-495E-AAD0-E76E78D04451}" destId="{8A6E681A-86F8-481B-8DE5-B2B008A598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C5C063-D1A1-4D94-BB52-6F7111B0EB3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22888A39-A91E-4883-9E46-388B0BFD9259}">
      <dgm:prSet/>
      <dgm:spPr/>
      <dgm:t>
        <a:bodyPr/>
        <a:lstStyle/>
        <a:p>
          <a:pPr>
            <a:lnSpc>
              <a:spcPct val="100000"/>
            </a:lnSpc>
            <a:defRPr cap="all"/>
          </a:pPr>
          <a:r>
            <a:rPr lang="en-US" b="0" i="0" dirty="0">
              <a:solidFill>
                <a:schemeClr val="bg1"/>
              </a:solidFill>
            </a:rPr>
            <a:t>Functionality Overview: The Movies Page is the heart of our app. Here, users can browse a list of top-rated movies fetched from the TMDB API.</a:t>
          </a:r>
          <a:endParaRPr lang="en-US" dirty="0">
            <a:solidFill>
              <a:schemeClr val="bg1"/>
            </a:solidFill>
          </a:endParaRPr>
        </a:p>
      </dgm:t>
    </dgm:pt>
    <dgm:pt modelId="{A7688076-037B-442F-AFE1-840F51D3A89A}" type="parTrans" cxnId="{F71ECB89-37E8-4387-9CAF-6101C2BC108A}">
      <dgm:prSet/>
      <dgm:spPr/>
      <dgm:t>
        <a:bodyPr/>
        <a:lstStyle/>
        <a:p>
          <a:endParaRPr lang="en-US"/>
        </a:p>
      </dgm:t>
    </dgm:pt>
    <dgm:pt modelId="{66E2E0DE-B917-49B9-A55E-75A9D789AB44}" type="sibTrans" cxnId="{F71ECB89-37E8-4387-9CAF-6101C2BC108A}">
      <dgm:prSet/>
      <dgm:spPr/>
      <dgm:t>
        <a:bodyPr/>
        <a:lstStyle/>
        <a:p>
          <a:endParaRPr lang="en-US"/>
        </a:p>
      </dgm:t>
    </dgm:pt>
    <dgm:pt modelId="{D019D898-355D-4078-8645-40BA9B2598B2}">
      <dgm:prSet/>
      <dgm:spPr/>
      <dgm:t>
        <a:bodyPr/>
        <a:lstStyle/>
        <a:p>
          <a:pPr>
            <a:lnSpc>
              <a:spcPct val="100000"/>
            </a:lnSpc>
            <a:defRPr cap="all"/>
          </a:pPr>
          <a:r>
            <a:rPr lang="en-US" b="0" i="0" dirty="0">
              <a:solidFill>
                <a:schemeClr val="bg1"/>
              </a:solidFill>
            </a:rPr>
            <a:t>TMDB API Integration: We integrated the TMDB API to provide our users with up-to-date, top-rated movies. The API allows us to fetch detailed information about each movie, ensuring our users have access to the latest and most popular films.</a:t>
          </a:r>
          <a:endParaRPr lang="en-US" dirty="0">
            <a:solidFill>
              <a:schemeClr val="bg1"/>
            </a:solidFill>
          </a:endParaRPr>
        </a:p>
      </dgm:t>
    </dgm:pt>
    <dgm:pt modelId="{14EE4FF8-0962-4693-AD94-9D81CD8879C8}" type="parTrans" cxnId="{D7F04D2F-8858-4120-B89A-6B9E872F5DFD}">
      <dgm:prSet/>
      <dgm:spPr/>
      <dgm:t>
        <a:bodyPr/>
        <a:lstStyle/>
        <a:p>
          <a:endParaRPr lang="en-US"/>
        </a:p>
      </dgm:t>
    </dgm:pt>
    <dgm:pt modelId="{3C16AE76-28E4-46C6-9AA0-0C7DF4A02B5E}" type="sibTrans" cxnId="{D7F04D2F-8858-4120-B89A-6B9E872F5DFD}">
      <dgm:prSet/>
      <dgm:spPr/>
      <dgm:t>
        <a:bodyPr/>
        <a:lstStyle/>
        <a:p>
          <a:endParaRPr lang="en-US"/>
        </a:p>
      </dgm:t>
    </dgm:pt>
    <dgm:pt modelId="{5683AF68-2585-4426-AD80-BBF823528F08}">
      <dgm:prSet/>
      <dgm:spPr/>
      <dgm:t>
        <a:bodyPr/>
        <a:lstStyle/>
        <a:p>
          <a:pPr>
            <a:lnSpc>
              <a:spcPct val="100000"/>
            </a:lnSpc>
            <a:defRPr cap="all"/>
          </a:pPr>
          <a:r>
            <a:rPr lang="en-US" b="0" i="0" dirty="0">
              <a:solidFill>
                <a:schemeClr val="bg1"/>
              </a:solidFill>
            </a:rPr>
            <a:t>User Experience:  We designed the Movies Page to be user-friendly and visually appealing. The movies are displayed in a clean, organized list, making it easy for users to browse and select a movie to learn more about.</a:t>
          </a:r>
          <a:endParaRPr lang="en-US" dirty="0">
            <a:solidFill>
              <a:schemeClr val="bg1"/>
            </a:solidFill>
          </a:endParaRPr>
        </a:p>
      </dgm:t>
    </dgm:pt>
    <dgm:pt modelId="{60465AD0-5313-48E9-B05A-DB0B55001D5B}" type="parTrans" cxnId="{55A7603B-AAA5-458A-A6F7-13E8905E3D51}">
      <dgm:prSet/>
      <dgm:spPr/>
      <dgm:t>
        <a:bodyPr/>
        <a:lstStyle/>
        <a:p>
          <a:endParaRPr lang="en-US"/>
        </a:p>
      </dgm:t>
    </dgm:pt>
    <dgm:pt modelId="{47DE7D62-ED4C-4EFB-99AE-E8BFC29E0D4B}" type="sibTrans" cxnId="{55A7603B-AAA5-458A-A6F7-13E8905E3D51}">
      <dgm:prSet/>
      <dgm:spPr/>
      <dgm:t>
        <a:bodyPr/>
        <a:lstStyle/>
        <a:p>
          <a:endParaRPr lang="en-US"/>
        </a:p>
      </dgm:t>
    </dgm:pt>
    <dgm:pt modelId="{FBC45736-80E5-499F-A313-7F7FF32DE12B}">
      <dgm:prSet/>
      <dgm:spPr/>
      <dgm:t>
        <a:bodyPr/>
        <a:lstStyle/>
        <a:p>
          <a:pPr>
            <a:lnSpc>
              <a:spcPct val="100000"/>
            </a:lnSpc>
            <a:defRPr cap="all"/>
          </a:pPr>
          <a:r>
            <a:rPr lang="en-US" b="0" i="0" dirty="0">
              <a:solidFill>
                <a:schemeClr val="bg1"/>
              </a:solidFill>
            </a:rPr>
            <a:t>Click-to-View Description: When a user clicks on a movie, they're taken to a detailed description of that movie. This feature allows users to learn more about a movie before deciding to add it to their favorites.</a:t>
          </a:r>
          <a:endParaRPr lang="en-US" dirty="0">
            <a:solidFill>
              <a:schemeClr val="bg1"/>
            </a:solidFill>
          </a:endParaRPr>
        </a:p>
      </dgm:t>
    </dgm:pt>
    <dgm:pt modelId="{47FC2FA5-4AB8-4241-A508-87D1DB07826B}" type="parTrans" cxnId="{33F4743F-624D-4DFC-B7FA-7EDF9B010399}">
      <dgm:prSet/>
      <dgm:spPr/>
      <dgm:t>
        <a:bodyPr/>
        <a:lstStyle/>
        <a:p>
          <a:endParaRPr lang="en-US"/>
        </a:p>
      </dgm:t>
    </dgm:pt>
    <dgm:pt modelId="{25F3A715-4326-46E6-A7D5-59571DFAB095}" type="sibTrans" cxnId="{33F4743F-624D-4DFC-B7FA-7EDF9B010399}">
      <dgm:prSet/>
      <dgm:spPr/>
      <dgm:t>
        <a:bodyPr/>
        <a:lstStyle/>
        <a:p>
          <a:endParaRPr lang="en-US"/>
        </a:p>
      </dgm:t>
    </dgm:pt>
    <dgm:pt modelId="{E19E77F6-0CF7-4B4A-9A17-3187477F18AA}" type="pres">
      <dgm:prSet presAssocID="{88C5C063-D1A1-4D94-BB52-6F7111B0EB33}" presName="root" presStyleCnt="0">
        <dgm:presLayoutVars>
          <dgm:dir/>
          <dgm:resizeHandles val="exact"/>
        </dgm:presLayoutVars>
      </dgm:prSet>
      <dgm:spPr/>
    </dgm:pt>
    <dgm:pt modelId="{2001AAE0-6FE1-480B-840A-B026A8E0547B}" type="pres">
      <dgm:prSet presAssocID="{22888A39-A91E-4883-9E46-388B0BFD9259}" presName="compNode" presStyleCnt="0"/>
      <dgm:spPr/>
    </dgm:pt>
    <dgm:pt modelId="{21F5B2A0-C76A-4E81-8F81-E2436E2FE5AE}" type="pres">
      <dgm:prSet presAssocID="{22888A39-A91E-4883-9E46-388B0BFD9259}" presName="iconBgRect" presStyleLbl="bgShp" presStyleIdx="0" presStyleCnt="4"/>
      <dgm:spPr/>
    </dgm:pt>
    <dgm:pt modelId="{BFE79BC5-44F7-4613-A83C-3A3F16B8CDF8}" type="pres">
      <dgm:prSet presAssocID="{22888A39-A91E-4883-9E46-388B0BFD92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m strip"/>
        </a:ext>
      </dgm:extLst>
    </dgm:pt>
    <dgm:pt modelId="{93C8C194-31A5-436A-A8BB-277280ED4883}" type="pres">
      <dgm:prSet presAssocID="{22888A39-A91E-4883-9E46-388B0BFD9259}" presName="spaceRect" presStyleCnt="0"/>
      <dgm:spPr/>
    </dgm:pt>
    <dgm:pt modelId="{E4B7E429-62A4-419F-A816-803B59A13749}" type="pres">
      <dgm:prSet presAssocID="{22888A39-A91E-4883-9E46-388B0BFD9259}" presName="textRect" presStyleLbl="revTx" presStyleIdx="0" presStyleCnt="4">
        <dgm:presLayoutVars>
          <dgm:chMax val="1"/>
          <dgm:chPref val="1"/>
        </dgm:presLayoutVars>
      </dgm:prSet>
      <dgm:spPr/>
    </dgm:pt>
    <dgm:pt modelId="{D9727409-0B64-4508-9F29-8155CA3DFA20}" type="pres">
      <dgm:prSet presAssocID="{66E2E0DE-B917-49B9-A55E-75A9D789AB44}" presName="sibTrans" presStyleCnt="0"/>
      <dgm:spPr/>
    </dgm:pt>
    <dgm:pt modelId="{17E53135-214C-4797-A3FD-1BF950D8E80D}" type="pres">
      <dgm:prSet presAssocID="{D019D898-355D-4078-8645-40BA9B2598B2}" presName="compNode" presStyleCnt="0"/>
      <dgm:spPr/>
    </dgm:pt>
    <dgm:pt modelId="{07FEF7EF-EE7B-44EF-8128-ECDF211A2085}" type="pres">
      <dgm:prSet presAssocID="{D019D898-355D-4078-8645-40BA9B2598B2}" presName="iconBgRect" presStyleLbl="bgShp" presStyleIdx="1" presStyleCnt="4"/>
      <dgm:spPr/>
    </dgm:pt>
    <dgm:pt modelId="{8887BAC7-09B8-4E43-BA1B-BB38AFCE591D}" type="pres">
      <dgm:prSet presAssocID="{D019D898-355D-4078-8645-40BA9B2598B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laying Cards"/>
        </a:ext>
      </dgm:extLst>
    </dgm:pt>
    <dgm:pt modelId="{47F81B3E-2329-4950-98E6-32F354B5D1BE}" type="pres">
      <dgm:prSet presAssocID="{D019D898-355D-4078-8645-40BA9B2598B2}" presName="spaceRect" presStyleCnt="0"/>
      <dgm:spPr/>
    </dgm:pt>
    <dgm:pt modelId="{AE13C520-742D-48AF-B167-8FAFDE690E9C}" type="pres">
      <dgm:prSet presAssocID="{D019D898-355D-4078-8645-40BA9B2598B2}" presName="textRect" presStyleLbl="revTx" presStyleIdx="1" presStyleCnt="4">
        <dgm:presLayoutVars>
          <dgm:chMax val="1"/>
          <dgm:chPref val="1"/>
        </dgm:presLayoutVars>
      </dgm:prSet>
      <dgm:spPr/>
    </dgm:pt>
    <dgm:pt modelId="{CFBEF71C-50AE-4AA2-B6C5-3C80B84D6B50}" type="pres">
      <dgm:prSet presAssocID="{3C16AE76-28E4-46C6-9AA0-0C7DF4A02B5E}" presName="sibTrans" presStyleCnt="0"/>
      <dgm:spPr/>
    </dgm:pt>
    <dgm:pt modelId="{056BECAB-B910-4C3A-8503-7899AA64536A}" type="pres">
      <dgm:prSet presAssocID="{5683AF68-2585-4426-AD80-BBF823528F08}" presName="compNode" presStyleCnt="0"/>
      <dgm:spPr/>
    </dgm:pt>
    <dgm:pt modelId="{59B27F55-B1FE-458F-A799-EC868A96D450}" type="pres">
      <dgm:prSet presAssocID="{5683AF68-2585-4426-AD80-BBF823528F08}" presName="iconBgRect" presStyleLbl="bgShp" presStyleIdx="2" presStyleCnt="4"/>
      <dgm:spPr/>
    </dgm:pt>
    <dgm:pt modelId="{DF329E10-4810-4CDD-B86B-6DE3E4176C08}" type="pres">
      <dgm:prSet presAssocID="{5683AF68-2585-4426-AD80-BBF823528F0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ye"/>
        </a:ext>
      </dgm:extLst>
    </dgm:pt>
    <dgm:pt modelId="{EA720988-AB19-405D-A6B6-5E65DFE93BA2}" type="pres">
      <dgm:prSet presAssocID="{5683AF68-2585-4426-AD80-BBF823528F08}" presName="spaceRect" presStyleCnt="0"/>
      <dgm:spPr/>
    </dgm:pt>
    <dgm:pt modelId="{2FF84E71-ED96-4C4C-8112-4AAD9CD0C65A}" type="pres">
      <dgm:prSet presAssocID="{5683AF68-2585-4426-AD80-BBF823528F08}" presName="textRect" presStyleLbl="revTx" presStyleIdx="2" presStyleCnt="4">
        <dgm:presLayoutVars>
          <dgm:chMax val="1"/>
          <dgm:chPref val="1"/>
        </dgm:presLayoutVars>
      </dgm:prSet>
      <dgm:spPr/>
    </dgm:pt>
    <dgm:pt modelId="{A757B37E-1457-4BF2-824C-872C7BE59A53}" type="pres">
      <dgm:prSet presAssocID="{47DE7D62-ED4C-4EFB-99AE-E8BFC29E0D4B}" presName="sibTrans" presStyleCnt="0"/>
      <dgm:spPr/>
    </dgm:pt>
    <dgm:pt modelId="{7CB7CFC3-7D2C-4B2D-B918-30FD1881BC15}" type="pres">
      <dgm:prSet presAssocID="{FBC45736-80E5-499F-A313-7F7FF32DE12B}" presName="compNode" presStyleCnt="0"/>
      <dgm:spPr/>
    </dgm:pt>
    <dgm:pt modelId="{B336E31B-9C4A-4FC1-87E2-DE9318F3C87B}" type="pres">
      <dgm:prSet presAssocID="{FBC45736-80E5-499F-A313-7F7FF32DE12B}" presName="iconBgRect" presStyleLbl="bgShp" presStyleIdx="3" presStyleCnt="4"/>
      <dgm:spPr/>
    </dgm:pt>
    <dgm:pt modelId="{D9B8F83B-D2A7-434B-B055-9443AA06ED1F}" type="pres">
      <dgm:prSet presAssocID="{FBC45736-80E5-499F-A313-7F7FF32DE1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ursor"/>
        </a:ext>
      </dgm:extLst>
    </dgm:pt>
    <dgm:pt modelId="{33661A34-69B0-416E-BD41-780FE9FA369F}" type="pres">
      <dgm:prSet presAssocID="{FBC45736-80E5-499F-A313-7F7FF32DE12B}" presName="spaceRect" presStyleCnt="0"/>
      <dgm:spPr/>
    </dgm:pt>
    <dgm:pt modelId="{CA4E5D38-A26B-4F24-A318-1AC7B31E4E94}" type="pres">
      <dgm:prSet presAssocID="{FBC45736-80E5-499F-A313-7F7FF32DE12B}" presName="textRect" presStyleLbl="revTx" presStyleIdx="3" presStyleCnt="4">
        <dgm:presLayoutVars>
          <dgm:chMax val="1"/>
          <dgm:chPref val="1"/>
        </dgm:presLayoutVars>
      </dgm:prSet>
      <dgm:spPr/>
    </dgm:pt>
  </dgm:ptLst>
  <dgm:cxnLst>
    <dgm:cxn modelId="{B356B301-2DA6-4566-8272-1C59D61DB45A}" type="presOf" srcId="{5683AF68-2585-4426-AD80-BBF823528F08}" destId="{2FF84E71-ED96-4C4C-8112-4AAD9CD0C65A}" srcOrd="0" destOrd="0" presId="urn:microsoft.com/office/officeart/2018/5/layout/IconCircleLabelList"/>
    <dgm:cxn modelId="{77FBA528-AD86-441F-B56E-AAE140810F0B}" type="presOf" srcId="{FBC45736-80E5-499F-A313-7F7FF32DE12B}" destId="{CA4E5D38-A26B-4F24-A318-1AC7B31E4E94}" srcOrd="0" destOrd="0" presId="urn:microsoft.com/office/officeart/2018/5/layout/IconCircleLabelList"/>
    <dgm:cxn modelId="{D7F04D2F-8858-4120-B89A-6B9E872F5DFD}" srcId="{88C5C063-D1A1-4D94-BB52-6F7111B0EB33}" destId="{D019D898-355D-4078-8645-40BA9B2598B2}" srcOrd="1" destOrd="0" parTransId="{14EE4FF8-0962-4693-AD94-9D81CD8879C8}" sibTransId="{3C16AE76-28E4-46C6-9AA0-0C7DF4A02B5E}"/>
    <dgm:cxn modelId="{55A7603B-AAA5-458A-A6F7-13E8905E3D51}" srcId="{88C5C063-D1A1-4D94-BB52-6F7111B0EB33}" destId="{5683AF68-2585-4426-AD80-BBF823528F08}" srcOrd="2" destOrd="0" parTransId="{60465AD0-5313-48E9-B05A-DB0B55001D5B}" sibTransId="{47DE7D62-ED4C-4EFB-99AE-E8BFC29E0D4B}"/>
    <dgm:cxn modelId="{33F4743F-624D-4DFC-B7FA-7EDF9B010399}" srcId="{88C5C063-D1A1-4D94-BB52-6F7111B0EB33}" destId="{FBC45736-80E5-499F-A313-7F7FF32DE12B}" srcOrd="3" destOrd="0" parTransId="{47FC2FA5-4AB8-4241-A508-87D1DB07826B}" sibTransId="{25F3A715-4326-46E6-A7D5-59571DFAB095}"/>
    <dgm:cxn modelId="{B15EB661-D72C-4059-B43B-0C2635E4DBF0}" type="presOf" srcId="{22888A39-A91E-4883-9E46-388B0BFD9259}" destId="{E4B7E429-62A4-419F-A816-803B59A13749}" srcOrd="0" destOrd="0" presId="urn:microsoft.com/office/officeart/2018/5/layout/IconCircleLabelList"/>
    <dgm:cxn modelId="{0A8F6946-6984-435B-9272-1D8F9674B7E4}" type="presOf" srcId="{88C5C063-D1A1-4D94-BB52-6F7111B0EB33}" destId="{E19E77F6-0CF7-4B4A-9A17-3187477F18AA}" srcOrd="0" destOrd="0" presId="urn:microsoft.com/office/officeart/2018/5/layout/IconCircleLabelList"/>
    <dgm:cxn modelId="{F71ECB89-37E8-4387-9CAF-6101C2BC108A}" srcId="{88C5C063-D1A1-4D94-BB52-6F7111B0EB33}" destId="{22888A39-A91E-4883-9E46-388B0BFD9259}" srcOrd="0" destOrd="0" parTransId="{A7688076-037B-442F-AFE1-840F51D3A89A}" sibTransId="{66E2E0DE-B917-49B9-A55E-75A9D789AB44}"/>
    <dgm:cxn modelId="{E5F405BC-54C3-4D24-BDBF-5CF447A63FB5}" type="presOf" srcId="{D019D898-355D-4078-8645-40BA9B2598B2}" destId="{AE13C520-742D-48AF-B167-8FAFDE690E9C}" srcOrd="0" destOrd="0" presId="urn:microsoft.com/office/officeart/2018/5/layout/IconCircleLabelList"/>
    <dgm:cxn modelId="{5ED96408-BB47-42FD-9258-302568368CB1}" type="presParOf" srcId="{E19E77F6-0CF7-4B4A-9A17-3187477F18AA}" destId="{2001AAE0-6FE1-480B-840A-B026A8E0547B}" srcOrd="0" destOrd="0" presId="urn:microsoft.com/office/officeart/2018/5/layout/IconCircleLabelList"/>
    <dgm:cxn modelId="{D18A8517-F4E5-4268-B08F-DC7067DB8B64}" type="presParOf" srcId="{2001AAE0-6FE1-480B-840A-B026A8E0547B}" destId="{21F5B2A0-C76A-4E81-8F81-E2436E2FE5AE}" srcOrd="0" destOrd="0" presId="urn:microsoft.com/office/officeart/2018/5/layout/IconCircleLabelList"/>
    <dgm:cxn modelId="{71A0DC79-EE0D-44C3-8C78-1AA17485732B}" type="presParOf" srcId="{2001AAE0-6FE1-480B-840A-B026A8E0547B}" destId="{BFE79BC5-44F7-4613-A83C-3A3F16B8CDF8}" srcOrd="1" destOrd="0" presId="urn:microsoft.com/office/officeart/2018/5/layout/IconCircleLabelList"/>
    <dgm:cxn modelId="{EAEBCC14-2BE9-47A0-91FA-3C3CA95A3C88}" type="presParOf" srcId="{2001AAE0-6FE1-480B-840A-B026A8E0547B}" destId="{93C8C194-31A5-436A-A8BB-277280ED4883}" srcOrd="2" destOrd="0" presId="urn:microsoft.com/office/officeart/2018/5/layout/IconCircleLabelList"/>
    <dgm:cxn modelId="{5110225E-35D9-4B23-A5D2-2B12E9EB66E4}" type="presParOf" srcId="{2001AAE0-6FE1-480B-840A-B026A8E0547B}" destId="{E4B7E429-62A4-419F-A816-803B59A13749}" srcOrd="3" destOrd="0" presId="urn:microsoft.com/office/officeart/2018/5/layout/IconCircleLabelList"/>
    <dgm:cxn modelId="{84FC0609-E9C8-4206-98F1-AB431DBCB000}" type="presParOf" srcId="{E19E77F6-0CF7-4B4A-9A17-3187477F18AA}" destId="{D9727409-0B64-4508-9F29-8155CA3DFA20}" srcOrd="1" destOrd="0" presId="urn:microsoft.com/office/officeart/2018/5/layout/IconCircleLabelList"/>
    <dgm:cxn modelId="{86C4AE91-7C26-4574-9377-120D4DF2D0D2}" type="presParOf" srcId="{E19E77F6-0CF7-4B4A-9A17-3187477F18AA}" destId="{17E53135-214C-4797-A3FD-1BF950D8E80D}" srcOrd="2" destOrd="0" presId="urn:microsoft.com/office/officeart/2018/5/layout/IconCircleLabelList"/>
    <dgm:cxn modelId="{188364A9-A3C3-4E27-8529-2EF19FE45D99}" type="presParOf" srcId="{17E53135-214C-4797-A3FD-1BF950D8E80D}" destId="{07FEF7EF-EE7B-44EF-8128-ECDF211A2085}" srcOrd="0" destOrd="0" presId="urn:microsoft.com/office/officeart/2018/5/layout/IconCircleLabelList"/>
    <dgm:cxn modelId="{980CECC6-5EBD-4B09-849D-AF5903A98845}" type="presParOf" srcId="{17E53135-214C-4797-A3FD-1BF950D8E80D}" destId="{8887BAC7-09B8-4E43-BA1B-BB38AFCE591D}" srcOrd="1" destOrd="0" presId="urn:microsoft.com/office/officeart/2018/5/layout/IconCircleLabelList"/>
    <dgm:cxn modelId="{7B7C852C-F4E7-4632-9278-4D8B7D7D02EE}" type="presParOf" srcId="{17E53135-214C-4797-A3FD-1BF950D8E80D}" destId="{47F81B3E-2329-4950-98E6-32F354B5D1BE}" srcOrd="2" destOrd="0" presId="urn:microsoft.com/office/officeart/2018/5/layout/IconCircleLabelList"/>
    <dgm:cxn modelId="{1C040AA5-6DEA-45BD-B22C-11670DCE1E0F}" type="presParOf" srcId="{17E53135-214C-4797-A3FD-1BF950D8E80D}" destId="{AE13C520-742D-48AF-B167-8FAFDE690E9C}" srcOrd="3" destOrd="0" presId="urn:microsoft.com/office/officeart/2018/5/layout/IconCircleLabelList"/>
    <dgm:cxn modelId="{61A0EC34-6DF1-44C0-970C-F733CFD03909}" type="presParOf" srcId="{E19E77F6-0CF7-4B4A-9A17-3187477F18AA}" destId="{CFBEF71C-50AE-4AA2-B6C5-3C80B84D6B50}" srcOrd="3" destOrd="0" presId="urn:microsoft.com/office/officeart/2018/5/layout/IconCircleLabelList"/>
    <dgm:cxn modelId="{35930EE3-9D3C-4E69-AD2E-4B6561D63C1D}" type="presParOf" srcId="{E19E77F6-0CF7-4B4A-9A17-3187477F18AA}" destId="{056BECAB-B910-4C3A-8503-7899AA64536A}" srcOrd="4" destOrd="0" presId="urn:microsoft.com/office/officeart/2018/5/layout/IconCircleLabelList"/>
    <dgm:cxn modelId="{357CECA2-6CCC-4135-AD7B-C981F8C99FBE}" type="presParOf" srcId="{056BECAB-B910-4C3A-8503-7899AA64536A}" destId="{59B27F55-B1FE-458F-A799-EC868A96D450}" srcOrd="0" destOrd="0" presId="urn:microsoft.com/office/officeart/2018/5/layout/IconCircleLabelList"/>
    <dgm:cxn modelId="{3B88ACDF-3475-497D-AE2E-1D6220D97F9D}" type="presParOf" srcId="{056BECAB-B910-4C3A-8503-7899AA64536A}" destId="{DF329E10-4810-4CDD-B86B-6DE3E4176C08}" srcOrd="1" destOrd="0" presId="urn:microsoft.com/office/officeart/2018/5/layout/IconCircleLabelList"/>
    <dgm:cxn modelId="{8EFCDA08-970F-4282-B198-9B5F69CDDF9B}" type="presParOf" srcId="{056BECAB-B910-4C3A-8503-7899AA64536A}" destId="{EA720988-AB19-405D-A6B6-5E65DFE93BA2}" srcOrd="2" destOrd="0" presId="urn:microsoft.com/office/officeart/2018/5/layout/IconCircleLabelList"/>
    <dgm:cxn modelId="{458C1C3D-592A-4175-B3F5-D9FA9034FB99}" type="presParOf" srcId="{056BECAB-B910-4C3A-8503-7899AA64536A}" destId="{2FF84E71-ED96-4C4C-8112-4AAD9CD0C65A}" srcOrd="3" destOrd="0" presId="urn:microsoft.com/office/officeart/2018/5/layout/IconCircleLabelList"/>
    <dgm:cxn modelId="{0D467816-8BA7-466A-999C-F959D61F3782}" type="presParOf" srcId="{E19E77F6-0CF7-4B4A-9A17-3187477F18AA}" destId="{A757B37E-1457-4BF2-824C-872C7BE59A53}" srcOrd="5" destOrd="0" presId="urn:microsoft.com/office/officeart/2018/5/layout/IconCircleLabelList"/>
    <dgm:cxn modelId="{1C52C03E-7D62-4EBA-93AF-4C975F1B1ADF}" type="presParOf" srcId="{E19E77F6-0CF7-4B4A-9A17-3187477F18AA}" destId="{7CB7CFC3-7D2C-4B2D-B918-30FD1881BC15}" srcOrd="6" destOrd="0" presId="urn:microsoft.com/office/officeart/2018/5/layout/IconCircleLabelList"/>
    <dgm:cxn modelId="{070EDE84-3A7C-406E-9CA8-F24B56D9EE61}" type="presParOf" srcId="{7CB7CFC3-7D2C-4B2D-B918-30FD1881BC15}" destId="{B336E31B-9C4A-4FC1-87E2-DE9318F3C87B}" srcOrd="0" destOrd="0" presId="urn:microsoft.com/office/officeart/2018/5/layout/IconCircleLabelList"/>
    <dgm:cxn modelId="{CAD3DEF1-FB58-420E-8B11-6898FF40B793}" type="presParOf" srcId="{7CB7CFC3-7D2C-4B2D-B918-30FD1881BC15}" destId="{D9B8F83B-D2A7-434B-B055-9443AA06ED1F}" srcOrd="1" destOrd="0" presId="urn:microsoft.com/office/officeart/2018/5/layout/IconCircleLabelList"/>
    <dgm:cxn modelId="{530AA594-B9B8-4AEF-A66C-553C24D252FF}" type="presParOf" srcId="{7CB7CFC3-7D2C-4B2D-B918-30FD1881BC15}" destId="{33661A34-69B0-416E-BD41-780FE9FA369F}" srcOrd="2" destOrd="0" presId="urn:microsoft.com/office/officeart/2018/5/layout/IconCircleLabelList"/>
    <dgm:cxn modelId="{2DFCBB07-FB18-459A-A903-5705C80427E6}" type="presParOf" srcId="{7CB7CFC3-7D2C-4B2D-B918-30FD1881BC15}" destId="{CA4E5D38-A26B-4F24-A318-1AC7B31E4E9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899DAA-C1B9-4FD3-A92E-3FBB5249577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5D4865-B3D3-4E26-B180-A66759EF7625}">
      <dgm:prSet custT="1"/>
      <dgm:spPr/>
      <dgm:t>
        <a:bodyPr/>
        <a:lstStyle/>
        <a:p>
          <a:pPr>
            <a:lnSpc>
              <a:spcPct val="100000"/>
            </a:lnSpc>
          </a:pPr>
          <a:r>
            <a:rPr lang="en-US" sz="1600" b="0" i="0" dirty="0"/>
            <a:t>Functionality Overview: Our app offers a unique feature that allows users to add their own movies with custom details. This feature provides users with the flexibility to include movies that might not be available in the TMDB database.</a:t>
          </a:r>
          <a:endParaRPr lang="en-US" sz="1600" dirty="0"/>
        </a:p>
      </dgm:t>
    </dgm:pt>
    <dgm:pt modelId="{276718CE-7738-4AE1-972C-9FB185AB71CA}" type="parTrans" cxnId="{580C4479-1202-4E6F-BBAC-3151A9461224}">
      <dgm:prSet/>
      <dgm:spPr/>
      <dgm:t>
        <a:bodyPr/>
        <a:lstStyle/>
        <a:p>
          <a:endParaRPr lang="en-US" sz="2000"/>
        </a:p>
      </dgm:t>
    </dgm:pt>
    <dgm:pt modelId="{7CBBCD4D-630F-4AA3-9748-488833A53ED9}" type="sibTrans" cxnId="{580C4479-1202-4E6F-BBAC-3151A9461224}">
      <dgm:prSet/>
      <dgm:spPr/>
      <dgm:t>
        <a:bodyPr/>
        <a:lstStyle/>
        <a:p>
          <a:endParaRPr lang="en-US"/>
        </a:p>
      </dgm:t>
    </dgm:pt>
    <dgm:pt modelId="{E6BDB4B8-29C9-47A9-A6FD-126FA08E046E}">
      <dgm:prSet custT="1"/>
      <dgm:spPr/>
      <dgm:t>
        <a:bodyPr/>
        <a:lstStyle/>
        <a:p>
          <a:pPr>
            <a:lnSpc>
              <a:spcPct val="100000"/>
            </a:lnSpc>
          </a:pPr>
          <a:r>
            <a:rPr lang="en-US" sz="1600" b="0" i="0" dirty="0"/>
            <a:t>User Experience: We designed the custom movie addition feature to be simple and intuitive. Users can easily input the movie details in a form and add the movie to the Movies Page.</a:t>
          </a:r>
          <a:endParaRPr lang="en-US" sz="1600" dirty="0"/>
        </a:p>
      </dgm:t>
    </dgm:pt>
    <dgm:pt modelId="{6E8A5588-8D18-444D-A016-FDC13FE2559B}" type="parTrans" cxnId="{E08B3368-4839-4098-8933-15C1DA4358D0}">
      <dgm:prSet/>
      <dgm:spPr/>
      <dgm:t>
        <a:bodyPr/>
        <a:lstStyle/>
        <a:p>
          <a:endParaRPr lang="en-US" sz="2000"/>
        </a:p>
      </dgm:t>
    </dgm:pt>
    <dgm:pt modelId="{73C788DA-E3F4-4641-B84F-8ECB701E8639}" type="sibTrans" cxnId="{E08B3368-4839-4098-8933-15C1DA4358D0}">
      <dgm:prSet/>
      <dgm:spPr/>
      <dgm:t>
        <a:bodyPr/>
        <a:lstStyle/>
        <a:p>
          <a:endParaRPr lang="en-US"/>
        </a:p>
      </dgm:t>
    </dgm:pt>
    <dgm:pt modelId="{BDDB2F0B-0A92-43F1-ACAF-370B539B6BFE}">
      <dgm:prSet custT="1"/>
      <dgm:spPr/>
      <dgm:t>
        <a:bodyPr/>
        <a:lstStyle/>
        <a:p>
          <a:pPr>
            <a:lnSpc>
              <a:spcPct val="100000"/>
            </a:lnSpc>
          </a:pPr>
          <a:r>
            <a:rPr lang="en-US" sz="1600" b="0" i="0" dirty="0"/>
            <a:t>Integration with Movies Page and Favorite List: Custom-added movies appear on the Movies Page alongside the top-rated movies from the TMDB API. Users can view the details of these movies and add them to their Favorite List just like any other movie</a:t>
          </a:r>
          <a:r>
            <a:rPr lang="en-US" sz="1400" b="0" i="0" dirty="0"/>
            <a:t>.</a:t>
          </a:r>
          <a:endParaRPr lang="en-US" sz="1400" dirty="0"/>
        </a:p>
      </dgm:t>
    </dgm:pt>
    <dgm:pt modelId="{4AF82B1A-F11F-49A0-923A-7D0F4CFA1F3B}" type="parTrans" cxnId="{B1121242-8530-4887-A162-257882D56E1F}">
      <dgm:prSet/>
      <dgm:spPr/>
      <dgm:t>
        <a:bodyPr/>
        <a:lstStyle/>
        <a:p>
          <a:endParaRPr lang="en-US" sz="2000"/>
        </a:p>
      </dgm:t>
    </dgm:pt>
    <dgm:pt modelId="{C11CC4C9-9A67-4673-B0C0-1071F22B2B21}" type="sibTrans" cxnId="{B1121242-8530-4887-A162-257882D56E1F}">
      <dgm:prSet/>
      <dgm:spPr/>
      <dgm:t>
        <a:bodyPr/>
        <a:lstStyle/>
        <a:p>
          <a:endParaRPr lang="en-US"/>
        </a:p>
      </dgm:t>
    </dgm:pt>
    <dgm:pt modelId="{1836CFBC-329D-4155-BA28-41767D314CFC}" type="pres">
      <dgm:prSet presAssocID="{0E899DAA-C1B9-4FD3-A92E-3FBB52495776}" presName="root" presStyleCnt="0">
        <dgm:presLayoutVars>
          <dgm:dir/>
          <dgm:resizeHandles val="exact"/>
        </dgm:presLayoutVars>
      </dgm:prSet>
      <dgm:spPr/>
    </dgm:pt>
    <dgm:pt modelId="{D6F58F70-E2B6-4428-8381-DB6ACA2D562F}" type="pres">
      <dgm:prSet presAssocID="{CF5D4865-B3D3-4E26-B180-A66759EF7625}" presName="compNode" presStyleCnt="0"/>
      <dgm:spPr/>
    </dgm:pt>
    <dgm:pt modelId="{9656D010-CB07-4F9E-9B55-A632B6130D59}" type="pres">
      <dgm:prSet presAssocID="{CF5D4865-B3D3-4E26-B180-A66759EF7625}" presName="bgRect" presStyleLbl="bgShp" presStyleIdx="0" presStyleCnt="3"/>
      <dgm:spPr/>
    </dgm:pt>
    <dgm:pt modelId="{C331F67F-7950-4CD4-A941-09B585374BD2}" type="pres">
      <dgm:prSet presAssocID="{CF5D4865-B3D3-4E26-B180-A66759EF762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rtual RealityHeadset"/>
        </a:ext>
      </dgm:extLst>
    </dgm:pt>
    <dgm:pt modelId="{CAB628C9-B91F-482A-BAB5-B92B1EDFFE4E}" type="pres">
      <dgm:prSet presAssocID="{CF5D4865-B3D3-4E26-B180-A66759EF7625}" presName="spaceRect" presStyleCnt="0"/>
      <dgm:spPr/>
    </dgm:pt>
    <dgm:pt modelId="{E9C54EF9-CB9F-4528-9037-1C29E51DA350}" type="pres">
      <dgm:prSet presAssocID="{CF5D4865-B3D3-4E26-B180-A66759EF7625}" presName="parTx" presStyleLbl="revTx" presStyleIdx="0" presStyleCnt="3">
        <dgm:presLayoutVars>
          <dgm:chMax val="0"/>
          <dgm:chPref val="0"/>
        </dgm:presLayoutVars>
      </dgm:prSet>
      <dgm:spPr/>
    </dgm:pt>
    <dgm:pt modelId="{A6FBCFF0-8497-443A-B292-305C83ABB798}" type="pres">
      <dgm:prSet presAssocID="{7CBBCD4D-630F-4AA3-9748-488833A53ED9}" presName="sibTrans" presStyleCnt="0"/>
      <dgm:spPr/>
    </dgm:pt>
    <dgm:pt modelId="{8B55C5CE-5238-407D-A37E-7BBA52739639}" type="pres">
      <dgm:prSet presAssocID="{E6BDB4B8-29C9-47A9-A6FD-126FA08E046E}" presName="compNode" presStyleCnt="0"/>
      <dgm:spPr/>
    </dgm:pt>
    <dgm:pt modelId="{80E7109C-7521-4283-924B-3C484BC4811E}" type="pres">
      <dgm:prSet presAssocID="{E6BDB4B8-29C9-47A9-A6FD-126FA08E046E}" presName="bgRect" presStyleLbl="bgShp" presStyleIdx="1" presStyleCnt="3" custLinFactNeighborX="-6857" custLinFactNeighborY="-7740"/>
      <dgm:spPr/>
    </dgm:pt>
    <dgm:pt modelId="{5D57B96D-6929-4CC9-8608-E3D9A40074DD}" type="pres">
      <dgm:prSet presAssocID="{E6BDB4B8-29C9-47A9-A6FD-126FA08E04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d"/>
        </a:ext>
      </dgm:extLst>
    </dgm:pt>
    <dgm:pt modelId="{8DBE41F0-8D71-418C-8DD0-34C2F6005A0A}" type="pres">
      <dgm:prSet presAssocID="{E6BDB4B8-29C9-47A9-A6FD-126FA08E046E}" presName="spaceRect" presStyleCnt="0"/>
      <dgm:spPr/>
    </dgm:pt>
    <dgm:pt modelId="{8C42DF17-4EB7-4851-823B-A5460039DFA6}" type="pres">
      <dgm:prSet presAssocID="{E6BDB4B8-29C9-47A9-A6FD-126FA08E046E}" presName="parTx" presStyleLbl="revTx" presStyleIdx="1" presStyleCnt="3">
        <dgm:presLayoutVars>
          <dgm:chMax val="0"/>
          <dgm:chPref val="0"/>
        </dgm:presLayoutVars>
      </dgm:prSet>
      <dgm:spPr/>
    </dgm:pt>
    <dgm:pt modelId="{0C2A3D9B-9C9F-4C8C-AD1B-64DBBEF654A4}" type="pres">
      <dgm:prSet presAssocID="{73C788DA-E3F4-4641-B84F-8ECB701E8639}" presName="sibTrans" presStyleCnt="0"/>
      <dgm:spPr/>
    </dgm:pt>
    <dgm:pt modelId="{6DEB51AB-A3BB-4D25-BD41-94D4B31AC832}" type="pres">
      <dgm:prSet presAssocID="{BDDB2F0B-0A92-43F1-ACAF-370B539B6BFE}" presName="compNode" presStyleCnt="0"/>
      <dgm:spPr/>
    </dgm:pt>
    <dgm:pt modelId="{FC60A911-5EE9-41E6-BD90-2502E6A16228}" type="pres">
      <dgm:prSet presAssocID="{BDDB2F0B-0A92-43F1-ACAF-370B539B6BFE}" presName="bgRect" presStyleLbl="bgShp" presStyleIdx="2" presStyleCnt="3"/>
      <dgm:spPr/>
    </dgm:pt>
    <dgm:pt modelId="{FC3CA535-E8BB-4CEF-9CA2-CCF5EEFC6BC9}" type="pres">
      <dgm:prSet presAssocID="{BDDB2F0B-0A92-43F1-ACAF-370B539B6B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m strip"/>
        </a:ext>
      </dgm:extLst>
    </dgm:pt>
    <dgm:pt modelId="{B2394E33-90FF-450C-A49A-554029E04AF1}" type="pres">
      <dgm:prSet presAssocID="{BDDB2F0B-0A92-43F1-ACAF-370B539B6BFE}" presName="spaceRect" presStyleCnt="0"/>
      <dgm:spPr/>
    </dgm:pt>
    <dgm:pt modelId="{C2CB27C2-9C7B-47B9-ADA0-E8243096DCEA}" type="pres">
      <dgm:prSet presAssocID="{BDDB2F0B-0A92-43F1-ACAF-370B539B6BFE}" presName="parTx" presStyleLbl="revTx" presStyleIdx="2" presStyleCnt="3">
        <dgm:presLayoutVars>
          <dgm:chMax val="0"/>
          <dgm:chPref val="0"/>
        </dgm:presLayoutVars>
      </dgm:prSet>
      <dgm:spPr/>
    </dgm:pt>
  </dgm:ptLst>
  <dgm:cxnLst>
    <dgm:cxn modelId="{0E10132E-F0D5-4F33-9C39-732FF0619994}" type="presOf" srcId="{E6BDB4B8-29C9-47A9-A6FD-126FA08E046E}" destId="{8C42DF17-4EB7-4851-823B-A5460039DFA6}" srcOrd="0" destOrd="0" presId="urn:microsoft.com/office/officeart/2018/2/layout/IconVerticalSolidList"/>
    <dgm:cxn modelId="{F33C6A5B-8CE5-45B5-A1D9-C67E5726C761}" type="presOf" srcId="{CF5D4865-B3D3-4E26-B180-A66759EF7625}" destId="{E9C54EF9-CB9F-4528-9037-1C29E51DA350}" srcOrd="0" destOrd="0" presId="urn:microsoft.com/office/officeart/2018/2/layout/IconVerticalSolidList"/>
    <dgm:cxn modelId="{B1121242-8530-4887-A162-257882D56E1F}" srcId="{0E899DAA-C1B9-4FD3-A92E-3FBB52495776}" destId="{BDDB2F0B-0A92-43F1-ACAF-370B539B6BFE}" srcOrd="2" destOrd="0" parTransId="{4AF82B1A-F11F-49A0-923A-7D0F4CFA1F3B}" sibTransId="{C11CC4C9-9A67-4673-B0C0-1071F22B2B21}"/>
    <dgm:cxn modelId="{E08B3368-4839-4098-8933-15C1DA4358D0}" srcId="{0E899DAA-C1B9-4FD3-A92E-3FBB52495776}" destId="{E6BDB4B8-29C9-47A9-A6FD-126FA08E046E}" srcOrd="1" destOrd="0" parTransId="{6E8A5588-8D18-444D-A016-FDC13FE2559B}" sibTransId="{73C788DA-E3F4-4641-B84F-8ECB701E8639}"/>
    <dgm:cxn modelId="{580C4479-1202-4E6F-BBAC-3151A9461224}" srcId="{0E899DAA-C1B9-4FD3-A92E-3FBB52495776}" destId="{CF5D4865-B3D3-4E26-B180-A66759EF7625}" srcOrd="0" destOrd="0" parTransId="{276718CE-7738-4AE1-972C-9FB185AB71CA}" sibTransId="{7CBBCD4D-630F-4AA3-9748-488833A53ED9}"/>
    <dgm:cxn modelId="{ACE84782-50CF-415E-AC89-FCB47C2F80B6}" type="presOf" srcId="{0E899DAA-C1B9-4FD3-A92E-3FBB52495776}" destId="{1836CFBC-329D-4155-BA28-41767D314CFC}" srcOrd="0" destOrd="0" presId="urn:microsoft.com/office/officeart/2018/2/layout/IconVerticalSolidList"/>
    <dgm:cxn modelId="{3DB887A7-0067-4BEE-9DBC-6ABF67CE6491}" type="presOf" srcId="{BDDB2F0B-0A92-43F1-ACAF-370B539B6BFE}" destId="{C2CB27C2-9C7B-47B9-ADA0-E8243096DCEA}" srcOrd="0" destOrd="0" presId="urn:microsoft.com/office/officeart/2018/2/layout/IconVerticalSolidList"/>
    <dgm:cxn modelId="{3AF5F800-8DCB-41E5-BCB8-BEDD7101D172}" type="presParOf" srcId="{1836CFBC-329D-4155-BA28-41767D314CFC}" destId="{D6F58F70-E2B6-4428-8381-DB6ACA2D562F}" srcOrd="0" destOrd="0" presId="urn:microsoft.com/office/officeart/2018/2/layout/IconVerticalSolidList"/>
    <dgm:cxn modelId="{6E4A432C-B89A-4451-9A19-22759042BED1}" type="presParOf" srcId="{D6F58F70-E2B6-4428-8381-DB6ACA2D562F}" destId="{9656D010-CB07-4F9E-9B55-A632B6130D59}" srcOrd="0" destOrd="0" presId="urn:microsoft.com/office/officeart/2018/2/layout/IconVerticalSolidList"/>
    <dgm:cxn modelId="{AC4A4274-5BCE-4CE6-A789-09290F6F944D}" type="presParOf" srcId="{D6F58F70-E2B6-4428-8381-DB6ACA2D562F}" destId="{C331F67F-7950-4CD4-A941-09B585374BD2}" srcOrd="1" destOrd="0" presId="urn:microsoft.com/office/officeart/2018/2/layout/IconVerticalSolidList"/>
    <dgm:cxn modelId="{0413E1E7-98C5-4849-BFF9-2B7C7DCDA44A}" type="presParOf" srcId="{D6F58F70-E2B6-4428-8381-DB6ACA2D562F}" destId="{CAB628C9-B91F-482A-BAB5-B92B1EDFFE4E}" srcOrd="2" destOrd="0" presId="urn:microsoft.com/office/officeart/2018/2/layout/IconVerticalSolidList"/>
    <dgm:cxn modelId="{2553291A-CE96-481C-BCF7-8B362EADE542}" type="presParOf" srcId="{D6F58F70-E2B6-4428-8381-DB6ACA2D562F}" destId="{E9C54EF9-CB9F-4528-9037-1C29E51DA350}" srcOrd="3" destOrd="0" presId="urn:microsoft.com/office/officeart/2018/2/layout/IconVerticalSolidList"/>
    <dgm:cxn modelId="{695AE09A-16CE-44A4-A2B6-2E830D26E3C4}" type="presParOf" srcId="{1836CFBC-329D-4155-BA28-41767D314CFC}" destId="{A6FBCFF0-8497-443A-B292-305C83ABB798}" srcOrd="1" destOrd="0" presId="urn:microsoft.com/office/officeart/2018/2/layout/IconVerticalSolidList"/>
    <dgm:cxn modelId="{2C6D5E56-8388-4908-89B0-E93235BE436E}" type="presParOf" srcId="{1836CFBC-329D-4155-BA28-41767D314CFC}" destId="{8B55C5CE-5238-407D-A37E-7BBA52739639}" srcOrd="2" destOrd="0" presId="urn:microsoft.com/office/officeart/2018/2/layout/IconVerticalSolidList"/>
    <dgm:cxn modelId="{93DE57DB-8E1D-4AE8-8FDE-AC66D0342C9C}" type="presParOf" srcId="{8B55C5CE-5238-407D-A37E-7BBA52739639}" destId="{80E7109C-7521-4283-924B-3C484BC4811E}" srcOrd="0" destOrd="0" presId="urn:microsoft.com/office/officeart/2018/2/layout/IconVerticalSolidList"/>
    <dgm:cxn modelId="{43D32C34-8AB2-4F98-937C-230581DE827C}" type="presParOf" srcId="{8B55C5CE-5238-407D-A37E-7BBA52739639}" destId="{5D57B96D-6929-4CC9-8608-E3D9A40074DD}" srcOrd="1" destOrd="0" presId="urn:microsoft.com/office/officeart/2018/2/layout/IconVerticalSolidList"/>
    <dgm:cxn modelId="{DACFD63C-4D07-4764-BD1B-DE0F61E2A7C6}" type="presParOf" srcId="{8B55C5CE-5238-407D-A37E-7BBA52739639}" destId="{8DBE41F0-8D71-418C-8DD0-34C2F6005A0A}" srcOrd="2" destOrd="0" presId="urn:microsoft.com/office/officeart/2018/2/layout/IconVerticalSolidList"/>
    <dgm:cxn modelId="{E8B960A2-379B-4BF7-8C18-8CFBBB1874F4}" type="presParOf" srcId="{8B55C5CE-5238-407D-A37E-7BBA52739639}" destId="{8C42DF17-4EB7-4851-823B-A5460039DFA6}" srcOrd="3" destOrd="0" presId="urn:microsoft.com/office/officeart/2018/2/layout/IconVerticalSolidList"/>
    <dgm:cxn modelId="{0ECD905F-CB8A-4925-870B-FF709C3F5B60}" type="presParOf" srcId="{1836CFBC-329D-4155-BA28-41767D314CFC}" destId="{0C2A3D9B-9C9F-4C8C-AD1B-64DBBEF654A4}" srcOrd="3" destOrd="0" presId="urn:microsoft.com/office/officeart/2018/2/layout/IconVerticalSolidList"/>
    <dgm:cxn modelId="{6B3E828B-6600-4D7F-8995-25EAAC1DE0A4}" type="presParOf" srcId="{1836CFBC-329D-4155-BA28-41767D314CFC}" destId="{6DEB51AB-A3BB-4D25-BD41-94D4B31AC832}" srcOrd="4" destOrd="0" presId="urn:microsoft.com/office/officeart/2018/2/layout/IconVerticalSolidList"/>
    <dgm:cxn modelId="{69591933-201A-4E63-BDF1-BF6338A2E727}" type="presParOf" srcId="{6DEB51AB-A3BB-4D25-BD41-94D4B31AC832}" destId="{FC60A911-5EE9-41E6-BD90-2502E6A16228}" srcOrd="0" destOrd="0" presId="urn:microsoft.com/office/officeart/2018/2/layout/IconVerticalSolidList"/>
    <dgm:cxn modelId="{35A42ED8-3134-49B1-861B-0AAF69F3F665}" type="presParOf" srcId="{6DEB51AB-A3BB-4D25-BD41-94D4B31AC832}" destId="{FC3CA535-E8BB-4CEF-9CA2-CCF5EEFC6BC9}" srcOrd="1" destOrd="0" presId="urn:microsoft.com/office/officeart/2018/2/layout/IconVerticalSolidList"/>
    <dgm:cxn modelId="{2A3B9D03-22F8-4A45-B686-76F3DA42BDED}" type="presParOf" srcId="{6DEB51AB-A3BB-4D25-BD41-94D4B31AC832}" destId="{B2394E33-90FF-450C-A49A-554029E04AF1}" srcOrd="2" destOrd="0" presId="urn:microsoft.com/office/officeart/2018/2/layout/IconVerticalSolidList"/>
    <dgm:cxn modelId="{2DD647C7-8BE3-4EC1-B675-FAF40C6DE128}" type="presParOf" srcId="{6DEB51AB-A3BB-4D25-BD41-94D4B31AC832}" destId="{C2CB27C2-9C7B-47B9-ADA0-E8243096DCE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099276-563C-435E-855B-653128392AD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D5B72DE-44F8-4584-89B5-44DB09E23C53}">
      <dgm:prSet/>
      <dgm:spPr/>
      <dgm:t>
        <a:bodyPr/>
        <a:lstStyle/>
        <a:p>
          <a:r>
            <a:rPr lang="en-US" b="0" i="0"/>
            <a:t>Functionality Overview: Our app allows users to create a personalized list of their favorite movies. From the  all movies page, users can easily add a movie to their favorites list with a single click.</a:t>
          </a:r>
          <a:endParaRPr lang="en-US"/>
        </a:p>
      </dgm:t>
    </dgm:pt>
    <dgm:pt modelId="{8098AAF2-29EE-4F6C-AF32-8753C02BF2DD}" type="parTrans" cxnId="{92840446-A9D6-4B41-8AA4-517A1D61AC62}">
      <dgm:prSet/>
      <dgm:spPr/>
      <dgm:t>
        <a:bodyPr/>
        <a:lstStyle/>
        <a:p>
          <a:endParaRPr lang="en-US"/>
        </a:p>
      </dgm:t>
    </dgm:pt>
    <dgm:pt modelId="{66B9B8FB-8A3C-41B7-8579-B3AFC7879677}" type="sibTrans" cxnId="{92840446-A9D6-4B41-8AA4-517A1D61AC62}">
      <dgm:prSet/>
      <dgm:spPr/>
      <dgm:t>
        <a:bodyPr/>
        <a:lstStyle/>
        <a:p>
          <a:endParaRPr lang="en-US"/>
        </a:p>
      </dgm:t>
    </dgm:pt>
    <dgm:pt modelId="{DB7A2CF6-7D0B-453E-ACD9-8DEB481E97A9}">
      <dgm:prSet/>
      <dgm:spPr/>
      <dgm:t>
        <a:bodyPr/>
        <a:lstStyle/>
        <a:p>
          <a:r>
            <a:rPr lang="en-US" b="0" i="0"/>
            <a:t>User Experience: We designed the favorite list to be easily accessible and user-friendly. Users can view their favorite movies at any time and remove movies from the list as they wish.</a:t>
          </a:r>
          <a:endParaRPr lang="en-US"/>
        </a:p>
      </dgm:t>
    </dgm:pt>
    <dgm:pt modelId="{F815EEB9-370F-49E7-BAD1-DD26F114EA33}" type="parTrans" cxnId="{0968DEBF-1AC2-44FA-8825-5F0CF3D3601D}">
      <dgm:prSet/>
      <dgm:spPr/>
      <dgm:t>
        <a:bodyPr/>
        <a:lstStyle/>
        <a:p>
          <a:endParaRPr lang="en-US"/>
        </a:p>
      </dgm:t>
    </dgm:pt>
    <dgm:pt modelId="{DB1CBB52-AF0F-486D-B973-C94803215948}" type="sibTrans" cxnId="{0968DEBF-1AC2-44FA-8825-5F0CF3D3601D}">
      <dgm:prSet/>
      <dgm:spPr/>
      <dgm:t>
        <a:bodyPr/>
        <a:lstStyle/>
        <a:p>
          <a:endParaRPr lang="en-US"/>
        </a:p>
      </dgm:t>
    </dgm:pt>
    <dgm:pt modelId="{8AB3DCE0-BAC4-4AC9-92F4-F81509CAFEA7}">
      <dgm:prSet/>
      <dgm:spPr/>
      <dgm:t>
        <a:bodyPr/>
        <a:lstStyle/>
        <a:p>
          <a:r>
            <a:rPr lang="en-US" b="0" i="0"/>
            <a:t>Navigation: The favorite list can be accessed directly from the movie page, providing users with a seamless navigation experience.</a:t>
          </a:r>
          <a:endParaRPr lang="en-US"/>
        </a:p>
      </dgm:t>
    </dgm:pt>
    <dgm:pt modelId="{AF015915-8CA3-4D37-BAD0-A684A558299D}" type="parTrans" cxnId="{1B617F18-6EE0-497E-B28C-E8A6DCB29D67}">
      <dgm:prSet/>
      <dgm:spPr/>
      <dgm:t>
        <a:bodyPr/>
        <a:lstStyle/>
        <a:p>
          <a:endParaRPr lang="en-US"/>
        </a:p>
      </dgm:t>
    </dgm:pt>
    <dgm:pt modelId="{EFBBB57A-CCE1-4E7B-BEB5-B20925C4CEDC}" type="sibTrans" cxnId="{1B617F18-6EE0-497E-B28C-E8A6DCB29D67}">
      <dgm:prSet/>
      <dgm:spPr/>
      <dgm:t>
        <a:bodyPr/>
        <a:lstStyle/>
        <a:p>
          <a:endParaRPr lang="en-US"/>
        </a:p>
      </dgm:t>
    </dgm:pt>
    <dgm:pt modelId="{7221156F-6357-4903-92BF-41A7E5D191D8}" type="pres">
      <dgm:prSet presAssocID="{01099276-563C-435E-855B-653128392AD2}" presName="root" presStyleCnt="0">
        <dgm:presLayoutVars>
          <dgm:dir/>
          <dgm:resizeHandles val="exact"/>
        </dgm:presLayoutVars>
      </dgm:prSet>
      <dgm:spPr/>
    </dgm:pt>
    <dgm:pt modelId="{012B674B-9437-4372-A3F4-2F7D2335E531}" type="pres">
      <dgm:prSet presAssocID="{BD5B72DE-44F8-4584-89B5-44DB09E23C53}" presName="compNode" presStyleCnt="0"/>
      <dgm:spPr/>
    </dgm:pt>
    <dgm:pt modelId="{2E698FBE-6E30-4A10-B64A-9D456CFEACDC}" type="pres">
      <dgm:prSet presAssocID="{BD5B72DE-44F8-4584-89B5-44DB09E23C5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0C06A5A9-4B26-4D83-B652-46F89F4E2E70}" type="pres">
      <dgm:prSet presAssocID="{BD5B72DE-44F8-4584-89B5-44DB09E23C53}" presName="spaceRect" presStyleCnt="0"/>
      <dgm:spPr/>
    </dgm:pt>
    <dgm:pt modelId="{1BD94932-BCE3-49D9-8A4D-038073685FC3}" type="pres">
      <dgm:prSet presAssocID="{BD5B72DE-44F8-4584-89B5-44DB09E23C53}" presName="textRect" presStyleLbl="revTx" presStyleIdx="0" presStyleCnt="3">
        <dgm:presLayoutVars>
          <dgm:chMax val="1"/>
          <dgm:chPref val="1"/>
        </dgm:presLayoutVars>
      </dgm:prSet>
      <dgm:spPr/>
    </dgm:pt>
    <dgm:pt modelId="{F80E479F-6B18-47DA-89E6-474A4220B22A}" type="pres">
      <dgm:prSet presAssocID="{66B9B8FB-8A3C-41B7-8579-B3AFC7879677}" presName="sibTrans" presStyleCnt="0"/>
      <dgm:spPr/>
    </dgm:pt>
    <dgm:pt modelId="{CC88FF56-34DD-436D-8DC1-ADF1D986D9EC}" type="pres">
      <dgm:prSet presAssocID="{DB7A2CF6-7D0B-453E-ACD9-8DEB481E97A9}" presName="compNode" presStyleCnt="0"/>
      <dgm:spPr/>
    </dgm:pt>
    <dgm:pt modelId="{2DF8DA70-3555-48B4-9999-760CBE2EACDF}" type="pres">
      <dgm:prSet presAssocID="{DB7A2CF6-7D0B-453E-ACD9-8DEB481E97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7512B303-5669-4869-BEC1-951FA1A51D18}" type="pres">
      <dgm:prSet presAssocID="{DB7A2CF6-7D0B-453E-ACD9-8DEB481E97A9}" presName="spaceRect" presStyleCnt="0"/>
      <dgm:spPr/>
    </dgm:pt>
    <dgm:pt modelId="{3AAB099C-7CEB-4FAD-A8CB-7D8F08D30BA6}" type="pres">
      <dgm:prSet presAssocID="{DB7A2CF6-7D0B-453E-ACD9-8DEB481E97A9}" presName="textRect" presStyleLbl="revTx" presStyleIdx="1" presStyleCnt="3">
        <dgm:presLayoutVars>
          <dgm:chMax val="1"/>
          <dgm:chPref val="1"/>
        </dgm:presLayoutVars>
      </dgm:prSet>
      <dgm:spPr/>
    </dgm:pt>
    <dgm:pt modelId="{990C8425-1AA1-4C93-884A-81432AF18F6D}" type="pres">
      <dgm:prSet presAssocID="{DB1CBB52-AF0F-486D-B973-C94803215948}" presName="sibTrans" presStyleCnt="0"/>
      <dgm:spPr/>
    </dgm:pt>
    <dgm:pt modelId="{483BA595-B13C-4F7E-B4F3-19847AF42790}" type="pres">
      <dgm:prSet presAssocID="{8AB3DCE0-BAC4-4AC9-92F4-F81509CAFEA7}" presName="compNode" presStyleCnt="0"/>
      <dgm:spPr/>
    </dgm:pt>
    <dgm:pt modelId="{73308FB8-0794-4DA0-8E6F-895EF5348D9A}" type="pres">
      <dgm:prSet presAssocID="{8AB3DCE0-BAC4-4AC9-92F4-F81509CAFE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rection"/>
        </a:ext>
      </dgm:extLst>
    </dgm:pt>
    <dgm:pt modelId="{A9C14F38-01A6-4B8A-885C-8E1814E13D59}" type="pres">
      <dgm:prSet presAssocID="{8AB3DCE0-BAC4-4AC9-92F4-F81509CAFEA7}" presName="spaceRect" presStyleCnt="0"/>
      <dgm:spPr/>
    </dgm:pt>
    <dgm:pt modelId="{BA1EF706-AE15-4FF1-B1C4-920FC04DF6FA}" type="pres">
      <dgm:prSet presAssocID="{8AB3DCE0-BAC4-4AC9-92F4-F81509CAFEA7}" presName="textRect" presStyleLbl="revTx" presStyleIdx="2" presStyleCnt="3">
        <dgm:presLayoutVars>
          <dgm:chMax val="1"/>
          <dgm:chPref val="1"/>
        </dgm:presLayoutVars>
      </dgm:prSet>
      <dgm:spPr/>
    </dgm:pt>
  </dgm:ptLst>
  <dgm:cxnLst>
    <dgm:cxn modelId="{85C13310-5C7B-4B51-ADD0-9E683FE51735}" type="presOf" srcId="{01099276-563C-435E-855B-653128392AD2}" destId="{7221156F-6357-4903-92BF-41A7E5D191D8}" srcOrd="0" destOrd="0" presId="urn:microsoft.com/office/officeart/2018/2/layout/IconLabelList"/>
    <dgm:cxn modelId="{1B617F18-6EE0-497E-B28C-E8A6DCB29D67}" srcId="{01099276-563C-435E-855B-653128392AD2}" destId="{8AB3DCE0-BAC4-4AC9-92F4-F81509CAFEA7}" srcOrd="2" destOrd="0" parTransId="{AF015915-8CA3-4D37-BAD0-A684A558299D}" sibTransId="{EFBBB57A-CCE1-4E7B-BEB5-B20925C4CEDC}"/>
    <dgm:cxn modelId="{92840446-A9D6-4B41-8AA4-517A1D61AC62}" srcId="{01099276-563C-435E-855B-653128392AD2}" destId="{BD5B72DE-44F8-4584-89B5-44DB09E23C53}" srcOrd="0" destOrd="0" parTransId="{8098AAF2-29EE-4F6C-AF32-8753C02BF2DD}" sibTransId="{66B9B8FB-8A3C-41B7-8579-B3AFC7879677}"/>
    <dgm:cxn modelId="{48D12CB0-AE93-4A9D-B719-CB89E690EE9A}" type="presOf" srcId="{BD5B72DE-44F8-4584-89B5-44DB09E23C53}" destId="{1BD94932-BCE3-49D9-8A4D-038073685FC3}" srcOrd="0" destOrd="0" presId="urn:microsoft.com/office/officeart/2018/2/layout/IconLabelList"/>
    <dgm:cxn modelId="{0968DEBF-1AC2-44FA-8825-5F0CF3D3601D}" srcId="{01099276-563C-435E-855B-653128392AD2}" destId="{DB7A2CF6-7D0B-453E-ACD9-8DEB481E97A9}" srcOrd="1" destOrd="0" parTransId="{F815EEB9-370F-49E7-BAD1-DD26F114EA33}" sibTransId="{DB1CBB52-AF0F-486D-B973-C94803215948}"/>
    <dgm:cxn modelId="{9894E1F4-3D32-4F99-B2A2-ECC30E3DB179}" type="presOf" srcId="{8AB3DCE0-BAC4-4AC9-92F4-F81509CAFEA7}" destId="{BA1EF706-AE15-4FF1-B1C4-920FC04DF6FA}" srcOrd="0" destOrd="0" presId="urn:microsoft.com/office/officeart/2018/2/layout/IconLabelList"/>
    <dgm:cxn modelId="{31E044F7-2434-49C8-9CC4-B00F1E47F0F8}" type="presOf" srcId="{DB7A2CF6-7D0B-453E-ACD9-8DEB481E97A9}" destId="{3AAB099C-7CEB-4FAD-A8CB-7D8F08D30BA6}" srcOrd="0" destOrd="0" presId="urn:microsoft.com/office/officeart/2018/2/layout/IconLabelList"/>
    <dgm:cxn modelId="{870A6BB4-0368-46AA-A95A-9ACC4CB9EA9B}" type="presParOf" srcId="{7221156F-6357-4903-92BF-41A7E5D191D8}" destId="{012B674B-9437-4372-A3F4-2F7D2335E531}" srcOrd="0" destOrd="0" presId="urn:microsoft.com/office/officeart/2018/2/layout/IconLabelList"/>
    <dgm:cxn modelId="{9007EDA3-BA33-405E-8726-58E83FA8D0B8}" type="presParOf" srcId="{012B674B-9437-4372-A3F4-2F7D2335E531}" destId="{2E698FBE-6E30-4A10-B64A-9D456CFEACDC}" srcOrd="0" destOrd="0" presId="urn:microsoft.com/office/officeart/2018/2/layout/IconLabelList"/>
    <dgm:cxn modelId="{8B9676DF-117A-4F74-AA2E-39E8492D16A1}" type="presParOf" srcId="{012B674B-9437-4372-A3F4-2F7D2335E531}" destId="{0C06A5A9-4B26-4D83-B652-46F89F4E2E70}" srcOrd="1" destOrd="0" presId="urn:microsoft.com/office/officeart/2018/2/layout/IconLabelList"/>
    <dgm:cxn modelId="{25CB5382-552F-4D3C-B0AD-4142D40938D6}" type="presParOf" srcId="{012B674B-9437-4372-A3F4-2F7D2335E531}" destId="{1BD94932-BCE3-49D9-8A4D-038073685FC3}" srcOrd="2" destOrd="0" presId="urn:microsoft.com/office/officeart/2018/2/layout/IconLabelList"/>
    <dgm:cxn modelId="{9A5645AE-D5DB-4BDC-B593-D3A8BF0229ED}" type="presParOf" srcId="{7221156F-6357-4903-92BF-41A7E5D191D8}" destId="{F80E479F-6B18-47DA-89E6-474A4220B22A}" srcOrd="1" destOrd="0" presId="urn:microsoft.com/office/officeart/2018/2/layout/IconLabelList"/>
    <dgm:cxn modelId="{273AB7F0-D835-49A7-BDB8-D10A129F3857}" type="presParOf" srcId="{7221156F-6357-4903-92BF-41A7E5D191D8}" destId="{CC88FF56-34DD-436D-8DC1-ADF1D986D9EC}" srcOrd="2" destOrd="0" presId="urn:microsoft.com/office/officeart/2018/2/layout/IconLabelList"/>
    <dgm:cxn modelId="{46BA65E6-E979-4820-B5CB-98C6466EE9A7}" type="presParOf" srcId="{CC88FF56-34DD-436D-8DC1-ADF1D986D9EC}" destId="{2DF8DA70-3555-48B4-9999-760CBE2EACDF}" srcOrd="0" destOrd="0" presId="urn:microsoft.com/office/officeart/2018/2/layout/IconLabelList"/>
    <dgm:cxn modelId="{CD615C82-1171-4F7B-9410-4B5FF12DE911}" type="presParOf" srcId="{CC88FF56-34DD-436D-8DC1-ADF1D986D9EC}" destId="{7512B303-5669-4869-BEC1-951FA1A51D18}" srcOrd="1" destOrd="0" presId="urn:microsoft.com/office/officeart/2018/2/layout/IconLabelList"/>
    <dgm:cxn modelId="{F3B2A62D-941C-4FA8-82B6-D4CBF618C21F}" type="presParOf" srcId="{CC88FF56-34DD-436D-8DC1-ADF1D986D9EC}" destId="{3AAB099C-7CEB-4FAD-A8CB-7D8F08D30BA6}" srcOrd="2" destOrd="0" presId="urn:microsoft.com/office/officeart/2018/2/layout/IconLabelList"/>
    <dgm:cxn modelId="{8B50A564-6C8E-4A78-9A7D-E58483C0DC47}" type="presParOf" srcId="{7221156F-6357-4903-92BF-41A7E5D191D8}" destId="{990C8425-1AA1-4C93-884A-81432AF18F6D}" srcOrd="3" destOrd="0" presId="urn:microsoft.com/office/officeart/2018/2/layout/IconLabelList"/>
    <dgm:cxn modelId="{07960F6E-9559-46AE-8D7B-0FB73C372BBB}" type="presParOf" srcId="{7221156F-6357-4903-92BF-41A7E5D191D8}" destId="{483BA595-B13C-4F7E-B4F3-19847AF42790}" srcOrd="4" destOrd="0" presId="urn:microsoft.com/office/officeart/2018/2/layout/IconLabelList"/>
    <dgm:cxn modelId="{DE43D4EA-0419-4A39-8102-8289104C50EC}" type="presParOf" srcId="{483BA595-B13C-4F7E-B4F3-19847AF42790}" destId="{73308FB8-0794-4DA0-8E6F-895EF5348D9A}" srcOrd="0" destOrd="0" presId="urn:microsoft.com/office/officeart/2018/2/layout/IconLabelList"/>
    <dgm:cxn modelId="{B120BB51-0898-4986-BC31-5BFA02F7558F}" type="presParOf" srcId="{483BA595-B13C-4F7E-B4F3-19847AF42790}" destId="{A9C14F38-01A6-4B8A-885C-8E1814E13D59}" srcOrd="1" destOrd="0" presId="urn:microsoft.com/office/officeart/2018/2/layout/IconLabelList"/>
    <dgm:cxn modelId="{53ADB1B1-EFE3-4BD3-AD68-04479C07D96C}" type="presParOf" srcId="{483BA595-B13C-4F7E-B4F3-19847AF42790}" destId="{BA1EF706-AE15-4FF1-B1C4-920FC04DF6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5EFD6-121E-425D-B187-244430ACF0F2}">
      <dsp:nvSpPr>
        <dsp:cNvPr id="0" name=""/>
        <dsp:cNvSpPr/>
      </dsp:nvSpPr>
      <dsp:spPr>
        <a:xfrm>
          <a:off x="141824" y="834803"/>
          <a:ext cx="1554028" cy="15540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8DDF7F-B4D4-4387-87E6-7F5DC48D4790}">
      <dsp:nvSpPr>
        <dsp:cNvPr id="0" name=""/>
        <dsp:cNvSpPr/>
      </dsp:nvSpPr>
      <dsp:spPr>
        <a:xfrm>
          <a:off x="468170" y="1161149"/>
          <a:ext cx="901336" cy="9013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D5E80C-4237-4B3A-B16B-7184ECC7C203}">
      <dsp:nvSpPr>
        <dsp:cNvPr id="0" name=""/>
        <dsp:cNvSpPr/>
      </dsp:nvSpPr>
      <dsp:spPr>
        <a:xfrm>
          <a:off x="2028858" y="834803"/>
          <a:ext cx="3663066" cy="15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dirty="0"/>
            <a:t>Purpose of the App: Our Movie Management App is designed to provide movie critics with a platform to explore top-rated movies, learn more about them, and save their favorites for easy access.</a:t>
          </a:r>
          <a:endParaRPr lang="en-US" sz="1600" kern="1200" dirty="0"/>
        </a:p>
      </dsp:txBody>
      <dsp:txXfrm>
        <a:off x="2028858" y="834803"/>
        <a:ext cx="3663066" cy="1554028"/>
      </dsp:txXfrm>
    </dsp:sp>
    <dsp:sp modelId="{29F22BEB-2D0F-4B09-8E5F-C24C1DF8554D}">
      <dsp:nvSpPr>
        <dsp:cNvPr id="0" name=""/>
        <dsp:cNvSpPr/>
      </dsp:nvSpPr>
      <dsp:spPr>
        <a:xfrm>
          <a:off x="6330186" y="834803"/>
          <a:ext cx="1554028" cy="15540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C2ECBC-854F-4D08-BEA9-F41BCA4495CD}">
      <dsp:nvSpPr>
        <dsp:cNvPr id="0" name=""/>
        <dsp:cNvSpPr/>
      </dsp:nvSpPr>
      <dsp:spPr>
        <a:xfrm>
          <a:off x="6656532" y="1161149"/>
          <a:ext cx="901336" cy="9013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6EEE724-3EA0-4493-B217-1BFD7C895260}">
      <dsp:nvSpPr>
        <dsp:cNvPr id="0" name=""/>
        <dsp:cNvSpPr/>
      </dsp:nvSpPr>
      <dsp:spPr>
        <a:xfrm>
          <a:off x="8217221" y="834803"/>
          <a:ext cx="3663066" cy="15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Technologies Used: We built this app using Kotlin as our primary programming language. For user authentication, we integrated Firebase, and for fetching movie data, we utilized the TMDB API.</a:t>
          </a:r>
          <a:endParaRPr lang="en-US" sz="1600" kern="1200"/>
        </a:p>
      </dsp:txBody>
      <dsp:txXfrm>
        <a:off x="8217221" y="834803"/>
        <a:ext cx="3663066" cy="1554028"/>
      </dsp:txXfrm>
    </dsp:sp>
    <dsp:sp modelId="{00269174-407B-4422-9035-83EFFB9CEEA9}">
      <dsp:nvSpPr>
        <dsp:cNvPr id="0" name=""/>
        <dsp:cNvSpPr/>
      </dsp:nvSpPr>
      <dsp:spPr>
        <a:xfrm>
          <a:off x="141824" y="3367389"/>
          <a:ext cx="1554028" cy="15540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F4A192-7414-4652-8B55-5EC56690661B}">
      <dsp:nvSpPr>
        <dsp:cNvPr id="0" name=""/>
        <dsp:cNvSpPr/>
      </dsp:nvSpPr>
      <dsp:spPr>
        <a:xfrm>
          <a:off x="468170" y="3693735"/>
          <a:ext cx="901336" cy="9013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CAA645-0FE0-4E29-A6CF-6802172A83F6}">
      <dsp:nvSpPr>
        <dsp:cNvPr id="0" name=""/>
        <dsp:cNvSpPr/>
      </dsp:nvSpPr>
      <dsp:spPr>
        <a:xfrm>
          <a:off x="2028858" y="3367389"/>
          <a:ext cx="3663066" cy="15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User Base: Our app is designed for movie critics who want to discover and keep track of top-rated movies.</a:t>
          </a:r>
          <a:endParaRPr lang="en-US" sz="1600" kern="1200"/>
        </a:p>
      </dsp:txBody>
      <dsp:txXfrm>
        <a:off x="2028858" y="3367389"/>
        <a:ext cx="3663066" cy="1554028"/>
      </dsp:txXfrm>
    </dsp:sp>
    <dsp:sp modelId="{3246460A-4054-42B0-9D70-633ABFA1DD8C}">
      <dsp:nvSpPr>
        <dsp:cNvPr id="0" name=""/>
        <dsp:cNvSpPr/>
      </dsp:nvSpPr>
      <dsp:spPr>
        <a:xfrm>
          <a:off x="6330186" y="3367389"/>
          <a:ext cx="1554028" cy="15540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78736-1C75-4EA7-A877-6F8CAED4DE66}">
      <dsp:nvSpPr>
        <dsp:cNvPr id="0" name=""/>
        <dsp:cNvSpPr/>
      </dsp:nvSpPr>
      <dsp:spPr>
        <a:xfrm>
          <a:off x="6656532" y="3693735"/>
          <a:ext cx="901336" cy="9013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6E681A-86F8-481B-8DE5-B2B008A59825}">
      <dsp:nvSpPr>
        <dsp:cNvPr id="0" name=""/>
        <dsp:cNvSpPr/>
      </dsp:nvSpPr>
      <dsp:spPr>
        <a:xfrm>
          <a:off x="8217221" y="3367389"/>
          <a:ext cx="3663066" cy="1554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Value Proposition: With our app, users can easily explore top-rated movies, read detailed descriptions, and save their favorites all in one place.</a:t>
          </a:r>
          <a:endParaRPr lang="en-US" sz="1600" kern="1200"/>
        </a:p>
      </dsp:txBody>
      <dsp:txXfrm>
        <a:off x="8217221" y="3367389"/>
        <a:ext cx="3663066" cy="15540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5B2A0-C76A-4E81-8F81-E2436E2FE5AE}">
      <dsp:nvSpPr>
        <dsp:cNvPr id="0" name=""/>
        <dsp:cNvSpPr/>
      </dsp:nvSpPr>
      <dsp:spPr>
        <a:xfrm>
          <a:off x="973190" y="500496"/>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E79BC5-44F7-4613-A83C-3A3F16B8CDF8}">
      <dsp:nvSpPr>
        <dsp:cNvPr id="0" name=""/>
        <dsp:cNvSpPr/>
      </dsp:nvSpPr>
      <dsp:spPr>
        <a:xfrm>
          <a:off x="1242597" y="769903"/>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B7E429-62A4-419F-A816-803B59A13749}">
      <dsp:nvSpPr>
        <dsp:cNvPr id="0" name=""/>
        <dsp:cNvSpPr/>
      </dsp:nvSpPr>
      <dsp:spPr>
        <a:xfrm>
          <a:off x="569079" y="2158386"/>
          <a:ext cx="2072362" cy="171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solidFill>
                <a:schemeClr val="bg1"/>
              </a:solidFill>
            </a:rPr>
            <a:t>Functionality Overview: The Movies Page is the heart of our app. Here, users can browse a list of top-rated movies fetched from the TMDB API.</a:t>
          </a:r>
          <a:endParaRPr lang="en-US" sz="1100" kern="1200" dirty="0">
            <a:solidFill>
              <a:schemeClr val="bg1"/>
            </a:solidFill>
          </a:endParaRPr>
        </a:p>
      </dsp:txBody>
      <dsp:txXfrm>
        <a:off x="569079" y="2158386"/>
        <a:ext cx="2072362" cy="1714218"/>
      </dsp:txXfrm>
    </dsp:sp>
    <dsp:sp modelId="{07FEF7EF-EE7B-44EF-8128-ECDF211A2085}">
      <dsp:nvSpPr>
        <dsp:cNvPr id="0" name=""/>
        <dsp:cNvSpPr/>
      </dsp:nvSpPr>
      <dsp:spPr>
        <a:xfrm>
          <a:off x="3408216" y="500496"/>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7BAC7-09B8-4E43-BA1B-BB38AFCE591D}">
      <dsp:nvSpPr>
        <dsp:cNvPr id="0" name=""/>
        <dsp:cNvSpPr/>
      </dsp:nvSpPr>
      <dsp:spPr>
        <a:xfrm>
          <a:off x="3677623" y="769903"/>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13C520-742D-48AF-B167-8FAFDE690E9C}">
      <dsp:nvSpPr>
        <dsp:cNvPr id="0" name=""/>
        <dsp:cNvSpPr/>
      </dsp:nvSpPr>
      <dsp:spPr>
        <a:xfrm>
          <a:off x="3004105" y="2158386"/>
          <a:ext cx="2072362" cy="171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solidFill>
                <a:schemeClr val="bg1"/>
              </a:solidFill>
            </a:rPr>
            <a:t>TMDB API Integration: We integrated the TMDB API to provide our users with up-to-date, top-rated movies. The API allows us to fetch detailed information about each movie, ensuring our users have access to the latest and most popular films.</a:t>
          </a:r>
          <a:endParaRPr lang="en-US" sz="1100" kern="1200" dirty="0">
            <a:solidFill>
              <a:schemeClr val="bg1"/>
            </a:solidFill>
          </a:endParaRPr>
        </a:p>
      </dsp:txBody>
      <dsp:txXfrm>
        <a:off x="3004105" y="2158386"/>
        <a:ext cx="2072362" cy="1714218"/>
      </dsp:txXfrm>
    </dsp:sp>
    <dsp:sp modelId="{59B27F55-B1FE-458F-A799-EC868A96D450}">
      <dsp:nvSpPr>
        <dsp:cNvPr id="0" name=""/>
        <dsp:cNvSpPr/>
      </dsp:nvSpPr>
      <dsp:spPr>
        <a:xfrm>
          <a:off x="5843242" y="500496"/>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29E10-4810-4CDD-B86B-6DE3E4176C08}">
      <dsp:nvSpPr>
        <dsp:cNvPr id="0" name=""/>
        <dsp:cNvSpPr/>
      </dsp:nvSpPr>
      <dsp:spPr>
        <a:xfrm>
          <a:off x="6112649" y="769903"/>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84E71-ED96-4C4C-8112-4AAD9CD0C65A}">
      <dsp:nvSpPr>
        <dsp:cNvPr id="0" name=""/>
        <dsp:cNvSpPr/>
      </dsp:nvSpPr>
      <dsp:spPr>
        <a:xfrm>
          <a:off x="5439131" y="2158386"/>
          <a:ext cx="2072362" cy="171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solidFill>
                <a:schemeClr val="bg1"/>
              </a:solidFill>
            </a:rPr>
            <a:t>User Experience:  We designed the Movies Page to be user-friendly and visually appealing. The movies are displayed in a clean, organized list, making it easy for users to browse and select a movie to learn more about.</a:t>
          </a:r>
          <a:endParaRPr lang="en-US" sz="1100" kern="1200" dirty="0">
            <a:solidFill>
              <a:schemeClr val="bg1"/>
            </a:solidFill>
          </a:endParaRPr>
        </a:p>
      </dsp:txBody>
      <dsp:txXfrm>
        <a:off x="5439131" y="2158386"/>
        <a:ext cx="2072362" cy="1714218"/>
      </dsp:txXfrm>
    </dsp:sp>
    <dsp:sp modelId="{B336E31B-9C4A-4FC1-87E2-DE9318F3C87B}">
      <dsp:nvSpPr>
        <dsp:cNvPr id="0" name=""/>
        <dsp:cNvSpPr/>
      </dsp:nvSpPr>
      <dsp:spPr>
        <a:xfrm>
          <a:off x="8278268" y="500496"/>
          <a:ext cx="1264141" cy="126414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B8F83B-D2A7-434B-B055-9443AA06ED1F}">
      <dsp:nvSpPr>
        <dsp:cNvPr id="0" name=""/>
        <dsp:cNvSpPr/>
      </dsp:nvSpPr>
      <dsp:spPr>
        <a:xfrm>
          <a:off x="8547675" y="769903"/>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4E5D38-A26B-4F24-A318-1AC7B31E4E94}">
      <dsp:nvSpPr>
        <dsp:cNvPr id="0" name=""/>
        <dsp:cNvSpPr/>
      </dsp:nvSpPr>
      <dsp:spPr>
        <a:xfrm>
          <a:off x="7874157" y="2158386"/>
          <a:ext cx="2072362" cy="1714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0" i="0" kern="1200" dirty="0">
              <a:solidFill>
                <a:schemeClr val="bg1"/>
              </a:solidFill>
            </a:rPr>
            <a:t>Click-to-View Description: When a user clicks on a movie, they're taken to a detailed description of that movie. This feature allows users to learn more about a movie before deciding to add it to their favorites.</a:t>
          </a:r>
          <a:endParaRPr lang="en-US" sz="1100" kern="1200" dirty="0">
            <a:solidFill>
              <a:schemeClr val="bg1"/>
            </a:solidFill>
          </a:endParaRPr>
        </a:p>
      </dsp:txBody>
      <dsp:txXfrm>
        <a:off x="7874157" y="2158386"/>
        <a:ext cx="2072362" cy="17142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6D010-CB07-4F9E-9B55-A632B6130D59}">
      <dsp:nvSpPr>
        <dsp:cNvPr id="0" name=""/>
        <dsp:cNvSpPr/>
      </dsp:nvSpPr>
      <dsp:spPr>
        <a:xfrm>
          <a:off x="0" y="3389"/>
          <a:ext cx="9193877" cy="1161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1F67F-7950-4CD4-A941-09B585374BD2}">
      <dsp:nvSpPr>
        <dsp:cNvPr id="0" name=""/>
        <dsp:cNvSpPr/>
      </dsp:nvSpPr>
      <dsp:spPr>
        <a:xfrm>
          <a:off x="351215" y="264623"/>
          <a:ext cx="639197" cy="6385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C54EF9-CB9F-4528-9037-1C29E51DA350}">
      <dsp:nvSpPr>
        <dsp:cNvPr id="0" name=""/>
        <dsp:cNvSpPr/>
      </dsp:nvSpPr>
      <dsp:spPr>
        <a:xfrm>
          <a:off x="1341628" y="3389"/>
          <a:ext cx="7781770" cy="116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997" tIns="122997" rIns="122997" bIns="122997" numCol="1" spcCol="1270" anchor="ctr" anchorCtr="0">
          <a:noAutofit/>
        </a:bodyPr>
        <a:lstStyle/>
        <a:p>
          <a:pPr marL="0" lvl="0" indent="0" algn="l" defTabSz="711200">
            <a:lnSpc>
              <a:spcPct val="100000"/>
            </a:lnSpc>
            <a:spcBef>
              <a:spcPct val="0"/>
            </a:spcBef>
            <a:spcAft>
              <a:spcPct val="35000"/>
            </a:spcAft>
            <a:buNone/>
          </a:pPr>
          <a:r>
            <a:rPr lang="en-US" sz="1600" b="0" i="0" kern="1200" dirty="0"/>
            <a:t>Functionality Overview: Our app offers a unique feature that allows users to add their own movies with custom details. This feature provides users with the flexibility to include movies that might not be available in the TMDB database.</a:t>
          </a:r>
          <a:endParaRPr lang="en-US" sz="1600" kern="1200" dirty="0"/>
        </a:p>
      </dsp:txBody>
      <dsp:txXfrm>
        <a:off x="1341628" y="3389"/>
        <a:ext cx="7781770" cy="1162178"/>
      </dsp:txXfrm>
    </dsp:sp>
    <dsp:sp modelId="{80E7109C-7521-4283-924B-3C484BC4811E}">
      <dsp:nvSpPr>
        <dsp:cNvPr id="0" name=""/>
        <dsp:cNvSpPr/>
      </dsp:nvSpPr>
      <dsp:spPr>
        <a:xfrm>
          <a:off x="0" y="1349156"/>
          <a:ext cx="9193877" cy="1161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57B96D-6929-4CC9-8608-E3D9A40074DD}">
      <dsp:nvSpPr>
        <dsp:cNvPr id="0" name=""/>
        <dsp:cNvSpPr/>
      </dsp:nvSpPr>
      <dsp:spPr>
        <a:xfrm>
          <a:off x="351215" y="1700255"/>
          <a:ext cx="639197" cy="6385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42DF17-4EB7-4851-823B-A5460039DFA6}">
      <dsp:nvSpPr>
        <dsp:cNvPr id="0" name=""/>
        <dsp:cNvSpPr/>
      </dsp:nvSpPr>
      <dsp:spPr>
        <a:xfrm>
          <a:off x="1341628" y="1439020"/>
          <a:ext cx="7781770" cy="116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997" tIns="122997" rIns="122997" bIns="122997" numCol="1" spcCol="1270" anchor="ctr" anchorCtr="0">
          <a:noAutofit/>
        </a:bodyPr>
        <a:lstStyle/>
        <a:p>
          <a:pPr marL="0" lvl="0" indent="0" algn="l" defTabSz="711200">
            <a:lnSpc>
              <a:spcPct val="100000"/>
            </a:lnSpc>
            <a:spcBef>
              <a:spcPct val="0"/>
            </a:spcBef>
            <a:spcAft>
              <a:spcPct val="35000"/>
            </a:spcAft>
            <a:buNone/>
          </a:pPr>
          <a:r>
            <a:rPr lang="en-US" sz="1600" b="0" i="0" kern="1200" dirty="0"/>
            <a:t>User Experience: We designed the custom movie addition feature to be simple and intuitive. Users can easily input the movie details in a form and add the movie to the Movies Page.</a:t>
          </a:r>
          <a:endParaRPr lang="en-US" sz="1600" kern="1200" dirty="0"/>
        </a:p>
      </dsp:txBody>
      <dsp:txXfrm>
        <a:off x="1341628" y="1439020"/>
        <a:ext cx="7781770" cy="1162178"/>
      </dsp:txXfrm>
    </dsp:sp>
    <dsp:sp modelId="{FC60A911-5EE9-41E6-BD90-2502E6A16228}">
      <dsp:nvSpPr>
        <dsp:cNvPr id="0" name=""/>
        <dsp:cNvSpPr/>
      </dsp:nvSpPr>
      <dsp:spPr>
        <a:xfrm>
          <a:off x="0" y="2874652"/>
          <a:ext cx="9193877" cy="11610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3CA535-E8BB-4CEF-9CA2-CCF5EEFC6BC9}">
      <dsp:nvSpPr>
        <dsp:cNvPr id="0" name=""/>
        <dsp:cNvSpPr/>
      </dsp:nvSpPr>
      <dsp:spPr>
        <a:xfrm>
          <a:off x="351215" y="3135887"/>
          <a:ext cx="639197" cy="6385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CB27C2-9C7B-47B9-ADA0-E8243096DCEA}">
      <dsp:nvSpPr>
        <dsp:cNvPr id="0" name=""/>
        <dsp:cNvSpPr/>
      </dsp:nvSpPr>
      <dsp:spPr>
        <a:xfrm>
          <a:off x="1341628" y="2874652"/>
          <a:ext cx="7781770" cy="1162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997" tIns="122997" rIns="122997" bIns="122997" numCol="1" spcCol="1270" anchor="ctr" anchorCtr="0">
          <a:noAutofit/>
        </a:bodyPr>
        <a:lstStyle/>
        <a:p>
          <a:pPr marL="0" lvl="0" indent="0" algn="l" defTabSz="711200">
            <a:lnSpc>
              <a:spcPct val="100000"/>
            </a:lnSpc>
            <a:spcBef>
              <a:spcPct val="0"/>
            </a:spcBef>
            <a:spcAft>
              <a:spcPct val="35000"/>
            </a:spcAft>
            <a:buNone/>
          </a:pPr>
          <a:r>
            <a:rPr lang="en-US" sz="1600" b="0" i="0" kern="1200" dirty="0"/>
            <a:t>Integration with Movies Page and Favorite List: Custom-added movies appear on the Movies Page alongside the top-rated movies from the TMDB API. Users can view the details of these movies and add them to their Favorite List just like any other movie</a:t>
          </a:r>
          <a:r>
            <a:rPr lang="en-US" sz="1400" b="0" i="0" kern="1200" dirty="0"/>
            <a:t>.</a:t>
          </a:r>
          <a:endParaRPr lang="en-US" sz="1400" kern="1200" dirty="0"/>
        </a:p>
      </dsp:txBody>
      <dsp:txXfrm>
        <a:off x="1341628" y="2874652"/>
        <a:ext cx="7781770" cy="1162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98FBE-6E30-4A10-B64A-9D456CFEACDC}">
      <dsp:nvSpPr>
        <dsp:cNvPr id="0" name=""/>
        <dsp:cNvSpPr/>
      </dsp:nvSpPr>
      <dsp:spPr>
        <a:xfrm>
          <a:off x="1031723" y="604476"/>
          <a:ext cx="1113375" cy="1113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D94932-BCE3-49D9-8A4D-038073685FC3}">
      <dsp:nvSpPr>
        <dsp:cNvPr id="0" name=""/>
        <dsp:cNvSpPr/>
      </dsp:nvSpPr>
      <dsp:spPr>
        <a:xfrm>
          <a:off x="351327" y="2081203"/>
          <a:ext cx="2474166"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Functionality Overview: Our app allows users to create a personalized list of their favorite movies. From the  all movies page, users can easily add a movie to their favorites list with a single click.</a:t>
          </a:r>
          <a:endParaRPr lang="en-US" sz="1100" kern="1200"/>
        </a:p>
      </dsp:txBody>
      <dsp:txXfrm>
        <a:off x="351327" y="2081203"/>
        <a:ext cx="2474166" cy="945000"/>
      </dsp:txXfrm>
    </dsp:sp>
    <dsp:sp modelId="{2DF8DA70-3555-48B4-9999-760CBE2EACDF}">
      <dsp:nvSpPr>
        <dsp:cNvPr id="0" name=""/>
        <dsp:cNvSpPr/>
      </dsp:nvSpPr>
      <dsp:spPr>
        <a:xfrm>
          <a:off x="3938869" y="604476"/>
          <a:ext cx="1113375" cy="1113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AB099C-7CEB-4FAD-A8CB-7D8F08D30BA6}">
      <dsp:nvSpPr>
        <dsp:cNvPr id="0" name=""/>
        <dsp:cNvSpPr/>
      </dsp:nvSpPr>
      <dsp:spPr>
        <a:xfrm>
          <a:off x="3258473" y="2081203"/>
          <a:ext cx="2474166"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User Experience: We designed the favorite list to be easily accessible and user-friendly. Users can view their favorite movies at any time and remove movies from the list as they wish.</a:t>
          </a:r>
          <a:endParaRPr lang="en-US" sz="1100" kern="1200"/>
        </a:p>
      </dsp:txBody>
      <dsp:txXfrm>
        <a:off x="3258473" y="2081203"/>
        <a:ext cx="2474166" cy="945000"/>
      </dsp:txXfrm>
    </dsp:sp>
    <dsp:sp modelId="{73308FB8-0794-4DA0-8E6F-895EF5348D9A}">
      <dsp:nvSpPr>
        <dsp:cNvPr id="0" name=""/>
        <dsp:cNvSpPr/>
      </dsp:nvSpPr>
      <dsp:spPr>
        <a:xfrm>
          <a:off x="6846015" y="604476"/>
          <a:ext cx="1113375" cy="1113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A1EF706-AE15-4FF1-B1C4-920FC04DF6FA}">
      <dsp:nvSpPr>
        <dsp:cNvPr id="0" name=""/>
        <dsp:cNvSpPr/>
      </dsp:nvSpPr>
      <dsp:spPr>
        <a:xfrm>
          <a:off x="6165619" y="2081203"/>
          <a:ext cx="2474166"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0" i="0" kern="1200"/>
            <a:t>Navigation: The favorite list can be accessed directly from the movie page, providing users with a seamless navigation experience.</a:t>
          </a:r>
          <a:endParaRPr lang="en-US" sz="1100" kern="1200"/>
        </a:p>
      </dsp:txBody>
      <dsp:txXfrm>
        <a:off x="6165619" y="2081203"/>
        <a:ext cx="2474166" cy="945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1968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7A0BFF8-34C5-4D93-98BE-B280636C1903}"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2582762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3279893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31764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4207851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68299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3320504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26455034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2151235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312260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0BFF8-34C5-4D93-98BE-B280636C1903}" type="datetimeFigureOut">
              <a:rPr lang="en-US" smtClean="0"/>
              <a:t>6/18/2023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57108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A0BFF8-34C5-4D93-98BE-B280636C190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4255374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A0BFF8-34C5-4D93-98BE-B280636C1903}" type="datetimeFigureOut">
              <a:rPr lang="en-US" smtClean="0"/>
              <a:t>6/18/2023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427541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A0BFF8-34C5-4D93-98BE-B280636C1903}" type="datetimeFigureOut">
              <a:rPr lang="en-US" smtClean="0"/>
              <a:t>6/18/2023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84004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0BFF8-34C5-4D93-98BE-B280636C1903}" type="datetimeFigureOut">
              <a:rPr lang="en-US" smtClean="0"/>
              <a:t>6/18/2023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249061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0BFF8-34C5-4D93-98BE-B280636C190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3051823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0BFF8-34C5-4D93-98BE-B280636C1903}" type="datetimeFigureOut">
              <a:rPr lang="en-US" smtClean="0"/>
              <a:t>6/18/2023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7B925C-2F40-42CB-9468-CA243ED6EA05}" type="slidenum">
              <a:rPr lang="en-US" smtClean="0"/>
              <a:t>‹#›</a:t>
            </a:fld>
            <a:endParaRPr lang="en-US"/>
          </a:p>
        </p:txBody>
      </p:sp>
    </p:spTree>
    <p:extLst>
      <p:ext uri="{BB962C8B-B14F-4D97-AF65-F5344CB8AC3E}">
        <p14:creationId xmlns:p14="http://schemas.microsoft.com/office/powerpoint/2010/main" val="1815712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7A0BFF8-34C5-4D93-98BE-B280636C1903}" type="datetimeFigureOut">
              <a:rPr lang="en-US" smtClean="0"/>
              <a:t>6/18/2023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67B925C-2F40-42CB-9468-CA243ED6EA05}" type="slidenum">
              <a:rPr lang="en-US" smtClean="0"/>
              <a:t>‹#›</a:t>
            </a:fld>
            <a:endParaRPr lang="en-US"/>
          </a:p>
        </p:txBody>
      </p:sp>
    </p:spTree>
    <p:extLst>
      <p:ext uri="{BB962C8B-B14F-4D97-AF65-F5344CB8AC3E}">
        <p14:creationId xmlns:p14="http://schemas.microsoft.com/office/powerpoint/2010/main" val="25607248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2AA1E7-7434-43A0-9D05-3C7D3ACC0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015611-C29B-55BF-F0E5-3AC66ECC65B5}"/>
              </a:ext>
            </a:extLst>
          </p:cNvPr>
          <p:cNvSpPr>
            <a:spLocks noGrp="1"/>
          </p:cNvSpPr>
          <p:nvPr>
            <p:ph type="ctrTitle"/>
          </p:nvPr>
        </p:nvSpPr>
        <p:spPr>
          <a:xfrm>
            <a:off x="684213" y="685799"/>
            <a:ext cx="6460510" cy="2971801"/>
          </a:xfrm>
        </p:spPr>
        <p:txBody>
          <a:bodyPr>
            <a:normAutofit/>
          </a:bodyPr>
          <a:lstStyle/>
          <a:p>
            <a:r>
              <a:rPr lang="en-US" dirty="0"/>
              <a:t>Movie management app</a:t>
            </a:r>
          </a:p>
        </p:txBody>
      </p:sp>
      <p:sp>
        <p:nvSpPr>
          <p:cNvPr id="3" name="Subtitle 2">
            <a:extLst>
              <a:ext uri="{FF2B5EF4-FFF2-40B4-BE49-F238E27FC236}">
                <a16:creationId xmlns:a16="http://schemas.microsoft.com/office/drawing/2014/main" id="{A015BB76-C449-A73E-FFF5-37F154495117}"/>
              </a:ext>
            </a:extLst>
          </p:cNvPr>
          <p:cNvSpPr>
            <a:spLocks noGrp="1"/>
          </p:cNvSpPr>
          <p:nvPr>
            <p:ph type="subTitle" idx="1"/>
          </p:nvPr>
        </p:nvSpPr>
        <p:spPr>
          <a:xfrm>
            <a:off x="684212" y="3843867"/>
            <a:ext cx="6400800" cy="1947333"/>
          </a:xfrm>
        </p:spPr>
        <p:txBody>
          <a:bodyPr>
            <a:normAutofit/>
          </a:bodyPr>
          <a:lstStyle/>
          <a:p>
            <a:r>
              <a:rPr lang="en-US" sz="3200" dirty="0">
                <a:solidFill>
                  <a:schemeClr val="tx1"/>
                </a:solidFill>
              </a:rPr>
              <a:t>Omri Bakal, Omri </a:t>
            </a:r>
            <a:r>
              <a:rPr lang="en-US" sz="3200" dirty="0" err="1">
                <a:solidFill>
                  <a:schemeClr val="tx1"/>
                </a:solidFill>
              </a:rPr>
              <a:t>Rachmani</a:t>
            </a:r>
            <a:endParaRPr lang="en-US" sz="3200" dirty="0">
              <a:solidFill>
                <a:schemeClr val="tx1"/>
              </a:solidFill>
            </a:endParaRPr>
          </a:p>
        </p:txBody>
      </p:sp>
      <p:pic>
        <p:nvPicPr>
          <p:cNvPr id="5" name="Picture 4" descr="Popcorn and drink in an empty red theater">
            <a:extLst>
              <a:ext uri="{FF2B5EF4-FFF2-40B4-BE49-F238E27FC236}">
                <a16:creationId xmlns:a16="http://schemas.microsoft.com/office/drawing/2014/main" id="{938D4948-5804-77C1-0E39-10E97A0D7B05}"/>
              </a:ext>
            </a:extLst>
          </p:cNvPr>
          <p:cNvPicPr>
            <a:picLocks noChangeAspect="1"/>
          </p:cNvPicPr>
          <p:nvPr/>
        </p:nvPicPr>
        <p:blipFill rotWithShape="1">
          <a:blip r:embed="rId2"/>
          <a:srcRect l="37092" r="17918"/>
          <a:stretch/>
        </p:blipFill>
        <p:spPr>
          <a:xfrm>
            <a:off x="7552266" y="10"/>
            <a:ext cx="4639733"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466FBB0E-B024-4E3B-9BBD-FF15FC76B6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8467"/>
            <a:ext cx="6080656" cy="6163733"/>
            <a:chOff x="6108170" y="8467"/>
            <a:chExt cx="6080656" cy="6163733"/>
          </a:xfrm>
        </p:grpSpPr>
        <p:cxnSp>
          <p:nvCxnSpPr>
            <p:cNvPr id="12" name="Straight Connector 11">
              <a:extLst>
                <a:ext uri="{FF2B5EF4-FFF2-40B4-BE49-F238E27FC236}">
                  <a16:creationId xmlns:a16="http://schemas.microsoft.com/office/drawing/2014/main" id="{55FA0039-AB97-4DC9-AF4A-AB64CB39F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1E5249B-CC4D-4AE0-A6CD-03FE6A9E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CD40048-2612-4C61-8A89-7A71FE462B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BD33E3D-C961-4FE1-8880-F55180E2A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2266163-3A62-4B10-A0CF-FA0701FC8A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91171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B830C-EC2D-52C1-511F-4E3D73987028}"/>
              </a:ext>
            </a:extLst>
          </p:cNvPr>
          <p:cNvSpPr>
            <a:spLocks noGrp="1"/>
          </p:cNvSpPr>
          <p:nvPr>
            <p:ph type="title"/>
          </p:nvPr>
        </p:nvSpPr>
        <p:spPr>
          <a:xfrm>
            <a:off x="468082" y="239528"/>
            <a:ext cx="8534400" cy="1507067"/>
          </a:xfrm>
        </p:spPr>
        <p:txBody>
          <a:bodyPr/>
          <a:lstStyle/>
          <a:p>
            <a:r>
              <a:rPr lang="en-US" b="0" i="0" dirty="0">
                <a:solidFill>
                  <a:schemeClr val="bg1"/>
                </a:solidFill>
                <a:effectLst/>
                <a:latin typeface="Söhne"/>
              </a:rPr>
              <a:t>Movie Description screenshots</a:t>
            </a:r>
            <a:endParaRPr lang="en-US" dirty="0">
              <a:solidFill>
                <a:schemeClr val="bg1"/>
              </a:solidFill>
            </a:endParaRPr>
          </a:p>
        </p:txBody>
      </p:sp>
      <p:pic>
        <p:nvPicPr>
          <p:cNvPr id="5" name="Picture 4">
            <a:extLst>
              <a:ext uri="{FF2B5EF4-FFF2-40B4-BE49-F238E27FC236}">
                <a16:creationId xmlns:a16="http://schemas.microsoft.com/office/drawing/2014/main" id="{E663375D-AD51-EF32-0016-E94D764F3FB7}"/>
              </a:ext>
            </a:extLst>
          </p:cNvPr>
          <p:cNvPicPr>
            <a:picLocks noChangeAspect="1"/>
          </p:cNvPicPr>
          <p:nvPr/>
        </p:nvPicPr>
        <p:blipFill>
          <a:blip r:embed="rId2"/>
          <a:stretch>
            <a:fillRect/>
          </a:stretch>
        </p:blipFill>
        <p:spPr>
          <a:xfrm>
            <a:off x="4034674" y="1398847"/>
            <a:ext cx="2569326" cy="5109701"/>
          </a:xfrm>
          <a:prstGeom prst="rect">
            <a:avLst/>
          </a:prstGeom>
        </p:spPr>
      </p:pic>
    </p:spTree>
    <p:extLst>
      <p:ext uri="{BB962C8B-B14F-4D97-AF65-F5344CB8AC3E}">
        <p14:creationId xmlns:p14="http://schemas.microsoft.com/office/powerpoint/2010/main" val="603675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22">
            <a:extLst>
              <a:ext uri="{FF2B5EF4-FFF2-40B4-BE49-F238E27FC236}">
                <a16:creationId xmlns:a16="http://schemas.microsoft.com/office/drawing/2014/main" id="{40BBD06B-552C-4DF7-9E19-C5617573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20A1EA-433F-94D2-670C-9E05D771A918}"/>
              </a:ext>
            </a:extLst>
          </p:cNvPr>
          <p:cNvSpPr>
            <a:spLocks noGrp="1"/>
          </p:cNvSpPr>
          <p:nvPr>
            <p:ph type="title"/>
          </p:nvPr>
        </p:nvSpPr>
        <p:spPr>
          <a:xfrm>
            <a:off x="748286" y="5181599"/>
            <a:ext cx="8707922" cy="839821"/>
          </a:xfrm>
        </p:spPr>
        <p:txBody>
          <a:bodyPr anchor="b">
            <a:normAutofit/>
          </a:bodyPr>
          <a:lstStyle/>
          <a:p>
            <a:r>
              <a:rPr lang="en-US" sz="3200" b="0" i="0" dirty="0">
                <a:effectLst/>
                <a:latin typeface="Söhne"/>
              </a:rPr>
              <a:t>Custom Movie Addition</a:t>
            </a:r>
            <a:endParaRPr lang="en-US" sz="3200" dirty="0"/>
          </a:p>
        </p:txBody>
      </p:sp>
      <p:sp useBgFill="1">
        <p:nvSpPr>
          <p:cNvPr id="35" name="Snip Diagonal Corner Rectangle 21">
            <a:extLst>
              <a:ext uri="{FF2B5EF4-FFF2-40B4-BE49-F238E27FC236}">
                <a16:creationId xmlns:a16="http://schemas.microsoft.com/office/drawing/2014/main" id="{1D27B411-D85B-4FEE-8EF5-0726CC104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99" y="620722"/>
            <a:ext cx="9805929" cy="4418206"/>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26">
            <a:extLst>
              <a:ext uri="{FF2B5EF4-FFF2-40B4-BE49-F238E27FC236}">
                <a16:creationId xmlns:a16="http://schemas.microsoft.com/office/drawing/2014/main" id="{21C33B52-966B-48AB-B150-0703D341A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8" name="Straight Connector 27">
              <a:extLst>
                <a:ext uri="{FF2B5EF4-FFF2-40B4-BE49-F238E27FC236}">
                  <a16:creationId xmlns:a16="http://schemas.microsoft.com/office/drawing/2014/main" id="{A15605B8-360E-48F8-8236-1D79EF8EB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A3977D2-0245-428A-8353-C7231D91ED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9420A79-B7F1-42B2-8A65-7F990211AD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F944D0E-1FE0-47ED-9362-B7A1560D70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5A66304-0B88-40BA-A57C-226AA50D43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18" name="Content Placeholder 2">
            <a:extLst>
              <a:ext uri="{FF2B5EF4-FFF2-40B4-BE49-F238E27FC236}">
                <a16:creationId xmlns:a16="http://schemas.microsoft.com/office/drawing/2014/main" id="{69F1F19F-EF9D-59DC-D586-F9149B066CA5}"/>
              </a:ext>
            </a:extLst>
          </p:cNvPr>
          <p:cNvGraphicFramePr>
            <a:graphicFrameLocks noGrp="1"/>
          </p:cNvGraphicFramePr>
          <p:nvPr>
            <p:ph idx="1"/>
            <p:extLst>
              <p:ext uri="{D42A27DB-BD31-4B8C-83A1-F6EECF244321}">
                <p14:modId xmlns:p14="http://schemas.microsoft.com/office/powerpoint/2010/main" val="3891181437"/>
              </p:ext>
            </p:extLst>
          </p:nvPr>
        </p:nvGraphicFramePr>
        <p:xfrm>
          <a:off x="997527" y="836580"/>
          <a:ext cx="9193877" cy="4040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976580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222D-8BDF-4CC4-BB89-69805CAF0144}"/>
              </a:ext>
            </a:extLst>
          </p:cNvPr>
          <p:cNvSpPr>
            <a:spLocks noGrp="1"/>
          </p:cNvSpPr>
          <p:nvPr>
            <p:ph type="title"/>
          </p:nvPr>
        </p:nvSpPr>
        <p:spPr>
          <a:xfrm>
            <a:off x="534583" y="139775"/>
            <a:ext cx="8534400" cy="1507067"/>
          </a:xfrm>
        </p:spPr>
        <p:txBody>
          <a:bodyPr/>
          <a:lstStyle/>
          <a:p>
            <a:r>
              <a:rPr lang="en-US" sz="3600" b="0" i="0" dirty="0">
                <a:solidFill>
                  <a:schemeClr val="bg1"/>
                </a:solidFill>
                <a:effectLst/>
                <a:latin typeface="Söhne"/>
              </a:rPr>
              <a:t>Custom Movie Addition screenshots</a:t>
            </a:r>
            <a:endParaRPr lang="en-US" dirty="0">
              <a:solidFill>
                <a:schemeClr val="bg1"/>
              </a:solidFill>
            </a:endParaRPr>
          </a:p>
        </p:txBody>
      </p:sp>
      <p:pic>
        <p:nvPicPr>
          <p:cNvPr id="5" name="Picture 4">
            <a:extLst>
              <a:ext uri="{FF2B5EF4-FFF2-40B4-BE49-F238E27FC236}">
                <a16:creationId xmlns:a16="http://schemas.microsoft.com/office/drawing/2014/main" id="{84A5BCA1-86ED-C6F1-ABBF-B63CA467C1D1}"/>
              </a:ext>
            </a:extLst>
          </p:cNvPr>
          <p:cNvPicPr>
            <a:picLocks noChangeAspect="1"/>
          </p:cNvPicPr>
          <p:nvPr/>
        </p:nvPicPr>
        <p:blipFill>
          <a:blip r:embed="rId2"/>
          <a:stretch>
            <a:fillRect/>
          </a:stretch>
        </p:blipFill>
        <p:spPr>
          <a:xfrm>
            <a:off x="3782457" y="1530008"/>
            <a:ext cx="2463927" cy="5188217"/>
          </a:xfrm>
          <a:prstGeom prst="rect">
            <a:avLst/>
          </a:prstGeom>
        </p:spPr>
      </p:pic>
    </p:spTree>
    <p:extLst>
      <p:ext uri="{BB962C8B-B14F-4D97-AF65-F5344CB8AC3E}">
        <p14:creationId xmlns:p14="http://schemas.microsoft.com/office/powerpoint/2010/main" val="67998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BBD06B-552C-4DF7-9E19-C5617573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E3E6A-09EC-A87E-5CCF-2C64274B25E7}"/>
              </a:ext>
            </a:extLst>
          </p:cNvPr>
          <p:cNvSpPr>
            <a:spLocks noGrp="1"/>
          </p:cNvSpPr>
          <p:nvPr>
            <p:ph type="title"/>
          </p:nvPr>
        </p:nvSpPr>
        <p:spPr>
          <a:xfrm>
            <a:off x="748286" y="5181599"/>
            <a:ext cx="8707922" cy="839821"/>
          </a:xfrm>
        </p:spPr>
        <p:txBody>
          <a:bodyPr anchor="b">
            <a:normAutofit/>
          </a:bodyPr>
          <a:lstStyle/>
          <a:p>
            <a:r>
              <a:rPr lang="en-US" sz="3200" b="0" i="0" dirty="0">
                <a:effectLst/>
                <a:latin typeface="Söhne"/>
              </a:rPr>
              <a:t>Favorites page </a:t>
            </a:r>
            <a:endParaRPr lang="en-US" sz="3200" dirty="0"/>
          </a:p>
        </p:txBody>
      </p:sp>
      <p:sp useBgFill="1">
        <p:nvSpPr>
          <p:cNvPr id="11" name="Snip Diagonal Corner Rectangle 21">
            <a:extLst>
              <a:ext uri="{FF2B5EF4-FFF2-40B4-BE49-F238E27FC236}">
                <a16:creationId xmlns:a16="http://schemas.microsoft.com/office/drawing/2014/main" id="{1D27B411-D85B-4FEE-8EF5-0726CC104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99" y="620722"/>
            <a:ext cx="9805929" cy="4418206"/>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1C33B52-966B-48AB-B150-0703D341A0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A15605B8-360E-48F8-8236-1D79EF8EB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A3977D2-0245-428A-8353-C7231D91ED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9420A79-B7F1-42B2-8A65-7F990211AD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F944D0E-1FE0-47ED-9362-B7A1560D70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5A66304-0B88-40BA-A57C-226AA50D43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007D3543-40DD-10B6-D5E6-F3AF53D5D454}"/>
              </a:ext>
            </a:extLst>
          </p:cNvPr>
          <p:cNvGraphicFramePr>
            <a:graphicFrameLocks noGrp="1"/>
          </p:cNvGraphicFramePr>
          <p:nvPr>
            <p:ph idx="1"/>
            <p:extLst>
              <p:ext uri="{D42A27DB-BD31-4B8C-83A1-F6EECF244321}">
                <p14:modId xmlns:p14="http://schemas.microsoft.com/office/powerpoint/2010/main" val="3791357065"/>
              </p:ext>
            </p:extLst>
          </p:nvPr>
        </p:nvGraphicFramePr>
        <p:xfrm>
          <a:off x="1098550" y="1096964"/>
          <a:ext cx="8991114" cy="363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462421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92217-C452-5FC6-4A05-CA592A3B4C43}"/>
              </a:ext>
            </a:extLst>
          </p:cNvPr>
          <p:cNvSpPr>
            <a:spLocks noGrp="1"/>
          </p:cNvSpPr>
          <p:nvPr>
            <p:ph type="title"/>
          </p:nvPr>
        </p:nvSpPr>
        <p:spPr>
          <a:xfrm>
            <a:off x="526271" y="131463"/>
            <a:ext cx="8534400" cy="1507067"/>
          </a:xfrm>
        </p:spPr>
        <p:txBody>
          <a:bodyPr/>
          <a:lstStyle/>
          <a:p>
            <a:r>
              <a:rPr lang="en-US" sz="3600" b="0" i="0" dirty="0">
                <a:solidFill>
                  <a:schemeClr val="bg1"/>
                </a:solidFill>
                <a:effectLst/>
                <a:latin typeface="Söhne"/>
              </a:rPr>
              <a:t>Favorites page screenshots</a:t>
            </a:r>
            <a:endParaRPr lang="en-US" dirty="0">
              <a:solidFill>
                <a:schemeClr val="bg1"/>
              </a:solidFill>
            </a:endParaRPr>
          </a:p>
        </p:txBody>
      </p:sp>
      <p:pic>
        <p:nvPicPr>
          <p:cNvPr id="5" name="Picture 4">
            <a:extLst>
              <a:ext uri="{FF2B5EF4-FFF2-40B4-BE49-F238E27FC236}">
                <a16:creationId xmlns:a16="http://schemas.microsoft.com/office/drawing/2014/main" id="{9C58ABCD-F6C2-9281-0008-DEA9E99A690E}"/>
              </a:ext>
            </a:extLst>
          </p:cNvPr>
          <p:cNvPicPr>
            <a:picLocks noChangeAspect="1"/>
          </p:cNvPicPr>
          <p:nvPr/>
        </p:nvPicPr>
        <p:blipFill>
          <a:blip r:embed="rId2"/>
          <a:stretch>
            <a:fillRect/>
          </a:stretch>
        </p:blipFill>
        <p:spPr>
          <a:xfrm>
            <a:off x="2050985" y="1324475"/>
            <a:ext cx="2502029" cy="5245370"/>
          </a:xfrm>
          <a:prstGeom prst="rect">
            <a:avLst/>
          </a:prstGeom>
        </p:spPr>
      </p:pic>
    </p:spTree>
    <p:extLst>
      <p:ext uri="{BB962C8B-B14F-4D97-AF65-F5344CB8AC3E}">
        <p14:creationId xmlns:p14="http://schemas.microsoft.com/office/powerpoint/2010/main" val="325018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90AC4-D7D5-FF97-40B1-F8FF782851E5}"/>
              </a:ext>
            </a:extLst>
          </p:cNvPr>
          <p:cNvSpPr>
            <a:spLocks noGrp="1"/>
          </p:cNvSpPr>
          <p:nvPr>
            <p:ph type="title"/>
          </p:nvPr>
        </p:nvSpPr>
        <p:spPr>
          <a:xfrm>
            <a:off x="684212" y="4487332"/>
            <a:ext cx="7543800" cy="1507067"/>
          </a:xfrm>
        </p:spPr>
        <p:txBody>
          <a:bodyPr>
            <a:normAutofit/>
          </a:bodyPr>
          <a:lstStyle/>
          <a:p>
            <a:r>
              <a:rPr lang="en-US" b="0" i="0" dirty="0">
                <a:solidFill>
                  <a:schemeClr val="bg1"/>
                </a:solidFill>
                <a:effectLst/>
                <a:latin typeface="Söhne"/>
              </a:rPr>
              <a:t>Challenges and Solutions</a:t>
            </a:r>
            <a:endParaRPr lang="en-US" dirty="0">
              <a:solidFill>
                <a:schemeClr val="bg1"/>
              </a:solidFill>
            </a:endParaRPr>
          </a:p>
        </p:txBody>
      </p:sp>
      <p:sp>
        <p:nvSpPr>
          <p:cNvPr id="3" name="Content Placeholder 2">
            <a:extLst>
              <a:ext uri="{FF2B5EF4-FFF2-40B4-BE49-F238E27FC236}">
                <a16:creationId xmlns:a16="http://schemas.microsoft.com/office/drawing/2014/main" id="{6700A693-7FF9-4CF9-CC6B-68BD5C67C76E}"/>
              </a:ext>
            </a:extLst>
          </p:cNvPr>
          <p:cNvSpPr>
            <a:spLocks noGrp="1"/>
          </p:cNvSpPr>
          <p:nvPr>
            <p:ph idx="1"/>
          </p:nvPr>
        </p:nvSpPr>
        <p:spPr>
          <a:xfrm>
            <a:off x="684211" y="685800"/>
            <a:ext cx="7493137" cy="3615267"/>
          </a:xfrm>
        </p:spPr>
        <p:txBody>
          <a:bodyPr>
            <a:normAutofit/>
          </a:bodyPr>
          <a:lstStyle/>
          <a:p>
            <a:pPr>
              <a:lnSpc>
                <a:spcPct val="90000"/>
              </a:lnSpc>
            </a:pPr>
            <a:r>
              <a:rPr lang="en-US" sz="1700" b="0" i="0">
                <a:effectLst/>
                <a:latin typeface="Söhne"/>
              </a:rPr>
              <a:t>Challenge 1: One of the challenges we faced was integrating the TMDB API to fetch movie data.</a:t>
            </a:r>
          </a:p>
          <a:p>
            <a:pPr>
              <a:lnSpc>
                <a:spcPct val="90000"/>
              </a:lnSpc>
            </a:pPr>
            <a:r>
              <a:rPr lang="en-US" sz="1700" b="0" i="0">
                <a:effectLst/>
                <a:latin typeface="Söhne"/>
              </a:rPr>
              <a:t>Solution 1: We overcame this challenge by thoroughly studying the API documentation and testing different endpoints to ensure we were fetching the correct data.</a:t>
            </a:r>
            <a:endParaRPr lang="en-US" sz="1700">
              <a:latin typeface="Söhne"/>
            </a:endParaRPr>
          </a:p>
          <a:p>
            <a:pPr>
              <a:lnSpc>
                <a:spcPct val="90000"/>
              </a:lnSpc>
            </a:pPr>
            <a:r>
              <a:rPr lang="en-US" sz="1700" b="0" i="0">
                <a:effectLst/>
                <a:latin typeface="Söhne"/>
              </a:rPr>
              <a:t>Challenge 2: Another challenge was designing a user-friendly interface that was both functional and visually appealing.</a:t>
            </a:r>
          </a:p>
          <a:p>
            <a:pPr>
              <a:lnSpc>
                <a:spcPct val="90000"/>
              </a:lnSpc>
            </a:pPr>
            <a:r>
              <a:rPr lang="en-US" sz="1700" b="0" i="0">
                <a:effectLst/>
                <a:latin typeface="Söhne"/>
              </a:rPr>
              <a:t>Solution 2</a:t>
            </a:r>
            <a:r>
              <a:rPr lang="en-US" sz="1700">
                <a:latin typeface="Söhne"/>
              </a:rPr>
              <a:t>:</a:t>
            </a:r>
            <a:r>
              <a:rPr lang="en-US" sz="1700" b="0" i="0">
                <a:effectLst/>
                <a:latin typeface="Söhne"/>
              </a:rPr>
              <a:t> We addressed this challenge by researching best practices for mobile app design and gathering user feedback to make iterative improvements.</a:t>
            </a:r>
            <a:endParaRPr lang="en-US" sz="1700">
              <a:latin typeface="Söhne"/>
            </a:endParaRPr>
          </a:p>
          <a:p>
            <a:pPr>
              <a:lnSpc>
                <a:spcPct val="90000"/>
              </a:lnSpc>
            </a:pPr>
            <a:r>
              <a:rPr lang="en-US" sz="1700" b="0" i="0">
                <a:effectLst/>
                <a:latin typeface="Söhne"/>
              </a:rPr>
              <a:t>Lessons Learned: These challenges taught us the importance of thorough research, testing, and user feedback in the development process.</a:t>
            </a:r>
            <a:endParaRPr lang="en-US" sz="1700"/>
          </a:p>
        </p:txBody>
      </p:sp>
      <p:pic>
        <p:nvPicPr>
          <p:cNvPr id="5" name="Picture 4" descr="Light bulb on yellow background with sketched light beams and cord">
            <a:extLst>
              <a:ext uri="{FF2B5EF4-FFF2-40B4-BE49-F238E27FC236}">
                <a16:creationId xmlns:a16="http://schemas.microsoft.com/office/drawing/2014/main" id="{63FFA407-6E09-57DF-9B22-1354FCCBEAEE}"/>
              </a:ext>
            </a:extLst>
          </p:cNvPr>
          <p:cNvPicPr>
            <a:picLocks noChangeAspect="1"/>
          </p:cNvPicPr>
          <p:nvPr/>
        </p:nvPicPr>
        <p:blipFill rotWithShape="1">
          <a:blip r:embed="rId2"/>
          <a:srcRect l="57012" r="12754"/>
          <a:stretch/>
        </p:blipFill>
        <p:spPr>
          <a:xfrm>
            <a:off x="8820603" y="10"/>
            <a:ext cx="3371397"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57127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Snip Diagonal Corner Rectangle 6">
            <a:extLst>
              <a:ext uri="{FF2B5EF4-FFF2-40B4-BE49-F238E27FC236}">
                <a16:creationId xmlns:a16="http://schemas.microsoft.com/office/drawing/2014/main" id="{AD2D45C7-2E37-44FD-AC77-116CD14B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5" y="2"/>
            <a:ext cx="12191075" cy="6857998"/>
          </a:xfrm>
          <a:prstGeom prst="rect">
            <a:avLst/>
          </a:prstGeom>
          <a:ln>
            <a:noFill/>
          </a:ln>
        </p:spPr>
        <p:style>
          <a:lnRef idx="2">
            <a:schemeClr val="accent2"/>
          </a:lnRef>
          <a:fillRef idx="1002">
            <a:schemeClr val="dk2"/>
          </a:fillRef>
          <a:effectRef idx="0">
            <a:schemeClr val="accent2"/>
          </a:effectRef>
          <a:fontRef idx="minor">
            <a:schemeClr val="dk1"/>
          </a:fontRef>
        </p:style>
        <p:txBody>
          <a:bodyPr wrap="square" rtlCol="0" anchor="ctr">
            <a:noAutofit/>
          </a:bodyPr>
          <a:lstStyle/>
          <a:p>
            <a:pPr algn="ctr"/>
            <a:endParaRPr lang="en-US"/>
          </a:p>
        </p:txBody>
      </p:sp>
      <p:sp useBgFill="1">
        <p:nvSpPr>
          <p:cNvPr id="10" name="Snip Single Corner Rectangle 17">
            <a:extLst>
              <a:ext uri="{FF2B5EF4-FFF2-40B4-BE49-F238E27FC236}">
                <a16:creationId xmlns:a16="http://schemas.microsoft.com/office/drawing/2014/main" id="{1FF88480-2CF1-4C54-8CE3-2CA9CD9FF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50000"/>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E2C0B0A-083B-A99F-5368-1852F0AF31FC}"/>
              </a:ext>
            </a:extLst>
          </p:cNvPr>
          <p:cNvSpPr>
            <a:spLocks noGrp="1"/>
          </p:cNvSpPr>
          <p:nvPr>
            <p:ph type="title"/>
          </p:nvPr>
        </p:nvSpPr>
        <p:spPr>
          <a:xfrm>
            <a:off x="724852" y="585892"/>
            <a:ext cx="8534400" cy="1507067"/>
          </a:xfrm>
        </p:spPr>
        <p:txBody>
          <a:bodyPr>
            <a:normAutofit/>
          </a:bodyPr>
          <a:lstStyle/>
          <a:p>
            <a:r>
              <a:rPr lang="en-US" sz="4000" b="0" i="0" dirty="0">
                <a:solidFill>
                  <a:schemeClr val="tx2"/>
                </a:solidFill>
                <a:effectLst/>
                <a:latin typeface="Söhne"/>
              </a:rPr>
              <a:t>Future Improvements</a:t>
            </a:r>
            <a:endParaRPr lang="en-US" sz="4000" dirty="0">
              <a:solidFill>
                <a:schemeClr val="tx2"/>
              </a:solidFill>
            </a:endParaRPr>
          </a:p>
        </p:txBody>
      </p:sp>
      <p:sp>
        <p:nvSpPr>
          <p:cNvPr id="3" name="Content Placeholder 2">
            <a:extLst>
              <a:ext uri="{FF2B5EF4-FFF2-40B4-BE49-F238E27FC236}">
                <a16:creationId xmlns:a16="http://schemas.microsoft.com/office/drawing/2014/main" id="{5573180E-A16C-0CB0-9EC2-63EE4B338466}"/>
              </a:ext>
            </a:extLst>
          </p:cNvPr>
          <p:cNvSpPr>
            <a:spLocks noGrp="1"/>
          </p:cNvSpPr>
          <p:nvPr>
            <p:ph idx="1"/>
          </p:nvPr>
        </p:nvSpPr>
        <p:spPr>
          <a:xfrm>
            <a:off x="724852" y="2197100"/>
            <a:ext cx="8534400" cy="3615267"/>
          </a:xfrm>
        </p:spPr>
        <p:txBody>
          <a:bodyPr>
            <a:normAutofit/>
          </a:bodyPr>
          <a:lstStyle/>
          <a:p>
            <a:r>
              <a:rPr lang="en-US" b="0" i="0" dirty="0">
                <a:solidFill>
                  <a:schemeClr val="tx1"/>
                </a:solidFill>
                <a:effectLst/>
                <a:latin typeface="Söhne"/>
              </a:rPr>
              <a:t>Improvement 1: One improvement we're considering is the integration of a search function. This would allow users to find specific movies more easily on the Movies Page.</a:t>
            </a:r>
          </a:p>
          <a:p>
            <a:r>
              <a:rPr lang="en-US" b="0" i="0" dirty="0">
                <a:solidFill>
                  <a:schemeClr val="tx1"/>
                </a:solidFill>
                <a:effectLst/>
                <a:latin typeface="Söhne"/>
              </a:rPr>
              <a:t>Benefit 1: A search function would enhance the user experience by providing quicker, more efficient access to movie information.</a:t>
            </a:r>
          </a:p>
          <a:p>
            <a:r>
              <a:rPr lang="en-US" b="0" i="0" dirty="0">
                <a:solidFill>
                  <a:schemeClr val="tx1"/>
                </a:solidFill>
                <a:effectLst/>
                <a:latin typeface="Söhne"/>
              </a:rPr>
              <a:t>Improvement 2: Another feature we're considering is the ability for users to rate and review movies. This would not only engage users more deeply but also provide more personalized movie recommendations.</a:t>
            </a:r>
            <a:endParaRPr lang="en-US" dirty="0">
              <a:solidFill>
                <a:schemeClr val="tx1"/>
              </a:solidFill>
              <a:latin typeface="Söhne"/>
            </a:endParaRPr>
          </a:p>
          <a:p>
            <a:r>
              <a:rPr lang="en-US" b="0" i="0" dirty="0">
                <a:solidFill>
                  <a:schemeClr val="tx1"/>
                </a:solidFill>
                <a:effectLst/>
                <a:latin typeface="Söhne"/>
              </a:rPr>
              <a:t>Benefit 2: User ratings and reviews would enrich our app's content and create a more interactive and personalized experience for users.</a:t>
            </a:r>
          </a:p>
        </p:txBody>
      </p:sp>
    </p:spTree>
    <p:extLst>
      <p:ext uri="{BB962C8B-B14F-4D97-AF65-F5344CB8AC3E}">
        <p14:creationId xmlns:p14="http://schemas.microsoft.com/office/powerpoint/2010/main" val="320041966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991E317B-75E3-4171-A07A-B263C1D6DC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B9A5F-DAF4-40B9-8D3E-E72F373DEC01}"/>
              </a:ext>
            </a:extLst>
          </p:cNvPr>
          <p:cNvSpPr>
            <a:spLocks noGrp="1"/>
          </p:cNvSpPr>
          <p:nvPr>
            <p:ph type="title"/>
          </p:nvPr>
        </p:nvSpPr>
        <p:spPr>
          <a:xfrm>
            <a:off x="7532710" y="628617"/>
            <a:ext cx="3971902" cy="3028983"/>
          </a:xfrm>
        </p:spPr>
        <p:txBody>
          <a:bodyPr vert="horz" lIns="91440" tIns="45720" rIns="91440" bIns="45720" rtlCol="0" anchor="b">
            <a:normAutofit/>
          </a:bodyPr>
          <a:lstStyle/>
          <a:p>
            <a:r>
              <a:rPr lang="en-US" sz="4800" dirty="0"/>
              <a:t>Thank you!</a:t>
            </a:r>
          </a:p>
        </p:txBody>
      </p:sp>
      <p:sp useBgFill="1">
        <p:nvSpPr>
          <p:cNvPr id="21" name="Snip Diagonal Corner Rectangle 6">
            <a:extLst>
              <a:ext uri="{FF2B5EF4-FFF2-40B4-BE49-F238E27FC236}">
                <a16:creationId xmlns:a16="http://schemas.microsoft.com/office/drawing/2014/main" id="{4A9B19C2-B29A-4924-9E7E-6FBF17F58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418778" cy="5286838"/>
          </a:xfrm>
          <a:prstGeom prst="snip2DiagRect">
            <a:avLst>
              <a:gd name="adj1" fmla="val 10973"/>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F1D2B1ED-DF13-74CD-EDA0-4BEA438B59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9354" y="1097060"/>
            <a:ext cx="4334162" cy="4334162"/>
          </a:xfrm>
          <a:prstGeom prst="rect">
            <a:avLst/>
          </a:prstGeom>
        </p:spPr>
      </p:pic>
      <p:grpSp>
        <p:nvGrpSpPr>
          <p:cNvPr id="23" name="Group 22">
            <a:extLst>
              <a:ext uri="{FF2B5EF4-FFF2-40B4-BE49-F238E27FC236}">
                <a16:creationId xmlns:a16="http://schemas.microsoft.com/office/drawing/2014/main" id="{34C85634-D5F5-4047-8F35-F4B1F50AB1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1224BF71-948F-411D-AA79-8B23157151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34B4526-E715-4199-A597-CD757CB4A0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5E295A6-48D5-4F9E-A32C-5D87EAA5E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10BF5B3-9260-4D36-BB24-07BC414B9D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AE0C886-FA2E-4E7C-BC00-8397AAEC86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2505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D2600CBB-0CF8-4237-8491-B7864363D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9F005F-EC0B-29AE-B1A5-B917C5AE5523}"/>
              </a:ext>
            </a:extLst>
          </p:cNvPr>
          <p:cNvSpPr>
            <a:spLocks noGrp="1"/>
          </p:cNvSpPr>
          <p:nvPr>
            <p:ph type="title"/>
          </p:nvPr>
        </p:nvSpPr>
        <p:spPr>
          <a:xfrm>
            <a:off x="840105" y="126470"/>
            <a:ext cx="9269412" cy="1155267"/>
          </a:xfrm>
        </p:spPr>
        <p:txBody>
          <a:bodyPr anchor="ctr">
            <a:normAutofit/>
          </a:bodyPr>
          <a:lstStyle/>
          <a:p>
            <a:r>
              <a:rPr lang="en-US" b="0" i="0" dirty="0">
                <a:solidFill>
                  <a:srgbClr val="FFFFFF"/>
                </a:solidFill>
                <a:effectLst/>
                <a:latin typeface="Söhne"/>
              </a:rPr>
              <a:t>Introduction</a:t>
            </a:r>
            <a:endParaRPr lang="en-US" dirty="0">
              <a:solidFill>
                <a:srgbClr val="FFFFFF"/>
              </a:solidFill>
            </a:endParaRPr>
          </a:p>
        </p:txBody>
      </p:sp>
      <p:sp>
        <p:nvSpPr>
          <p:cNvPr id="32" name="Snip Diagonal Corner Rectangle 21">
            <a:extLst>
              <a:ext uri="{FF2B5EF4-FFF2-40B4-BE49-F238E27FC236}">
                <a16:creationId xmlns:a16="http://schemas.microsoft.com/office/drawing/2014/main" id="{E4CBBC1E-991D-4CF9-BCA5-AB1496871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824" cy="4572000"/>
          </a:xfrm>
          <a:prstGeom prst="snip2DiagRect">
            <a:avLst>
              <a:gd name="adj1" fmla="val 0"/>
              <a:gd name="adj2" fmla="val 0"/>
            </a:avLst>
          </a:prstGeom>
          <a:solidFill>
            <a:schemeClr val="bg1">
              <a:alpha val="1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9FBFD8E-A3B2-CD91-95E6-A761C15BA6C1}"/>
              </a:ext>
            </a:extLst>
          </p:cNvPr>
          <p:cNvGraphicFramePr>
            <a:graphicFrameLocks noGrp="1"/>
          </p:cNvGraphicFramePr>
          <p:nvPr>
            <p:ph idx="1"/>
            <p:extLst>
              <p:ext uri="{D42A27DB-BD31-4B8C-83A1-F6EECF244321}">
                <p14:modId xmlns:p14="http://schemas.microsoft.com/office/powerpoint/2010/main" val="2959176518"/>
              </p:ext>
            </p:extLst>
          </p:nvPr>
        </p:nvGraphicFramePr>
        <p:xfrm>
          <a:off x="84944" y="550889"/>
          <a:ext cx="12022112" cy="57562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879921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E10C-27D1-6273-66D1-7186D1EACB67}"/>
              </a:ext>
            </a:extLst>
          </p:cNvPr>
          <p:cNvSpPr>
            <a:spLocks noGrp="1"/>
          </p:cNvSpPr>
          <p:nvPr>
            <p:ph type="title"/>
          </p:nvPr>
        </p:nvSpPr>
        <p:spPr>
          <a:xfrm>
            <a:off x="567834" y="0"/>
            <a:ext cx="8534400" cy="1507067"/>
          </a:xfrm>
        </p:spPr>
        <p:txBody>
          <a:bodyPr/>
          <a:lstStyle/>
          <a:p>
            <a:r>
              <a:rPr lang="en-US" dirty="0">
                <a:solidFill>
                  <a:schemeClr val="bg1"/>
                </a:solidFill>
              </a:rPr>
              <a:t>navigations</a:t>
            </a:r>
          </a:p>
        </p:txBody>
      </p:sp>
      <p:pic>
        <p:nvPicPr>
          <p:cNvPr id="5" name="Picture 4">
            <a:extLst>
              <a:ext uri="{FF2B5EF4-FFF2-40B4-BE49-F238E27FC236}">
                <a16:creationId xmlns:a16="http://schemas.microsoft.com/office/drawing/2014/main" id="{242D657F-5F9E-5A8E-8D3E-5B58D98C685E}"/>
              </a:ext>
            </a:extLst>
          </p:cNvPr>
          <p:cNvPicPr>
            <a:picLocks noChangeAspect="1"/>
          </p:cNvPicPr>
          <p:nvPr/>
        </p:nvPicPr>
        <p:blipFill>
          <a:blip r:embed="rId2"/>
          <a:stretch>
            <a:fillRect/>
          </a:stretch>
        </p:blipFill>
        <p:spPr>
          <a:xfrm>
            <a:off x="854637" y="1195514"/>
            <a:ext cx="9557241" cy="5181866"/>
          </a:xfrm>
          <a:prstGeom prst="rect">
            <a:avLst/>
          </a:prstGeom>
        </p:spPr>
      </p:pic>
    </p:spTree>
    <p:extLst>
      <p:ext uri="{BB962C8B-B14F-4D97-AF65-F5344CB8AC3E}">
        <p14:creationId xmlns:p14="http://schemas.microsoft.com/office/powerpoint/2010/main" val="376958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1BA59-96C8-7CEB-B0F0-16419DF18FE8}"/>
              </a:ext>
            </a:extLst>
          </p:cNvPr>
          <p:cNvSpPr>
            <a:spLocks noGrp="1"/>
          </p:cNvSpPr>
          <p:nvPr>
            <p:ph type="title"/>
          </p:nvPr>
        </p:nvSpPr>
        <p:spPr>
          <a:xfrm>
            <a:off x="224444" y="1620982"/>
            <a:ext cx="9144000" cy="4804757"/>
          </a:xfrm>
        </p:spPr>
        <p:txBody>
          <a:bodyPr>
            <a:normAutofit fontScale="90000"/>
          </a:bodyPr>
          <a:lstStyle/>
          <a:p>
            <a:pPr algn="l"/>
            <a:r>
              <a:rPr lang="en-US" dirty="0">
                <a:solidFill>
                  <a:schemeClr val="bg1"/>
                </a:solidFill>
              </a:rPr>
              <a:t>External libraries:</a:t>
            </a:r>
            <a:br>
              <a:rPr lang="en-US" dirty="0"/>
            </a:br>
            <a:br>
              <a:rPr lang="en-US" dirty="0"/>
            </a:br>
            <a:r>
              <a:rPr lang="en-US" sz="2200" b="0" i="0" dirty="0">
                <a:solidFill>
                  <a:schemeClr val="bg1"/>
                </a:solidFill>
                <a:effectLst/>
                <a:latin typeface="Söhne"/>
              </a:rPr>
              <a:t>Glide:</a:t>
            </a:r>
            <a:br>
              <a:rPr lang="en-US" sz="2200" b="0" i="0" dirty="0">
                <a:solidFill>
                  <a:schemeClr val="bg1"/>
                </a:solidFill>
                <a:effectLst/>
                <a:latin typeface="Söhne"/>
              </a:rPr>
            </a:br>
            <a:r>
              <a:rPr lang="en-US" sz="2200" b="0" i="0" dirty="0">
                <a:solidFill>
                  <a:schemeClr val="bg1"/>
                </a:solidFill>
                <a:effectLst/>
                <a:latin typeface="Söhne"/>
              </a:rPr>
              <a:t>Glide is a powerful image loading and caching library for Android applications, written in Kotlin. It offers a simple and efficient way to load and display images from various sources, such as URLs, local files, or even content providers. With Glide, you can easily handle image resizing, cropping, and transformations, making it convenient to adapt images to different screen sizes and aspect ratios.</a:t>
            </a:r>
            <a:br>
              <a:rPr lang="en-US" sz="2200" b="0" i="0" dirty="0">
                <a:solidFill>
                  <a:schemeClr val="bg1"/>
                </a:solidFill>
                <a:effectLst/>
                <a:latin typeface="Söhne"/>
              </a:rPr>
            </a:br>
            <a:br>
              <a:rPr lang="en-US" sz="2200" b="0" i="0" dirty="0">
                <a:solidFill>
                  <a:schemeClr val="bg1"/>
                </a:solidFill>
                <a:effectLst/>
                <a:latin typeface="Söhne"/>
              </a:rPr>
            </a:br>
            <a:r>
              <a:rPr lang="en-US" sz="2200" b="0" i="0" dirty="0">
                <a:solidFill>
                  <a:schemeClr val="bg1"/>
                </a:solidFill>
                <a:effectLst/>
                <a:latin typeface="Söhne"/>
              </a:rPr>
              <a:t>Hilt:</a:t>
            </a:r>
            <a:br>
              <a:rPr lang="en-US" sz="2200" b="0" i="0" dirty="0">
                <a:solidFill>
                  <a:schemeClr val="bg1"/>
                </a:solidFill>
                <a:effectLst/>
                <a:latin typeface="Söhne"/>
              </a:rPr>
            </a:br>
            <a:r>
              <a:rPr lang="en-US" sz="2200" b="0" i="0" dirty="0">
                <a:solidFill>
                  <a:schemeClr val="bg1"/>
                </a:solidFill>
                <a:effectLst/>
                <a:latin typeface="Söhne"/>
              </a:rPr>
              <a:t>Hilt is a dependency injection library for Kotlin and Android applications. Developed by Google, Hilt simplifies the process of managing and injecting dependencies into your app's components. It is built on top of Dagger, a widely used dependency injection framework, and provides a more streamlined and opinionated approach.</a:t>
            </a:r>
            <a:br>
              <a:rPr lang="en-US" sz="2200" b="0" i="0" dirty="0">
                <a:solidFill>
                  <a:srgbClr val="D1D5DB"/>
                </a:solidFill>
                <a:effectLst/>
                <a:latin typeface="Söhne"/>
              </a:rPr>
            </a:br>
            <a:br>
              <a:rPr lang="en-US" sz="1100" b="0" i="0" dirty="0">
                <a:solidFill>
                  <a:srgbClr val="D1D5DB"/>
                </a:solidFill>
                <a:effectLst/>
                <a:latin typeface="Söhne"/>
              </a:rPr>
            </a:br>
            <a:br>
              <a:rPr lang="en-US" sz="2000" b="0" i="0" dirty="0">
                <a:solidFill>
                  <a:srgbClr val="D1D5DB"/>
                </a:solidFill>
                <a:effectLst/>
                <a:latin typeface="Söhne"/>
              </a:rPr>
            </a:br>
            <a:br>
              <a:rPr lang="en-US" sz="2000" b="0" i="0" dirty="0">
                <a:solidFill>
                  <a:srgbClr val="D1D5DB"/>
                </a:solidFill>
                <a:effectLst/>
                <a:latin typeface="Söhne"/>
              </a:rPr>
            </a:br>
            <a:br>
              <a:rPr lang="en-US" sz="2000" b="0" i="0" dirty="0">
                <a:solidFill>
                  <a:srgbClr val="D1D5DB"/>
                </a:solidFill>
                <a:effectLst/>
                <a:latin typeface="Söhne"/>
              </a:rPr>
            </a:br>
            <a:endParaRPr lang="en-US" dirty="0"/>
          </a:p>
        </p:txBody>
      </p:sp>
    </p:spTree>
    <p:extLst>
      <p:ext uri="{BB962C8B-B14F-4D97-AF65-F5344CB8AC3E}">
        <p14:creationId xmlns:p14="http://schemas.microsoft.com/office/powerpoint/2010/main" val="386611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9448D9-8F1D-4CFE-93BA-E0272F0DBD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9EBF8-184C-BDB4-8EA6-6298008B0E8A}"/>
              </a:ext>
            </a:extLst>
          </p:cNvPr>
          <p:cNvSpPr>
            <a:spLocks noGrp="1"/>
          </p:cNvSpPr>
          <p:nvPr>
            <p:ph type="title"/>
          </p:nvPr>
        </p:nvSpPr>
        <p:spPr>
          <a:xfrm>
            <a:off x="638402" y="396345"/>
            <a:ext cx="7543800" cy="1507067"/>
          </a:xfrm>
        </p:spPr>
        <p:txBody>
          <a:bodyPr>
            <a:normAutofit/>
          </a:bodyPr>
          <a:lstStyle/>
          <a:p>
            <a:r>
              <a:rPr lang="en-US" b="0" i="0" dirty="0">
                <a:solidFill>
                  <a:schemeClr val="bg1"/>
                </a:solidFill>
                <a:effectLst/>
                <a:latin typeface="Söhne"/>
              </a:rPr>
              <a:t>User Registration and Login</a:t>
            </a:r>
            <a:endParaRPr lang="en-US" dirty="0">
              <a:solidFill>
                <a:schemeClr val="bg1"/>
              </a:solidFill>
            </a:endParaRPr>
          </a:p>
        </p:txBody>
      </p:sp>
      <p:sp>
        <p:nvSpPr>
          <p:cNvPr id="7" name="Content Placeholder 2">
            <a:extLst>
              <a:ext uri="{FF2B5EF4-FFF2-40B4-BE49-F238E27FC236}">
                <a16:creationId xmlns:a16="http://schemas.microsoft.com/office/drawing/2014/main" id="{A7AA6B23-9941-83D5-B5A0-DDC12CC46197}"/>
              </a:ext>
            </a:extLst>
          </p:cNvPr>
          <p:cNvSpPr>
            <a:spLocks noGrp="1"/>
          </p:cNvSpPr>
          <p:nvPr>
            <p:ph idx="1"/>
          </p:nvPr>
        </p:nvSpPr>
        <p:spPr>
          <a:xfrm>
            <a:off x="313229" y="1573030"/>
            <a:ext cx="7465442" cy="4386196"/>
          </a:xfrm>
        </p:spPr>
        <p:txBody>
          <a:bodyPr>
            <a:normAutofit/>
          </a:bodyPr>
          <a:lstStyle/>
          <a:p>
            <a:r>
              <a:rPr lang="en-US" sz="2400" b="0" i="0" dirty="0">
                <a:solidFill>
                  <a:schemeClr val="bg1"/>
                </a:solidFill>
                <a:effectLst/>
                <a:latin typeface="Söhne"/>
              </a:rPr>
              <a:t>Functionality Overview: Our app provides a </a:t>
            </a:r>
            <a:r>
              <a:rPr lang="en-US" sz="2400" b="1" i="0" dirty="0">
                <a:solidFill>
                  <a:schemeClr val="bg1"/>
                </a:solidFill>
                <a:effectLst/>
                <a:latin typeface="Söhne"/>
              </a:rPr>
              <a:t>secure user registration </a:t>
            </a:r>
            <a:r>
              <a:rPr lang="en-US" sz="2400" b="0" i="0" dirty="0">
                <a:solidFill>
                  <a:schemeClr val="bg1"/>
                </a:solidFill>
                <a:effectLst/>
                <a:latin typeface="Söhne"/>
              </a:rPr>
              <a:t>and login system. New users can create an account, and returning users can log in to access their personalized content.</a:t>
            </a:r>
          </a:p>
          <a:p>
            <a:r>
              <a:rPr lang="en-US" sz="2400" b="0" i="0" dirty="0">
                <a:solidFill>
                  <a:schemeClr val="bg1"/>
                </a:solidFill>
                <a:effectLst/>
                <a:latin typeface="Söhne"/>
              </a:rPr>
              <a:t>Error Handling</a:t>
            </a:r>
            <a:r>
              <a:rPr lang="en-US" sz="2400" dirty="0">
                <a:solidFill>
                  <a:schemeClr val="bg1"/>
                </a:solidFill>
                <a:latin typeface="Söhne"/>
              </a:rPr>
              <a:t>: </a:t>
            </a:r>
            <a:r>
              <a:rPr lang="en-US" sz="2400" b="0" i="0" dirty="0">
                <a:solidFill>
                  <a:schemeClr val="bg1"/>
                </a:solidFill>
                <a:effectLst/>
                <a:latin typeface="Söhne"/>
              </a:rPr>
              <a:t>Our app provides clear error messages if a user enters incorrect login credentials or tries to register with an email that's already in use. All Errors Handling are taken care by fire base authentication.</a:t>
            </a:r>
            <a:endParaRPr lang="en-US" sz="2400" dirty="0">
              <a:solidFill>
                <a:schemeClr val="bg1"/>
              </a:solidFill>
            </a:endParaRPr>
          </a:p>
        </p:txBody>
      </p:sp>
      <p:pic>
        <p:nvPicPr>
          <p:cNvPr id="8" name="Picture 4" descr="Exclamation mark on a yellow background">
            <a:extLst>
              <a:ext uri="{FF2B5EF4-FFF2-40B4-BE49-F238E27FC236}">
                <a16:creationId xmlns:a16="http://schemas.microsoft.com/office/drawing/2014/main" id="{33B08451-CD05-DE90-C2CB-159A143DA063}"/>
              </a:ext>
            </a:extLst>
          </p:cNvPr>
          <p:cNvPicPr>
            <a:picLocks noChangeAspect="1"/>
          </p:cNvPicPr>
          <p:nvPr/>
        </p:nvPicPr>
        <p:blipFill rotWithShape="1">
          <a:blip r:embed="rId2"/>
          <a:srcRect l="38024" r="25106"/>
          <a:stretch/>
        </p:blipFill>
        <p:spPr>
          <a:xfrm>
            <a:off x="8820603" y="10"/>
            <a:ext cx="3371397" cy="6857990"/>
          </a:xfrm>
          <a:prstGeom prst="rect">
            <a:avLst/>
          </a:prstGeom>
          <a:effectLst>
            <a:innerShdw blurRad="57150" dist="38100" dir="14460000">
              <a:prstClr val="black">
                <a:alpha val="70000"/>
              </a:prstClr>
            </a:innerShdw>
          </a:effectLst>
        </p:spPr>
      </p:pic>
      <p:grpSp>
        <p:nvGrpSpPr>
          <p:cNvPr id="11" name="Group 10">
            <a:extLst>
              <a:ext uri="{FF2B5EF4-FFF2-40B4-BE49-F238E27FC236}">
                <a16:creationId xmlns:a16="http://schemas.microsoft.com/office/drawing/2014/main" id="{94749DEA-AC6C-4834-A330-03A1796B89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20CBC5D1-BAF0-454E-9D7C-68370AA954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ABB9F45-32F7-4915-A94F-F1E34B32DE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94EA6F09-00FD-4C50-A2DF-D0B1CC4C9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B8B975B-2618-4734-A401-FAB74519010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EF4B123-0577-4F10-986B-6BD86396AB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4" name="Picture 3">
            <a:extLst>
              <a:ext uri="{FF2B5EF4-FFF2-40B4-BE49-F238E27FC236}">
                <a16:creationId xmlns:a16="http://schemas.microsoft.com/office/drawing/2014/main" id="{0E01E8B9-65B2-3D11-94EF-ED986F1AC022}"/>
              </a:ext>
            </a:extLst>
          </p:cNvPr>
          <p:cNvPicPr>
            <a:picLocks noChangeAspect="1"/>
          </p:cNvPicPr>
          <p:nvPr/>
        </p:nvPicPr>
        <p:blipFill>
          <a:blip r:embed="rId3"/>
          <a:stretch>
            <a:fillRect/>
          </a:stretch>
        </p:blipFill>
        <p:spPr>
          <a:xfrm>
            <a:off x="8868304" y="59630"/>
            <a:ext cx="3146425" cy="6798370"/>
          </a:xfrm>
          <a:prstGeom prst="rect">
            <a:avLst/>
          </a:prstGeom>
        </p:spPr>
      </p:pic>
    </p:spTree>
    <p:extLst>
      <p:ext uri="{BB962C8B-B14F-4D97-AF65-F5344CB8AC3E}">
        <p14:creationId xmlns:p14="http://schemas.microsoft.com/office/powerpoint/2010/main" val="211922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0CEDF611-1A4F-AD47-D3EB-5F06176E6513}"/>
              </a:ext>
            </a:extLst>
          </p:cNvPr>
          <p:cNvSpPr/>
          <p:nvPr/>
        </p:nvSpPr>
        <p:spPr>
          <a:xfrm>
            <a:off x="1556327" y="5345084"/>
            <a:ext cx="681643" cy="46551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E9DD3-526B-2672-E72B-A67FEADCB346}"/>
              </a:ext>
            </a:extLst>
          </p:cNvPr>
          <p:cNvSpPr>
            <a:spLocks noGrp="1"/>
          </p:cNvSpPr>
          <p:nvPr>
            <p:ph type="title"/>
          </p:nvPr>
        </p:nvSpPr>
        <p:spPr>
          <a:xfrm>
            <a:off x="526269" y="330968"/>
            <a:ext cx="10180523" cy="1507067"/>
          </a:xfrm>
        </p:spPr>
        <p:txBody>
          <a:bodyPr/>
          <a:lstStyle/>
          <a:p>
            <a:r>
              <a:rPr lang="en-US" b="0" i="0" dirty="0">
                <a:solidFill>
                  <a:schemeClr val="bg1"/>
                </a:solidFill>
                <a:effectLst/>
                <a:latin typeface="Söhne"/>
              </a:rPr>
              <a:t>User Registration and Login screenshots</a:t>
            </a:r>
            <a:endParaRPr lang="en-US" dirty="0">
              <a:solidFill>
                <a:schemeClr val="bg1"/>
              </a:solidFill>
            </a:endParaRPr>
          </a:p>
        </p:txBody>
      </p:sp>
      <p:pic>
        <p:nvPicPr>
          <p:cNvPr id="4" name="Picture 3">
            <a:extLst>
              <a:ext uri="{FF2B5EF4-FFF2-40B4-BE49-F238E27FC236}">
                <a16:creationId xmlns:a16="http://schemas.microsoft.com/office/drawing/2014/main" id="{013EBD98-78C2-8404-4141-F20BC3713440}"/>
              </a:ext>
            </a:extLst>
          </p:cNvPr>
          <p:cNvPicPr>
            <a:picLocks noChangeAspect="1"/>
          </p:cNvPicPr>
          <p:nvPr/>
        </p:nvPicPr>
        <p:blipFill>
          <a:blip r:embed="rId2"/>
          <a:stretch>
            <a:fillRect/>
          </a:stretch>
        </p:blipFill>
        <p:spPr>
          <a:xfrm>
            <a:off x="709824" y="1675474"/>
            <a:ext cx="2323343" cy="5019965"/>
          </a:xfrm>
          <a:prstGeom prst="rect">
            <a:avLst/>
          </a:prstGeom>
        </p:spPr>
      </p:pic>
      <p:pic>
        <p:nvPicPr>
          <p:cNvPr id="6" name="Picture 5">
            <a:extLst>
              <a:ext uri="{FF2B5EF4-FFF2-40B4-BE49-F238E27FC236}">
                <a16:creationId xmlns:a16="http://schemas.microsoft.com/office/drawing/2014/main" id="{23F228B0-7DA1-0E23-24D4-0C577A44390F}"/>
              </a:ext>
            </a:extLst>
          </p:cNvPr>
          <p:cNvPicPr>
            <a:picLocks noChangeAspect="1"/>
          </p:cNvPicPr>
          <p:nvPr/>
        </p:nvPicPr>
        <p:blipFill>
          <a:blip r:embed="rId3"/>
          <a:stretch>
            <a:fillRect/>
          </a:stretch>
        </p:blipFill>
        <p:spPr>
          <a:xfrm>
            <a:off x="4218248" y="1644645"/>
            <a:ext cx="2323343" cy="4882387"/>
          </a:xfrm>
          <a:prstGeom prst="rect">
            <a:avLst/>
          </a:prstGeom>
        </p:spPr>
      </p:pic>
      <p:cxnSp>
        <p:nvCxnSpPr>
          <p:cNvPr id="12" name="Connector: Curved 11">
            <a:extLst>
              <a:ext uri="{FF2B5EF4-FFF2-40B4-BE49-F238E27FC236}">
                <a16:creationId xmlns:a16="http://schemas.microsoft.com/office/drawing/2014/main" id="{DA221334-0962-7162-3B6B-654AD98A2DAD}"/>
              </a:ext>
            </a:extLst>
          </p:cNvPr>
          <p:cNvCxnSpPr/>
          <p:nvPr/>
        </p:nvCxnSpPr>
        <p:spPr>
          <a:xfrm flipV="1">
            <a:off x="2367280" y="3881120"/>
            <a:ext cx="1960880" cy="1696720"/>
          </a:xfrm>
          <a:prstGeom prst="curvedConnector3">
            <a:avLst/>
          </a:prstGeom>
          <a:ln w="5715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8EA04785-03FD-4DDA-CE8C-20737D1578A9}"/>
              </a:ext>
            </a:extLst>
          </p:cNvPr>
          <p:cNvSpPr/>
          <p:nvPr/>
        </p:nvSpPr>
        <p:spPr>
          <a:xfrm>
            <a:off x="1496291" y="5278582"/>
            <a:ext cx="870989" cy="573578"/>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F5FBB4-9390-0D62-9590-E0B4256CDD95}"/>
              </a:ext>
            </a:extLst>
          </p:cNvPr>
          <p:cNvPicPr>
            <a:picLocks noChangeAspect="1"/>
          </p:cNvPicPr>
          <p:nvPr/>
        </p:nvPicPr>
        <p:blipFill>
          <a:blip r:embed="rId4"/>
          <a:stretch>
            <a:fillRect/>
          </a:stretch>
        </p:blipFill>
        <p:spPr>
          <a:xfrm>
            <a:off x="8077716" y="1644644"/>
            <a:ext cx="2356473" cy="4903849"/>
          </a:xfrm>
          <a:prstGeom prst="rect">
            <a:avLst/>
          </a:prstGeom>
        </p:spPr>
      </p:pic>
    </p:spTree>
    <p:extLst>
      <p:ext uri="{BB962C8B-B14F-4D97-AF65-F5344CB8AC3E}">
        <p14:creationId xmlns:p14="http://schemas.microsoft.com/office/powerpoint/2010/main" val="2785802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FB1A6-40EF-C97F-78BE-60CB936A52C8}"/>
              </a:ext>
            </a:extLst>
          </p:cNvPr>
          <p:cNvSpPr>
            <a:spLocks noGrp="1"/>
          </p:cNvSpPr>
          <p:nvPr>
            <p:ph type="title"/>
          </p:nvPr>
        </p:nvSpPr>
        <p:spPr>
          <a:xfrm>
            <a:off x="838200" y="332111"/>
            <a:ext cx="8610600" cy="1293028"/>
          </a:xfrm>
        </p:spPr>
        <p:txBody>
          <a:bodyPr/>
          <a:lstStyle/>
          <a:p>
            <a:pPr algn="l"/>
            <a:r>
              <a:rPr lang="en-US" dirty="0">
                <a:solidFill>
                  <a:schemeClr val="bg1"/>
                </a:solidFill>
                <a:latin typeface="Söhne"/>
              </a:rPr>
              <a:t>All </a:t>
            </a:r>
            <a:r>
              <a:rPr lang="en-US" b="0" i="0" dirty="0">
                <a:solidFill>
                  <a:schemeClr val="bg1"/>
                </a:solidFill>
                <a:effectLst/>
                <a:latin typeface="Söhne"/>
              </a:rPr>
              <a:t>Movies Page</a:t>
            </a:r>
            <a:endParaRPr lang="en-US" dirty="0">
              <a:solidFill>
                <a:schemeClr val="bg1"/>
              </a:solidFill>
            </a:endParaRPr>
          </a:p>
        </p:txBody>
      </p:sp>
      <p:graphicFrame>
        <p:nvGraphicFramePr>
          <p:cNvPr id="5" name="Content Placeholder 2">
            <a:extLst>
              <a:ext uri="{FF2B5EF4-FFF2-40B4-BE49-F238E27FC236}">
                <a16:creationId xmlns:a16="http://schemas.microsoft.com/office/drawing/2014/main" id="{B664F04D-D72F-E607-E968-9DDE874DCF00}"/>
              </a:ext>
            </a:extLst>
          </p:cNvPr>
          <p:cNvGraphicFramePr>
            <a:graphicFrameLocks noGrp="1"/>
          </p:cNvGraphicFramePr>
          <p:nvPr>
            <p:ph idx="1"/>
            <p:extLst>
              <p:ext uri="{D42A27DB-BD31-4B8C-83A1-F6EECF244321}">
                <p14:modId xmlns:p14="http://schemas.microsoft.com/office/powerpoint/2010/main" val="1313272494"/>
              </p:ext>
            </p:extLst>
          </p:nvPr>
        </p:nvGraphicFramePr>
        <p:xfrm>
          <a:off x="919480" y="1509222"/>
          <a:ext cx="10515600" cy="4373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914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00C7-3C35-D50C-EFA9-8EEC85512838}"/>
              </a:ext>
            </a:extLst>
          </p:cNvPr>
          <p:cNvSpPr>
            <a:spLocks noGrp="1"/>
          </p:cNvSpPr>
          <p:nvPr>
            <p:ph type="title"/>
          </p:nvPr>
        </p:nvSpPr>
        <p:spPr>
          <a:xfrm>
            <a:off x="858780" y="247841"/>
            <a:ext cx="8534400" cy="1507067"/>
          </a:xfrm>
        </p:spPr>
        <p:txBody>
          <a:bodyPr/>
          <a:lstStyle/>
          <a:p>
            <a:r>
              <a:rPr lang="en-US" dirty="0">
                <a:solidFill>
                  <a:schemeClr val="bg1"/>
                </a:solidFill>
                <a:latin typeface="Söhne"/>
              </a:rPr>
              <a:t>All </a:t>
            </a:r>
            <a:r>
              <a:rPr lang="en-US" b="0" i="0" dirty="0">
                <a:solidFill>
                  <a:schemeClr val="bg1"/>
                </a:solidFill>
                <a:effectLst/>
                <a:latin typeface="Söhne"/>
              </a:rPr>
              <a:t>Movies Page screenshots</a:t>
            </a:r>
            <a:endParaRPr lang="en-US" dirty="0">
              <a:solidFill>
                <a:schemeClr val="bg1"/>
              </a:solidFill>
            </a:endParaRPr>
          </a:p>
        </p:txBody>
      </p:sp>
      <p:pic>
        <p:nvPicPr>
          <p:cNvPr id="5" name="Picture 4">
            <a:extLst>
              <a:ext uri="{FF2B5EF4-FFF2-40B4-BE49-F238E27FC236}">
                <a16:creationId xmlns:a16="http://schemas.microsoft.com/office/drawing/2014/main" id="{4F5792F1-3C94-276C-22C5-F81FEB249C3C}"/>
              </a:ext>
            </a:extLst>
          </p:cNvPr>
          <p:cNvPicPr>
            <a:picLocks noChangeAspect="1"/>
          </p:cNvPicPr>
          <p:nvPr/>
        </p:nvPicPr>
        <p:blipFill>
          <a:blip r:embed="rId2"/>
          <a:stretch>
            <a:fillRect/>
          </a:stretch>
        </p:blipFill>
        <p:spPr>
          <a:xfrm>
            <a:off x="1492884" y="1566764"/>
            <a:ext cx="2273417" cy="4921503"/>
          </a:xfrm>
          <a:prstGeom prst="rect">
            <a:avLst/>
          </a:prstGeom>
        </p:spPr>
      </p:pic>
      <p:pic>
        <p:nvPicPr>
          <p:cNvPr id="7" name="Picture 6">
            <a:extLst>
              <a:ext uri="{FF2B5EF4-FFF2-40B4-BE49-F238E27FC236}">
                <a16:creationId xmlns:a16="http://schemas.microsoft.com/office/drawing/2014/main" id="{92F6C58C-995A-1DE1-6434-4708A4D8E46B}"/>
              </a:ext>
            </a:extLst>
          </p:cNvPr>
          <p:cNvPicPr>
            <a:picLocks noChangeAspect="1"/>
          </p:cNvPicPr>
          <p:nvPr/>
        </p:nvPicPr>
        <p:blipFill>
          <a:blip r:embed="rId3"/>
          <a:stretch>
            <a:fillRect/>
          </a:stretch>
        </p:blipFill>
        <p:spPr>
          <a:xfrm>
            <a:off x="5430331" y="1455633"/>
            <a:ext cx="2298818" cy="5143764"/>
          </a:xfrm>
          <a:prstGeom prst="rect">
            <a:avLst/>
          </a:prstGeom>
        </p:spPr>
      </p:pic>
    </p:spTree>
    <p:extLst>
      <p:ext uri="{BB962C8B-B14F-4D97-AF65-F5344CB8AC3E}">
        <p14:creationId xmlns:p14="http://schemas.microsoft.com/office/powerpoint/2010/main" val="1595421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B8FFBB-0A2D-4D4C-B94B-320ABB349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opcorn and drink in an empty red theater">
            <a:extLst>
              <a:ext uri="{FF2B5EF4-FFF2-40B4-BE49-F238E27FC236}">
                <a16:creationId xmlns:a16="http://schemas.microsoft.com/office/drawing/2014/main" id="{D4A9427F-0474-500B-FBA4-3A702ECABFDF}"/>
              </a:ext>
            </a:extLst>
          </p:cNvPr>
          <p:cNvPicPr>
            <a:picLocks noChangeAspect="1"/>
          </p:cNvPicPr>
          <p:nvPr/>
        </p:nvPicPr>
        <p:blipFill rotWithShape="1">
          <a:blip r:embed="rId2">
            <a:duotone>
              <a:schemeClr val="bg2">
                <a:shade val="45000"/>
                <a:satMod val="135000"/>
              </a:schemeClr>
              <a:prstClr val="white"/>
            </a:duotone>
            <a:alphaModFix amt="15000"/>
          </a:blip>
          <a:srcRect t="15413"/>
          <a:stretch/>
        </p:blipFill>
        <p:spPr>
          <a:xfrm>
            <a:off x="-66482" y="-399001"/>
            <a:ext cx="12191980" cy="6857990"/>
          </a:xfrm>
          <a:prstGeom prst="rect">
            <a:avLst/>
          </a:prstGeom>
        </p:spPr>
      </p:pic>
      <p:sp>
        <p:nvSpPr>
          <p:cNvPr id="2" name="Title 1">
            <a:extLst>
              <a:ext uri="{FF2B5EF4-FFF2-40B4-BE49-F238E27FC236}">
                <a16:creationId xmlns:a16="http://schemas.microsoft.com/office/drawing/2014/main" id="{FA5AAB86-D5AA-1DE5-D744-CFAB077EF2B7}"/>
              </a:ext>
            </a:extLst>
          </p:cNvPr>
          <p:cNvSpPr>
            <a:spLocks noGrp="1"/>
          </p:cNvSpPr>
          <p:nvPr>
            <p:ph type="title"/>
          </p:nvPr>
        </p:nvSpPr>
        <p:spPr>
          <a:xfrm>
            <a:off x="360579" y="338591"/>
            <a:ext cx="8534400" cy="1507067"/>
          </a:xfrm>
        </p:spPr>
        <p:txBody>
          <a:bodyPr>
            <a:normAutofit/>
          </a:bodyPr>
          <a:lstStyle/>
          <a:p>
            <a:r>
              <a:rPr lang="en-US" b="0" i="0" dirty="0">
                <a:solidFill>
                  <a:schemeClr val="bg1"/>
                </a:solidFill>
                <a:effectLst/>
                <a:latin typeface="Söhne"/>
              </a:rPr>
              <a:t>Movie Description:</a:t>
            </a:r>
            <a:endParaRPr lang="en-US" dirty="0">
              <a:solidFill>
                <a:schemeClr val="bg1"/>
              </a:solidFill>
            </a:endParaRPr>
          </a:p>
        </p:txBody>
      </p:sp>
      <p:sp>
        <p:nvSpPr>
          <p:cNvPr id="3" name="Content Placeholder 2">
            <a:extLst>
              <a:ext uri="{FF2B5EF4-FFF2-40B4-BE49-F238E27FC236}">
                <a16:creationId xmlns:a16="http://schemas.microsoft.com/office/drawing/2014/main" id="{5BD82BD8-28B6-F94B-7CB1-36E173E86A98}"/>
              </a:ext>
            </a:extLst>
          </p:cNvPr>
          <p:cNvSpPr>
            <a:spLocks noGrp="1"/>
          </p:cNvSpPr>
          <p:nvPr>
            <p:ph idx="1"/>
          </p:nvPr>
        </p:nvSpPr>
        <p:spPr>
          <a:xfrm>
            <a:off x="331671" y="1569335"/>
            <a:ext cx="9722759" cy="4602865"/>
          </a:xfrm>
        </p:spPr>
        <p:txBody>
          <a:bodyPr>
            <a:normAutofit/>
          </a:bodyPr>
          <a:lstStyle/>
          <a:p>
            <a:pPr>
              <a:lnSpc>
                <a:spcPct val="90000"/>
              </a:lnSpc>
            </a:pPr>
            <a:r>
              <a:rPr lang="en-US" b="0" i="0" dirty="0">
                <a:solidFill>
                  <a:schemeClr val="bg1"/>
                </a:solidFill>
                <a:effectLst/>
                <a:latin typeface="Söhne"/>
              </a:rPr>
              <a:t>Functionality Overview: When a user selects a movie from the Movies Page, they are taken to a detailed description of that movie. This feature provides users with more information about the movie, helping them decide whether to add it to their favorites</a:t>
            </a:r>
          </a:p>
          <a:p>
            <a:pPr>
              <a:lnSpc>
                <a:spcPct val="90000"/>
              </a:lnSpc>
            </a:pPr>
            <a:endParaRPr lang="en-US" dirty="0">
              <a:solidFill>
                <a:schemeClr val="bg1"/>
              </a:solidFill>
              <a:latin typeface="Söhne"/>
            </a:endParaRPr>
          </a:p>
          <a:p>
            <a:pPr>
              <a:lnSpc>
                <a:spcPct val="90000"/>
              </a:lnSpc>
            </a:pPr>
            <a:r>
              <a:rPr lang="en-US" b="0" i="0" dirty="0">
                <a:solidFill>
                  <a:schemeClr val="bg1"/>
                </a:solidFill>
                <a:effectLst/>
                <a:latin typeface="Söhne"/>
              </a:rPr>
              <a:t>Information Displayed</a:t>
            </a:r>
            <a:r>
              <a:rPr lang="en-US" dirty="0">
                <a:solidFill>
                  <a:schemeClr val="bg1"/>
                </a:solidFill>
                <a:latin typeface="Söhne"/>
              </a:rPr>
              <a:t>:</a:t>
            </a:r>
            <a:r>
              <a:rPr lang="en-US" b="0" i="0" dirty="0">
                <a:solidFill>
                  <a:schemeClr val="bg1"/>
                </a:solidFill>
                <a:effectLst/>
                <a:latin typeface="Söhne"/>
              </a:rPr>
              <a:t> The movie description includes details such as the movie's title and brief synopsis. This comprehensive information gives users a thorough understanding of the movie.</a:t>
            </a:r>
          </a:p>
          <a:p>
            <a:pPr>
              <a:lnSpc>
                <a:spcPct val="90000"/>
              </a:lnSpc>
            </a:pPr>
            <a:r>
              <a:rPr lang="en-US" b="0" i="0" dirty="0">
                <a:solidFill>
                  <a:schemeClr val="bg1"/>
                </a:solidFill>
                <a:effectLst/>
                <a:latin typeface="Söhne"/>
              </a:rPr>
              <a:t>User Experience: We designed the movie description page to be informative and easy to navigate. Users can easily return to the Movies Page or add the movie to their favorites list with a single click</a:t>
            </a:r>
          </a:p>
          <a:p>
            <a:pPr>
              <a:lnSpc>
                <a:spcPct val="90000"/>
              </a:lnSpc>
            </a:pPr>
            <a:r>
              <a:rPr lang="en-US" b="0" i="0" dirty="0">
                <a:solidFill>
                  <a:schemeClr val="bg1"/>
                </a:solidFill>
                <a:effectLst/>
                <a:latin typeface="Söhne"/>
              </a:rPr>
              <a:t>Integration with TMDB API: The detailed information about each movie is fetched from the TMDB API, ensuring that users have access to the most accurate and up-to-date information.</a:t>
            </a:r>
          </a:p>
          <a:p>
            <a:pPr>
              <a:lnSpc>
                <a:spcPct val="90000"/>
              </a:lnSpc>
            </a:pPr>
            <a:endParaRPr lang="en-US" sz="1700" dirty="0"/>
          </a:p>
        </p:txBody>
      </p:sp>
      <p:grpSp>
        <p:nvGrpSpPr>
          <p:cNvPr id="11" name="Group 10">
            <a:extLst>
              <a:ext uri="{FF2B5EF4-FFF2-40B4-BE49-F238E27FC236}">
                <a16:creationId xmlns:a16="http://schemas.microsoft.com/office/drawing/2014/main" id="{0EC92BD4-3684-4A4A-84FF-704DCA7A3E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CBA388E6-4C14-4B9E-A26C-CCA504DAB3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E122466-428E-43AB-9AB9-02C82A3902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749A3CE-D685-4BD6-9E32-FECB9B95F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1C33F82-A690-4D10-9DF8-7B2B300FC2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C37F367-774B-4B76-82C0-09AA8E2D96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6157522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5920</TotalTime>
  <Words>1121</Words>
  <Application>Microsoft Office PowerPoint</Application>
  <PresentationFormat>Widescreen</PresentationFormat>
  <Paragraphs>48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Century Gothic</vt:lpstr>
      <vt:lpstr>Söhne</vt:lpstr>
      <vt:lpstr>Wingdings 3</vt:lpstr>
      <vt:lpstr>Slice</vt:lpstr>
      <vt:lpstr>Movie management app</vt:lpstr>
      <vt:lpstr>Introduction</vt:lpstr>
      <vt:lpstr>navigations</vt:lpstr>
      <vt:lpstr>External libraries:  Glide: Glide is a powerful image loading and caching library for Android applications, written in Kotlin. It offers a simple and efficient way to load and display images from various sources, such as URLs, local files, or even content providers. With Glide, you can easily handle image resizing, cropping, and transformations, making it convenient to adapt images to different screen sizes and aspect ratios.  Hilt: Hilt is a dependency injection library for Kotlin and Android applications. Developed by Google, Hilt simplifies the process of managing and injecting dependencies into your app's components. It is built on top of Dagger, a widely used dependency injection framework, and provides a more streamlined and opinionated approach.     </vt:lpstr>
      <vt:lpstr>User Registration and Login</vt:lpstr>
      <vt:lpstr>User Registration and Login screenshots</vt:lpstr>
      <vt:lpstr>All Movies Page</vt:lpstr>
      <vt:lpstr>All Movies Page screenshots</vt:lpstr>
      <vt:lpstr>Movie Description:</vt:lpstr>
      <vt:lpstr>Movie Description screenshots</vt:lpstr>
      <vt:lpstr>Custom Movie Addition</vt:lpstr>
      <vt:lpstr>Custom Movie Addition screenshots</vt:lpstr>
      <vt:lpstr>Favorites page </vt:lpstr>
      <vt:lpstr>Favorites page screenshots</vt:lpstr>
      <vt:lpstr>Challenges and Solutions</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management app</dc:title>
  <dc:creator>Omri nisim Rachmany</dc:creator>
  <cp:lastModifiedBy>Omri nisim Rachmany</cp:lastModifiedBy>
  <cp:revision>2</cp:revision>
  <dcterms:created xsi:type="dcterms:W3CDTF">2023-06-15T08:25:26Z</dcterms:created>
  <dcterms:modified xsi:type="dcterms:W3CDTF">2023-06-22T16:55:53Z</dcterms:modified>
</cp:coreProperties>
</file>