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1474697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2500C-2765-49FC-BCCC-AB1DC28BE991}" v="11" dt="2025-08-13T07:38:32.795"/>
    <p1510:client id="{59CCC2C9-0248-9508-BBC5-E7FCECBD1F5D}" v="3" dt="2025-08-13T07:39:14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ri Sivan" userId="S::omris@mealafood.com::ff439e5a-48a2-41ba-9df9-cbd36181a70b" providerId="AD" clId="Web-{59CCC2C9-0248-9508-BBC5-E7FCECBD1F5D}"/>
    <pc:docChg chg="modSld">
      <pc:chgData name="Omri Sivan" userId="S::omris@mealafood.com::ff439e5a-48a2-41ba-9df9-cbd36181a70b" providerId="AD" clId="Web-{59CCC2C9-0248-9508-BBC5-E7FCECBD1F5D}" dt="2025-08-13T07:39:14.866" v="2"/>
      <pc:docMkLst>
        <pc:docMk/>
      </pc:docMkLst>
      <pc:sldChg chg="addSp delSp modSp">
        <pc:chgData name="Omri Sivan" userId="S::omris@mealafood.com::ff439e5a-48a2-41ba-9df9-cbd36181a70b" providerId="AD" clId="Web-{59CCC2C9-0248-9508-BBC5-E7FCECBD1F5D}" dt="2025-08-13T07:39:14.866" v="2"/>
        <pc:sldMkLst>
          <pc:docMk/>
          <pc:sldMk cId="3618170210" sldId="2147469795"/>
        </pc:sldMkLst>
        <pc:spChg chg="add del mod">
          <ac:chgData name="Omri Sivan" userId="S::omris@mealafood.com::ff439e5a-48a2-41ba-9df9-cbd36181a70b" providerId="AD" clId="Web-{59CCC2C9-0248-9508-BBC5-E7FCECBD1F5D}" dt="2025-08-13T07:39:14.866" v="2"/>
          <ac:spMkLst>
            <pc:docMk/>
            <pc:sldMk cId="3618170210" sldId="2147469795"/>
            <ac:spMk id="3" creationId="{F07E09E6-ACFD-8D0C-994A-7AE6AE3A880D}"/>
          </ac:spMkLst>
        </pc:spChg>
        <pc:spChg chg="del">
          <ac:chgData name="Omri Sivan" userId="S::omris@mealafood.com::ff439e5a-48a2-41ba-9df9-cbd36181a70b" providerId="AD" clId="Web-{59CCC2C9-0248-9508-BBC5-E7FCECBD1F5D}" dt="2025-08-13T07:39:08.209" v="0"/>
          <ac:spMkLst>
            <pc:docMk/>
            <pc:sldMk cId="3618170210" sldId="2147469795"/>
            <ac:spMk id="14" creationId="{C926EF15-31B3-FA3B-7274-BF8AF62A7E42}"/>
          </ac:spMkLst>
        </pc:spChg>
      </pc:sldChg>
    </pc:docChg>
  </pc:docChgLst>
  <pc:docChgLst>
    <pc:chgData name="Rom" userId="fc3d89fd-56d1-4cec-860b-f8d38b10fc40" providerId="ADAL" clId="{0072500C-2765-49FC-BCCC-AB1DC28BE991}"/>
    <pc:docChg chg="addSld modSld">
      <pc:chgData name="Rom" userId="fc3d89fd-56d1-4cec-860b-f8d38b10fc40" providerId="ADAL" clId="{0072500C-2765-49FC-BCCC-AB1DC28BE991}" dt="2025-08-13T07:38:17.796" v="1"/>
      <pc:docMkLst>
        <pc:docMk/>
      </pc:docMkLst>
      <pc:sldChg chg="add setBg">
        <pc:chgData name="Rom" userId="fc3d89fd-56d1-4cec-860b-f8d38b10fc40" providerId="ADAL" clId="{0072500C-2765-49FC-BCCC-AB1DC28BE991}" dt="2025-08-13T07:38:15.209" v="0"/>
        <pc:sldMkLst>
          <pc:docMk/>
          <pc:sldMk cId="1938760532" sldId="2147469794"/>
        </pc:sldMkLst>
      </pc:sldChg>
      <pc:sldChg chg="add">
        <pc:chgData name="Rom" userId="fc3d89fd-56d1-4cec-860b-f8d38b10fc40" providerId="ADAL" clId="{0072500C-2765-49FC-BCCC-AB1DC28BE991}" dt="2025-08-13T07:38:17.796" v="1"/>
        <pc:sldMkLst>
          <pc:docMk/>
          <pc:sldMk cId="3618170210" sldId="214746979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770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rgbClr val="00543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C9E55"/>
                </a:solidFill>
                <a:latin typeface="Carlito"/>
                <a:cs typeface="Carlito"/>
              </a:defRPr>
            </a:lvl1pPr>
          </a:lstStyle>
          <a:p>
            <a:pPr marL="93561">
              <a:spcBef>
                <a:spcPts val="40"/>
              </a:spcBef>
            </a:pPr>
            <a:r>
              <a:rPr lang="en-US" spc="-7">
                <a:latin typeface="Verdana"/>
                <a:cs typeface="Verdana"/>
              </a:rPr>
              <a:t>mealafood.com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080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5784" y="578358"/>
            <a:ext cx="11314430" cy="477054"/>
          </a:xfrm>
        </p:spPr>
        <p:txBody>
          <a:bodyPr lIns="0" tIns="0" rIns="0" bIns="0"/>
          <a:lstStyle>
            <a:lvl1pPr>
              <a:defRPr sz="3100" b="1" i="0">
                <a:solidFill>
                  <a:srgbClr val="00543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C9E55"/>
                </a:solidFill>
                <a:latin typeface="Carlito"/>
                <a:cs typeface="Carlito"/>
              </a:defRPr>
            </a:lvl1pPr>
          </a:lstStyle>
          <a:p>
            <a:pPr marL="93561">
              <a:spcBef>
                <a:spcPts val="40"/>
              </a:spcBef>
            </a:pPr>
            <a:r>
              <a:rPr lang="en-US" spc="-7">
                <a:latin typeface="Verdana"/>
                <a:cs typeface="Verdana"/>
              </a:rPr>
              <a:t>mealafood.com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559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5784" y="578358"/>
            <a:ext cx="11314430" cy="477054"/>
          </a:xfrm>
        </p:spPr>
        <p:txBody>
          <a:bodyPr lIns="0" tIns="0" rIns="0" bIns="0"/>
          <a:lstStyle>
            <a:lvl1pPr>
              <a:defRPr sz="3100" b="1" i="0">
                <a:solidFill>
                  <a:srgbClr val="00543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C9E55"/>
                </a:solidFill>
                <a:latin typeface="Carlito"/>
                <a:cs typeface="Carlito"/>
              </a:defRPr>
            </a:lvl1pPr>
          </a:lstStyle>
          <a:p>
            <a:pPr marL="93561">
              <a:spcBef>
                <a:spcPts val="40"/>
              </a:spcBef>
            </a:pPr>
            <a:r>
              <a:rPr lang="en-US" spc="-7">
                <a:latin typeface="Verdana"/>
                <a:cs typeface="Verdana"/>
              </a:rPr>
              <a:t>mealafood.com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80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5784" y="578358"/>
            <a:ext cx="11314430" cy="477054"/>
          </a:xfrm>
        </p:spPr>
        <p:txBody>
          <a:bodyPr lIns="0" tIns="0" rIns="0" bIns="0"/>
          <a:lstStyle>
            <a:lvl1pPr>
              <a:defRPr sz="3100" b="1" i="0">
                <a:solidFill>
                  <a:srgbClr val="00543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C9E55"/>
                </a:solidFill>
                <a:latin typeface="Carlito"/>
                <a:cs typeface="Carlito"/>
              </a:defRPr>
            </a:lvl1pPr>
          </a:lstStyle>
          <a:p>
            <a:pPr marL="93561">
              <a:spcBef>
                <a:spcPts val="40"/>
              </a:spcBef>
            </a:pPr>
            <a:r>
              <a:rPr lang="en-US" spc="-7">
                <a:latin typeface="Verdana"/>
                <a:cs typeface="Verdana"/>
              </a:rPr>
              <a:t>mealafood.com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8642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3C9E55"/>
                </a:solidFill>
                <a:latin typeface="Carlito"/>
                <a:cs typeface="Carlito"/>
              </a:defRPr>
            </a:lvl1pPr>
          </a:lstStyle>
          <a:p>
            <a:pPr marL="93561">
              <a:spcBef>
                <a:spcPts val="40"/>
              </a:spcBef>
            </a:pPr>
            <a:r>
              <a:rPr lang="en-US" spc="-7">
                <a:latin typeface="Verdana"/>
                <a:cs typeface="Verdana"/>
              </a:rPr>
              <a:t>mealafood.com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763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72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2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9245-9FE3-A2A7-8859-C4D9A6318C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2401" y="302401"/>
            <a:ext cx="6537671" cy="71558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8B3F378-B599-0ED4-540B-436FA160B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A3E189-2F3A-42E5-B572-3520703B6186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83FE363-5639-D4A1-AC4D-D672D5324C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2401" y="1342800"/>
            <a:ext cx="6537671" cy="2215991"/>
          </a:xfrm>
        </p:spPr>
        <p:txBody>
          <a:bodyPr tIns="0"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a </a:t>
            </a:r>
            <a:r>
              <a:rPr lang="en-US" err="1"/>
              <a:t>sem</a:t>
            </a:r>
            <a:r>
              <a:rPr lang="en-US"/>
              <a:t> dui. Maecenas ac ante </a:t>
            </a:r>
            <a:r>
              <a:rPr lang="en-US" err="1"/>
              <a:t>commodo</a:t>
            </a:r>
            <a:r>
              <a:rPr lang="en-US"/>
              <a:t>, gravida </a:t>
            </a:r>
            <a:r>
              <a:rPr lang="en-US" err="1"/>
              <a:t>enim</a:t>
            </a:r>
            <a:r>
              <a:rPr lang="en-US"/>
              <a:t> in,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. </a:t>
            </a:r>
            <a:r>
              <a:rPr lang="en-US" err="1"/>
              <a:t>Curabitur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augue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magna </a:t>
            </a:r>
            <a:r>
              <a:rPr lang="en-US" err="1"/>
              <a:t>commodo</a:t>
            </a:r>
            <a:r>
              <a:rPr lang="en-US"/>
              <a:t> maximus. Integer </a:t>
            </a:r>
            <a:r>
              <a:rPr lang="en-US" err="1"/>
              <a:t>felis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, </a:t>
            </a:r>
            <a:r>
              <a:rPr lang="en-US" err="1"/>
              <a:t>commodo</a:t>
            </a:r>
            <a:r>
              <a:rPr lang="en-US"/>
              <a:t> et dictum at, </a:t>
            </a:r>
            <a:r>
              <a:rPr lang="en-US" err="1"/>
              <a:t>finibus</a:t>
            </a:r>
            <a:r>
              <a:rPr lang="en-US"/>
              <a:t> et </a:t>
            </a:r>
            <a:r>
              <a:rPr lang="en-US" err="1"/>
              <a:t>felis</a:t>
            </a:r>
            <a:r>
              <a:rPr lang="en-US"/>
              <a:t>. In </a:t>
            </a:r>
            <a:r>
              <a:rPr lang="en-US" err="1"/>
              <a:t>quis</a:t>
            </a:r>
            <a:r>
              <a:rPr lang="en-US"/>
              <a:t> mi </a:t>
            </a:r>
            <a:r>
              <a:rPr lang="en-US" err="1"/>
              <a:t>leo</a:t>
            </a:r>
            <a:r>
              <a:rPr lang="en-US"/>
              <a:t>.  </a:t>
            </a:r>
          </a:p>
          <a:p>
            <a:pPr lvl="0"/>
            <a:endParaRPr lang="en-US"/>
          </a:p>
          <a:p>
            <a:pPr lvl="0"/>
            <a:r>
              <a:rPr lang="en-US"/>
              <a:t>Morbi </a:t>
            </a:r>
            <a:r>
              <a:rPr lang="en-US" err="1"/>
              <a:t>elementum</a:t>
            </a:r>
            <a:r>
              <a:rPr lang="en-US"/>
              <a:t> diam in dui </a:t>
            </a:r>
            <a:r>
              <a:rPr lang="en-US" err="1"/>
              <a:t>ultrices</a:t>
            </a:r>
            <a:r>
              <a:rPr lang="en-US"/>
              <a:t> auctor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sem. Proin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condimentum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, in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odio.lacinia</a:t>
            </a:r>
            <a:r>
              <a:rPr lang="en-US"/>
              <a:t> </a:t>
            </a:r>
            <a:r>
              <a:rPr lang="en-US" err="1"/>
              <a:t>turpis</a:t>
            </a:r>
            <a:r>
              <a:rPr lang="en-US"/>
              <a:t> ac, </a:t>
            </a:r>
            <a:r>
              <a:rPr lang="en-US" err="1"/>
              <a:t>vulputate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. Integer </a:t>
            </a:r>
            <a:r>
              <a:rPr lang="en-US" err="1"/>
              <a:t>tincidunt</a:t>
            </a:r>
            <a:r>
              <a:rPr lang="en-US"/>
              <a:t> a </a:t>
            </a:r>
            <a:r>
              <a:rPr lang="en-US" err="1"/>
              <a:t>elit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. </a:t>
            </a:r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6B061C0-874D-A228-DAC6-B645DC65434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337428" y="2"/>
            <a:ext cx="4854573" cy="6857998"/>
          </a:xfrm>
          <a:custGeom>
            <a:avLst/>
            <a:gdLst>
              <a:gd name="connsiteX0" fmla="*/ 2881308 w 4854573"/>
              <a:gd name="connsiteY0" fmla="*/ 6463991 h 6857998"/>
              <a:gd name="connsiteX1" fmla="*/ 2881308 w 4854573"/>
              <a:gd name="connsiteY1" fmla="*/ 6493321 h 6857998"/>
              <a:gd name="connsiteX2" fmla="*/ 2943137 w 4854573"/>
              <a:gd name="connsiteY2" fmla="*/ 6493321 h 6857998"/>
              <a:gd name="connsiteX3" fmla="*/ 2943137 w 4854573"/>
              <a:gd name="connsiteY3" fmla="*/ 6463991 h 6857998"/>
              <a:gd name="connsiteX4" fmla="*/ 2421484 w 4854573"/>
              <a:gd name="connsiteY4" fmla="*/ 6441363 h 6857998"/>
              <a:gd name="connsiteX5" fmla="*/ 2456962 w 4854573"/>
              <a:gd name="connsiteY5" fmla="*/ 6481589 h 6857998"/>
              <a:gd name="connsiteX6" fmla="*/ 2421484 w 4854573"/>
              <a:gd name="connsiteY6" fmla="*/ 6521820 h 6857998"/>
              <a:gd name="connsiteX7" fmla="*/ 2385724 w 4854573"/>
              <a:gd name="connsiteY7" fmla="*/ 6481312 h 6857998"/>
              <a:gd name="connsiteX8" fmla="*/ 2421484 w 4854573"/>
              <a:gd name="connsiteY8" fmla="*/ 6441363 h 6857998"/>
              <a:gd name="connsiteX9" fmla="*/ 3511349 w 4854573"/>
              <a:gd name="connsiteY9" fmla="*/ 6439132 h 6857998"/>
              <a:gd name="connsiteX10" fmla="*/ 3543474 w 4854573"/>
              <a:gd name="connsiteY10" fmla="*/ 6468185 h 6857998"/>
              <a:gd name="connsiteX11" fmla="*/ 3476430 w 4854573"/>
              <a:gd name="connsiteY11" fmla="*/ 6468185 h 6857998"/>
              <a:gd name="connsiteX12" fmla="*/ 3511349 w 4854573"/>
              <a:gd name="connsiteY12" fmla="*/ 6439132 h 6857998"/>
              <a:gd name="connsiteX13" fmla="*/ 3746850 w 4854573"/>
              <a:gd name="connsiteY13" fmla="*/ 6414268 h 6857998"/>
              <a:gd name="connsiteX14" fmla="*/ 3746850 w 4854573"/>
              <a:gd name="connsiteY14" fmla="*/ 6548919 h 6857998"/>
              <a:gd name="connsiteX15" fmla="*/ 3781492 w 4854573"/>
              <a:gd name="connsiteY15" fmla="*/ 6548919 h 6857998"/>
              <a:gd name="connsiteX16" fmla="*/ 3781492 w 4854573"/>
              <a:gd name="connsiteY16" fmla="*/ 6414268 h 6857998"/>
              <a:gd name="connsiteX17" fmla="*/ 3107677 w 4854573"/>
              <a:gd name="connsiteY17" fmla="*/ 6414268 h 6857998"/>
              <a:gd name="connsiteX18" fmla="*/ 3107677 w 4854573"/>
              <a:gd name="connsiteY18" fmla="*/ 6548919 h 6857998"/>
              <a:gd name="connsiteX19" fmla="*/ 3142319 w 4854573"/>
              <a:gd name="connsiteY19" fmla="*/ 6548919 h 6857998"/>
              <a:gd name="connsiteX20" fmla="*/ 3142319 w 4854573"/>
              <a:gd name="connsiteY20" fmla="*/ 6488296 h 6857998"/>
              <a:gd name="connsiteX21" fmla="*/ 3178079 w 4854573"/>
              <a:gd name="connsiteY21" fmla="*/ 6446393 h 6857998"/>
              <a:gd name="connsiteX22" fmla="*/ 3191488 w 4854573"/>
              <a:gd name="connsiteY22" fmla="*/ 6446393 h 6857998"/>
              <a:gd name="connsiteX23" fmla="*/ 3191488 w 4854573"/>
              <a:gd name="connsiteY23" fmla="*/ 6414268 h 6857998"/>
              <a:gd name="connsiteX24" fmla="*/ 3174167 w 4854573"/>
              <a:gd name="connsiteY24" fmla="*/ 6414827 h 6857998"/>
              <a:gd name="connsiteX25" fmla="*/ 3140642 w 4854573"/>
              <a:gd name="connsiteY25" fmla="*/ 6439409 h 6857998"/>
              <a:gd name="connsiteX26" fmla="*/ 3140642 w 4854573"/>
              <a:gd name="connsiteY26" fmla="*/ 6414268 h 6857998"/>
              <a:gd name="connsiteX27" fmla="*/ 3047340 w 4854573"/>
              <a:gd name="connsiteY27" fmla="*/ 6414268 h 6857998"/>
              <a:gd name="connsiteX28" fmla="*/ 3047340 w 4854573"/>
              <a:gd name="connsiteY28" fmla="*/ 6548919 h 6857998"/>
              <a:gd name="connsiteX29" fmla="*/ 3081982 w 4854573"/>
              <a:gd name="connsiteY29" fmla="*/ 6548919 h 6857998"/>
              <a:gd name="connsiteX30" fmla="*/ 3081982 w 4854573"/>
              <a:gd name="connsiteY30" fmla="*/ 6414268 h 6857998"/>
              <a:gd name="connsiteX31" fmla="*/ 3870600 w 4854573"/>
              <a:gd name="connsiteY31" fmla="*/ 6410920 h 6857998"/>
              <a:gd name="connsiteX32" fmla="*/ 3800480 w 4854573"/>
              <a:gd name="connsiteY32" fmla="*/ 6481599 h 6857998"/>
              <a:gd name="connsiteX33" fmla="*/ 3870600 w 4854573"/>
              <a:gd name="connsiteY33" fmla="*/ 6552278 h 6857998"/>
              <a:gd name="connsiteX34" fmla="*/ 3936808 w 4854573"/>
              <a:gd name="connsiteY34" fmla="*/ 6501715 h 6857998"/>
              <a:gd name="connsiteX35" fmla="*/ 3900212 w 4854573"/>
              <a:gd name="connsiteY35" fmla="*/ 6501715 h 6857998"/>
              <a:gd name="connsiteX36" fmla="*/ 3870323 w 4854573"/>
              <a:gd name="connsiteY36" fmla="*/ 6522666 h 6857998"/>
              <a:gd name="connsiteX37" fmla="*/ 3835963 w 4854573"/>
              <a:gd name="connsiteY37" fmla="*/ 6481599 h 6857998"/>
              <a:gd name="connsiteX38" fmla="*/ 3870323 w 4854573"/>
              <a:gd name="connsiteY38" fmla="*/ 6440809 h 6857998"/>
              <a:gd name="connsiteX39" fmla="*/ 3900212 w 4854573"/>
              <a:gd name="connsiteY39" fmla="*/ 6461483 h 6857998"/>
              <a:gd name="connsiteX40" fmla="*/ 3936808 w 4854573"/>
              <a:gd name="connsiteY40" fmla="*/ 6461483 h 6857998"/>
              <a:gd name="connsiteX41" fmla="*/ 3870600 w 4854573"/>
              <a:gd name="connsiteY41" fmla="*/ 6410920 h 6857998"/>
              <a:gd name="connsiteX42" fmla="*/ 3673376 w 4854573"/>
              <a:gd name="connsiteY42" fmla="*/ 6410915 h 6857998"/>
              <a:gd name="connsiteX43" fmla="*/ 3629796 w 4854573"/>
              <a:gd name="connsiteY43" fmla="*/ 6436897 h 6857998"/>
              <a:gd name="connsiteX44" fmla="*/ 3629796 w 4854573"/>
              <a:gd name="connsiteY44" fmla="*/ 6414268 h 6857998"/>
              <a:gd name="connsiteX45" fmla="*/ 3596831 w 4854573"/>
              <a:gd name="connsiteY45" fmla="*/ 6414268 h 6857998"/>
              <a:gd name="connsiteX46" fmla="*/ 3596831 w 4854573"/>
              <a:gd name="connsiteY46" fmla="*/ 6548920 h 6857998"/>
              <a:gd name="connsiteX47" fmla="*/ 3631750 w 4854573"/>
              <a:gd name="connsiteY47" fmla="*/ 6548920 h 6857998"/>
              <a:gd name="connsiteX48" fmla="*/ 3631750 w 4854573"/>
              <a:gd name="connsiteY48" fmla="*/ 6479358 h 6857998"/>
              <a:gd name="connsiteX49" fmla="*/ 3662480 w 4854573"/>
              <a:gd name="connsiteY49" fmla="*/ 6440527 h 6857998"/>
              <a:gd name="connsiteX50" fmla="*/ 3688739 w 4854573"/>
              <a:gd name="connsiteY50" fmla="*/ 6476005 h 6857998"/>
              <a:gd name="connsiteX51" fmla="*/ 3688739 w 4854573"/>
              <a:gd name="connsiteY51" fmla="*/ 6548920 h 6857998"/>
              <a:gd name="connsiteX52" fmla="*/ 3723658 w 4854573"/>
              <a:gd name="connsiteY52" fmla="*/ 6548920 h 6857998"/>
              <a:gd name="connsiteX53" fmla="*/ 3723658 w 4854573"/>
              <a:gd name="connsiteY53" fmla="*/ 6472933 h 6857998"/>
              <a:gd name="connsiteX54" fmla="*/ 3673376 w 4854573"/>
              <a:gd name="connsiteY54" fmla="*/ 6410915 h 6857998"/>
              <a:gd name="connsiteX55" fmla="*/ 3511349 w 4854573"/>
              <a:gd name="connsiteY55" fmla="*/ 6410915 h 6857998"/>
              <a:gd name="connsiteX56" fmla="*/ 3441229 w 4854573"/>
              <a:gd name="connsiteY56" fmla="*/ 6482712 h 6857998"/>
              <a:gd name="connsiteX57" fmla="*/ 3511067 w 4854573"/>
              <a:gd name="connsiteY57" fmla="*/ 6552273 h 6857998"/>
              <a:gd name="connsiteX58" fmla="*/ 3574762 w 4854573"/>
              <a:gd name="connsiteY58" fmla="*/ 6506458 h 6857998"/>
              <a:gd name="connsiteX59" fmla="*/ 3539561 w 4854573"/>
              <a:gd name="connsiteY59" fmla="*/ 6506458 h 6857998"/>
              <a:gd name="connsiteX60" fmla="*/ 3510785 w 4854573"/>
              <a:gd name="connsiteY60" fmla="*/ 6523779 h 6857998"/>
              <a:gd name="connsiteX61" fmla="*/ 3475866 w 4854573"/>
              <a:gd name="connsiteY61" fmla="*/ 6489977 h 6857998"/>
              <a:gd name="connsiteX62" fmla="*/ 3577275 w 4854573"/>
              <a:gd name="connsiteY62" fmla="*/ 6489977 h 6857998"/>
              <a:gd name="connsiteX63" fmla="*/ 3578670 w 4854573"/>
              <a:gd name="connsiteY63" fmla="*/ 6476846 h 6857998"/>
              <a:gd name="connsiteX64" fmla="*/ 3511349 w 4854573"/>
              <a:gd name="connsiteY64" fmla="*/ 6410915 h 6857998"/>
              <a:gd name="connsiteX65" fmla="*/ 3282000 w 4854573"/>
              <a:gd name="connsiteY65" fmla="*/ 6410915 h 6857998"/>
              <a:gd name="connsiteX66" fmla="*/ 3239256 w 4854573"/>
              <a:gd name="connsiteY66" fmla="*/ 6432425 h 6857998"/>
              <a:gd name="connsiteX67" fmla="*/ 3239256 w 4854573"/>
              <a:gd name="connsiteY67" fmla="*/ 6414268 h 6857998"/>
              <a:gd name="connsiteX68" fmla="*/ 3206291 w 4854573"/>
              <a:gd name="connsiteY68" fmla="*/ 6414268 h 6857998"/>
              <a:gd name="connsiteX69" fmla="*/ 3206291 w 4854573"/>
              <a:gd name="connsiteY69" fmla="*/ 6548920 h 6857998"/>
              <a:gd name="connsiteX70" fmla="*/ 3241210 w 4854573"/>
              <a:gd name="connsiteY70" fmla="*/ 6548920 h 6857998"/>
              <a:gd name="connsiteX71" fmla="*/ 3241210 w 4854573"/>
              <a:gd name="connsiteY71" fmla="*/ 6479358 h 6857998"/>
              <a:gd name="connsiteX72" fmla="*/ 3272217 w 4854573"/>
              <a:gd name="connsiteY72" fmla="*/ 6440527 h 6857998"/>
              <a:gd name="connsiteX73" fmla="*/ 3296799 w 4854573"/>
              <a:gd name="connsiteY73" fmla="*/ 6476005 h 6857998"/>
              <a:gd name="connsiteX74" fmla="*/ 3296799 w 4854573"/>
              <a:gd name="connsiteY74" fmla="*/ 6548920 h 6857998"/>
              <a:gd name="connsiteX75" fmla="*/ 3331718 w 4854573"/>
              <a:gd name="connsiteY75" fmla="*/ 6548920 h 6857998"/>
              <a:gd name="connsiteX76" fmla="*/ 3331718 w 4854573"/>
              <a:gd name="connsiteY76" fmla="*/ 6479358 h 6857998"/>
              <a:gd name="connsiteX77" fmla="*/ 3363007 w 4854573"/>
              <a:gd name="connsiteY77" fmla="*/ 6440527 h 6857998"/>
              <a:gd name="connsiteX78" fmla="*/ 3387311 w 4854573"/>
              <a:gd name="connsiteY78" fmla="*/ 6476005 h 6857998"/>
              <a:gd name="connsiteX79" fmla="*/ 3387311 w 4854573"/>
              <a:gd name="connsiteY79" fmla="*/ 6548920 h 6857998"/>
              <a:gd name="connsiteX80" fmla="*/ 3422230 w 4854573"/>
              <a:gd name="connsiteY80" fmla="*/ 6548920 h 6857998"/>
              <a:gd name="connsiteX81" fmla="*/ 3422230 w 4854573"/>
              <a:gd name="connsiteY81" fmla="*/ 6472933 h 6857998"/>
              <a:gd name="connsiteX82" fmla="*/ 3370277 w 4854573"/>
              <a:gd name="connsiteY82" fmla="*/ 6410915 h 6857998"/>
              <a:gd name="connsiteX83" fmla="*/ 3323903 w 4854573"/>
              <a:gd name="connsiteY83" fmla="*/ 6435220 h 6857998"/>
              <a:gd name="connsiteX84" fmla="*/ 3282000 w 4854573"/>
              <a:gd name="connsiteY84" fmla="*/ 6410915 h 6857998"/>
              <a:gd name="connsiteX85" fmla="*/ 2718999 w 4854573"/>
              <a:gd name="connsiteY85" fmla="*/ 6410915 h 6857998"/>
              <a:gd name="connsiteX86" fmla="*/ 2676255 w 4854573"/>
              <a:gd name="connsiteY86" fmla="*/ 6432425 h 6857998"/>
              <a:gd name="connsiteX87" fmla="*/ 2676255 w 4854573"/>
              <a:gd name="connsiteY87" fmla="*/ 6414268 h 6857998"/>
              <a:gd name="connsiteX88" fmla="*/ 2643290 w 4854573"/>
              <a:gd name="connsiteY88" fmla="*/ 6414268 h 6857998"/>
              <a:gd name="connsiteX89" fmla="*/ 2643290 w 4854573"/>
              <a:gd name="connsiteY89" fmla="*/ 6548920 h 6857998"/>
              <a:gd name="connsiteX90" fmla="*/ 2678209 w 4854573"/>
              <a:gd name="connsiteY90" fmla="*/ 6548920 h 6857998"/>
              <a:gd name="connsiteX91" fmla="*/ 2678209 w 4854573"/>
              <a:gd name="connsiteY91" fmla="*/ 6479358 h 6857998"/>
              <a:gd name="connsiteX92" fmla="*/ 2709216 w 4854573"/>
              <a:gd name="connsiteY92" fmla="*/ 6440527 h 6857998"/>
              <a:gd name="connsiteX93" fmla="*/ 2733798 w 4854573"/>
              <a:gd name="connsiteY93" fmla="*/ 6476005 h 6857998"/>
              <a:gd name="connsiteX94" fmla="*/ 2733798 w 4854573"/>
              <a:gd name="connsiteY94" fmla="*/ 6548920 h 6857998"/>
              <a:gd name="connsiteX95" fmla="*/ 2768717 w 4854573"/>
              <a:gd name="connsiteY95" fmla="*/ 6548920 h 6857998"/>
              <a:gd name="connsiteX96" fmla="*/ 2768717 w 4854573"/>
              <a:gd name="connsiteY96" fmla="*/ 6479358 h 6857998"/>
              <a:gd name="connsiteX97" fmla="*/ 2800006 w 4854573"/>
              <a:gd name="connsiteY97" fmla="*/ 6440527 h 6857998"/>
              <a:gd name="connsiteX98" fmla="*/ 2824310 w 4854573"/>
              <a:gd name="connsiteY98" fmla="*/ 6476005 h 6857998"/>
              <a:gd name="connsiteX99" fmla="*/ 2824310 w 4854573"/>
              <a:gd name="connsiteY99" fmla="*/ 6548920 h 6857998"/>
              <a:gd name="connsiteX100" fmla="*/ 2859230 w 4854573"/>
              <a:gd name="connsiteY100" fmla="*/ 6548920 h 6857998"/>
              <a:gd name="connsiteX101" fmla="*/ 2859230 w 4854573"/>
              <a:gd name="connsiteY101" fmla="*/ 6472933 h 6857998"/>
              <a:gd name="connsiteX102" fmla="*/ 2807276 w 4854573"/>
              <a:gd name="connsiteY102" fmla="*/ 6410915 h 6857998"/>
              <a:gd name="connsiteX103" fmla="*/ 2760902 w 4854573"/>
              <a:gd name="connsiteY103" fmla="*/ 6435220 h 6857998"/>
              <a:gd name="connsiteX104" fmla="*/ 2718999 w 4854573"/>
              <a:gd name="connsiteY104" fmla="*/ 6410915 h 6857998"/>
              <a:gd name="connsiteX105" fmla="*/ 2565636 w 4854573"/>
              <a:gd name="connsiteY105" fmla="*/ 6410915 h 6857998"/>
              <a:gd name="connsiteX106" fmla="*/ 2512560 w 4854573"/>
              <a:gd name="connsiteY106" fmla="*/ 6453377 h 6857998"/>
              <a:gd name="connsiteX107" fmla="*/ 2529322 w 4854573"/>
              <a:gd name="connsiteY107" fmla="*/ 6480476 h 6857998"/>
              <a:gd name="connsiteX108" fmla="*/ 2563406 w 4854573"/>
              <a:gd name="connsiteY108" fmla="*/ 6492490 h 6857998"/>
              <a:gd name="connsiteX109" fmla="*/ 2589664 w 4854573"/>
              <a:gd name="connsiteY109" fmla="*/ 6510370 h 6857998"/>
              <a:gd name="connsiteX110" fmla="*/ 2568990 w 4854573"/>
              <a:gd name="connsiteY110" fmla="*/ 6525178 h 6857998"/>
              <a:gd name="connsiteX111" fmla="*/ 2542731 w 4854573"/>
              <a:gd name="connsiteY111" fmla="*/ 6506181 h 6857998"/>
              <a:gd name="connsiteX112" fmla="*/ 2507812 w 4854573"/>
              <a:gd name="connsiteY112" fmla="*/ 6506181 h 6857998"/>
              <a:gd name="connsiteX113" fmla="*/ 2569549 w 4854573"/>
              <a:gd name="connsiteY113" fmla="*/ 6552273 h 6857998"/>
              <a:gd name="connsiteX114" fmla="*/ 2624301 w 4854573"/>
              <a:gd name="connsiteY114" fmla="*/ 6508416 h 6857998"/>
              <a:gd name="connsiteX115" fmla="*/ 2598597 w 4854573"/>
              <a:gd name="connsiteY115" fmla="*/ 6474328 h 6857998"/>
              <a:gd name="connsiteX116" fmla="*/ 2573733 w 4854573"/>
              <a:gd name="connsiteY116" fmla="*/ 6467067 h 6857998"/>
              <a:gd name="connsiteX117" fmla="*/ 2546357 w 4854573"/>
              <a:gd name="connsiteY117" fmla="*/ 6451146 h 6857998"/>
              <a:gd name="connsiteX118" fmla="*/ 2565354 w 4854573"/>
              <a:gd name="connsiteY118" fmla="*/ 6438014 h 6857998"/>
              <a:gd name="connsiteX119" fmla="*/ 2586588 w 4854573"/>
              <a:gd name="connsiteY119" fmla="*/ 6452541 h 6857998"/>
              <a:gd name="connsiteX120" fmla="*/ 2619271 w 4854573"/>
              <a:gd name="connsiteY120" fmla="*/ 6452541 h 6857998"/>
              <a:gd name="connsiteX121" fmla="*/ 2565636 w 4854573"/>
              <a:gd name="connsiteY121" fmla="*/ 6410915 h 6857998"/>
              <a:gd name="connsiteX122" fmla="*/ 4240120 w 4854573"/>
              <a:gd name="connsiteY122" fmla="*/ 6410876 h 6857998"/>
              <a:gd name="connsiteX123" fmla="*/ 4169247 w 4854573"/>
              <a:gd name="connsiteY123" fmla="*/ 6481749 h 6857998"/>
              <a:gd name="connsiteX124" fmla="*/ 4240120 w 4854573"/>
              <a:gd name="connsiteY124" fmla="*/ 6552628 h 6857998"/>
              <a:gd name="connsiteX125" fmla="*/ 4292190 w 4854573"/>
              <a:gd name="connsiteY125" fmla="*/ 6529718 h 6857998"/>
              <a:gd name="connsiteX126" fmla="*/ 4344261 w 4854573"/>
              <a:gd name="connsiteY126" fmla="*/ 6552628 h 6857998"/>
              <a:gd name="connsiteX127" fmla="*/ 4414327 w 4854573"/>
              <a:gd name="connsiteY127" fmla="*/ 6491912 h 6857998"/>
              <a:gd name="connsiteX128" fmla="*/ 4484394 w 4854573"/>
              <a:gd name="connsiteY128" fmla="*/ 6552628 h 6857998"/>
              <a:gd name="connsiteX129" fmla="*/ 4555267 w 4854573"/>
              <a:gd name="connsiteY129" fmla="*/ 6481754 h 6857998"/>
              <a:gd name="connsiteX130" fmla="*/ 4484394 w 4854573"/>
              <a:gd name="connsiteY130" fmla="*/ 6410876 h 6857998"/>
              <a:gd name="connsiteX131" fmla="*/ 4414327 w 4854573"/>
              <a:gd name="connsiteY131" fmla="*/ 6471592 h 6857998"/>
              <a:gd name="connsiteX132" fmla="*/ 4344261 w 4854573"/>
              <a:gd name="connsiteY132" fmla="*/ 6410876 h 6857998"/>
              <a:gd name="connsiteX133" fmla="*/ 4292190 w 4854573"/>
              <a:gd name="connsiteY133" fmla="*/ 6433786 h 6857998"/>
              <a:gd name="connsiteX134" fmla="*/ 4240120 w 4854573"/>
              <a:gd name="connsiteY134" fmla="*/ 6410876 h 6857998"/>
              <a:gd name="connsiteX135" fmla="*/ 3955251 w 4854573"/>
              <a:gd name="connsiteY135" fmla="*/ 6353368 h 6857998"/>
              <a:gd name="connsiteX136" fmla="*/ 3955251 w 4854573"/>
              <a:gd name="connsiteY136" fmla="*/ 6548920 h 6857998"/>
              <a:gd name="connsiteX137" fmla="*/ 3990170 w 4854573"/>
              <a:gd name="connsiteY137" fmla="*/ 6548920 h 6857998"/>
              <a:gd name="connsiteX138" fmla="*/ 3990170 w 4854573"/>
              <a:gd name="connsiteY138" fmla="*/ 6479359 h 6857998"/>
              <a:gd name="connsiteX139" fmla="*/ 4021177 w 4854573"/>
              <a:gd name="connsiteY139" fmla="*/ 6440527 h 6857998"/>
              <a:gd name="connsiteX140" fmla="*/ 4047159 w 4854573"/>
              <a:gd name="connsiteY140" fmla="*/ 6476005 h 6857998"/>
              <a:gd name="connsiteX141" fmla="*/ 4047159 w 4854573"/>
              <a:gd name="connsiteY141" fmla="*/ 6548920 h 6857998"/>
              <a:gd name="connsiteX142" fmla="*/ 4081801 w 4854573"/>
              <a:gd name="connsiteY142" fmla="*/ 6548920 h 6857998"/>
              <a:gd name="connsiteX143" fmla="*/ 4081801 w 4854573"/>
              <a:gd name="connsiteY143" fmla="*/ 6472934 h 6857998"/>
              <a:gd name="connsiteX144" fmla="*/ 4032073 w 4854573"/>
              <a:gd name="connsiteY144" fmla="*/ 6410915 h 6857998"/>
              <a:gd name="connsiteX145" fmla="*/ 3990170 w 4854573"/>
              <a:gd name="connsiteY145" fmla="*/ 6434938 h 6857998"/>
              <a:gd name="connsiteX146" fmla="*/ 3990170 w 4854573"/>
              <a:gd name="connsiteY146" fmla="*/ 6353368 h 6857998"/>
              <a:gd name="connsiteX147" fmla="*/ 3764170 w 4854573"/>
              <a:gd name="connsiteY147" fmla="*/ 6353368 h 6857998"/>
              <a:gd name="connsiteX148" fmla="*/ 3742660 w 4854573"/>
              <a:gd name="connsiteY148" fmla="*/ 6373202 h 6857998"/>
              <a:gd name="connsiteX149" fmla="*/ 3764170 w 4854573"/>
              <a:gd name="connsiteY149" fmla="*/ 6393317 h 6857998"/>
              <a:gd name="connsiteX150" fmla="*/ 3785963 w 4854573"/>
              <a:gd name="connsiteY150" fmla="*/ 6373202 h 6857998"/>
              <a:gd name="connsiteX151" fmla="*/ 3764170 w 4854573"/>
              <a:gd name="connsiteY151" fmla="*/ 6353368 h 6857998"/>
              <a:gd name="connsiteX152" fmla="*/ 3064379 w 4854573"/>
              <a:gd name="connsiteY152" fmla="*/ 6353368 h 6857998"/>
              <a:gd name="connsiteX153" fmla="*/ 3042869 w 4854573"/>
              <a:gd name="connsiteY153" fmla="*/ 6373202 h 6857998"/>
              <a:gd name="connsiteX154" fmla="*/ 3064379 w 4854573"/>
              <a:gd name="connsiteY154" fmla="*/ 6393317 h 6857998"/>
              <a:gd name="connsiteX155" fmla="*/ 3086172 w 4854573"/>
              <a:gd name="connsiteY155" fmla="*/ 6373202 h 6857998"/>
              <a:gd name="connsiteX156" fmla="*/ 3064379 w 4854573"/>
              <a:gd name="connsiteY156" fmla="*/ 6353368 h 6857998"/>
              <a:gd name="connsiteX157" fmla="*/ 3011581 w 4854573"/>
              <a:gd name="connsiteY157" fmla="*/ 6353368 h 6857998"/>
              <a:gd name="connsiteX158" fmla="*/ 2965765 w 4854573"/>
              <a:gd name="connsiteY158" fmla="*/ 6398624 h 6857998"/>
              <a:gd name="connsiteX159" fmla="*/ 2965765 w 4854573"/>
              <a:gd name="connsiteY159" fmla="*/ 6414269 h 6857998"/>
              <a:gd name="connsiteX160" fmla="*/ 2944532 w 4854573"/>
              <a:gd name="connsiteY160" fmla="*/ 6414269 h 6857998"/>
              <a:gd name="connsiteX161" fmla="*/ 2944532 w 4854573"/>
              <a:gd name="connsiteY161" fmla="*/ 6443040 h 6857998"/>
              <a:gd name="connsiteX162" fmla="*/ 2965765 w 4854573"/>
              <a:gd name="connsiteY162" fmla="*/ 6443040 h 6857998"/>
              <a:gd name="connsiteX163" fmla="*/ 2965765 w 4854573"/>
              <a:gd name="connsiteY163" fmla="*/ 6548915 h 6857998"/>
              <a:gd name="connsiteX164" fmla="*/ 3000684 w 4854573"/>
              <a:gd name="connsiteY164" fmla="*/ 6548915 h 6857998"/>
              <a:gd name="connsiteX165" fmla="*/ 3000684 w 4854573"/>
              <a:gd name="connsiteY165" fmla="*/ 6443040 h 6857998"/>
              <a:gd name="connsiteX166" fmla="*/ 3029179 w 4854573"/>
              <a:gd name="connsiteY166" fmla="*/ 6443040 h 6857998"/>
              <a:gd name="connsiteX167" fmla="*/ 3029179 w 4854573"/>
              <a:gd name="connsiteY167" fmla="*/ 6414269 h 6857998"/>
              <a:gd name="connsiteX168" fmla="*/ 3000684 w 4854573"/>
              <a:gd name="connsiteY168" fmla="*/ 6414269 h 6857998"/>
              <a:gd name="connsiteX169" fmla="*/ 3000684 w 4854573"/>
              <a:gd name="connsiteY169" fmla="*/ 6398624 h 6857998"/>
              <a:gd name="connsiteX170" fmla="*/ 3017165 w 4854573"/>
              <a:gd name="connsiteY170" fmla="*/ 6382703 h 6857998"/>
              <a:gd name="connsiteX171" fmla="*/ 3029179 w 4854573"/>
              <a:gd name="connsiteY171" fmla="*/ 6382703 h 6857998"/>
              <a:gd name="connsiteX172" fmla="*/ 3029179 w 4854573"/>
              <a:gd name="connsiteY172" fmla="*/ 6353368 h 6857998"/>
              <a:gd name="connsiteX173" fmla="*/ 2456403 w 4854573"/>
              <a:gd name="connsiteY173" fmla="*/ 6353368 h 6857998"/>
              <a:gd name="connsiteX174" fmla="*/ 2456403 w 4854573"/>
              <a:gd name="connsiteY174" fmla="*/ 6432708 h 6857998"/>
              <a:gd name="connsiteX175" fmla="*/ 2413941 w 4854573"/>
              <a:gd name="connsiteY175" fmla="*/ 6410915 h 6857998"/>
              <a:gd name="connsiteX176" fmla="*/ 2350528 w 4854573"/>
              <a:gd name="connsiteY176" fmla="*/ 6481312 h 6857998"/>
              <a:gd name="connsiteX177" fmla="*/ 2413941 w 4854573"/>
              <a:gd name="connsiteY177" fmla="*/ 6552268 h 6857998"/>
              <a:gd name="connsiteX178" fmla="*/ 2456403 w 4854573"/>
              <a:gd name="connsiteY178" fmla="*/ 6529640 h 6857998"/>
              <a:gd name="connsiteX179" fmla="*/ 2456126 w 4854573"/>
              <a:gd name="connsiteY179" fmla="*/ 6548915 h 6857998"/>
              <a:gd name="connsiteX180" fmla="*/ 2491327 w 4854573"/>
              <a:gd name="connsiteY180" fmla="*/ 6548915 h 6857998"/>
              <a:gd name="connsiteX181" fmla="*/ 2491327 w 4854573"/>
              <a:gd name="connsiteY181" fmla="*/ 6353368 h 6857998"/>
              <a:gd name="connsiteX182" fmla="*/ 0 w 4854573"/>
              <a:gd name="connsiteY182" fmla="*/ 0 h 6857998"/>
              <a:gd name="connsiteX183" fmla="*/ 4854573 w 4854573"/>
              <a:gd name="connsiteY183" fmla="*/ 0 h 6857998"/>
              <a:gd name="connsiteX184" fmla="*/ 4854573 w 4854573"/>
              <a:gd name="connsiteY184" fmla="*/ 6857998 h 6857998"/>
              <a:gd name="connsiteX185" fmla="*/ 0 w 4854573"/>
              <a:gd name="connsiteY185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</a:cxnLst>
            <a:rect l="l" t="t" r="r" b="b"/>
            <a:pathLst>
              <a:path w="4854573" h="6857998">
                <a:moveTo>
                  <a:pt x="2881308" y="6463991"/>
                </a:moveTo>
                <a:lnTo>
                  <a:pt x="2881308" y="6493321"/>
                </a:lnTo>
                <a:lnTo>
                  <a:pt x="2943137" y="6493321"/>
                </a:lnTo>
                <a:lnTo>
                  <a:pt x="2943137" y="6463991"/>
                </a:lnTo>
                <a:close/>
                <a:moveTo>
                  <a:pt x="2421484" y="6441363"/>
                </a:moveTo>
                <a:cubicBezTo>
                  <a:pt x="2444389" y="6441363"/>
                  <a:pt x="2456962" y="6458402"/>
                  <a:pt x="2456962" y="6481589"/>
                </a:cubicBezTo>
                <a:cubicBezTo>
                  <a:pt x="2456962" y="6503941"/>
                  <a:pt x="2445230" y="6521820"/>
                  <a:pt x="2421484" y="6521820"/>
                </a:cubicBezTo>
                <a:cubicBezTo>
                  <a:pt x="2398856" y="6521820"/>
                  <a:pt x="2385724" y="6504499"/>
                  <a:pt x="2385724" y="6481312"/>
                </a:cubicBezTo>
                <a:cubicBezTo>
                  <a:pt x="2385724" y="6458684"/>
                  <a:pt x="2398856" y="6441363"/>
                  <a:pt x="2421484" y="6441363"/>
                </a:cubicBezTo>
                <a:close/>
                <a:moveTo>
                  <a:pt x="3511349" y="6439132"/>
                </a:moveTo>
                <a:cubicBezTo>
                  <a:pt x="3526711" y="6439132"/>
                  <a:pt x="3542079" y="6448629"/>
                  <a:pt x="3543474" y="6468185"/>
                </a:cubicBezTo>
                <a:lnTo>
                  <a:pt x="3476430" y="6468185"/>
                </a:lnTo>
                <a:cubicBezTo>
                  <a:pt x="3479783" y="6447793"/>
                  <a:pt x="3495987" y="6439132"/>
                  <a:pt x="3511349" y="6439132"/>
                </a:cubicBezTo>
                <a:close/>
                <a:moveTo>
                  <a:pt x="3746850" y="6414268"/>
                </a:moveTo>
                <a:lnTo>
                  <a:pt x="3746850" y="6548919"/>
                </a:lnTo>
                <a:lnTo>
                  <a:pt x="3781492" y="6548919"/>
                </a:lnTo>
                <a:lnTo>
                  <a:pt x="3781492" y="6414268"/>
                </a:lnTo>
                <a:close/>
                <a:moveTo>
                  <a:pt x="3107677" y="6414268"/>
                </a:moveTo>
                <a:lnTo>
                  <a:pt x="3107677" y="6548919"/>
                </a:lnTo>
                <a:lnTo>
                  <a:pt x="3142319" y="6548919"/>
                </a:lnTo>
                <a:lnTo>
                  <a:pt x="3142319" y="6488296"/>
                </a:lnTo>
                <a:cubicBezTo>
                  <a:pt x="3142319" y="6462596"/>
                  <a:pt x="3156010" y="6446393"/>
                  <a:pt x="3178079" y="6446393"/>
                </a:cubicBezTo>
                <a:lnTo>
                  <a:pt x="3191488" y="6446393"/>
                </a:lnTo>
                <a:lnTo>
                  <a:pt x="3191488" y="6414268"/>
                </a:lnTo>
                <a:cubicBezTo>
                  <a:pt x="3185899" y="6414268"/>
                  <a:pt x="3178079" y="6414545"/>
                  <a:pt x="3174167" y="6414827"/>
                </a:cubicBezTo>
                <a:cubicBezTo>
                  <a:pt x="3160476" y="6415945"/>
                  <a:pt x="3149303" y="6424046"/>
                  <a:pt x="3140642" y="6439409"/>
                </a:cubicBezTo>
                <a:lnTo>
                  <a:pt x="3140642" y="6414268"/>
                </a:lnTo>
                <a:close/>
                <a:moveTo>
                  <a:pt x="3047340" y="6414268"/>
                </a:moveTo>
                <a:lnTo>
                  <a:pt x="3047340" y="6548919"/>
                </a:lnTo>
                <a:lnTo>
                  <a:pt x="3081982" y="6548919"/>
                </a:lnTo>
                <a:lnTo>
                  <a:pt x="3081982" y="6414268"/>
                </a:lnTo>
                <a:close/>
                <a:moveTo>
                  <a:pt x="3870600" y="6410920"/>
                </a:moveTo>
                <a:cubicBezTo>
                  <a:pt x="3828138" y="6410920"/>
                  <a:pt x="3800480" y="6442768"/>
                  <a:pt x="3800480" y="6481599"/>
                </a:cubicBezTo>
                <a:cubicBezTo>
                  <a:pt x="3800480" y="6520707"/>
                  <a:pt x="3827856" y="6552278"/>
                  <a:pt x="3870600" y="6552278"/>
                </a:cubicBezTo>
                <a:cubicBezTo>
                  <a:pt x="3908032" y="6552278"/>
                  <a:pt x="3930660" y="6530209"/>
                  <a:pt x="3936808" y="6501715"/>
                </a:cubicBezTo>
                <a:lnTo>
                  <a:pt x="3900212" y="6501715"/>
                </a:lnTo>
                <a:cubicBezTo>
                  <a:pt x="3895741" y="6516241"/>
                  <a:pt x="3884568" y="6522666"/>
                  <a:pt x="3870323" y="6522666"/>
                </a:cubicBezTo>
                <a:cubicBezTo>
                  <a:pt x="3850208" y="6522666"/>
                  <a:pt x="3835963" y="6505627"/>
                  <a:pt x="3835963" y="6481599"/>
                </a:cubicBezTo>
                <a:cubicBezTo>
                  <a:pt x="3835963" y="6458407"/>
                  <a:pt x="3849095" y="6440809"/>
                  <a:pt x="3870323" y="6440809"/>
                </a:cubicBezTo>
                <a:cubicBezTo>
                  <a:pt x="3884850" y="6440809"/>
                  <a:pt x="3896023" y="6447793"/>
                  <a:pt x="3900212" y="6461483"/>
                </a:cubicBezTo>
                <a:lnTo>
                  <a:pt x="3936808" y="6461483"/>
                </a:lnTo>
                <a:cubicBezTo>
                  <a:pt x="3929547" y="6427123"/>
                  <a:pt x="3902166" y="6410920"/>
                  <a:pt x="3870600" y="6410920"/>
                </a:cubicBezTo>
                <a:close/>
                <a:moveTo>
                  <a:pt x="3673376" y="6410915"/>
                </a:moveTo>
                <a:cubicBezTo>
                  <a:pt x="3654660" y="6410915"/>
                  <a:pt x="3637898" y="6420970"/>
                  <a:pt x="3629796" y="6436897"/>
                </a:cubicBezTo>
                <a:lnTo>
                  <a:pt x="3629796" y="6414268"/>
                </a:lnTo>
                <a:lnTo>
                  <a:pt x="3596831" y="6414268"/>
                </a:lnTo>
                <a:lnTo>
                  <a:pt x="3596831" y="6548920"/>
                </a:lnTo>
                <a:lnTo>
                  <a:pt x="3631750" y="6548920"/>
                </a:lnTo>
                <a:lnTo>
                  <a:pt x="3631750" y="6479358"/>
                </a:lnTo>
                <a:cubicBezTo>
                  <a:pt x="3631750" y="6455612"/>
                  <a:pt x="3643482" y="6440527"/>
                  <a:pt x="3662480" y="6440527"/>
                </a:cubicBezTo>
                <a:cubicBezTo>
                  <a:pt x="3678683" y="6440527"/>
                  <a:pt x="3688739" y="6454218"/>
                  <a:pt x="3688739" y="6476005"/>
                </a:cubicBezTo>
                <a:lnTo>
                  <a:pt x="3688739" y="6548920"/>
                </a:lnTo>
                <a:lnTo>
                  <a:pt x="3723658" y="6548920"/>
                </a:lnTo>
                <a:lnTo>
                  <a:pt x="3723658" y="6472933"/>
                </a:lnTo>
                <a:cubicBezTo>
                  <a:pt x="3723662" y="6440527"/>
                  <a:pt x="3712766" y="6410915"/>
                  <a:pt x="3673376" y="6410915"/>
                </a:cubicBezTo>
                <a:close/>
                <a:moveTo>
                  <a:pt x="3511349" y="6410915"/>
                </a:moveTo>
                <a:cubicBezTo>
                  <a:pt x="3466375" y="6410915"/>
                  <a:pt x="3441229" y="6443599"/>
                  <a:pt x="3441229" y="6482712"/>
                </a:cubicBezTo>
                <a:cubicBezTo>
                  <a:pt x="3441229" y="6522938"/>
                  <a:pt x="3468605" y="6552273"/>
                  <a:pt x="3511067" y="6552273"/>
                </a:cubicBezTo>
                <a:cubicBezTo>
                  <a:pt x="3537049" y="6552273"/>
                  <a:pt x="3564143" y="6539423"/>
                  <a:pt x="3574762" y="6506458"/>
                </a:cubicBezTo>
                <a:lnTo>
                  <a:pt x="3539561" y="6506458"/>
                </a:lnTo>
                <a:cubicBezTo>
                  <a:pt x="3534254" y="6517354"/>
                  <a:pt x="3523640" y="6523779"/>
                  <a:pt x="3510785" y="6523779"/>
                </a:cubicBezTo>
                <a:cubicBezTo>
                  <a:pt x="3493746" y="6523779"/>
                  <a:pt x="3476984" y="6512883"/>
                  <a:pt x="3475866" y="6489977"/>
                </a:cubicBezTo>
                <a:lnTo>
                  <a:pt x="3577275" y="6489977"/>
                </a:lnTo>
                <a:cubicBezTo>
                  <a:pt x="3578111" y="6486624"/>
                  <a:pt x="3578670" y="6479640"/>
                  <a:pt x="3578670" y="6476846"/>
                </a:cubicBezTo>
                <a:cubicBezTo>
                  <a:pt x="3578675" y="6438850"/>
                  <a:pt x="3549904" y="6410915"/>
                  <a:pt x="3511349" y="6410915"/>
                </a:cubicBezTo>
                <a:close/>
                <a:moveTo>
                  <a:pt x="3282000" y="6410915"/>
                </a:moveTo>
                <a:cubicBezTo>
                  <a:pt x="3264961" y="6410915"/>
                  <a:pt x="3248476" y="6419294"/>
                  <a:pt x="3239256" y="6432425"/>
                </a:cubicBezTo>
                <a:lnTo>
                  <a:pt x="3239256" y="6414268"/>
                </a:lnTo>
                <a:lnTo>
                  <a:pt x="3206291" y="6414268"/>
                </a:lnTo>
                <a:lnTo>
                  <a:pt x="3206291" y="6548920"/>
                </a:lnTo>
                <a:lnTo>
                  <a:pt x="3241210" y="6548920"/>
                </a:lnTo>
                <a:lnTo>
                  <a:pt x="3241210" y="6479358"/>
                </a:lnTo>
                <a:cubicBezTo>
                  <a:pt x="3241210" y="6455612"/>
                  <a:pt x="3253224" y="6440527"/>
                  <a:pt x="3272217" y="6440527"/>
                </a:cubicBezTo>
                <a:cubicBezTo>
                  <a:pt x="3287302" y="6440527"/>
                  <a:pt x="3296799" y="6454218"/>
                  <a:pt x="3296799" y="6476005"/>
                </a:cubicBezTo>
                <a:lnTo>
                  <a:pt x="3296799" y="6548920"/>
                </a:lnTo>
                <a:lnTo>
                  <a:pt x="3331718" y="6548920"/>
                </a:lnTo>
                <a:lnTo>
                  <a:pt x="3331718" y="6479358"/>
                </a:lnTo>
                <a:cubicBezTo>
                  <a:pt x="3331718" y="6455612"/>
                  <a:pt x="3343732" y="6440527"/>
                  <a:pt x="3363007" y="6440527"/>
                </a:cubicBezTo>
                <a:cubicBezTo>
                  <a:pt x="3377810" y="6440527"/>
                  <a:pt x="3387311" y="6454218"/>
                  <a:pt x="3387311" y="6476005"/>
                </a:cubicBezTo>
                <a:lnTo>
                  <a:pt x="3387311" y="6548920"/>
                </a:lnTo>
                <a:lnTo>
                  <a:pt x="3422230" y="6548920"/>
                </a:lnTo>
                <a:lnTo>
                  <a:pt x="3422230" y="6472933"/>
                </a:lnTo>
                <a:cubicBezTo>
                  <a:pt x="3422235" y="6434938"/>
                  <a:pt x="3402120" y="6410915"/>
                  <a:pt x="3370277" y="6410915"/>
                </a:cubicBezTo>
                <a:cubicBezTo>
                  <a:pt x="3351002" y="6410915"/>
                  <a:pt x="3333122" y="6420411"/>
                  <a:pt x="3323903" y="6435220"/>
                </a:cubicBezTo>
                <a:cubicBezTo>
                  <a:pt x="3315524" y="6420416"/>
                  <a:pt x="3299321" y="6410915"/>
                  <a:pt x="3282000" y="6410915"/>
                </a:cubicBezTo>
                <a:close/>
                <a:moveTo>
                  <a:pt x="2718999" y="6410915"/>
                </a:moveTo>
                <a:cubicBezTo>
                  <a:pt x="2701960" y="6410915"/>
                  <a:pt x="2685475" y="6419294"/>
                  <a:pt x="2676255" y="6432425"/>
                </a:cubicBezTo>
                <a:lnTo>
                  <a:pt x="2676255" y="6414268"/>
                </a:lnTo>
                <a:lnTo>
                  <a:pt x="2643290" y="6414268"/>
                </a:lnTo>
                <a:lnTo>
                  <a:pt x="2643290" y="6548920"/>
                </a:lnTo>
                <a:lnTo>
                  <a:pt x="2678209" y="6548920"/>
                </a:lnTo>
                <a:lnTo>
                  <a:pt x="2678209" y="6479358"/>
                </a:lnTo>
                <a:cubicBezTo>
                  <a:pt x="2678209" y="6455612"/>
                  <a:pt x="2690223" y="6440527"/>
                  <a:pt x="2709216" y="6440527"/>
                </a:cubicBezTo>
                <a:cubicBezTo>
                  <a:pt x="2724301" y="6440527"/>
                  <a:pt x="2733798" y="6454218"/>
                  <a:pt x="2733798" y="6476005"/>
                </a:cubicBezTo>
                <a:lnTo>
                  <a:pt x="2733798" y="6548920"/>
                </a:lnTo>
                <a:lnTo>
                  <a:pt x="2768717" y="6548920"/>
                </a:lnTo>
                <a:lnTo>
                  <a:pt x="2768717" y="6479358"/>
                </a:lnTo>
                <a:cubicBezTo>
                  <a:pt x="2768717" y="6455612"/>
                  <a:pt x="2780731" y="6440527"/>
                  <a:pt x="2800006" y="6440527"/>
                </a:cubicBezTo>
                <a:cubicBezTo>
                  <a:pt x="2814814" y="6440527"/>
                  <a:pt x="2824310" y="6454218"/>
                  <a:pt x="2824310" y="6476005"/>
                </a:cubicBezTo>
                <a:lnTo>
                  <a:pt x="2824310" y="6548920"/>
                </a:lnTo>
                <a:lnTo>
                  <a:pt x="2859230" y="6548920"/>
                </a:lnTo>
                <a:lnTo>
                  <a:pt x="2859230" y="6472933"/>
                </a:lnTo>
                <a:cubicBezTo>
                  <a:pt x="2859239" y="6434938"/>
                  <a:pt x="2839124" y="6410915"/>
                  <a:pt x="2807276" y="6410915"/>
                </a:cubicBezTo>
                <a:cubicBezTo>
                  <a:pt x="2788001" y="6410915"/>
                  <a:pt x="2770121" y="6420411"/>
                  <a:pt x="2760902" y="6435220"/>
                </a:cubicBezTo>
                <a:cubicBezTo>
                  <a:pt x="2752523" y="6420416"/>
                  <a:pt x="2736320" y="6410915"/>
                  <a:pt x="2718999" y="6410915"/>
                </a:cubicBezTo>
                <a:close/>
                <a:moveTo>
                  <a:pt x="2565636" y="6410915"/>
                </a:moveTo>
                <a:cubicBezTo>
                  <a:pt x="2532953" y="6410915"/>
                  <a:pt x="2512560" y="6427395"/>
                  <a:pt x="2512560" y="6453377"/>
                </a:cubicBezTo>
                <a:cubicBezTo>
                  <a:pt x="2512560" y="6465950"/>
                  <a:pt x="2519267" y="6474887"/>
                  <a:pt x="2529322" y="6480476"/>
                </a:cubicBezTo>
                <a:cubicBezTo>
                  <a:pt x="2540777" y="6486901"/>
                  <a:pt x="2553904" y="6490254"/>
                  <a:pt x="2563406" y="6492490"/>
                </a:cubicBezTo>
                <a:cubicBezTo>
                  <a:pt x="2587429" y="6498079"/>
                  <a:pt x="2589664" y="6503386"/>
                  <a:pt x="2589664" y="6510370"/>
                </a:cubicBezTo>
                <a:cubicBezTo>
                  <a:pt x="2589664" y="6519589"/>
                  <a:pt x="2581563" y="6525178"/>
                  <a:pt x="2568990" y="6525178"/>
                </a:cubicBezTo>
                <a:cubicBezTo>
                  <a:pt x="2555022" y="6525178"/>
                  <a:pt x="2544967" y="6517913"/>
                  <a:pt x="2542731" y="6506181"/>
                </a:cubicBezTo>
                <a:lnTo>
                  <a:pt x="2507812" y="6506181"/>
                </a:lnTo>
                <a:cubicBezTo>
                  <a:pt x="2511165" y="6534398"/>
                  <a:pt x="2534911" y="6552273"/>
                  <a:pt x="2569549" y="6552273"/>
                </a:cubicBezTo>
                <a:cubicBezTo>
                  <a:pt x="2603073" y="6552273"/>
                  <a:pt x="2624301" y="6535234"/>
                  <a:pt x="2624301" y="6508416"/>
                </a:cubicBezTo>
                <a:cubicBezTo>
                  <a:pt x="2624296" y="6490813"/>
                  <a:pt x="2614800" y="6479635"/>
                  <a:pt x="2598597" y="6474328"/>
                </a:cubicBezTo>
                <a:cubicBezTo>
                  <a:pt x="2590495" y="6471534"/>
                  <a:pt x="2583234" y="6469298"/>
                  <a:pt x="2573733" y="6467067"/>
                </a:cubicBezTo>
                <a:cubicBezTo>
                  <a:pt x="2564237" y="6464832"/>
                  <a:pt x="2546357" y="6462878"/>
                  <a:pt x="2546357" y="6451146"/>
                </a:cubicBezTo>
                <a:cubicBezTo>
                  <a:pt x="2546357" y="6443044"/>
                  <a:pt x="2553618" y="6438014"/>
                  <a:pt x="2565354" y="6438014"/>
                </a:cubicBezTo>
                <a:cubicBezTo>
                  <a:pt x="2576809" y="6438014"/>
                  <a:pt x="2584911" y="6443603"/>
                  <a:pt x="2586588" y="6452541"/>
                </a:cubicBezTo>
                <a:lnTo>
                  <a:pt x="2619271" y="6452541"/>
                </a:lnTo>
                <a:cubicBezTo>
                  <a:pt x="2615918" y="6426841"/>
                  <a:pt x="2595248" y="6410915"/>
                  <a:pt x="2565636" y="6410915"/>
                </a:cubicBezTo>
                <a:close/>
                <a:moveTo>
                  <a:pt x="4240120" y="6410876"/>
                </a:moveTo>
                <a:cubicBezTo>
                  <a:pt x="4200978" y="6410876"/>
                  <a:pt x="4169247" y="6442607"/>
                  <a:pt x="4169247" y="6481749"/>
                </a:cubicBezTo>
                <a:cubicBezTo>
                  <a:pt x="4169247" y="6520892"/>
                  <a:pt x="4200973" y="6552628"/>
                  <a:pt x="4240120" y="6552628"/>
                </a:cubicBezTo>
                <a:cubicBezTo>
                  <a:pt x="4260737" y="6552628"/>
                  <a:pt x="4279243" y="6543768"/>
                  <a:pt x="4292190" y="6529718"/>
                </a:cubicBezTo>
                <a:cubicBezTo>
                  <a:pt x="4305142" y="6543773"/>
                  <a:pt x="4323644" y="6552628"/>
                  <a:pt x="4344261" y="6552628"/>
                </a:cubicBezTo>
                <a:cubicBezTo>
                  <a:pt x="4379943" y="6552628"/>
                  <a:pt x="4409385" y="6526228"/>
                  <a:pt x="4414327" y="6491912"/>
                </a:cubicBezTo>
                <a:cubicBezTo>
                  <a:pt x="4419265" y="6526228"/>
                  <a:pt x="4448707" y="6552628"/>
                  <a:pt x="4484394" y="6552628"/>
                </a:cubicBezTo>
                <a:cubicBezTo>
                  <a:pt x="4523536" y="6552628"/>
                  <a:pt x="4555267" y="6520897"/>
                  <a:pt x="4555267" y="6481754"/>
                </a:cubicBezTo>
                <a:cubicBezTo>
                  <a:pt x="4555267" y="6442612"/>
                  <a:pt x="4523536" y="6410876"/>
                  <a:pt x="4484394" y="6410876"/>
                </a:cubicBezTo>
                <a:cubicBezTo>
                  <a:pt x="4448707" y="6410876"/>
                  <a:pt x="4419265" y="6437276"/>
                  <a:pt x="4414327" y="6471592"/>
                </a:cubicBezTo>
                <a:cubicBezTo>
                  <a:pt x="4409389" y="6437276"/>
                  <a:pt x="4379947" y="6410876"/>
                  <a:pt x="4344261" y="6410876"/>
                </a:cubicBezTo>
                <a:cubicBezTo>
                  <a:pt x="4323644" y="6410876"/>
                  <a:pt x="4305138" y="6419736"/>
                  <a:pt x="4292190" y="6433786"/>
                </a:cubicBezTo>
                <a:cubicBezTo>
                  <a:pt x="4279239" y="6419731"/>
                  <a:pt x="4260737" y="6410876"/>
                  <a:pt x="4240120" y="6410876"/>
                </a:cubicBezTo>
                <a:close/>
                <a:moveTo>
                  <a:pt x="3955251" y="6353368"/>
                </a:moveTo>
                <a:lnTo>
                  <a:pt x="3955251" y="6548920"/>
                </a:lnTo>
                <a:lnTo>
                  <a:pt x="3990170" y="6548920"/>
                </a:lnTo>
                <a:lnTo>
                  <a:pt x="3990170" y="6479359"/>
                </a:lnTo>
                <a:cubicBezTo>
                  <a:pt x="3990170" y="6455613"/>
                  <a:pt x="4002184" y="6440527"/>
                  <a:pt x="4021177" y="6440527"/>
                </a:cubicBezTo>
                <a:cubicBezTo>
                  <a:pt x="4042687" y="6440527"/>
                  <a:pt x="4047159" y="6454495"/>
                  <a:pt x="4047159" y="6476005"/>
                </a:cubicBezTo>
                <a:lnTo>
                  <a:pt x="4047159" y="6548920"/>
                </a:lnTo>
                <a:lnTo>
                  <a:pt x="4081801" y="6548920"/>
                </a:lnTo>
                <a:lnTo>
                  <a:pt x="4081801" y="6472934"/>
                </a:lnTo>
                <a:cubicBezTo>
                  <a:pt x="4081796" y="6440527"/>
                  <a:pt x="4071463" y="6410915"/>
                  <a:pt x="4032073" y="6410915"/>
                </a:cubicBezTo>
                <a:cubicBezTo>
                  <a:pt x="4015593" y="6410915"/>
                  <a:pt x="3999390" y="6420135"/>
                  <a:pt x="3990170" y="6434938"/>
                </a:cubicBezTo>
                <a:lnTo>
                  <a:pt x="3990170" y="6353368"/>
                </a:lnTo>
                <a:close/>
                <a:moveTo>
                  <a:pt x="3764170" y="6353368"/>
                </a:moveTo>
                <a:cubicBezTo>
                  <a:pt x="3753833" y="6353368"/>
                  <a:pt x="3742660" y="6359793"/>
                  <a:pt x="3742660" y="6373202"/>
                </a:cubicBezTo>
                <a:cubicBezTo>
                  <a:pt x="3742660" y="6386052"/>
                  <a:pt x="3753274" y="6393317"/>
                  <a:pt x="3764170" y="6393317"/>
                </a:cubicBezTo>
                <a:cubicBezTo>
                  <a:pt x="3777020" y="6393317"/>
                  <a:pt x="3785963" y="6384098"/>
                  <a:pt x="3785963" y="6373202"/>
                </a:cubicBezTo>
                <a:cubicBezTo>
                  <a:pt x="3785958" y="6361188"/>
                  <a:pt x="3776179" y="6353368"/>
                  <a:pt x="3764170" y="6353368"/>
                </a:cubicBezTo>
                <a:close/>
                <a:moveTo>
                  <a:pt x="3064379" y="6353368"/>
                </a:moveTo>
                <a:cubicBezTo>
                  <a:pt x="3052924" y="6353368"/>
                  <a:pt x="3042869" y="6360629"/>
                  <a:pt x="3042869" y="6373202"/>
                </a:cubicBezTo>
                <a:cubicBezTo>
                  <a:pt x="3042869" y="6385216"/>
                  <a:pt x="3052647" y="6393317"/>
                  <a:pt x="3064379" y="6393317"/>
                </a:cubicBezTo>
                <a:cubicBezTo>
                  <a:pt x="3077788" y="6393317"/>
                  <a:pt x="3086172" y="6383539"/>
                  <a:pt x="3086172" y="6373202"/>
                </a:cubicBezTo>
                <a:cubicBezTo>
                  <a:pt x="3086167" y="6361470"/>
                  <a:pt x="3076670" y="6353368"/>
                  <a:pt x="3064379" y="6353368"/>
                </a:cubicBezTo>
                <a:close/>
                <a:moveTo>
                  <a:pt x="3011581" y="6353368"/>
                </a:moveTo>
                <a:cubicBezTo>
                  <a:pt x="2983363" y="6353368"/>
                  <a:pt x="2965765" y="6370689"/>
                  <a:pt x="2965765" y="6398624"/>
                </a:cubicBezTo>
                <a:lnTo>
                  <a:pt x="2965765" y="6414269"/>
                </a:lnTo>
                <a:lnTo>
                  <a:pt x="2944532" y="6414269"/>
                </a:lnTo>
                <a:lnTo>
                  <a:pt x="2944532" y="6443040"/>
                </a:lnTo>
                <a:lnTo>
                  <a:pt x="2965765" y="6443040"/>
                </a:lnTo>
                <a:lnTo>
                  <a:pt x="2965765" y="6548915"/>
                </a:lnTo>
                <a:lnTo>
                  <a:pt x="3000684" y="6548915"/>
                </a:lnTo>
                <a:lnTo>
                  <a:pt x="3000684" y="6443040"/>
                </a:lnTo>
                <a:lnTo>
                  <a:pt x="3029179" y="6443040"/>
                </a:lnTo>
                <a:lnTo>
                  <a:pt x="3029179" y="6414269"/>
                </a:lnTo>
                <a:lnTo>
                  <a:pt x="3000684" y="6414269"/>
                </a:lnTo>
                <a:lnTo>
                  <a:pt x="3000684" y="6398624"/>
                </a:lnTo>
                <a:cubicBezTo>
                  <a:pt x="3000684" y="6388846"/>
                  <a:pt x="3007109" y="6382703"/>
                  <a:pt x="3017165" y="6382703"/>
                </a:cubicBezTo>
                <a:lnTo>
                  <a:pt x="3029179" y="6382703"/>
                </a:lnTo>
                <a:lnTo>
                  <a:pt x="3029179" y="6353368"/>
                </a:lnTo>
                <a:close/>
                <a:moveTo>
                  <a:pt x="2456403" y="6353368"/>
                </a:moveTo>
                <a:lnTo>
                  <a:pt x="2456403" y="6432708"/>
                </a:lnTo>
                <a:cubicBezTo>
                  <a:pt x="2445789" y="6417345"/>
                  <a:pt x="2431821" y="6410915"/>
                  <a:pt x="2413941" y="6410915"/>
                </a:cubicBezTo>
                <a:cubicBezTo>
                  <a:pt x="2375951" y="6410915"/>
                  <a:pt x="2350528" y="6440804"/>
                  <a:pt x="2350528" y="6481312"/>
                </a:cubicBezTo>
                <a:cubicBezTo>
                  <a:pt x="2350528" y="6526287"/>
                  <a:pt x="2379581" y="6552268"/>
                  <a:pt x="2413941" y="6552268"/>
                </a:cubicBezTo>
                <a:cubicBezTo>
                  <a:pt x="2434893" y="6552268"/>
                  <a:pt x="2446625" y="6543331"/>
                  <a:pt x="2456403" y="6529640"/>
                </a:cubicBezTo>
                <a:lnTo>
                  <a:pt x="2456126" y="6548915"/>
                </a:lnTo>
                <a:lnTo>
                  <a:pt x="2491327" y="6548915"/>
                </a:lnTo>
                <a:lnTo>
                  <a:pt x="2491327" y="6353368"/>
                </a:lnTo>
                <a:close/>
                <a:moveTo>
                  <a:pt x="0" y="0"/>
                </a:moveTo>
                <a:lnTo>
                  <a:pt x="4854573" y="0"/>
                </a:lnTo>
                <a:lnTo>
                  <a:pt x="4854573" y="6857998"/>
                </a:lnTo>
                <a:lnTo>
                  <a:pt x="0" y="6857998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1690" r="-58862"/>
            </a:stretch>
          </a:blipFill>
        </p:spPr>
        <p:txBody>
          <a:bodyPr wrap="square">
            <a:noAutofit/>
          </a:bodyPr>
          <a:lstStyle>
            <a:lvl1pPr algn="ctr">
              <a:defRPr/>
            </a:lvl1pPr>
          </a:lstStyle>
          <a:p>
            <a:r>
              <a:rPr lang="en-GB"/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93268C-744D-4D20-1957-9CB4DA77FE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801" y="6210000"/>
            <a:ext cx="2514907" cy="486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C3966AF-6A81-DF3D-B2CF-6DB79DA1F40F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302401" y="605612"/>
            <a:ext cx="6537671" cy="288767"/>
          </a:xfrm>
        </p:spPr>
        <p:txBody>
          <a:bodyPr anchor="b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Slide subtitle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0BBA218F-6929-C807-1CFA-51AF995CF28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2400" y="4572001"/>
            <a:ext cx="6537671" cy="1107996"/>
          </a:xfrm>
        </p:spPr>
        <p:txBody>
          <a:bodyPr tIns="0" numCol="2" spcCol="360000"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Fusce</a:t>
            </a:r>
            <a:r>
              <a:rPr lang="en-US"/>
              <a:t> a </a:t>
            </a:r>
            <a:r>
              <a:rPr lang="en-US" err="1"/>
              <a:t>sem</a:t>
            </a:r>
            <a:r>
              <a:rPr lang="en-US"/>
              <a:t> dui. Maecenas ac ante </a:t>
            </a:r>
            <a:r>
              <a:rPr lang="en-US" err="1"/>
              <a:t>commodo</a:t>
            </a:r>
            <a:r>
              <a:rPr lang="en-US"/>
              <a:t>, gravida </a:t>
            </a:r>
            <a:r>
              <a:rPr lang="en-US" err="1"/>
              <a:t>enim</a:t>
            </a:r>
            <a:r>
              <a:rPr lang="en-US"/>
              <a:t> in, </a:t>
            </a:r>
            <a:r>
              <a:rPr lang="en-US" err="1"/>
              <a:t>hendrerit</a:t>
            </a:r>
            <a:r>
              <a:rPr lang="en-US"/>
              <a:t> </a:t>
            </a:r>
            <a:r>
              <a:rPr lang="en-US" err="1"/>
              <a:t>quam</a:t>
            </a:r>
            <a:r>
              <a:rPr lang="en-US"/>
              <a:t>. </a:t>
            </a:r>
            <a:r>
              <a:rPr lang="en-US" err="1"/>
              <a:t>Curabitur</a:t>
            </a:r>
            <a:r>
              <a:rPr lang="en-US"/>
              <a:t> </a:t>
            </a:r>
            <a:r>
              <a:rPr lang="en-US" err="1"/>
              <a:t>tristique</a:t>
            </a:r>
            <a:r>
              <a:rPr lang="en-US"/>
              <a:t> </a:t>
            </a:r>
            <a:r>
              <a:rPr lang="en-US" err="1"/>
              <a:t>augue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 magna </a:t>
            </a:r>
            <a:r>
              <a:rPr lang="en-US" err="1"/>
              <a:t>commodo</a:t>
            </a:r>
            <a:r>
              <a:rPr lang="en-US"/>
              <a:t> maximus. Integer </a:t>
            </a:r>
            <a:r>
              <a:rPr lang="en-US" err="1"/>
              <a:t>felis</a:t>
            </a:r>
            <a:r>
              <a:rPr lang="en-US"/>
              <a:t> </a:t>
            </a:r>
            <a:r>
              <a:rPr lang="en-US" err="1"/>
              <a:t>metus</a:t>
            </a:r>
            <a:r>
              <a:rPr lang="en-US"/>
              <a:t>, </a:t>
            </a:r>
            <a:r>
              <a:rPr lang="en-US" err="1"/>
              <a:t>commodo</a:t>
            </a:r>
            <a:r>
              <a:rPr lang="en-US"/>
              <a:t> et dictum at, </a:t>
            </a:r>
            <a:r>
              <a:rPr lang="en-US" err="1"/>
              <a:t>finibus</a:t>
            </a:r>
            <a:r>
              <a:rPr lang="en-US"/>
              <a:t> et </a:t>
            </a:r>
            <a:r>
              <a:rPr lang="en-US" err="1"/>
              <a:t>felis</a:t>
            </a:r>
            <a:r>
              <a:rPr lang="en-US"/>
              <a:t>. In </a:t>
            </a:r>
            <a:r>
              <a:rPr lang="en-US" err="1"/>
              <a:t>quis</a:t>
            </a:r>
            <a:r>
              <a:rPr lang="en-US"/>
              <a:t> mi </a:t>
            </a:r>
            <a:r>
              <a:rPr lang="en-US" err="1"/>
              <a:t>leo</a:t>
            </a:r>
            <a:r>
              <a:rPr lang="en-US"/>
              <a:t>. Morbi </a:t>
            </a:r>
            <a:r>
              <a:rPr lang="en-US" err="1"/>
              <a:t>elementum</a:t>
            </a:r>
            <a:r>
              <a:rPr lang="en-US"/>
              <a:t> diam in dui </a:t>
            </a:r>
            <a:r>
              <a:rPr lang="en-US" err="1"/>
              <a:t>ultrices</a:t>
            </a:r>
            <a:r>
              <a:rPr lang="en-US"/>
              <a:t> auctor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sem. Proin sit </a:t>
            </a:r>
            <a:r>
              <a:rPr lang="en-US" err="1"/>
              <a:t>amet</a:t>
            </a:r>
            <a:r>
              <a:rPr lang="en-US"/>
              <a:t> </a:t>
            </a:r>
            <a:r>
              <a:rPr lang="en-US" err="1"/>
              <a:t>condimentum</a:t>
            </a:r>
            <a:r>
              <a:rPr lang="en-US"/>
              <a:t> </a:t>
            </a:r>
            <a:r>
              <a:rPr lang="en-US" err="1"/>
              <a:t>massa</a:t>
            </a:r>
            <a:r>
              <a:rPr lang="en-US"/>
              <a:t>, in </a:t>
            </a:r>
            <a:r>
              <a:rPr lang="en-US" err="1"/>
              <a:t>suscipit</a:t>
            </a:r>
            <a:r>
              <a:rPr lang="en-US"/>
              <a:t> </a:t>
            </a:r>
            <a:r>
              <a:rPr lang="en-US" err="1"/>
              <a:t>odio</a:t>
            </a:r>
            <a:r>
              <a:rPr lang="en-US"/>
              <a:t>. </a:t>
            </a:r>
            <a:r>
              <a:rPr lang="en-US" err="1"/>
              <a:t>Aliquam</a:t>
            </a:r>
            <a:r>
              <a:rPr lang="en-US"/>
              <a:t> </a:t>
            </a:r>
            <a:r>
              <a:rPr lang="en-US" err="1"/>
              <a:t>efficitur</a:t>
            </a:r>
            <a:r>
              <a:rPr lang="en-US"/>
              <a:t> </a:t>
            </a:r>
            <a:r>
              <a:rPr lang="en-US" err="1"/>
              <a:t>lacus</a:t>
            </a:r>
            <a:r>
              <a:rPr lang="en-US"/>
              <a:t>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arcu</a:t>
            </a:r>
            <a:r>
              <a:rPr lang="en-US"/>
              <a:t> </a:t>
            </a:r>
            <a:r>
              <a:rPr lang="en-US" err="1"/>
              <a:t>placerat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 lorem gravida. Donec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justo</a:t>
            </a:r>
            <a:r>
              <a:rPr lang="en-US"/>
              <a:t>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lectus</a:t>
            </a:r>
            <a:r>
              <a:rPr lang="en-US"/>
              <a:t>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sz="12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5784" y="578358"/>
            <a:ext cx="11314430" cy="715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50" b="1" i="0">
                <a:solidFill>
                  <a:srgbClr val="00543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891438" y="6444369"/>
            <a:ext cx="1027514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3C9E55"/>
                </a:solidFill>
                <a:latin typeface="Carlito"/>
                <a:cs typeface="Carlito"/>
              </a:defRPr>
            </a:lvl1pPr>
          </a:lstStyle>
          <a:p>
            <a:pPr marL="93561">
              <a:spcBef>
                <a:spcPts val="40"/>
              </a:spcBef>
            </a:pPr>
            <a:r>
              <a:rPr lang="en-US" spc="-7">
                <a:latin typeface="Verdana"/>
                <a:cs typeface="Verdana"/>
              </a:rPr>
              <a:t>mealafood.com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6111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815">
        <a:defRPr>
          <a:latin typeface="+mn-lt"/>
          <a:ea typeface="+mn-ea"/>
          <a:cs typeface="+mn-cs"/>
        </a:defRPr>
      </a:lvl2pPr>
      <a:lvl3pPr marL="609630">
        <a:defRPr>
          <a:latin typeface="+mn-lt"/>
          <a:ea typeface="+mn-ea"/>
          <a:cs typeface="+mn-cs"/>
        </a:defRPr>
      </a:lvl3pPr>
      <a:lvl4pPr marL="914446">
        <a:defRPr>
          <a:latin typeface="+mn-lt"/>
          <a:ea typeface="+mn-ea"/>
          <a:cs typeface="+mn-cs"/>
        </a:defRPr>
      </a:lvl4pPr>
      <a:lvl5pPr marL="1219261">
        <a:defRPr>
          <a:latin typeface="+mn-lt"/>
          <a:ea typeface="+mn-ea"/>
          <a:cs typeface="+mn-cs"/>
        </a:defRPr>
      </a:lvl5pPr>
      <a:lvl6pPr marL="1524076">
        <a:defRPr>
          <a:latin typeface="+mn-lt"/>
          <a:ea typeface="+mn-ea"/>
          <a:cs typeface="+mn-cs"/>
        </a:defRPr>
      </a:lvl6pPr>
      <a:lvl7pPr marL="1828891">
        <a:defRPr>
          <a:latin typeface="+mn-lt"/>
          <a:ea typeface="+mn-ea"/>
          <a:cs typeface="+mn-cs"/>
        </a:defRPr>
      </a:lvl7pPr>
      <a:lvl8pPr marL="2133707">
        <a:defRPr>
          <a:latin typeface="+mn-lt"/>
          <a:ea typeface="+mn-ea"/>
          <a:cs typeface="+mn-cs"/>
        </a:defRPr>
      </a:lvl8pPr>
      <a:lvl9pPr marL="243852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815">
        <a:defRPr>
          <a:latin typeface="+mn-lt"/>
          <a:ea typeface="+mn-ea"/>
          <a:cs typeface="+mn-cs"/>
        </a:defRPr>
      </a:lvl2pPr>
      <a:lvl3pPr marL="609630">
        <a:defRPr>
          <a:latin typeface="+mn-lt"/>
          <a:ea typeface="+mn-ea"/>
          <a:cs typeface="+mn-cs"/>
        </a:defRPr>
      </a:lvl3pPr>
      <a:lvl4pPr marL="914446">
        <a:defRPr>
          <a:latin typeface="+mn-lt"/>
          <a:ea typeface="+mn-ea"/>
          <a:cs typeface="+mn-cs"/>
        </a:defRPr>
      </a:lvl4pPr>
      <a:lvl5pPr marL="1219261">
        <a:defRPr>
          <a:latin typeface="+mn-lt"/>
          <a:ea typeface="+mn-ea"/>
          <a:cs typeface="+mn-cs"/>
        </a:defRPr>
      </a:lvl5pPr>
      <a:lvl6pPr marL="1524076">
        <a:defRPr>
          <a:latin typeface="+mn-lt"/>
          <a:ea typeface="+mn-ea"/>
          <a:cs typeface="+mn-cs"/>
        </a:defRPr>
      </a:lvl6pPr>
      <a:lvl7pPr marL="1828891">
        <a:defRPr>
          <a:latin typeface="+mn-lt"/>
          <a:ea typeface="+mn-ea"/>
          <a:cs typeface="+mn-cs"/>
        </a:defRPr>
      </a:lvl7pPr>
      <a:lvl8pPr marL="2133707">
        <a:defRPr>
          <a:latin typeface="+mn-lt"/>
          <a:ea typeface="+mn-ea"/>
          <a:cs typeface="+mn-cs"/>
        </a:defRPr>
      </a:lvl8pPr>
      <a:lvl9pPr marL="243852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97BD50-A2FD-1AC1-0B6D-31A3DED48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B15945-EE93-96BD-6520-88157BB80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330" y="5826622"/>
            <a:ext cx="3629532" cy="847843"/>
          </a:xfrm>
          <a:prstGeom prst="rect">
            <a:avLst/>
          </a:prstGeom>
        </p:spPr>
      </p:pic>
      <p:pic>
        <p:nvPicPr>
          <p:cNvPr id="4" name="Frame 1261156667" descr="preencoded.png">
            <a:extLst>
              <a:ext uri="{FF2B5EF4-FFF2-40B4-BE49-F238E27FC236}">
                <a16:creationId xmlns:a16="http://schemas.microsoft.com/office/drawing/2014/main" id="{C7151D01-85A0-3DB6-A24C-426BF9545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14202" y="6305552"/>
            <a:ext cx="3309605" cy="388605"/>
          </a:xfrm>
          <a:prstGeom prst="rect">
            <a:avLst/>
          </a:prstGeom>
        </p:spPr>
      </p:pic>
      <p:pic>
        <p:nvPicPr>
          <p:cNvPr id="6" name="Frame 1261156666" descr="preencoded.png">
            <a:extLst>
              <a:ext uri="{FF2B5EF4-FFF2-40B4-BE49-F238E27FC236}">
                <a16:creationId xmlns:a16="http://schemas.microsoft.com/office/drawing/2014/main" id="{30C73963-641D-5314-46D2-3CF5CB6DD5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956354" y="6404617"/>
            <a:ext cx="1981206" cy="190475"/>
          </a:xfrm>
          <a:prstGeom prst="rect">
            <a:avLst/>
          </a:prstGeom>
        </p:spPr>
      </p:pic>
      <p:sp>
        <p:nvSpPr>
          <p:cNvPr id="7" name="Plant-based food is struggling">
            <a:extLst>
              <a:ext uri="{FF2B5EF4-FFF2-40B4-BE49-F238E27FC236}">
                <a16:creationId xmlns:a16="http://schemas.microsoft.com/office/drawing/2014/main" id="{4A0D87AB-285E-7650-D696-52C0F4CC1858}"/>
              </a:ext>
            </a:extLst>
          </p:cNvPr>
          <p:cNvSpPr/>
          <p:nvPr/>
        </p:nvSpPr>
        <p:spPr>
          <a:xfrm>
            <a:off x="690452" y="6376029"/>
            <a:ext cx="3309605" cy="2190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609690" rtl="0" eaLnBrk="1" fontAlgn="auto" latinLnBrk="0" hangingPunct="1">
              <a:lnSpc>
                <a:spcPts val="1971"/>
              </a:lnSpc>
              <a:spcBef>
                <a:spcPts val="0"/>
              </a:spcBef>
              <a:spcAft>
                <a:spcPts val="3013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30" normalizeH="0" baseline="0" noProof="0">
                <a:ln>
                  <a:noFill/>
                </a:ln>
                <a:solidFill>
                  <a:srgbClr val="1A3B3D"/>
                </a:solidFill>
                <a:effectLst/>
                <a:uLnTx/>
                <a:uFillTx/>
                <a:latin typeface="Rawkner Black" pitchFamily="34" charset="0"/>
                <a:ea typeface="+mn-ea"/>
                <a:cs typeface="+mn-cs"/>
              </a:rPr>
              <a:t>Texture solutions </a:t>
            </a: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ealafoodcom">
            <a:extLst>
              <a:ext uri="{FF2B5EF4-FFF2-40B4-BE49-F238E27FC236}">
                <a16:creationId xmlns:a16="http://schemas.microsoft.com/office/drawing/2014/main" id="{DD68F7CF-62D4-8A91-F46C-A87D5E06D283}"/>
              </a:ext>
            </a:extLst>
          </p:cNvPr>
          <p:cNvSpPr/>
          <p:nvPr/>
        </p:nvSpPr>
        <p:spPr>
          <a:xfrm>
            <a:off x="9948750" y="6455389"/>
            <a:ext cx="933450" cy="139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ctr" defTabSz="609660" rtl="0" eaLnBrk="1" fontAlgn="auto" latinLnBrk="0" hangingPunct="1">
              <a:lnSpc>
                <a:spcPts val="1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18" normalizeH="0" baseline="0" noProof="0" err="1">
                <a:ln>
                  <a:noFill/>
                </a:ln>
                <a:solidFill>
                  <a:srgbClr val="3D9E56"/>
                </a:solidFill>
                <a:effectLst/>
                <a:uLnTx/>
                <a:uFillTx/>
                <a:latin typeface="Montserrat Regular" pitchFamily="34" charset="0"/>
                <a:ea typeface="Montserrat Regular" pitchFamily="34" charset="-122"/>
                <a:cs typeface="Montserrat Regular" pitchFamily="34" charset="-120"/>
              </a:rPr>
              <a:t>mealafood.com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Line 499" descr="preencoded.png">
            <a:extLst>
              <a:ext uri="{FF2B5EF4-FFF2-40B4-BE49-F238E27FC236}">
                <a16:creationId xmlns:a16="http://schemas.microsoft.com/office/drawing/2014/main" id="{155002E7-B35A-33A1-C48F-F1DAF07DD96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51852" y="6178551"/>
            <a:ext cx="11696700" cy="1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170210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E373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7C909651CA04BB2200EFE19065536" ma:contentTypeVersion="16" ma:contentTypeDescription="Create a new document." ma:contentTypeScope="" ma:versionID="de06515f7d32b77b16ab21c2ec3f017a">
  <xsd:schema xmlns:xsd="http://www.w3.org/2001/XMLSchema" xmlns:xs="http://www.w3.org/2001/XMLSchema" xmlns:p="http://schemas.microsoft.com/office/2006/metadata/properties" xmlns:ns2="7d61522c-9753-4762-bb88-7a91d3351cf4" xmlns:ns3="85b01a3f-d719-4f9b-a833-404c2cdcba2a" targetNamespace="http://schemas.microsoft.com/office/2006/metadata/properties" ma:root="true" ma:fieldsID="56f5609d12b05f7c4b6e8f902b5042d2" ns2:_="" ns3:_="">
    <xsd:import namespace="7d61522c-9753-4762-bb88-7a91d3351cf4"/>
    <xsd:import namespace="85b01a3f-d719-4f9b-a833-404c2cdcba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MediaServiceLocation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61522c-9753-4762-bb88-7a91d3351c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109ba7cf-0a77-4ba4-935a-375d519e55a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b01a3f-d719-4f9b-a833-404c2cdcba2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8d6747f4-66bd-4aea-bc1f-a472cf3060f3}" ma:internalName="TaxCatchAll" ma:showField="CatchAllData" ma:web="85b01a3f-d719-4f9b-a833-404c2cdcba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d61522c-9753-4762-bb88-7a91d3351cf4">
      <Terms xmlns="http://schemas.microsoft.com/office/infopath/2007/PartnerControls"/>
    </lcf76f155ced4ddcb4097134ff3c332f>
    <TaxCatchAll xmlns="85b01a3f-d719-4f9b-a833-404c2cdcba2a" xsi:nil="true"/>
  </documentManagement>
</p:properties>
</file>

<file path=customXml/itemProps1.xml><?xml version="1.0" encoding="utf-8"?>
<ds:datastoreItem xmlns:ds="http://schemas.openxmlformats.org/officeDocument/2006/customXml" ds:itemID="{2769D623-5253-4280-9065-E9C3DC98C358}">
  <ds:schemaRefs>
    <ds:schemaRef ds:uri="7d61522c-9753-4762-bb88-7a91d3351cf4"/>
    <ds:schemaRef ds:uri="85b01a3f-d719-4f9b-a833-404c2cdcba2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A4C7448-A7FB-411E-ABC0-B269561B03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06957A-5C16-4EDA-BAEE-D821A11044B0}">
  <ds:schemaRefs>
    <ds:schemaRef ds:uri="7d61522c-9753-4762-bb88-7a91d3351cf4"/>
    <ds:schemaRef ds:uri="85b01a3f-d719-4f9b-a833-404c2cdcba2a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5_Office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2025-08-13T07:37:42Z</dcterms:created>
  <dcterms:modified xsi:type="dcterms:W3CDTF">2025-08-13T07:39:27Z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0x0101007FA7C909651CA04BB2200EFE19065536</vt:lpwstr>
  </property>
  <property fmtid="{D5CDD505-2E9C-101B-9397-08002B2CF9AE}" pid="3" name="MediaServiceImageTags">
    <vt:lpwstr/>
  </property>
</Properties>
</file>