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Playfair Display Regular"/>
      <p:regular r:id="rId35"/>
      <p:bold r:id="rId36"/>
      <p:italic r:id="rId37"/>
      <p:boldItalic r:id="rId38"/>
    </p:embeddedFont>
    <p:embeddedFont>
      <p:font typeface="Quicksa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icksan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schemas.openxmlformats.org/officeDocument/2006/relationships/font" Target="fonts/PlayfairDisplayRegular-regular.fnt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37" Type="http://schemas.openxmlformats.org/officeDocument/2006/relationships/font" Target="fonts/PlayfairDisplayRegular-italic.fntdata"/><Relationship Id="rId14" Type="http://schemas.openxmlformats.org/officeDocument/2006/relationships/slide" Target="slides/slide9.xml"/><Relationship Id="rId36" Type="http://schemas.openxmlformats.org/officeDocument/2006/relationships/font" Target="fonts/PlayfairDisplayRegular-bold.fntdata"/><Relationship Id="rId17" Type="http://schemas.openxmlformats.org/officeDocument/2006/relationships/slide" Target="slides/slide12.xml"/><Relationship Id="rId39" Type="http://schemas.openxmlformats.org/officeDocument/2006/relationships/font" Target="fonts/Quicksand-regular.fntdata"/><Relationship Id="rId16" Type="http://schemas.openxmlformats.org/officeDocument/2006/relationships/slide" Target="slides/slide11.xml"/><Relationship Id="rId38" Type="http://schemas.openxmlformats.org/officeDocument/2006/relationships/font" Target="fonts/PlayfairDisplayRegula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402930da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402930da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d1582d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d1582d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402930da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02930da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57fbc7a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57fbc7a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402930dac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02930dac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96bb3246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96bb3246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402930dac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402930dac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5402930da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402930da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f3cfcb53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f3cfcb53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402930da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402930da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f3cfcb53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f3cfcb53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402930da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402930da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c187c80f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c187c80f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402930da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402930da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90978f03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90978f0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90978f03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90978f03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171500" y="1516975"/>
            <a:ext cx="6801000" cy="1440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4300"/>
              <a:buFont typeface="Playfair Display"/>
              <a:buNone/>
              <a:defRPr b="1" sz="4300">
                <a:solidFill>
                  <a:srgbClr val="FFFFFF"/>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390650" y="2957225"/>
            <a:ext cx="63627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900"/>
              <a:buFont typeface="Montserrat Medium"/>
              <a:buNone/>
              <a:defRPr>
                <a:solidFill>
                  <a:srgbClr val="FFFFFF"/>
                </a:solidFill>
                <a:latin typeface="Montserrat Medium"/>
                <a:ea typeface="Montserrat Medium"/>
                <a:cs typeface="Montserrat Medium"/>
                <a:sym typeface="Montserrat Medium"/>
              </a:defRPr>
            </a:lvl1pPr>
            <a:lvl2pPr lvl="1"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342">
          <p15:clr>
            <a:srgbClr val="FA7B17"/>
          </p15:clr>
        </p15:guide>
        <p15:guide id="2" pos="456">
          <p15:clr>
            <a:srgbClr val="FA7B17"/>
          </p15:clr>
        </p15:guide>
        <p15:guide id="3" orient="horz" pos="2937">
          <p15:clr>
            <a:srgbClr val="FA7B17"/>
          </p15:clr>
        </p15:guide>
        <p15:guide id="4" pos="530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20000"/>
              <a:buNone/>
              <a:defRPr sz="10700">
                <a:solidFill>
                  <a:schemeClr val="accent5"/>
                </a:solidFill>
              </a:defRPr>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71" name="Google Shape;71;p11"/>
          <p:cNvSpPr txBox="1"/>
          <p:nvPr>
            <p:ph idx="1" type="body"/>
          </p:nvPr>
        </p:nvSpPr>
        <p:spPr>
          <a:xfrm>
            <a:off x="311700" y="3069625"/>
            <a:ext cx="8520600" cy="1300800"/>
          </a:xfrm>
          <a:prstGeom prst="rect">
            <a:avLst/>
          </a:prstGeom>
        </p:spPr>
        <p:txBody>
          <a:bodyPr anchorCtr="0" anchor="t" bIns="91425" lIns="91425" spcFirstLastPara="1" rIns="91425" wrap="square" tIns="91425">
            <a:noAutofit/>
          </a:bodyPr>
          <a:lstStyle>
            <a:lvl1pPr indent="-374650" lvl="0" marL="457200" algn="ctr">
              <a:spcBef>
                <a:spcPts val="0"/>
              </a:spcBef>
              <a:spcAft>
                <a:spcPts val="0"/>
              </a:spcAft>
              <a:buSzPts val="2300"/>
              <a:buChar char="●"/>
              <a:defRPr sz="2300"/>
            </a:lvl1pPr>
            <a:lvl2pPr indent="-349250" lvl="1" marL="914400" algn="ctr">
              <a:spcBef>
                <a:spcPts val="1600"/>
              </a:spcBef>
              <a:spcAft>
                <a:spcPts val="0"/>
              </a:spcAft>
              <a:buSzPts val="1900"/>
              <a:buChar char="○"/>
              <a:defRPr sz="1900"/>
            </a:lvl2pPr>
            <a:lvl3pPr indent="-349250" lvl="2" marL="1371600" algn="ctr">
              <a:spcBef>
                <a:spcPts val="1600"/>
              </a:spcBef>
              <a:spcAft>
                <a:spcPts val="0"/>
              </a:spcAft>
              <a:buSzPts val="1900"/>
              <a:buChar char="■"/>
              <a:defRPr sz="1900"/>
            </a:lvl3pPr>
            <a:lvl4pPr indent="-349250" lvl="3" marL="1828800" algn="ctr">
              <a:spcBef>
                <a:spcPts val="1600"/>
              </a:spcBef>
              <a:spcAft>
                <a:spcPts val="0"/>
              </a:spcAft>
              <a:buSzPts val="1900"/>
              <a:buChar char="●"/>
              <a:defRPr sz="1900"/>
            </a:lvl4pPr>
            <a:lvl5pPr indent="-349250" lvl="4" marL="2286000" algn="ctr">
              <a:spcBef>
                <a:spcPts val="1600"/>
              </a:spcBef>
              <a:spcAft>
                <a:spcPts val="0"/>
              </a:spcAft>
              <a:buSzPts val="1900"/>
              <a:buChar char="○"/>
              <a:defRPr sz="1900"/>
            </a:lvl5pPr>
            <a:lvl6pPr indent="-349250" lvl="5" marL="2743200" algn="ctr">
              <a:spcBef>
                <a:spcPts val="1600"/>
              </a:spcBef>
              <a:spcAft>
                <a:spcPts val="0"/>
              </a:spcAft>
              <a:buSzPts val="1900"/>
              <a:buChar char="■"/>
              <a:defRPr sz="1900"/>
            </a:lvl6pPr>
            <a:lvl7pPr indent="-349250" lvl="6" marL="3200400" algn="ctr">
              <a:spcBef>
                <a:spcPts val="1600"/>
              </a:spcBef>
              <a:spcAft>
                <a:spcPts val="0"/>
              </a:spcAft>
              <a:buSzPts val="1900"/>
              <a:buChar char="●"/>
              <a:defRPr sz="1900"/>
            </a:lvl7pPr>
            <a:lvl8pPr indent="-349250" lvl="7" marL="3657600" algn="ctr">
              <a:spcBef>
                <a:spcPts val="1600"/>
              </a:spcBef>
              <a:spcAft>
                <a:spcPts val="0"/>
              </a:spcAft>
              <a:buSzPts val="1900"/>
              <a:buChar char="○"/>
              <a:defRPr sz="1900"/>
            </a:lvl8pPr>
            <a:lvl9pPr indent="-349250" lvl="8" marL="4114800" algn="ctr">
              <a:spcBef>
                <a:spcPts val="1600"/>
              </a:spcBef>
              <a:spcAft>
                <a:spcPts val="1600"/>
              </a:spcAft>
              <a:buSzPts val="1900"/>
              <a:buChar char="■"/>
              <a:defRPr sz="1900"/>
            </a:lvl9pPr>
          </a:lstStyle>
          <a:p/>
        </p:txBody>
      </p:sp>
      <p:sp>
        <p:nvSpPr>
          <p:cNvPr id="72" name="Google Shape;7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1"/>
          <p:cNvSpPr/>
          <p:nvPr/>
        </p:nvSpPr>
        <p:spPr>
          <a:xfrm rot="5400000">
            <a:off x="8330700" y="4309775"/>
            <a:ext cx="10077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1">
    <p:spTree>
      <p:nvGrpSpPr>
        <p:cNvPr id="77" name="Shape 77"/>
        <p:cNvGrpSpPr/>
        <p:nvPr/>
      </p:nvGrpSpPr>
      <p:grpSpPr>
        <a:xfrm>
          <a:off x="0" y="0"/>
          <a:ext cx="0" cy="0"/>
          <a:chOff x="0" y="0"/>
          <a:chExt cx="0" cy="0"/>
        </a:xfrm>
      </p:grpSpPr>
      <p:sp>
        <p:nvSpPr>
          <p:cNvPr id="78" name="Google Shape;78;p13"/>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3"/>
          <p:cNvSpPr txBox="1"/>
          <p:nvPr>
            <p:ph type="title"/>
          </p:nvPr>
        </p:nvSpPr>
        <p:spPr>
          <a:xfrm>
            <a:off x="1385250" y="3175325"/>
            <a:ext cx="40029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b="0" sz="2600">
                <a:solidFill>
                  <a:srgbClr val="B45400"/>
                </a:solidFill>
                <a:latin typeface="Playfair Display Regular"/>
                <a:ea typeface="Playfair Display Regular"/>
                <a:cs typeface="Playfair Display Regular"/>
                <a:sym typeface="Playfair Display Regular"/>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81" name="Google Shape;81;p13"/>
          <p:cNvSpPr txBox="1"/>
          <p:nvPr>
            <p:ph idx="2" type="title"/>
          </p:nvPr>
        </p:nvSpPr>
        <p:spPr>
          <a:xfrm>
            <a:off x="1385250" y="1146300"/>
            <a:ext cx="4242900" cy="2088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2800"/>
              <a:buNone/>
              <a:defRPr b="0" sz="2300">
                <a:solidFill>
                  <a:schemeClr val="accent3"/>
                </a:solidFill>
                <a:latin typeface="Montserrat"/>
                <a:ea typeface="Montserrat"/>
                <a:cs typeface="Montserrat"/>
                <a:sym typeface="Montserrat"/>
              </a:defRPr>
            </a:lvl1pPr>
            <a:lvl2pPr lvl="1">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2pPr>
            <a:lvl3pPr lvl="2">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3pPr>
            <a:lvl4pPr lvl="3">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4pPr>
            <a:lvl5pPr lvl="4">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5pPr>
            <a:lvl6pPr lvl="5">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6pPr>
            <a:lvl7pPr lvl="6">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7pPr>
            <a:lvl8pPr lvl="7">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8pPr>
            <a:lvl9pPr lvl="8">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9pPr>
          </a:lstStyle>
          <a:p/>
        </p:txBody>
      </p:sp>
      <p:sp>
        <p:nvSpPr>
          <p:cNvPr id="82" name="Google Shape;82;p13"/>
          <p:cNvSpPr/>
          <p:nvPr/>
        </p:nvSpPr>
        <p:spPr>
          <a:xfrm rot="10800000">
            <a:off x="0" y="4791475"/>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5400000">
            <a:off x="7185900" y="1234081"/>
            <a:ext cx="31896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4" name="Shape 84"/>
        <p:cNvGrpSpPr/>
        <p:nvPr/>
      </p:nvGrpSpPr>
      <p:grpSpPr>
        <a:xfrm>
          <a:off x="0" y="0"/>
          <a:ext cx="0" cy="0"/>
          <a:chOff x="0" y="0"/>
          <a:chExt cx="0" cy="0"/>
        </a:xfrm>
      </p:grpSpPr>
      <p:sp>
        <p:nvSpPr>
          <p:cNvPr id="85" name="Google Shape;85;p14"/>
          <p:cNvSpPr/>
          <p:nvPr/>
        </p:nvSpPr>
        <p:spPr>
          <a:xfrm>
            <a:off x="0" y="1295400"/>
            <a:ext cx="3771900" cy="3273600"/>
          </a:xfrm>
          <a:prstGeom prst="rect">
            <a:avLst/>
          </a:prstGeom>
          <a:solidFill>
            <a:srgbClr val="F4F7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ph type="title"/>
          </p:nvPr>
        </p:nvSpPr>
        <p:spPr>
          <a:xfrm>
            <a:off x="723975" y="1597200"/>
            <a:ext cx="2286000" cy="374700"/>
          </a:xfrm>
          <a:prstGeom prst="rect">
            <a:avLst/>
          </a:prstGeom>
        </p:spPr>
        <p:txBody>
          <a:bodyPr anchorCtr="0" anchor="t" bIns="91425" lIns="91425" spcFirstLastPara="1" rIns="91425" wrap="square" tIns="91425">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latin typeface="Quicksand"/>
                <a:ea typeface="Quicksand"/>
                <a:cs typeface="Quicksand"/>
                <a:sym typeface="Quicksand"/>
              </a:defRPr>
            </a:lvl2pPr>
            <a:lvl3pPr lvl="2">
              <a:spcBef>
                <a:spcPts val="0"/>
              </a:spcBef>
              <a:spcAft>
                <a:spcPts val="0"/>
              </a:spcAft>
              <a:buClr>
                <a:srgbClr val="324A00"/>
              </a:buClr>
              <a:buSzPts val="2800"/>
              <a:buNone/>
              <a:defRPr>
                <a:solidFill>
                  <a:srgbClr val="324A00"/>
                </a:solidFill>
                <a:latin typeface="Quicksand"/>
                <a:ea typeface="Quicksand"/>
                <a:cs typeface="Quicksand"/>
                <a:sym typeface="Quicksand"/>
              </a:defRPr>
            </a:lvl3pPr>
            <a:lvl4pPr lvl="3">
              <a:spcBef>
                <a:spcPts val="0"/>
              </a:spcBef>
              <a:spcAft>
                <a:spcPts val="0"/>
              </a:spcAft>
              <a:buClr>
                <a:srgbClr val="324A00"/>
              </a:buClr>
              <a:buSzPts val="2800"/>
              <a:buNone/>
              <a:defRPr>
                <a:solidFill>
                  <a:srgbClr val="324A00"/>
                </a:solidFill>
                <a:latin typeface="Quicksand"/>
                <a:ea typeface="Quicksand"/>
                <a:cs typeface="Quicksand"/>
                <a:sym typeface="Quicksand"/>
              </a:defRPr>
            </a:lvl4pPr>
            <a:lvl5pPr lvl="4">
              <a:spcBef>
                <a:spcPts val="0"/>
              </a:spcBef>
              <a:spcAft>
                <a:spcPts val="0"/>
              </a:spcAft>
              <a:buClr>
                <a:srgbClr val="324A00"/>
              </a:buClr>
              <a:buSzPts val="2800"/>
              <a:buNone/>
              <a:defRPr>
                <a:solidFill>
                  <a:srgbClr val="324A00"/>
                </a:solidFill>
                <a:latin typeface="Quicksand"/>
                <a:ea typeface="Quicksand"/>
                <a:cs typeface="Quicksand"/>
                <a:sym typeface="Quicksand"/>
              </a:defRPr>
            </a:lvl5pPr>
            <a:lvl6pPr lvl="5">
              <a:spcBef>
                <a:spcPts val="0"/>
              </a:spcBef>
              <a:spcAft>
                <a:spcPts val="0"/>
              </a:spcAft>
              <a:buClr>
                <a:srgbClr val="324A00"/>
              </a:buClr>
              <a:buSzPts val="2800"/>
              <a:buNone/>
              <a:defRPr>
                <a:solidFill>
                  <a:srgbClr val="324A00"/>
                </a:solidFill>
                <a:latin typeface="Quicksand"/>
                <a:ea typeface="Quicksand"/>
                <a:cs typeface="Quicksand"/>
                <a:sym typeface="Quicksand"/>
              </a:defRPr>
            </a:lvl6pPr>
            <a:lvl7pPr lvl="6">
              <a:spcBef>
                <a:spcPts val="0"/>
              </a:spcBef>
              <a:spcAft>
                <a:spcPts val="0"/>
              </a:spcAft>
              <a:buClr>
                <a:srgbClr val="324A00"/>
              </a:buClr>
              <a:buSzPts val="2800"/>
              <a:buNone/>
              <a:defRPr>
                <a:solidFill>
                  <a:srgbClr val="324A00"/>
                </a:solidFill>
                <a:latin typeface="Quicksand"/>
                <a:ea typeface="Quicksand"/>
                <a:cs typeface="Quicksand"/>
                <a:sym typeface="Quicksand"/>
              </a:defRPr>
            </a:lvl7pPr>
            <a:lvl8pPr lvl="7">
              <a:spcBef>
                <a:spcPts val="0"/>
              </a:spcBef>
              <a:spcAft>
                <a:spcPts val="0"/>
              </a:spcAft>
              <a:buClr>
                <a:srgbClr val="324A00"/>
              </a:buClr>
              <a:buSzPts val="2800"/>
              <a:buNone/>
              <a:defRPr>
                <a:solidFill>
                  <a:srgbClr val="324A00"/>
                </a:solidFill>
                <a:latin typeface="Quicksand"/>
                <a:ea typeface="Quicksand"/>
                <a:cs typeface="Quicksand"/>
                <a:sym typeface="Quicksand"/>
              </a:defRPr>
            </a:lvl8pPr>
            <a:lvl9pPr lvl="8">
              <a:spcBef>
                <a:spcPts val="0"/>
              </a:spcBef>
              <a:spcAft>
                <a:spcPts val="0"/>
              </a:spcAft>
              <a:buClr>
                <a:srgbClr val="324A00"/>
              </a:buClr>
              <a:buSzPts val="2800"/>
              <a:buNone/>
              <a:defRPr>
                <a:solidFill>
                  <a:srgbClr val="324A00"/>
                </a:solidFill>
                <a:latin typeface="Quicksand"/>
                <a:ea typeface="Quicksand"/>
                <a:cs typeface="Quicksand"/>
                <a:sym typeface="Quicksand"/>
              </a:defRPr>
            </a:lvl9pPr>
          </a:lstStyle>
          <a:p/>
        </p:txBody>
      </p:sp>
      <p:sp>
        <p:nvSpPr>
          <p:cNvPr id="87" name="Google Shape;87;p14"/>
          <p:cNvSpPr txBox="1"/>
          <p:nvPr>
            <p:ph idx="1" type="body"/>
          </p:nvPr>
        </p:nvSpPr>
        <p:spPr>
          <a:xfrm>
            <a:off x="704925" y="2225850"/>
            <a:ext cx="2705100" cy="1120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Char char="●"/>
              <a:defRPr sz="1400">
                <a:solidFill>
                  <a:srgbClr val="000000"/>
                </a:solidFill>
              </a:defRPr>
            </a:lvl1pPr>
            <a:lvl2pPr indent="-317500" lvl="1" marL="914400">
              <a:spcBef>
                <a:spcPts val="1600"/>
              </a:spcBef>
              <a:spcAft>
                <a:spcPts val="0"/>
              </a:spcAft>
              <a:buClr>
                <a:srgbClr val="000000"/>
              </a:buClr>
              <a:buSzPts val="1400"/>
              <a:buChar char="○"/>
              <a:defRPr>
                <a:solidFill>
                  <a:srgbClr val="000000"/>
                </a:solidFill>
              </a:defRPr>
            </a:lvl2pPr>
            <a:lvl3pPr indent="-317500" lvl="2" marL="1371600">
              <a:spcBef>
                <a:spcPts val="1600"/>
              </a:spcBef>
              <a:spcAft>
                <a:spcPts val="0"/>
              </a:spcAft>
              <a:buClr>
                <a:srgbClr val="000000"/>
              </a:buClr>
              <a:buSzPts val="1400"/>
              <a:buChar char="■"/>
              <a:defRPr>
                <a:solidFill>
                  <a:srgbClr val="000000"/>
                </a:solidFill>
              </a:defRPr>
            </a:lvl3pPr>
            <a:lvl4pPr indent="-317500" lvl="3" marL="1828800">
              <a:spcBef>
                <a:spcPts val="1600"/>
              </a:spcBef>
              <a:spcAft>
                <a:spcPts val="0"/>
              </a:spcAft>
              <a:buClr>
                <a:srgbClr val="000000"/>
              </a:buClr>
              <a:buSzPts val="1400"/>
              <a:buChar char="●"/>
              <a:defRPr>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Clr>
                <a:srgbClr val="000000"/>
              </a:buClr>
              <a:buSzPts val="1400"/>
              <a:buChar char="■"/>
              <a:defRPr>
                <a:solidFill>
                  <a:srgbClr val="000000"/>
                </a:solidFill>
              </a:defRPr>
            </a:lvl9pPr>
          </a:lstStyle>
          <a:p/>
        </p:txBody>
      </p:sp>
      <p:sp>
        <p:nvSpPr>
          <p:cNvPr id="88" name="Google Shape;88;p14"/>
          <p:cNvSpPr/>
          <p:nvPr/>
        </p:nvSpPr>
        <p:spPr>
          <a:xfrm rot="5400000">
            <a:off x="2742975" y="37552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10800000">
            <a:off x="7092600" y="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90" name="Shape 90"/>
        <p:cNvGrpSpPr/>
        <p:nvPr/>
      </p:nvGrpSpPr>
      <p:grpSpPr>
        <a:xfrm>
          <a:off x="0" y="0"/>
          <a:ext cx="0" cy="0"/>
          <a:chOff x="0" y="0"/>
          <a:chExt cx="0" cy="0"/>
        </a:xfrm>
      </p:grpSpPr>
      <p:sp>
        <p:nvSpPr>
          <p:cNvPr id="91" name="Google Shape;91;p15"/>
          <p:cNvSpPr/>
          <p:nvPr/>
        </p:nvSpPr>
        <p:spPr>
          <a:xfrm>
            <a:off x="5372100" y="543000"/>
            <a:ext cx="3771900" cy="3273600"/>
          </a:xfrm>
          <a:prstGeom prst="rect">
            <a:avLst/>
          </a:prstGeom>
          <a:solidFill>
            <a:srgbClr val="F4F7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type="title"/>
          </p:nvPr>
        </p:nvSpPr>
        <p:spPr>
          <a:xfrm>
            <a:off x="6115050" y="1143000"/>
            <a:ext cx="2286000" cy="374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324A00"/>
              </a:buClr>
              <a:buSzPts val="2800"/>
              <a:buNone/>
              <a:defRPr>
                <a:solidFill>
                  <a:srgbClr val="324A00"/>
                </a:solidFill>
              </a:defRPr>
            </a:lvl1pPr>
            <a:lvl2pPr lvl="1" rtl="0" algn="r">
              <a:spcBef>
                <a:spcPts val="0"/>
              </a:spcBef>
              <a:spcAft>
                <a:spcPts val="0"/>
              </a:spcAft>
              <a:buSzPts val="2800"/>
              <a:buNone/>
              <a:defRPr>
                <a:latin typeface="Quicksand"/>
                <a:ea typeface="Quicksand"/>
                <a:cs typeface="Quicksand"/>
                <a:sym typeface="Quicksand"/>
              </a:defRPr>
            </a:lvl2pPr>
            <a:lvl3pPr lvl="2" rtl="0" algn="r">
              <a:spcBef>
                <a:spcPts val="0"/>
              </a:spcBef>
              <a:spcAft>
                <a:spcPts val="0"/>
              </a:spcAft>
              <a:buSzPts val="2800"/>
              <a:buNone/>
              <a:defRPr>
                <a:latin typeface="Quicksand"/>
                <a:ea typeface="Quicksand"/>
                <a:cs typeface="Quicksand"/>
                <a:sym typeface="Quicksand"/>
              </a:defRPr>
            </a:lvl3pPr>
            <a:lvl4pPr lvl="3" rtl="0" algn="r">
              <a:spcBef>
                <a:spcPts val="0"/>
              </a:spcBef>
              <a:spcAft>
                <a:spcPts val="0"/>
              </a:spcAft>
              <a:buSzPts val="2800"/>
              <a:buNone/>
              <a:defRPr>
                <a:latin typeface="Quicksand"/>
                <a:ea typeface="Quicksand"/>
                <a:cs typeface="Quicksand"/>
                <a:sym typeface="Quicksand"/>
              </a:defRPr>
            </a:lvl4pPr>
            <a:lvl5pPr lvl="4" rtl="0" algn="r">
              <a:spcBef>
                <a:spcPts val="0"/>
              </a:spcBef>
              <a:spcAft>
                <a:spcPts val="0"/>
              </a:spcAft>
              <a:buSzPts val="2800"/>
              <a:buNone/>
              <a:defRPr>
                <a:latin typeface="Quicksand"/>
                <a:ea typeface="Quicksand"/>
                <a:cs typeface="Quicksand"/>
                <a:sym typeface="Quicksand"/>
              </a:defRPr>
            </a:lvl5pPr>
            <a:lvl6pPr lvl="5" rtl="0" algn="r">
              <a:spcBef>
                <a:spcPts val="0"/>
              </a:spcBef>
              <a:spcAft>
                <a:spcPts val="0"/>
              </a:spcAft>
              <a:buSzPts val="2800"/>
              <a:buNone/>
              <a:defRPr>
                <a:latin typeface="Quicksand"/>
                <a:ea typeface="Quicksand"/>
                <a:cs typeface="Quicksand"/>
                <a:sym typeface="Quicksand"/>
              </a:defRPr>
            </a:lvl6pPr>
            <a:lvl7pPr lvl="6" rtl="0" algn="r">
              <a:spcBef>
                <a:spcPts val="0"/>
              </a:spcBef>
              <a:spcAft>
                <a:spcPts val="0"/>
              </a:spcAft>
              <a:buSzPts val="2800"/>
              <a:buNone/>
              <a:defRPr>
                <a:latin typeface="Quicksand"/>
                <a:ea typeface="Quicksand"/>
                <a:cs typeface="Quicksand"/>
                <a:sym typeface="Quicksand"/>
              </a:defRPr>
            </a:lvl7pPr>
            <a:lvl8pPr lvl="7" rtl="0" algn="r">
              <a:spcBef>
                <a:spcPts val="0"/>
              </a:spcBef>
              <a:spcAft>
                <a:spcPts val="0"/>
              </a:spcAft>
              <a:buSzPts val="2800"/>
              <a:buNone/>
              <a:defRPr>
                <a:latin typeface="Quicksand"/>
                <a:ea typeface="Quicksand"/>
                <a:cs typeface="Quicksand"/>
                <a:sym typeface="Quicksand"/>
              </a:defRPr>
            </a:lvl8pPr>
            <a:lvl9pPr lvl="8" rtl="0" algn="r">
              <a:spcBef>
                <a:spcPts val="0"/>
              </a:spcBef>
              <a:spcAft>
                <a:spcPts val="0"/>
              </a:spcAft>
              <a:buSzPts val="2800"/>
              <a:buNone/>
              <a:defRPr>
                <a:latin typeface="Quicksand"/>
                <a:ea typeface="Quicksand"/>
                <a:cs typeface="Quicksand"/>
                <a:sym typeface="Quicksand"/>
              </a:defRPr>
            </a:lvl9pPr>
          </a:lstStyle>
          <a:p/>
        </p:txBody>
      </p:sp>
      <p:sp>
        <p:nvSpPr>
          <p:cNvPr id="93" name="Google Shape;93;p15"/>
          <p:cNvSpPr txBox="1"/>
          <p:nvPr>
            <p:ph idx="1" type="body"/>
          </p:nvPr>
        </p:nvSpPr>
        <p:spPr>
          <a:xfrm>
            <a:off x="5715000" y="1771650"/>
            <a:ext cx="2705100" cy="11208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Clr>
                <a:srgbClr val="000000"/>
              </a:buClr>
              <a:buSzPts val="1400"/>
              <a:buChar char="●"/>
              <a:defRPr sz="14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94" name="Google Shape;94;p15"/>
          <p:cNvSpPr/>
          <p:nvPr/>
        </p:nvSpPr>
        <p:spPr>
          <a:xfrm rot="10800000">
            <a:off x="4316925" y="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5400000">
            <a:off x="-856675" y="394185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96" name="Shape 96"/>
        <p:cNvGrpSpPr/>
        <p:nvPr/>
      </p:nvGrpSpPr>
      <p:grpSpPr>
        <a:xfrm>
          <a:off x="0" y="0"/>
          <a:ext cx="0" cy="0"/>
          <a:chOff x="0" y="0"/>
          <a:chExt cx="0" cy="0"/>
        </a:xfrm>
      </p:grpSpPr>
      <p:sp>
        <p:nvSpPr>
          <p:cNvPr id="97" name="Google Shape;97;p16"/>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99" name="Google Shape;99;p16"/>
          <p:cNvSpPr txBox="1"/>
          <p:nvPr>
            <p:ph hasCustomPrompt="1" idx="2" type="title"/>
          </p:nvPr>
        </p:nvSpPr>
        <p:spPr>
          <a:xfrm>
            <a:off x="723975" y="147140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0" name="Google Shape;100;p16"/>
          <p:cNvSpPr txBox="1"/>
          <p:nvPr>
            <p:ph idx="3" type="title"/>
          </p:nvPr>
        </p:nvSpPr>
        <p:spPr>
          <a:xfrm>
            <a:off x="1741350" y="113790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01" name="Google Shape;101;p16"/>
          <p:cNvSpPr txBox="1"/>
          <p:nvPr>
            <p:ph idx="4" type="title"/>
          </p:nvPr>
        </p:nvSpPr>
        <p:spPr>
          <a:xfrm>
            <a:off x="1741350" y="152285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02" name="Google Shape;102;p16"/>
          <p:cNvSpPr txBox="1"/>
          <p:nvPr>
            <p:ph hasCustomPrompt="1" idx="5" type="title"/>
          </p:nvPr>
        </p:nvSpPr>
        <p:spPr>
          <a:xfrm>
            <a:off x="723975" y="2698375"/>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3" name="Google Shape;103;p16"/>
          <p:cNvSpPr txBox="1"/>
          <p:nvPr>
            <p:ph idx="6" type="title"/>
          </p:nvPr>
        </p:nvSpPr>
        <p:spPr>
          <a:xfrm>
            <a:off x="1741350" y="2364875"/>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04" name="Google Shape;104;p16"/>
          <p:cNvSpPr txBox="1"/>
          <p:nvPr>
            <p:ph idx="7" type="title"/>
          </p:nvPr>
        </p:nvSpPr>
        <p:spPr>
          <a:xfrm>
            <a:off x="1741350" y="2749825"/>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05" name="Google Shape;105;p16"/>
          <p:cNvSpPr txBox="1"/>
          <p:nvPr>
            <p:ph hasCustomPrompt="1" idx="8" type="title"/>
          </p:nvPr>
        </p:nvSpPr>
        <p:spPr>
          <a:xfrm>
            <a:off x="723975" y="392535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6" name="Google Shape;106;p16"/>
          <p:cNvSpPr txBox="1"/>
          <p:nvPr>
            <p:ph idx="9" type="title"/>
          </p:nvPr>
        </p:nvSpPr>
        <p:spPr>
          <a:xfrm>
            <a:off x="1741350" y="359185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07" name="Google Shape;107;p16"/>
          <p:cNvSpPr txBox="1"/>
          <p:nvPr>
            <p:ph idx="13" type="title"/>
          </p:nvPr>
        </p:nvSpPr>
        <p:spPr>
          <a:xfrm>
            <a:off x="1741350" y="397680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08" name="Google Shape;108;p16"/>
          <p:cNvSpPr txBox="1"/>
          <p:nvPr>
            <p:ph hasCustomPrompt="1" idx="14" type="title"/>
          </p:nvPr>
        </p:nvSpPr>
        <p:spPr>
          <a:xfrm>
            <a:off x="4950075" y="147140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9" name="Google Shape;109;p16"/>
          <p:cNvSpPr txBox="1"/>
          <p:nvPr>
            <p:ph idx="15" type="title"/>
          </p:nvPr>
        </p:nvSpPr>
        <p:spPr>
          <a:xfrm>
            <a:off x="5967438" y="113790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10" name="Google Shape;110;p16"/>
          <p:cNvSpPr txBox="1"/>
          <p:nvPr>
            <p:ph idx="16" type="title"/>
          </p:nvPr>
        </p:nvSpPr>
        <p:spPr>
          <a:xfrm>
            <a:off x="5967450" y="152285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11" name="Google Shape;111;p16"/>
          <p:cNvSpPr txBox="1"/>
          <p:nvPr>
            <p:ph hasCustomPrompt="1" idx="17" type="title"/>
          </p:nvPr>
        </p:nvSpPr>
        <p:spPr>
          <a:xfrm>
            <a:off x="4950075" y="2698375"/>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2" name="Google Shape;112;p16"/>
          <p:cNvSpPr txBox="1"/>
          <p:nvPr>
            <p:ph idx="18" type="title"/>
          </p:nvPr>
        </p:nvSpPr>
        <p:spPr>
          <a:xfrm>
            <a:off x="5967438" y="2364875"/>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13" name="Google Shape;113;p16"/>
          <p:cNvSpPr txBox="1"/>
          <p:nvPr>
            <p:ph idx="19" type="title"/>
          </p:nvPr>
        </p:nvSpPr>
        <p:spPr>
          <a:xfrm>
            <a:off x="5967450" y="2749825"/>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14" name="Google Shape;114;p16"/>
          <p:cNvSpPr txBox="1"/>
          <p:nvPr>
            <p:ph hasCustomPrompt="1" idx="20" type="title"/>
          </p:nvPr>
        </p:nvSpPr>
        <p:spPr>
          <a:xfrm>
            <a:off x="4950075" y="392535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5" name="Google Shape;115;p16"/>
          <p:cNvSpPr txBox="1"/>
          <p:nvPr>
            <p:ph idx="21" type="title"/>
          </p:nvPr>
        </p:nvSpPr>
        <p:spPr>
          <a:xfrm>
            <a:off x="5967438" y="359185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16" name="Google Shape;116;p16"/>
          <p:cNvSpPr txBox="1"/>
          <p:nvPr>
            <p:ph idx="22" type="title"/>
          </p:nvPr>
        </p:nvSpPr>
        <p:spPr>
          <a:xfrm>
            <a:off x="5967450" y="397680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17" name="Shape 117"/>
        <p:cNvGrpSpPr/>
        <p:nvPr/>
      </p:nvGrpSpPr>
      <p:grpSpPr>
        <a:xfrm>
          <a:off x="0" y="0"/>
          <a:ext cx="0" cy="0"/>
          <a:chOff x="0" y="0"/>
          <a:chExt cx="0" cy="0"/>
        </a:xfrm>
      </p:grpSpPr>
      <p:sp>
        <p:nvSpPr>
          <p:cNvPr id="118" name="Google Shape;118;p17"/>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50" y="1371600"/>
            <a:ext cx="9144000" cy="25716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21" name="Google Shape;121;p17"/>
          <p:cNvSpPr txBox="1"/>
          <p:nvPr>
            <p:ph idx="1" type="body"/>
          </p:nvPr>
        </p:nvSpPr>
        <p:spPr>
          <a:xfrm>
            <a:off x="723900" y="2445400"/>
            <a:ext cx="2284500" cy="1552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22" name="Google Shape;122;p17"/>
          <p:cNvSpPr txBox="1"/>
          <p:nvPr>
            <p:ph idx="2" type="body"/>
          </p:nvPr>
        </p:nvSpPr>
        <p:spPr>
          <a:xfrm>
            <a:off x="3429746" y="2445400"/>
            <a:ext cx="2284500" cy="1552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23" name="Google Shape;12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7"/>
          <p:cNvSpPr txBox="1"/>
          <p:nvPr>
            <p:ph idx="3" type="title"/>
          </p:nvPr>
        </p:nvSpPr>
        <p:spPr>
          <a:xfrm>
            <a:off x="1003407" y="1921425"/>
            <a:ext cx="1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600"/>
              <a:buNone/>
              <a:defRPr sz="21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125" name="Google Shape;125;p17"/>
          <p:cNvSpPr txBox="1"/>
          <p:nvPr>
            <p:ph idx="4" type="title"/>
          </p:nvPr>
        </p:nvSpPr>
        <p:spPr>
          <a:xfrm>
            <a:off x="3709240" y="1921425"/>
            <a:ext cx="1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600"/>
              <a:buNone/>
              <a:defRPr sz="21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126" name="Google Shape;126;p17"/>
          <p:cNvSpPr txBox="1"/>
          <p:nvPr>
            <p:ph idx="5" type="body"/>
          </p:nvPr>
        </p:nvSpPr>
        <p:spPr>
          <a:xfrm>
            <a:off x="6135608" y="2445400"/>
            <a:ext cx="2284500" cy="1552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27" name="Google Shape;127;p17"/>
          <p:cNvSpPr txBox="1"/>
          <p:nvPr>
            <p:ph idx="6" type="title"/>
          </p:nvPr>
        </p:nvSpPr>
        <p:spPr>
          <a:xfrm>
            <a:off x="6415102" y="1921425"/>
            <a:ext cx="1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600"/>
              <a:buNone/>
              <a:defRPr sz="21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128" name="Google Shape;128;p17"/>
          <p:cNvSpPr/>
          <p:nvPr/>
        </p:nvSpPr>
        <p:spPr>
          <a:xfrm rot="10800000">
            <a:off x="-13400" y="359270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rot="5400000">
            <a:off x="8459538" y="87555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130" name="Shape 130"/>
        <p:cNvGrpSpPr/>
        <p:nvPr/>
      </p:nvGrpSpPr>
      <p:grpSpPr>
        <a:xfrm>
          <a:off x="0" y="0"/>
          <a:ext cx="0" cy="0"/>
          <a:chOff x="0" y="0"/>
          <a:chExt cx="0" cy="0"/>
        </a:xfrm>
      </p:grpSpPr>
      <p:sp>
        <p:nvSpPr>
          <p:cNvPr id="131" name="Google Shape;131;p18"/>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33" name="Google Shape;133;p18"/>
          <p:cNvSpPr txBox="1"/>
          <p:nvPr>
            <p:ph idx="1" type="body"/>
          </p:nvPr>
        </p:nvSpPr>
        <p:spPr>
          <a:xfrm>
            <a:off x="723975" y="2912813"/>
            <a:ext cx="1708200" cy="11739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4" name="Google Shape;134;p18"/>
          <p:cNvSpPr txBox="1"/>
          <p:nvPr>
            <p:ph idx="2" type="title"/>
          </p:nvPr>
        </p:nvSpPr>
        <p:spPr>
          <a:xfrm>
            <a:off x="706265" y="2388838"/>
            <a:ext cx="1725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1600"/>
              <a:buNone/>
              <a:defRPr sz="2100">
                <a:solidFill>
                  <a:schemeClr val="accent5"/>
                </a:solidFill>
              </a:defRPr>
            </a:lvl1pPr>
            <a:lvl2pPr lvl="1" rtl="0">
              <a:spcBef>
                <a:spcPts val="0"/>
              </a:spcBef>
              <a:spcAft>
                <a:spcPts val="0"/>
              </a:spcAft>
              <a:buClr>
                <a:schemeClr val="accent3"/>
              </a:buClr>
              <a:buSzPts val="1600"/>
              <a:buNone/>
              <a:defRPr sz="1600">
                <a:solidFill>
                  <a:schemeClr val="accent3"/>
                </a:solidFill>
              </a:defRPr>
            </a:lvl2pPr>
            <a:lvl3pPr lvl="2" rtl="0">
              <a:spcBef>
                <a:spcPts val="0"/>
              </a:spcBef>
              <a:spcAft>
                <a:spcPts val="0"/>
              </a:spcAft>
              <a:buClr>
                <a:schemeClr val="accent3"/>
              </a:buClr>
              <a:buSzPts val="1600"/>
              <a:buNone/>
              <a:defRPr sz="1600">
                <a:solidFill>
                  <a:schemeClr val="accent3"/>
                </a:solidFill>
              </a:defRPr>
            </a:lvl3pPr>
            <a:lvl4pPr lvl="3" rtl="0">
              <a:spcBef>
                <a:spcPts val="0"/>
              </a:spcBef>
              <a:spcAft>
                <a:spcPts val="0"/>
              </a:spcAft>
              <a:buClr>
                <a:schemeClr val="accent3"/>
              </a:buClr>
              <a:buSzPts val="1600"/>
              <a:buNone/>
              <a:defRPr sz="1600">
                <a:solidFill>
                  <a:schemeClr val="accent3"/>
                </a:solidFill>
              </a:defRPr>
            </a:lvl4pPr>
            <a:lvl5pPr lvl="4" rtl="0">
              <a:spcBef>
                <a:spcPts val="0"/>
              </a:spcBef>
              <a:spcAft>
                <a:spcPts val="0"/>
              </a:spcAft>
              <a:buClr>
                <a:schemeClr val="accent3"/>
              </a:buClr>
              <a:buSzPts val="1600"/>
              <a:buNone/>
              <a:defRPr sz="1600">
                <a:solidFill>
                  <a:schemeClr val="accent3"/>
                </a:solidFill>
              </a:defRPr>
            </a:lvl5pPr>
            <a:lvl6pPr lvl="5" rtl="0">
              <a:spcBef>
                <a:spcPts val="0"/>
              </a:spcBef>
              <a:spcAft>
                <a:spcPts val="0"/>
              </a:spcAft>
              <a:buClr>
                <a:schemeClr val="accent3"/>
              </a:buClr>
              <a:buSzPts val="1600"/>
              <a:buNone/>
              <a:defRPr sz="1600">
                <a:solidFill>
                  <a:schemeClr val="accent3"/>
                </a:solidFill>
              </a:defRPr>
            </a:lvl6pPr>
            <a:lvl7pPr lvl="6" rtl="0">
              <a:spcBef>
                <a:spcPts val="0"/>
              </a:spcBef>
              <a:spcAft>
                <a:spcPts val="0"/>
              </a:spcAft>
              <a:buClr>
                <a:schemeClr val="accent3"/>
              </a:buClr>
              <a:buSzPts val="1600"/>
              <a:buNone/>
              <a:defRPr sz="1600">
                <a:solidFill>
                  <a:schemeClr val="accent3"/>
                </a:solidFill>
              </a:defRPr>
            </a:lvl7pPr>
            <a:lvl8pPr lvl="7" rtl="0">
              <a:spcBef>
                <a:spcPts val="0"/>
              </a:spcBef>
              <a:spcAft>
                <a:spcPts val="0"/>
              </a:spcAft>
              <a:buClr>
                <a:schemeClr val="accent3"/>
              </a:buClr>
              <a:buSzPts val="1600"/>
              <a:buNone/>
              <a:defRPr sz="1600">
                <a:solidFill>
                  <a:schemeClr val="accent3"/>
                </a:solidFill>
              </a:defRPr>
            </a:lvl8pPr>
            <a:lvl9pPr lvl="8" rtl="0">
              <a:spcBef>
                <a:spcPts val="0"/>
              </a:spcBef>
              <a:spcAft>
                <a:spcPts val="0"/>
              </a:spcAft>
              <a:buClr>
                <a:schemeClr val="accent3"/>
              </a:buClr>
              <a:buSzPts val="1600"/>
              <a:buNone/>
              <a:defRPr sz="1600">
                <a:solidFill>
                  <a:schemeClr val="accent3"/>
                </a:solidFill>
              </a:defRPr>
            </a:lvl9pPr>
          </a:lstStyle>
          <a:p/>
        </p:txBody>
      </p:sp>
      <p:sp>
        <p:nvSpPr>
          <p:cNvPr id="135" name="Google Shape;135;p18"/>
          <p:cNvSpPr txBox="1"/>
          <p:nvPr>
            <p:ph idx="3" type="body"/>
          </p:nvPr>
        </p:nvSpPr>
        <p:spPr>
          <a:xfrm>
            <a:off x="6694200" y="2912813"/>
            <a:ext cx="1708200" cy="11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6" name="Google Shape;136;p18"/>
          <p:cNvSpPr txBox="1"/>
          <p:nvPr>
            <p:ph idx="4" type="title"/>
          </p:nvPr>
        </p:nvSpPr>
        <p:spPr>
          <a:xfrm>
            <a:off x="6694190" y="2388838"/>
            <a:ext cx="1725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600"/>
              <a:buNone/>
              <a:defRPr sz="2100">
                <a:solidFill>
                  <a:schemeClr val="accent5"/>
                </a:solidFill>
              </a:defRPr>
            </a:lvl1pPr>
            <a:lvl2pPr lvl="1" rtl="0">
              <a:spcBef>
                <a:spcPts val="0"/>
              </a:spcBef>
              <a:spcAft>
                <a:spcPts val="0"/>
              </a:spcAft>
              <a:buClr>
                <a:schemeClr val="accent3"/>
              </a:buClr>
              <a:buSzPts val="1600"/>
              <a:buNone/>
              <a:defRPr sz="1600">
                <a:solidFill>
                  <a:schemeClr val="accent3"/>
                </a:solidFill>
              </a:defRPr>
            </a:lvl2pPr>
            <a:lvl3pPr lvl="2" rtl="0">
              <a:spcBef>
                <a:spcPts val="0"/>
              </a:spcBef>
              <a:spcAft>
                <a:spcPts val="0"/>
              </a:spcAft>
              <a:buClr>
                <a:schemeClr val="accent3"/>
              </a:buClr>
              <a:buSzPts val="1600"/>
              <a:buNone/>
              <a:defRPr sz="1600">
                <a:solidFill>
                  <a:schemeClr val="accent3"/>
                </a:solidFill>
              </a:defRPr>
            </a:lvl3pPr>
            <a:lvl4pPr lvl="3" rtl="0">
              <a:spcBef>
                <a:spcPts val="0"/>
              </a:spcBef>
              <a:spcAft>
                <a:spcPts val="0"/>
              </a:spcAft>
              <a:buClr>
                <a:schemeClr val="accent3"/>
              </a:buClr>
              <a:buSzPts val="1600"/>
              <a:buNone/>
              <a:defRPr sz="1600">
                <a:solidFill>
                  <a:schemeClr val="accent3"/>
                </a:solidFill>
              </a:defRPr>
            </a:lvl4pPr>
            <a:lvl5pPr lvl="4" rtl="0">
              <a:spcBef>
                <a:spcPts val="0"/>
              </a:spcBef>
              <a:spcAft>
                <a:spcPts val="0"/>
              </a:spcAft>
              <a:buClr>
                <a:schemeClr val="accent3"/>
              </a:buClr>
              <a:buSzPts val="1600"/>
              <a:buNone/>
              <a:defRPr sz="1600">
                <a:solidFill>
                  <a:schemeClr val="accent3"/>
                </a:solidFill>
              </a:defRPr>
            </a:lvl5pPr>
            <a:lvl6pPr lvl="5" rtl="0">
              <a:spcBef>
                <a:spcPts val="0"/>
              </a:spcBef>
              <a:spcAft>
                <a:spcPts val="0"/>
              </a:spcAft>
              <a:buClr>
                <a:schemeClr val="accent3"/>
              </a:buClr>
              <a:buSzPts val="1600"/>
              <a:buNone/>
              <a:defRPr sz="1600">
                <a:solidFill>
                  <a:schemeClr val="accent3"/>
                </a:solidFill>
              </a:defRPr>
            </a:lvl6pPr>
            <a:lvl7pPr lvl="6" rtl="0">
              <a:spcBef>
                <a:spcPts val="0"/>
              </a:spcBef>
              <a:spcAft>
                <a:spcPts val="0"/>
              </a:spcAft>
              <a:buClr>
                <a:schemeClr val="accent3"/>
              </a:buClr>
              <a:buSzPts val="1600"/>
              <a:buNone/>
              <a:defRPr sz="1600">
                <a:solidFill>
                  <a:schemeClr val="accent3"/>
                </a:solidFill>
              </a:defRPr>
            </a:lvl7pPr>
            <a:lvl8pPr lvl="7" rtl="0">
              <a:spcBef>
                <a:spcPts val="0"/>
              </a:spcBef>
              <a:spcAft>
                <a:spcPts val="0"/>
              </a:spcAft>
              <a:buClr>
                <a:schemeClr val="accent3"/>
              </a:buClr>
              <a:buSzPts val="1600"/>
              <a:buNone/>
              <a:defRPr sz="1600">
                <a:solidFill>
                  <a:schemeClr val="accent3"/>
                </a:solidFill>
              </a:defRPr>
            </a:lvl8pPr>
            <a:lvl9pPr lvl="8" rtl="0">
              <a:spcBef>
                <a:spcPts val="0"/>
              </a:spcBef>
              <a:spcAft>
                <a:spcPts val="0"/>
              </a:spcAft>
              <a:buClr>
                <a:schemeClr val="accent3"/>
              </a:buClr>
              <a:buSzPts val="1600"/>
              <a:buNone/>
              <a:defRPr sz="16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37" name="Shape 137"/>
        <p:cNvGrpSpPr/>
        <p:nvPr/>
      </p:nvGrpSpPr>
      <p:grpSpPr>
        <a:xfrm>
          <a:off x="0" y="0"/>
          <a:ext cx="0" cy="0"/>
          <a:chOff x="0" y="0"/>
          <a:chExt cx="0" cy="0"/>
        </a:xfrm>
      </p:grpSpPr>
      <p:sp>
        <p:nvSpPr>
          <p:cNvPr id="138" name="Google Shape;138;p19"/>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ph idx="1" type="body"/>
          </p:nvPr>
        </p:nvSpPr>
        <p:spPr>
          <a:xfrm>
            <a:off x="746625" y="1918350"/>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40" name="Google Shape;140;p19"/>
          <p:cNvSpPr txBox="1"/>
          <p:nvPr>
            <p:ph type="title"/>
          </p:nvPr>
        </p:nvSpPr>
        <p:spPr>
          <a:xfrm>
            <a:off x="723975" y="1394375"/>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41" name="Google Shape;141;p19"/>
          <p:cNvSpPr txBox="1"/>
          <p:nvPr>
            <p:ph idx="2"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42" name="Google Shape;142;p19"/>
          <p:cNvSpPr txBox="1"/>
          <p:nvPr>
            <p:ph idx="3" type="body"/>
          </p:nvPr>
        </p:nvSpPr>
        <p:spPr>
          <a:xfrm>
            <a:off x="3519468" y="1918350"/>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43" name="Google Shape;143;p19"/>
          <p:cNvSpPr txBox="1"/>
          <p:nvPr>
            <p:ph idx="4" type="title"/>
          </p:nvPr>
        </p:nvSpPr>
        <p:spPr>
          <a:xfrm>
            <a:off x="3496818" y="1394375"/>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44" name="Google Shape;144;p19"/>
          <p:cNvSpPr txBox="1"/>
          <p:nvPr>
            <p:ph idx="5" type="body"/>
          </p:nvPr>
        </p:nvSpPr>
        <p:spPr>
          <a:xfrm>
            <a:off x="6235208" y="1918350"/>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45" name="Google Shape;145;p19"/>
          <p:cNvSpPr txBox="1"/>
          <p:nvPr>
            <p:ph idx="6" type="title"/>
          </p:nvPr>
        </p:nvSpPr>
        <p:spPr>
          <a:xfrm>
            <a:off x="6212558" y="1394375"/>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46" name="Google Shape;146;p19"/>
          <p:cNvSpPr txBox="1"/>
          <p:nvPr>
            <p:ph idx="7" type="body"/>
          </p:nvPr>
        </p:nvSpPr>
        <p:spPr>
          <a:xfrm>
            <a:off x="746625" y="3616225"/>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47" name="Google Shape;147;p19"/>
          <p:cNvSpPr txBox="1"/>
          <p:nvPr>
            <p:ph idx="8" type="title"/>
          </p:nvPr>
        </p:nvSpPr>
        <p:spPr>
          <a:xfrm>
            <a:off x="723975" y="3092250"/>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48" name="Google Shape;148;p19"/>
          <p:cNvSpPr txBox="1"/>
          <p:nvPr>
            <p:ph idx="9" type="body"/>
          </p:nvPr>
        </p:nvSpPr>
        <p:spPr>
          <a:xfrm>
            <a:off x="3519468" y="3616225"/>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49" name="Google Shape;149;p19"/>
          <p:cNvSpPr txBox="1"/>
          <p:nvPr>
            <p:ph idx="13" type="title"/>
          </p:nvPr>
        </p:nvSpPr>
        <p:spPr>
          <a:xfrm>
            <a:off x="3496818" y="3092250"/>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50" name="Google Shape;150;p19"/>
          <p:cNvSpPr txBox="1"/>
          <p:nvPr>
            <p:ph idx="14" type="body"/>
          </p:nvPr>
        </p:nvSpPr>
        <p:spPr>
          <a:xfrm>
            <a:off x="6235208" y="3616225"/>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51" name="Google Shape;151;p19"/>
          <p:cNvSpPr txBox="1"/>
          <p:nvPr>
            <p:ph idx="15" type="title"/>
          </p:nvPr>
        </p:nvSpPr>
        <p:spPr>
          <a:xfrm>
            <a:off x="6212558" y="3092250"/>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52" name="Google Shape;152;p19"/>
          <p:cNvSpPr/>
          <p:nvPr/>
        </p:nvSpPr>
        <p:spPr>
          <a:xfrm rot="5400000">
            <a:off x="-849762" y="394200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10800000">
            <a:off x="595440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&lt;</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54" name="Shape 154"/>
        <p:cNvGrpSpPr/>
        <p:nvPr/>
      </p:nvGrpSpPr>
      <p:grpSpPr>
        <a:xfrm>
          <a:off x="0" y="0"/>
          <a:ext cx="0" cy="0"/>
          <a:chOff x="0" y="0"/>
          <a:chExt cx="0" cy="0"/>
        </a:xfrm>
      </p:grpSpPr>
      <p:sp>
        <p:nvSpPr>
          <p:cNvPr id="155" name="Google Shape;155;p20"/>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57" name="Google Shape;157;p20"/>
          <p:cNvSpPr/>
          <p:nvPr/>
        </p:nvSpPr>
        <p:spPr>
          <a:xfrm rot="10800000">
            <a:off x="0" y="4429375"/>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rot="5400000">
            <a:off x="8459538" y="332425"/>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0" y="2305050"/>
            <a:ext cx="5181600" cy="24384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3975" y="2856900"/>
            <a:ext cx="4457700" cy="841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2700"/>
              <a:buNone/>
              <a:defRPr>
                <a:solidFill>
                  <a:srgbClr val="FFFFFF"/>
                </a:solidFill>
              </a:defRPr>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3"/>
          <p:cNvSpPr txBox="1"/>
          <p:nvPr>
            <p:ph idx="1" type="subTitle"/>
          </p:nvPr>
        </p:nvSpPr>
        <p:spPr>
          <a:xfrm>
            <a:off x="723975" y="3512700"/>
            <a:ext cx="28224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700"/>
              <a:buFont typeface="Montserrat Medium"/>
              <a:buNone/>
              <a:defRPr sz="1600">
                <a:solidFill>
                  <a:srgbClr val="FFFFFF"/>
                </a:solidFill>
                <a:latin typeface="Montserrat Medium"/>
                <a:ea typeface="Montserrat Medium"/>
                <a:cs typeface="Montserrat Medium"/>
                <a:sym typeface="Montserrat Medium"/>
              </a:defRPr>
            </a:lvl1pPr>
            <a:lvl2pPr lvl="1"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p:txBody>
      </p:sp>
      <p:sp>
        <p:nvSpPr>
          <p:cNvPr id="21" name="Google Shape;21;p3"/>
          <p:cNvSpPr/>
          <p:nvPr/>
        </p:nvSpPr>
        <p:spPr>
          <a:xfrm rot="10800000">
            <a:off x="3871838" y="4422288"/>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8329200" y="143238"/>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59" name="Shape 159"/>
        <p:cNvGrpSpPr/>
        <p:nvPr/>
      </p:nvGrpSpPr>
      <p:grpSpPr>
        <a:xfrm>
          <a:off x="0" y="0"/>
          <a:ext cx="0" cy="0"/>
          <a:chOff x="0" y="0"/>
          <a:chExt cx="0" cy="0"/>
        </a:xfrm>
      </p:grpSpPr>
      <p:sp>
        <p:nvSpPr>
          <p:cNvPr id="160" name="Google Shape;160;p21"/>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62" name="Google Shape;162;p21"/>
          <p:cNvSpPr/>
          <p:nvPr/>
        </p:nvSpPr>
        <p:spPr>
          <a:xfrm rot="5400000">
            <a:off x="7753050" y="6670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rot="10800000">
            <a:off x="-12" y="4791600"/>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
    <p:spTree>
      <p:nvGrpSpPr>
        <p:cNvPr id="164" name="Shape 164"/>
        <p:cNvGrpSpPr/>
        <p:nvPr/>
      </p:nvGrpSpPr>
      <p:grpSpPr>
        <a:xfrm>
          <a:off x="0" y="0"/>
          <a:ext cx="0" cy="0"/>
          <a:chOff x="0" y="0"/>
          <a:chExt cx="0" cy="0"/>
        </a:xfrm>
      </p:grpSpPr>
      <p:sp>
        <p:nvSpPr>
          <p:cNvPr id="165" name="Google Shape;165;p22"/>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67" name="Google Shape;167;p22"/>
          <p:cNvSpPr/>
          <p:nvPr/>
        </p:nvSpPr>
        <p:spPr>
          <a:xfrm rot="10800000">
            <a:off x="7092600" y="4791475"/>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rot="5400000">
            <a:off x="8328300" y="143125"/>
            <a:ext cx="10077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_1_1">
    <p:spTree>
      <p:nvGrpSpPr>
        <p:cNvPr id="169" name="Shape 169"/>
        <p:cNvGrpSpPr/>
        <p:nvPr/>
      </p:nvGrpSpPr>
      <p:grpSpPr>
        <a:xfrm>
          <a:off x="0" y="0"/>
          <a:ext cx="0" cy="0"/>
          <a:chOff x="0" y="0"/>
          <a:chExt cx="0" cy="0"/>
        </a:xfrm>
      </p:grpSpPr>
      <p:sp>
        <p:nvSpPr>
          <p:cNvPr id="170" name="Google Shape;170;p23"/>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72" name="Google Shape;172;p23"/>
          <p:cNvSpPr/>
          <p:nvPr/>
        </p:nvSpPr>
        <p:spPr>
          <a:xfrm rot="5400000">
            <a:off x="-667050" y="3755250"/>
            <a:ext cx="20553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10800000">
            <a:off x="8126988" y="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1_1_1">
    <p:spTree>
      <p:nvGrpSpPr>
        <p:cNvPr id="174" name="Shape 174"/>
        <p:cNvGrpSpPr/>
        <p:nvPr/>
      </p:nvGrpSpPr>
      <p:grpSpPr>
        <a:xfrm>
          <a:off x="0" y="0"/>
          <a:ext cx="0" cy="0"/>
          <a:chOff x="0" y="0"/>
          <a:chExt cx="0" cy="0"/>
        </a:xfrm>
      </p:grpSpPr>
      <p:sp>
        <p:nvSpPr>
          <p:cNvPr id="175" name="Google Shape;175;p24"/>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ph idx="1" type="subTitle"/>
          </p:nvPr>
        </p:nvSpPr>
        <p:spPr>
          <a:xfrm>
            <a:off x="5056193" y="2227150"/>
            <a:ext cx="3363900" cy="1659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77" name="Google Shape;177;p24"/>
          <p:cNvSpPr txBox="1"/>
          <p:nvPr>
            <p:ph type="title"/>
          </p:nvPr>
        </p:nvSpPr>
        <p:spPr>
          <a:xfrm>
            <a:off x="5045100" y="1654450"/>
            <a:ext cx="3363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a:solidFill>
                  <a:srgbClr val="324A00"/>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78" name="Google Shape;178;p24"/>
          <p:cNvSpPr/>
          <p:nvPr/>
        </p:nvSpPr>
        <p:spPr>
          <a:xfrm rot="5400000">
            <a:off x="-332562" y="4459050"/>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rot="10800000">
            <a:off x="595440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8">
    <p:spTree>
      <p:nvGrpSpPr>
        <p:cNvPr id="180" name="Shape 180"/>
        <p:cNvGrpSpPr/>
        <p:nvPr/>
      </p:nvGrpSpPr>
      <p:grpSpPr>
        <a:xfrm>
          <a:off x="0" y="0"/>
          <a:ext cx="0" cy="0"/>
          <a:chOff x="0" y="0"/>
          <a:chExt cx="0" cy="0"/>
        </a:xfrm>
      </p:grpSpPr>
      <p:sp>
        <p:nvSpPr>
          <p:cNvPr id="181" name="Google Shape;181;p25"/>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83" name="Google Shape;183;p25"/>
          <p:cNvSpPr txBox="1"/>
          <p:nvPr>
            <p:ph idx="2" type="title"/>
          </p:nvPr>
        </p:nvSpPr>
        <p:spPr>
          <a:xfrm>
            <a:off x="723900" y="226552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84" name="Google Shape;184;p25"/>
          <p:cNvSpPr txBox="1"/>
          <p:nvPr>
            <p:ph idx="3" type="title"/>
          </p:nvPr>
        </p:nvSpPr>
        <p:spPr>
          <a:xfrm>
            <a:off x="723900" y="265047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85" name="Google Shape;185;p25"/>
          <p:cNvSpPr txBox="1"/>
          <p:nvPr>
            <p:ph hasCustomPrompt="1" idx="4" type="title"/>
          </p:nvPr>
        </p:nvSpPr>
        <p:spPr>
          <a:xfrm>
            <a:off x="723900" y="1834275"/>
            <a:ext cx="2423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86" name="Google Shape;186;p25"/>
          <p:cNvSpPr txBox="1"/>
          <p:nvPr>
            <p:ph idx="5" type="title"/>
          </p:nvPr>
        </p:nvSpPr>
        <p:spPr>
          <a:xfrm>
            <a:off x="3360386" y="185157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87" name="Google Shape;187;p25"/>
          <p:cNvSpPr txBox="1"/>
          <p:nvPr>
            <p:ph idx="6" type="title"/>
          </p:nvPr>
        </p:nvSpPr>
        <p:spPr>
          <a:xfrm>
            <a:off x="3360386" y="223652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88" name="Google Shape;188;p25"/>
          <p:cNvSpPr txBox="1"/>
          <p:nvPr>
            <p:ph hasCustomPrompt="1" idx="7" type="title"/>
          </p:nvPr>
        </p:nvSpPr>
        <p:spPr>
          <a:xfrm>
            <a:off x="3360386" y="1420325"/>
            <a:ext cx="2423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89" name="Google Shape;189;p25"/>
          <p:cNvSpPr txBox="1"/>
          <p:nvPr>
            <p:ph idx="8" type="title"/>
          </p:nvPr>
        </p:nvSpPr>
        <p:spPr>
          <a:xfrm>
            <a:off x="5996872" y="150842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24A00"/>
              </a:buClr>
              <a:buSzPts val="1800"/>
              <a:buNone/>
              <a:defRPr sz="2100">
                <a:solidFill>
                  <a:schemeClr val="accent3"/>
                </a:solidFill>
              </a:defRPr>
            </a:lvl1pPr>
            <a:lvl2pPr lvl="1" rtl="0">
              <a:spcBef>
                <a:spcPts val="0"/>
              </a:spcBef>
              <a:spcAft>
                <a:spcPts val="0"/>
              </a:spcAft>
              <a:buClr>
                <a:srgbClr val="324A00"/>
              </a:buClr>
              <a:buSzPts val="1800"/>
              <a:buNone/>
              <a:defRPr sz="1800">
                <a:solidFill>
                  <a:srgbClr val="324A00"/>
                </a:solidFill>
              </a:defRPr>
            </a:lvl2pPr>
            <a:lvl3pPr lvl="2" rtl="0">
              <a:spcBef>
                <a:spcPts val="0"/>
              </a:spcBef>
              <a:spcAft>
                <a:spcPts val="0"/>
              </a:spcAft>
              <a:buClr>
                <a:srgbClr val="324A00"/>
              </a:buClr>
              <a:buSzPts val="1800"/>
              <a:buNone/>
              <a:defRPr sz="1800">
                <a:solidFill>
                  <a:srgbClr val="324A00"/>
                </a:solidFill>
              </a:defRPr>
            </a:lvl3pPr>
            <a:lvl4pPr lvl="3" rtl="0">
              <a:spcBef>
                <a:spcPts val="0"/>
              </a:spcBef>
              <a:spcAft>
                <a:spcPts val="0"/>
              </a:spcAft>
              <a:buClr>
                <a:srgbClr val="324A00"/>
              </a:buClr>
              <a:buSzPts val="1800"/>
              <a:buNone/>
              <a:defRPr sz="1800">
                <a:solidFill>
                  <a:srgbClr val="324A00"/>
                </a:solidFill>
              </a:defRPr>
            </a:lvl4pPr>
            <a:lvl5pPr lvl="4" rtl="0">
              <a:spcBef>
                <a:spcPts val="0"/>
              </a:spcBef>
              <a:spcAft>
                <a:spcPts val="0"/>
              </a:spcAft>
              <a:buClr>
                <a:srgbClr val="324A00"/>
              </a:buClr>
              <a:buSzPts val="1800"/>
              <a:buNone/>
              <a:defRPr sz="1800">
                <a:solidFill>
                  <a:srgbClr val="324A00"/>
                </a:solidFill>
              </a:defRPr>
            </a:lvl5pPr>
            <a:lvl6pPr lvl="5" rtl="0">
              <a:spcBef>
                <a:spcPts val="0"/>
              </a:spcBef>
              <a:spcAft>
                <a:spcPts val="0"/>
              </a:spcAft>
              <a:buClr>
                <a:srgbClr val="324A00"/>
              </a:buClr>
              <a:buSzPts val="1800"/>
              <a:buNone/>
              <a:defRPr sz="1800">
                <a:solidFill>
                  <a:srgbClr val="324A00"/>
                </a:solidFill>
              </a:defRPr>
            </a:lvl6pPr>
            <a:lvl7pPr lvl="6" rtl="0">
              <a:spcBef>
                <a:spcPts val="0"/>
              </a:spcBef>
              <a:spcAft>
                <a:spcPts val="0"/>
              </a:spcAft>
              <a:buClr>
                <a:srgbClr val="324A00"/>
              </a:buClr>
              <a:buSzPts val="1800"/>
              <a:buNone/>
              <a:defRPr sz="1800">
                <a:solidFill>
                  <a:srgbClr val="324A00"/>
                </a:solidFill>
              </a:defRPr>
            </a:lvl7pPr>
            <a:lvl8pPr lvl="7" rtl="0">
              <a:spcBef>
                <a:spcPts val="0"/>
              </a:spcBef>
              <a:spcAft>
                <a:spcPts val="0"/>
              </a:spcAft>
              <a:buClr>
                <a:srgbClr val="324A00"/>
              </a:buClr>
              <a:buSzPts val="1800"/>
              <a:buNone/>
              <a:defRPr sz="1800">
                <a:solidFill>
                  <a:srgbClr val="324A00"/>
                </a:solidFill>
              </a:defRPr>
            </a:lvl8pPr>
            <a:lvl9pPr lvl="8" rtl="0">
              <a:spcBef>
                <a:spcPts val="0"/>
              </a:spcBef>
              <a:spcAft>
                <a:spcPts val="0"/>
              </a:spcAft>
              <a:buClr>
                <a:srgbClr val="324A00"/>
              </a:buClr>
              <a:buSzPts val="1800"/>
              <a:buNone/>
              <a:defRPr sz="1800">
                <a:solidFill>
                  <a:srgbClr val="324A00"/>
                </a:solidFill>
              </a:defRPr>
            </a:lvl9pPr>
          </a:lstStyle>
          <a:p/>
        </p:txBody>
      </p:sp>
      <p:sp>
        <p:nvSpPr>
          <p:cNvPr id="190" name="Google Shape;190;p25"/>
          <p:cNvSpPr txBox="1"/>
          <p:nvPr>
            <p:ph idx="9" type="title"/>
          </p:nvPr>
        </p:nvSpPr>
        <p:spPr>
          <a:xfrm>
            <a:off x="5996872" y="189337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91" name="Google Shape;191;p25"/>
          <p:cNvSpPr txBox="1"/>
          <p:nvPr>
            <p:ph hasCustomPrompt="1" idx="13" type="title"/>
          </p:nvPr>
        </p:nvSpPr>
        <p:spPr>
          <a:xfrm>
            <a:off x="5996872" y="1077175"/>
            <a:ext cx="2423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8_1">
    <p:spTree>
      <p:nvGrpSpPr>
        <p:cNvPr id="192" name="Shape 192"/>
        <p:cNvGrpSpPr/>
        <p:nvPr/>
      </p:nvGrpSpPr>
      <p:grpSpPr>
        <a:xfrm>
          <a:off x="0" y="0"/>
          <a:ext cx="0" cy="0"/>
          <a:chOff x="0" y="0"/>
          <a:chExt cx="0" cy="0"/>
        </a:xfrm>
      </p:grpSpPr>
      <p:sp>
        <p:nvSpPr>
          <p:cNvPr id="193" name="Google Shape;193;p26"/>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195" name="Google Shape;195;p26"/>
          <p:cNvSpPr txBox="1"/>
          <p:nvPr>
            <p:ph idx="2" type="title"/>
          </p:nvPr>
        </p:nvSpPr>
        <p:spPr>
          <a:xfrm>
            <a:off x="1969563" y="1525936"/>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96" name="Google Shape;196;p26"/>
          <p:cNvSpPr txBox="1"/>
          <p:nvPr>
            <p:ph idx="3" type="title"/>
          </p:nvPr>
        </p:nvSpPr>
        <p:spPr>
          <a:xfrm>
            <a:off x="1969562" y="1854750"/>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97" name="Google Shape;197;p26"/>
          <p:cNvSpPr txBox="1"/>
          <p:nvPr>
            <p:ph idx="4" type="title"/>
          </p:nvPr>
        </p:nvSpPr>
        <p:spPr>
          <a:xfrm>
            <a:off x="1969564" y="3300487"/>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198" name="Google Shape;198;p26"/>
          <p:cNvSpPr txBox="1"/>
          <p:nvPr>
            <p:ph idx="5" type="title"/>
          </p:nvPr>
        </p:nvSpPr>
        <p:spPr>
          <a:xfrm>
            <a:off x="1969563" y="3621075"/>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199" name="Google Shape;199;p26"/>
          <p:cNvSpPr txBox="1"/>
          <p:nvPr>
            <p:ph idx="6" type="title"/>
          </p:nvPr>
        </p:nvSpPr>
        <p:spPr>
          <a:xfrm>
            <a:off x="5796913" y="1525926"/>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200" name="Google Shape;200;p26"/>
          <p:cNvSpPr txBox="1"/>
          <p:nvPr>
            <p:ph idx="7" type="title"/>
          </p:nvPr>
        </p:nvSpPr>
        <p:spPr>
          <a:xfrm>
            <a:off x="5796914" y="1854738"/>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201" name="Google Shape;201;p26"/>
          <p:cNvSpPr txBox="1"/>
          <p:nvPr>
            <p:ph idx="8" type="title"/>
          </p:nvPr>
        </p:nvSpPr>
        <p:spPr>
          <a:xfrm>
            <a:off x="5854061" y="3300487"/>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202" name="Google Shape;202;p26"/>
          <p:cNvSpPr txBox="1"/>
          <p:nvPr>
            <p:ph idx="9" type="title"/>
          </p:nvPr>
        </p:nvSpPr>
        <p:spPr>
          <a:xfrm>
            <a:off x="5854062" y="3621075"/>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203" name="Google Shape;203;p26"/>
          <p:cNvSpPr/>
          <p:nvPr/>
        </p:nvSpPr>
        <p:spPr>
          <a:xfrm rot="10800000">
            <a:off x="0" y="479160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rot="5400000">
            <a:off x="7185900" y="123420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205" name="Shape 205"/>
        <p:cNvGrpSpPr/>
        <p:nvPr/>
      </p:nvGrpSpPr>
      <p:grpSpPr>
        <a:xfrm>
          <a:off x="0" y="0"/>
          <a:ext cx="0" cy="0"/>
          <a:chOff x="0" y="0"/>
          <a:chExt cx="0" cy="0"/>
        </a:xfrm>
      </p:grpSpPr>
      <p:sp>
        <p:nvSpPr>
          <p:cNvPr id="206" name="Google Shape;206;p27"/>
          <p:cNvSpPr/>
          <p:nvPr/>
        </p:nvSpPr>
        <p:spPr>
          <a:xfrm rot="5400000">
            <a:off x="4664400" y="73050"/>
            <a:ext cx="4012800" cy="49464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rot="10800000">
            <a:off x="0" y="4053850"/>
            <a:ext cx="6390300" cy="7068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txBox="1"/>
          <p:nvPr>
            <p:ph type="title"/>
          </p:nvPr>
        </p:nvSpPr>
        <p:spPr>
          <a:xfrm>
            <a:off x="4848825" y="706800"/>
            <a:ext cx="3225000" cy="754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3500"/>
              <a:buNone/>
              <a:defRPr sz="6000">
                <a:solidFill>
                  <a:srgbClr val="FFFFFF"/>
                </a:solidFill>
              </a:defRPr>
            </a:lvl1pPr>
            <a:lvl2pPr lvl="1" rtl="0" algn="ctr">
              <a:spcBef>
                <a:spcPts val="0"/>
              </a:spcBef>
              <a:spcAft>
                <a:spcPts val="0"/>
              </a:spcAft>
              <a:buClr>
                <a:srgbClr val="324A00"/>
              </a:buClr>
              <a:buSzPts val="3500"/>
              <a:buNone/>
              <a:defRPr sz="3500">
                <a:solidFill>
                  <a:srgbClr val="324A00"/>
                </a:solidFill>
              </a:defRPr>
            </a:lvl2pPr>
            <a:lvl3pPr lvl="2" rtl="0" algn="ctr">
              <a:spcBef>
                <a:spcPts val="0"/>
              </a:spcBef>
              <a:spcAft>
                <a:spcPts val="0"/>
              </a:spcAft>
              <a:buClr>
                <a:srgbClr val="324A00"/>
              </a:buClr>
              <a:buSzPts val="3500"/>
              <a:buNone/>
              <a:defRPr sz="3500">
                <a:solidFill>
                  <a:srgbClr val="324A00"/>
                </a:solidFill>
              </a:defRPr>
            </a:lvl3pPr>
            <a:lvl4pPr lvl="3" rtl="0" algn="ctr">
              <a:spcBef>
                <a:spcPts val="0"/>
              </a:spcBef>
              <a:spcAft>
                <a:spcPts val="0"/>
              </a:spcAft>
              <a:buClr>
                <a:srgbClr val="324A00"/>
              </a:buClr>
              <a:buSzPts val="3500"/>
              <a:buNone/>
              <a:defRPr sz="3500">
                <a:solidFill>
                  <a:srgbClr val="324A00"/>
                </a:solidFill>
              </a:defRPr>
            </a:lvl4pPr>
            <a:lvl5pPr lvl="4" rtl="0" algn="ctr">
              <a:spcBef>
                <a:spcPts val="0"/>
              </a:spcBef>
              <a:spcAft>
                <a:spcPts val="0"/>
              </a:spcAft>
              <a:buClr>
                <a:srgbClr val="324A00"/>
              </a:buClr>
              <a:buSzPts val="3500"/>
              <a:buNone/>
              <a:defRPr sz="3500">
                <a:solidFill>
                  <a:srgbClr val="324A00"/>
                </a:solidFill>
              </a:defRPr>
            </a:lvl5pPr>
            <a:lvl6pPr lvl="5" rtl="0" algn="ctr">
              <a:spcBef>
                <a:spcPts val="0"/>
              </a:spcBef>
              <a:spcAft>
                <a:spcPts val="0"/>
              </a:spcAft>
              <a:buClr>
                <a:srgbClr val="324A00"/>
              </a:buClr>
              <a:buSzPts val="3500"/>
              <a:buNone/>
              <a:defRPr sz="3500">
                <a:solidFill>
                  <a:srgbClr val="324A00"/>
                </a:solidFill>
              </a:defRPr>
            </a:lvl6pPr>
            <a:lvl7pPr lvl="6" rtl="0" algn="ctr">
              <a:spcBef>
                <a:spcPts val="0"/>
              </a:spcBef>
              <a:spcAft>
                <a:spcPts val="0"/>
              </a:spcAft>
              <a:buClr>
                <a:srgbClr val="324A00"/>
              </a:buClr>
              <a:buSzPts val="3500"/>
              <a:buNone/>
              <a:defRPr sz="3500">
                <a:solidFill>
                  <a:srgbClr val="324A00"/>
                </a:solidFill>
              </a:defRPr>
            </a:lvl7pPr>
            <a:lvl8pPr lvl="7" rtl="0" algn="ctr">
              <a:spcBef>
                <a:spcPts val="0"/>
              </a:spcBef>
              <a:spcAft>
                <a:spcPts val="0"/>
              </a:spcAft>
              <a:buClr>
                <a:srgbClr val="324A00"/>
              </a:buClr>
              <a:buSzPts val="3500"/>
              <a:buNone/>
              <a:defRPr sz="3500">
                <a:solidFill>
                  <a:srgbClr val="324A00"/>
                </a:solidFill>
              </a:defRPr>
            </a:lvl8pPr>
            <a:lvl9pPr lvl="8" rtl="0" algn="ctr">
              <a:spcBef>
                <a:spcPts val="0"/>
              </a:spcBef>
              <a:spcAft>
                <a:spcPts val="0"/>
              </a:spcAft>
              <a:buClr>
                <a:srgbClr val="324A00"/>
              </a:buClr>
              <a:buSzPts val="3500"/>
              <a:buNone/>
              <a:defRPr sz="3500">
                <a:solidFill>
                  <a:srgbClr val="324A00"/>
                </a:solidFill>
              </a:defRPr>
            </a:lvl9pPr>
          </a:lstStyle>
          <a:p/>
        </p:txBody>
      </p:sp>
      <p:sp>
        <p:nvSpPr>
          <p:cNvPr id="209" name="Google Shape;209;p27"/>
          <p:cNvSpPr txBox="1"/>
          <p:nvPr/>
        </p:nvSpPr>
        <p:spPr>
          <a:xfrm>
            <a:off x="4849000" y="2836800"/>
            <a:ext cx="3857700" cy="66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rgbClr val="FFFFFF"/>
                </a:solidFill>
                <a:latin typeface="Montserrat"/>
                <a:ea typeface="Montserrat"/>
                <a:cs typeface="Montserrat"/>
                <a:sym typeface="Montserrat"/>
              </a:rPr>
              <a:t>CREDITS: This presentation template was created by </a:t>
            </a:r>
            <a:r>
              <a:rPr b="1" lang="en" sz="1100">
                <a:solidFill>
                  <a:srgbClr val="FFFFFF"/>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rgbClr val="FFFFFF"/>
                </a:solidFill>
                <a:latin typeface="Montserrat"/>
                <a:ea typeface="Montserrat"/>
                <a:cs typeface="Montserrat"/>
                <a:sym typeface="Montserrat"/>
              </a:rPr>
              <a:t>, including icons by </a:t>
            </a:r>
            <a:r>
              <a:rPr b="1" lang="en" sz="1100">
                <a:solidFill>
                  <a:srgbClr val="FFFFFF"/>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rgbClr val="FFFFFF"/>
                </a:solidFill>
                <a:latin typeface="Montserrat"/>
                <a:ea typeface="Montserrat"/>
                <a:cs typeface="Montserrat"/>
                <a:sym typeface="Montserrat"/>
              </a:rPr>
              <a:t>, and infographics &amp; images by </a:t>
            </a:r>
            <a:r>
              <a:rPr b="1" lang="en" sz="1100">
                <a:solidFill>
                  <a:srgbClr val="FFFFFF"/>
                </a:solidFill>
                <a:uFill>
                  <a:noFill/>
                </a:uFill>
                <a:latin typeface="Montserrat"/>
                <a:ea typeface="Montserrat"/>
                <a:cs typeface="Montserrat"/>
                <a:sym typeface="Montserrat"/>
                <a:hlinkClick r:id="rId4">
                  <a:extLst>
                    <a:ext uri="{A12FA001-AC4F-418D-AE19-62706E023703}">
                      <ahyp:hlinkClr val="tx"/>
                    </a:ext>
                  </a:extLst>
                </a:hlinkClick>
              </a:rPr>
              <a:t>Freepik</a:t>
            </a:r>
            <a:r>
              <a:rPr b="1" lang="en" sz="1100">
                <a:solidFill>
                  <a:srgbClr val="FFFFFF"/>
                </a:solidFill>
                <a:latin typeface="Montserrat"/>
                <a:ea typeface="Montserrat"/>
                <a:cs typeface="Montserrat"/>
                <a:sym typeface="Montserrat"/>
              </a:rPr>
              <a:t>.</a:t>
            </a:r>
            <a:r>
              <a:rPr lang="en" sz="1100">
                <a:solidFill>
                  <a:srgbClr val="FFFFFF"/>
                </a:solidFill>
                <a:latin typeface="Montserrat"/>
                <a:ea typeface="Montserrat"/>
                <a:cs typeface="Montserrat"/>
                <a:sym typeface="Montserrat"/>
              </a:rPr>
              <a:t> </a:t>
            </a:r>
            <a:endParaRPr sz="1100">
              <a:solidFill>
                <a:srgbClr val="FFFFFF"/>
              </a:solidFill>
              <a:latin typeface="Montserrat"/>
              <a:ea typeface="Montserrat"/>
              <a:cs typeface="Montserrat"/>
              <a:sym typeface="Montserrat"/>
            </a:endParaRPr>
          </a:p>
        </p:txBody>
      </p:sp>
      <p:sp>
        <p:nvSpPr>
          <p:cNvPr id="210" name="Google Shape;210;p27"/>
          <p:cNvSpPr txBox="1"/>
          <p:nvPr>
            <p:ph idx="2" type="title"/>
          </p:nvPr>
        </p:nvSpPr>
        <p:spPr>
          <a:xfrm>
            <a:off x="4848825" y="3557675"/>
            <a:ext cx="35712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sz="1100">
                <a:solidFill>
                  <a:srgbClr val="FFFFFF"/>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211" name="Google Shape;211;p27"/>
          <p:cNvSpPr txBox="1"/>
          <p:nvPr>
            <p:ph idx="3" type="title"/>
          </p:nvPr>
        </p:nvSpPr>
        <p:spPr>
          <a:xfrm>
            <a:off x="4849000" y="1653475"/>
            <a:ext cx="32250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Font typeface="Montserrat"/>
              <a:buNone/>
              <a:defRPr b="0" sz="1400">
                <a:solidFill>
                  <a:srgbClr val="000000"/>
                </a:solidFill>
                <a:latin typeface="Montserrat"/>
                <a:ea typeface="Montserrat"/>
                <a:cs typeface="Montserrat"/>
                <a:sym typeface="Montserrat"/>
              </a:defRPr>
            </a:lvl1pPr>
            <a:lvl2pPr lvl="1"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2pPr>
            <a:lvl3pPr lvl="2"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3pPr>
            <a:lvl4pPr lvl="3"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4pPr>
            <a:lvl5pPr lvl="4"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5pPr>
            <a:lvl6pPr lvl="5"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6pPr>
            <a:lvl7pPr lvl="6"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7pPr>
            <a:lvl8pPr lvl="7"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8pPr>
            <a:lvl9pPr lvl="8" rtl="0">
              <a:spcBef>
                <a:spcPts val="0"/>
              </a:spcBef>
              <a:spcAft>
                <a:spcPts val="0"/>
              </a:spcAft>
              <a:buClr>
                <a:srgbClr val="000000"/>
              </a:buClr>
              <a:buSzPts val="1400"/>
              <a:buFont typeface="Montserrat"/>
              <a:buNone/>
              <a:defRPr sz="1400">
                <a:solidFill>
                  <a:srgbClr val="000000"/>
                </a:solidFill>
                <a:latin typeface="Montserrat"/>
                <a:ea typeface="Montserrat"/>
                <a:cs typeface="Montserrat"/>
                <a:sym typeface="Montserrat"/>
              </a:defRPr>
            </a:lvl9pPr>
          </a:lstStyle>
          <a:p/>
        </p:txBody>
      </p:sp>
      <p:sp>
        <p:nvSpPr>
          <p:cNvPr id="212" name="Google Shape;212;p27"/>
          <p:cNvSpPr/>
          <p:nvPr/>
        </p:nvSpPr>
        <p:spPr>
          <a:xfrm rot="10800000">
            <a:off x="7092600" y="367050"/>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wo columns">
  <p:cSld name="CUSTOM_9">
    <p:spTree>
      <p:nvGrpSpPr>
        <p:cNvPr id="213" name="Shape 213"/>
        <p:cNvGrpSpPr/>
        <p:nvPr/>
      </p:nvGrpSpPr>
      <p:grpSpPr>
        <a:xfrm>
          <a:off x="0" y="0"/>
          <a:ext cx="0" cy="0"/>
          <a:chOff x="0" y="0"/>
          <a:chExt cx="0" cy="0"/>
        </a:xfrm>
      </p:grpSpPr>
      <p:sp>
        <p:nvSpPr>
          <p:cNvPr id="214" name="Google Shape;214;p28"/>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216" name="Google Shape;216;p28"/>
          <p:cNvSpPr txBox="1"/>
          <p:nvPr>
            <p:ph idx="1" type="body"/>
          </p:nvPr>
        </p:nvSpPr>
        <p:spPr>
          <a:xfrm>
            <a:off x="7239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4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217" name="Google Shape;217;p28"/>
          <p:cNvSpPr txBox="1"/>
          <p:nvPr>
            <p:ph idx="2" type="body"/>
          </p:nvPr>
        </p:nvSpPr>
        <p:spPr>
          <a:xfrm>
            <a:off x="46811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2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218" name="Google Shape;218;p28"/>
          <p:cNvSpPr/>
          <p:nvPr/>
        </p:nvSpPr>
        <p:spPr>
          <a:xfrm rot="5400000">
            <a:off x="8276838" y="70050"/>
            <a:ext cx="10077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rot="10800000">
            <a:off x="5960388" y="4791600"/>
            <a:ext cx="31836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2">
    <p:spTree>
      <p:nvGrpSpPr>
        <p:cNvPr id="220" name="Shape 220"/>
        <p:cNvGrpSpPr/>
        <p:nvPr/>
      </p:nvGrpSpPr>
      <p:grpSpPr>
        <a:xfrm>
          <a:off x="0" y="0"/>
          <a:ext cx="0" cy="0"/>
          <a:chOff x="0" y="0"/>
          <a:chExt cx="0" cy="0"/>
        </a:xfrm>
      </p:grpSpPr>
      <p:sp>
        <p:nvSpPr>
          <p:cNvPr id="221" name="Google Shape;221;p29"/>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rot="5400000">
            <a:off x="8459550" y="332425"/>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rot="5400000">
            <a:off x="-143250" y="4279050"/>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_1">
    <p:spTree>
      <p:nvGrpSpPr>
        <p:cNvPr id="225" name="Shape 225"/>
        <p:cNvGrpSpPr/>
        <p:nvPr/>
      </p:nvGrpSpPr>
      <p:grpSpPr>
        <a:xfrm>
          <a:off x="0" y="0"/>
          <a:ext cx="0" cy="0"/>
          <a:chOff x="0" y="0"/>
          <a:chExt cx="0" cy="0"/>
        </a:xfrm>
      </p:grpSpPr>
      <p:sp>
        <p:nvSpPr>
          <p:cNvPr id="226" name="Google Shape;226;p30"/>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0" y="4791475"/>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
        <p:nvSpPr>
          <p:cNvPr id="229" name="Google Shape;229;p30"/>
          <p:cNvSpPr/>
          <p:nvPr/>
        </p:nvSpPr>
        <p:spPr>
          <a:xfrm rot="-5400000">
            <a:off x="7185900" y="3187981"/>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txBox="1"/>
          <p:nvPr>
            <p:ph idx="1" type="body"/>
          </p:nvPr>
        </p:nvSpPr>
        <p:spPr>
          <a:xfrm>
            <a:off x="7239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4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231" name="Google Shape;231;p30"/>
          <p:cNvSpPr txBox="1"/>
          <p:nvPr>
            <p:ph idx="2" type="body"/>
          </p:nvPr>
        </p:nvSpPr>
        <p:spPr>
          <a:xfrm>
            <a:off x="46811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2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5143500"/>
          </a:xfrm>
          <a:prstGeom prst="rect">
            <a:avLst/>
          </a:prstGeom>
          <a:solidFill>
            <a:srgbClr val="F4F7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p:txBody>
      </p:sp>
      <p:sp>
        <p:nvSpPr>
          <p:cNvPr id="26" name="Google Shape;26;p4"/>
          <p:cNvSpPr txBox="1"/>
          <p:nvPr>
            <p:ph idx="1" type="body"/>
          </p:nvPr>
        </p:nvSpPr>
        <p:spPr>
          <a:xfrm>
            <a:off x="723900" y="953775"/>
            <a:ext cx="7696200" cy="2562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8C4303"/>
              </a:buClr>
              <a:buSzPts val="1200"/>
              <a:buAutoNum type="arabicPeriod"/>
              <a:defRPr sz="1200">
                <a:solidFill>
                  <a:srgbClr val="000000"/>
                </a:solidFill>
              </a:defRPr>
            </a:lvl1pPr>
            <a:lvl2pPr indent="-304800" lvl="1" marL="914400">
              <a:spcBef>
                <a:spcPts val="1600"/>
              </a:spcBef>
              <a:spcAft>
                <a:spcPts val="0"/>
              </a:spcAft>
              <a:buClr>
                <a:srgbClr val="000000"/>
              </a:buClr>
              <a:buSzPts val="1200"/>
              <a:buAutoNum type="alphaLcPeriod"/>
              <a:defRPr>
                <a:solidFill>
                  <a:srgbClr val="000000"/>
                </a:solidFill>
              </a:defRPr>
            </a:lvl2pPr>
            <a:lvl3pPr indent="-304800" lvl="2" marL="1371600">
              <a:spcBef>
                <a:spcPts val="1600"/>
              </a:spcBef>
              <a:spcAft>
                <a:spcPts val="0"/>
              </a:spcAft>
              <a:buClr>
                <a:srgbClr val="000000"/>
              </a:buClr>
              <a:buSzPts val="1200"/>
              <a:buAutoNum type="romanLcPeriod"/>
              <a:defRPr>
                <a:solidFill>
                  <a:srgbClr val="000000"/>
                </a:solidFill>
              </a:defRPr>
            </a:lvl3pPr>
            <a:lvl4pPr indent="-304800" lvl="3" marL="1828800">
              <a:spcBef>
                <a:spcPts val="1600"/>
              </a:spcBef>
              <a:spcAft>
                <a:spcPts val="0"/>
              </a:spcAft>
              <a:buClr>
                <a:srgbClr val="000000"/>
              </a:buClr>
              <a:buSzPts val="1200"/>
              <a:buAutoNum type="arabicPeriod"/>
              <a:defRPr>
                <a:solidFill>
                  <a:srgbClr val="000000"/>
                </a:solidFill>
              </a:defRPr>
            </a:lvl4pPr>
            <a:lvl5pPr indent="-304800" lvl="4" marL="2286000">
              <a:spcBef>
                <a:spcPts val="1600"/>
              </a:spcBef>
              <a:spcAft>
                <a:spcPts val="0"/>
              </a:spcAft>
              <a:buClr>
                <a:srgbClr val="000000"/>
              </a:buClr>
              <a:buSzPts val="1200"/>
              <a:buAutoNum type="alphaLcPeriod"/>
              <a:defRPr>
                <a:solidFill>
                  <a:srgbClr val="000000"/>
                </a:solidFill>
              </a:defRPr>
            </a:lvl5pPr>
            <a:lvl6pPr indent="-304800" lvl="5" marL="2743200">
              <a:spcBef>
                <a:spcPts val="1600"/>
              </a:spcBef>
              <a:spcAft>
                <a:spcPts val="0"/>
              </a:spcAft>
              <a:buClr>
                <a:srgbClr val="000000"/>
              </a:buClr>
              <a:buSzPts val="1200"/>
              <a:buAutoNum type="romanLcPeriod"/>
              <a:defRPr>
                <a:solidFill>
                  <a:srgbClr val="000000"/>
                </a:solidFill>
              </a:defRPr>
            </a:lvl6pPr>
            <a:lvl7pPr indent="-304800" lvl="6" marL="3200400">
              <a:spcBef>
                <a:spcPts val="1600"/>
              </a:spcBef>
              <a:spcAft>
                <a:spcPts val="0"/>
              </a:spcAft>
              <a:buClr>
                <a:srgbClr val="000000"/>
              </a:buClr>
              <a:buSzPts val="1200"/>
              <a:buAutoNum type="arabicPeriod"/>
              <a:defRPr>
                <a:solidFill>
                  <a:srgbClr val="000000"/>
                </a:solidFill>
              </a:defRPr>
            </a:lvl7pPr>
            <a:lvl8pPr indent="-304800" lvl="7" marL="3657600">
              <a:spcBef>
                <a:spcPts val="1600"/>
              </a:spcBef>
              <a:spcAft>
                <a:spcPts val="0"/>
              </a:spcAft>
              <a:buClr>
                <a:srgbClr val="000000"/>
              </a:buClr>
              <a:buSzPts val="1200"/>
              <a:buAutoNum type="alphaLcPeriod"/>
              <a:defRPr>
                <a:solidFill>
                  <a:srgbClr val="000000"/>
                </a:solidFill>
              </a:defRPr>
            </a:lvl8pPr>
            <a:lvl9pPr indent="-304800" lvl="8" marL="4114800">
              <a:spcBef>
                <a:spcPts val="1600"/>
              </a:spcBef>
              <a:spcAft>
                <a:spcPts val="1600"/>
              </a:spcAft>
              <a:buClr>
                <a:srgbClr val="000000"/>
              </a:buClr>
              <a:buSzPts val="1200"/>
              <a:buAutoNum type="romanLcPeriod"/>
              <a:defRPr>
                <a:solidFill>
                  <a:srgbClr val="000000"/>
                </a:solidFill>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232" name="Shape 232"/>
        <p:cNvGrpSpPr/>
        <p:nvPr/>
      </p:nvGrpSpPr>
      <p:grpSpPr>
        <a:xfrm>
          <a:off x="0" y="0"/>
          <a:ext cx="0" cy="0"/>
          <a:chOff x="0" y="0"/>
          <a:chExt cx="0" cy="0"/>
        </a:xfrm>
      </p:grpSpPr>
      <p:sp>
        <p:nvSpPr>
          <p:cNvPr id="233" name="Google Shape;233;p31"/>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_1">
    <p:spTree>
      <p:nvGrpSpPr>
        <p:cNvPr id="234" name="Shape 234"/>
        <p:cNvGrpSpPr/>
        <p:nvPr/>
      </p:nvGrpSpPr>
      <p:grpSpPr>
        <a:xfrm>
          <a:off x="0" y="0"/>
          <a:ext cx="0" cy="0"/>
          <a:chOff x="0" y="0"/>
          <a:chExt cx="0" cy="0"/>
        </a:xfrm>
      </p:grpSpPr>
      <p:sp>
        <p:nvSpPr>
          <p:cNvPr id="235" name="Google Shape;235;p32"/>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rot="5400000">
            <a:off x="-332550" y="4459050"/>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2"/>
          <p:cNvSpPr/>
          <p:nvPr/>
        </p:nvSpPr>
        <p:spPr>
          <a:xfrm>
            <a:off x="8136300" y="4422175"/>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
    <p:spTree>
      <p:nvGrpSpPr>
        <p:cNvPr id="238" name="Shape 238"/>
        <p:cNvGrpSpPr/>
        <p:nvPr/>
      </p:nvGrpSpPr>
      <p:grpSpPr>
        <a:xfrm>
          <a:off x="0" y="0"/>
          <a:ext cx="0" cy="0"/>
          <a:chOff x="0" y="0"/>
          <a:chExt cx="0" cy="0"/>
        </a:xfrm>
      </p:grpSpPr>
      <p:sp>
        <p:nvSpPr>
          <p:cNvPr id="239" name="Google Shape;239;p33"/>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rot="10800000">
            <a:off x="-12" y="4791475"/>
            <a:ext cx="31836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rot="5400000">
            <a:off x="8276850" y="143125"/>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_1_1_1">
    <p:spTree>
      <p:nvGrpSpPr>
        <p:cNvPr id="242" name="Shape 242"/>
        <p:cNvGrpSpPr/>
        <p:nvPr/>
      </p:nvGrpSpPr>
      <p:grpSpPr>
        <a:xfrm>
          <a:off x="0" y="0"/>
          <a:ext cx="0" cy="0"/>
          <a:chOff x="0" y="0"/>
          <a:chExt cx="0" cy="0"/>
        </a:xfrm>
      </p:grpSpPr>
      <p:sp>
        <p:nvSpPr>
          <p:cNvPr id="243" name="Google Shape;243;p34"/>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rot="10800000">
            <a:off x="7088700" y="-125"/>
            <a:ext cx="20553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5400000">
            <a:off x="7942350" y="3941850"/>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3_1_1_1_1">
    <p:spTree>
      <p:nvGrpSpPr>
        <p:cNvPr id="246" name="Shape 246"/>
        <p:cNvGrpSpPr/>
        <p:nvPr/>
      </p:nvGrpSpPr>
      <p:grpSpPr>
        <a:xfrm>
          <a:off x="0" y="0"/>
          <a:ext cx="0" cy="0"/>
          <a:chOff x="0" y="0"/>
          <a:chExt cx="0" cy="0"/>
        </a:xfrm>
      </p:grpSpPr>
      <p:sp>
        <p:nvSpPr>
          <p:cNvPr id="247" name="Google Shape;247;p35"/>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p:nvPr/>
        </p:nvSpPr>
        <p:spPr>
          <a:xfrm rot="10800000">
            <a:off x="0" y="4422181"/>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7092600" y="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0" y="0"/>
            <a:ext cx="9144000" cy="5143500"/>
          </a:xfrm>
          <a:prstGeom prst="rect">
            <a:avLst/>
          </a:prstGeom>
          <a:solidFill>
            <a:srgbClr val="F4F7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533900" y="1371600"/>
            <a:ext cx="2961900" cy="25716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4666000" y="1371600"/>
            <a:ext cx="2961900" cy="25716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p:txBody>
      </p:sp>
      <p:sp>
        <p:nvSpPr>
          <p:cNvPr id="33" name="Google Shape;33;p5"/>
          <p:cNvSpPr txBox="1"/>
          <p:nvPr>
            <p:ph idx="1" type="body"/>
          </p:nvPr>
        </p:nvSpPr>
        <p:spPr>
          <a:xfrm>
            <a:off x="1603538" y="2543125"/>
            <a:ext cx="2787000" cy="155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rgbClr val="FFFFFF"/>
              </a:buClr>
              <a:buSzPts val="1400"/>
              <a:buChar char="●"/>
              <a:defRPr sz="1400">
                <a:solidFill>
                  <a:srgbClr val="FFFFFF"/>
                </a:solidFill>
              </a:defRPr>
            </a:lvl1pPr>
            <a:lvl2pPr indent="-304800" lvl="1" marL="914400">
              <a:spcBef>
                <a:spcPts val="1600"/>
              </a:spcBef>
              <a:spcAft>
                <a:spcPts val="0"/>
              </a:spcAft>
              <a:buClr>
                <a:srgbClr val="FFFFFF"/>
              </a:buClr>
              <a:buSzPts val="1200"/>
              <a:buChar char="○"/>
              <a:defRPr sz="1200">
                <a:solidFill>
                  <a:srgbClr val="FFFFFF"/>
                </a:solidFill>
              </a:defRPr>
            </a:lvl2pPr>
            <a:lvl3pPr indent="-304800" lvl="2" marL="1371600">
              <a:spcBef>
                <a:spcPts val="1600"/>
              </a:spcBef>
              <a:spcAft>
                <a:spcPts val="0"/>
              </a:spcAft>
              <a:buClr>
                <a:srgbClr val="FFFFFF"/>
              </a:buClr>
              <a:buSzPts val="1200"/>
              <a:buChar char="■"/>
              <a:defRPr sz="1200">
                <a:solidFill>
                  <a:srgbClr val="FFFFFF"/>
                </a:solidFill>
              </a:defRPr>
            </a:lvl3pPr>
            <a:lvl4pPr indent="-304800" lvl="3" marL="1828800">
              <a:spcBef>
                <a:spcPts val="1600"/>
              </a:spcBef>
              <a:spcAft>
                <a:spcPts val="0"/>
              </a:spcAft>
              <a:buClr>
                <a:srgbClr val="FFFFFF"/>
              </a:buClr>
              <a:buSzPts val="1200"/>
              <a:buChar char="●"/>
              <a:defRPr sz="1200">
                <a:solidFill>
                  <a:srgbClr val="FFFFFF"/>
                </a:solidFill>
              </a:defRPr>
            </a:lvl4pPr>
            <a:lvl5pPr indent="-304800" lvl="4" marL="2286000">
              <a:spcBef>
                <a:spcPts val="1600"/>
              </a:spcBef>
              <a:spcAft>
                <a:spcPts val="0"/>
              </a:spcAft>
              <a:buClr>
                <a:srgbClr val="FFFFFF"/>
              </a:buClr>
              <a:buSzPts val="1200"/>
              <a:buChar char="○"/>
              <a:defRPr sz="1200">
                <a:solidFill>
                  <a:srgbClr val="FFFFFF"/>
                </a:solidFill>
              </a:defRPr>
            </a:lvl5pPr>
            <a:lvl6pPr indent="-304800" lvl="5" marL="2743200">
              <a:spcBef>
                <a:spcPts val="1600"/>
              </a:spcBef>
              <a:spcAft>
                <a:spcPts val="0"/>
              </a:spcAft>
              <a:buClr>
                <a:srgbClr val="FFFFFF"/>
              </a:buClr>
              <a:buSzPts val="1200"/>
              <a:buChar char="■"/>
              <a:defRPr sz="1200">
                <a:solidFill>
                  <a:srgbClr val="FFFFFF"/>
                </a:solidFill>
              </a:defRPr>
            </a:lvl6pPr>
            <a:lvl7pPr indent="-304800" lvl="6" marL="3200400">
              <a:spcBef>
                <a:spcPts val="1600"/>
              </a:spcBef>
              <a:spcAft>
                <a:spcPts val="0"/>
              </a:spcAft>
              <a:buClr>
                <a:srgbClr val="FFFFFF"/>
              </a:buClr>
              <a:buSzPts val="1200"/>
              <a:buChar char="●"/>
              <a:defRPr sz="1200">
                <a:solidFill>
                  <a:srgbClr val="FFFFFF"/>
                </a:solidFill>
              </a:defRPr>
            </a:lvl7pPr>
            <a:lvl8pPr indent="-304800" lvl="7" marL="365760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34" name="Google Shape;34;p5"/>
          <p:cNvSpPr txBox="1"/>
          <p:nvPr>
            <p:ph idx="2" type="body"/>
          </p:nvPr>
        </p:nvSpPr>
        <p:spPr>
          <a:xfrm>
            <a:off x="4753453" y="2543125"/>
            <a:ext cx="2787000" cy="155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rgbClr val="FFFFFF"/>
              </a:buClr>
              <a:buSzPts val="1400"/>
              <a:buChar char="●"/>
              <a:defRPr sz="1400">
                <a:solidFill>
                  <a:srgbClr val="FFFFFF"/>
                </a:solidFill>
              </a:defRPr>
            </a:lvl1pPr>
            <a:lvl2pPr indent="-304800" lvl="1" marL="914400">
              <a:spcBef>
                <a:spcPts val="1600"/>
              </a:spcBef>
              <a:spcAft>
                <a:spcPts val="0"/>
              </a:spcAft>
              <a:buClr>
                <a:srgbClr val="FFFFFF"/>
              </a:buClr>
              <a:buSzPts val="1200"/>
              <a:buChar char="○"/>
              <a:defRPr sz="1200">
                <a:solidFill>
                  <a:srgbClr val="FFFFFF"/>
                </a:solidFill>
              </a:defRPr>
            </a:lvl2pPr>
            <a:lvl3pPr indent="-304800" lvl="2" marL="1371600">
              <a:spcBef>
                <a:spcPts val="1600"/>
              </a:spcBef>
              <a:spcAft>
                <a:spcPts val="0"/>
              </a:spcAft>
              <a:buClr>
                <a:srgbClr val="FFFFFF"/>
              </a:buClr>
              <a:buSzPts val="1200"/>
              <a:buChar char="■"/>
              <a:defRPr sz="1200">
                <a:solidFill>
                  <a:srgbClr val="FFFFFF"/>
                </a:solidFill>
              </a:defRPr>
            </a:lvl3pPr>
            <a:lvl4pPr indent="-304800" lvl="3" marL="1828800">
              <a:spcBef>
                <a:spcPts val="1600"/>
              </a:spcBef>
              <a:spcAft>
                <a:spcPts val="0"/>
              </a:spcAft>
              <a:buClr>
                <a:srgbClr val="FFFFFF"/>
              </a:buClr>
              <a:buSzPts val="1200"/>
              <a:buChar char="●"/>
              <a:defRPr sz="1200">
                <a:solidFill>
                  <a:srgbClr val="FFFFFF"/>
                </a:solidFill>
              </a:defRPr>
            </a:lvl4pPr>
            <a:lvl5pPr indent="-304800" lvl="4" marL="2286000">
              <a:spcBef>
                <a:spcPts val="1600"/>
              </a:spcBef>
              <a:spcAft>
                <a:spcPts val="0"/>
              </a:spcAft>
              <a:buClr>
                <a:srgbClr val="FFFFFF"/>
              </a:buClr>
              <a:buSzPts val="1200"/>
              <a:buChar char="○"/>
              <a:defRPr sz="1200">
                <a:solidFill>
                  <a:srgbClr val="FFFFFF"/>
                </a:solidFill>
              </a:defRPr>
            </a:lvl5pPr>
            <a:lvl6pPr indent="-304800" lvl="5" marL="2743200">
              <a:spcBef>
                <a:spcPts val="1600"/>
              </a:spcBef>
              <a:spcAft>
                <a:spcPts val="0"/>
              </a:spcAft>
              <a:buClr>
                <a:srgbClr val="FFFFFF"/>
              </a:buClr>
              <a:buSzPts val="1200"/>
              <a:buChar char="■"/>
              <a:defRPr sz="1200">
                <a:solidFill>
                  <a:srgbClr val="FFFFFF"/>
                </a:solidFill>
              </a:defRPr>
            </a:lvl6pPr>
            <a:lvl7pPr indent="-304800" lvl="6" marL="3200400">
              <a:spcBef>
                <a:spcPts val="1600"/>
              </a:spcBef>
              <a:spcAft>
                <a:spcPts val="0"/>
              </a:spcAft>
              <a:buClr>
                <a:srgbClr val="FFFFFF"/>
              </a:buClr>
              <a:buSzPts val="1200"/>
              <a:buChar char="●"/>
              <a:defRPr sz="1200">
                <a:solidFill>
                  <a:srgbClr val="FFFFFF"/>
                </a:solidFill>
              </a:defRPr>
            </a:lvl7pPr>
            <a:lvl8pPr indent="-304800" lvl="7" marL="365760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5"/>
          <p:cNvSpPr txBox="1"/>
          <p:nvPr>
            <p:ph idx="3" type="title"/>
          </p:nvPr>
        </p:nvSpPr>
        <p:spPr>
          <a:xfrm>
            <a:off x="1944500" y="2019150"/>
            <a:ext cx="2105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600"/>
              <a:buNone/>
              <a:defRPr sz="21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37" name="Google Shape;37;p5"/>
          <p:cNvSpPr txBox="1"/>
          <p:nvPr>
            <p:ph idx="4" type="title"/>
          </p:nvPr>
        </p:nvSpPr>
        <p:spPr>
          <a:xfrm>
            <a:off x="5094400" y="2019150"/>
            <a:ext cx="2105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600"/>
              <a:buNone/>
              <a:defRPr sz="21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38" name="Google Shape;38;p5"/>
          <p:cNvSpPr/>
          <p:nvPr/>
        </p:nvSpPr>
        <p:spPr>
          <a:xfrm rot="5400000">
            <a:off x="8459550" y="33255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1234200" y="3188106"/>
            <a:ext cx="31896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5143500"/>
          </a:xfrm>
          <a:prstGeom prst="rect">
            <a:avLst/>
          </a:prstGeom>
          <a:solidFill>
            <a:srgbClr val="F4F7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lvl1pPr lvl="0">
              <a:spcBef>
                <a:spcPts val="0"/>
              </a:spcBef>
              <a:spcAft>
                <a:spcPts val="0"/>
              </a:spcAft>
              <a:buClr>
                <a:srgbClr val="324A00"/>
              </a:buClr>
              <a:buSzPts val="2800"/>
              <a:buNone/>
              <a:defRPr>
                <a:solidFill>
                  <a:srgbClr val="324A00"/>
                </a:solidFill>
              </a:defRPr>
            </a:lvl1pPr>
            <a:lvl2pPr lvl="1">
              <a:spcBef>
                <a:spcPts val="0"/>
              </a:spcBef>
              <a:spcAft>
                <a:spcPts val="0"/>
              </a:spcAft>
              <a:buClr>
                <a:srgbClr val="324A00"/>
              </a:buClr>
              <a:buSzPts val="2800"/>
              <a:buNone/>
              <a:defRPr>
                <a:solidFill>
                  <a:srgbClr val="324A00"/>
                </a:solidFill>
              </a:defRPr>
            </a:lvl2pPr>
            <a:lvl3pPr lvl="2">
              <a:spcBef>
                <a:spcPts val="0"/>
              </a:spcBef>
              <a:spcAft>
                <a:spcPts val="0"/>
              </a:spcAft>
              <a:buClr>
                <a:srgbClr val="324A00"/>
              </a:buClr>
              <a:buSzPts val="2800"/>
              <a:buNone/>
              <a:defRPr>
                <a:solidFill>
                  <a:srgbClr val="324A00"/>
                </a:solidFill>
              </a:defRPr>
            </a:lvl3pPr>
            <a:lvl4pPr lvl="3">
              <a:spcBef>
                <a:spcPts val="0"/>
              </a:spcBef>
              <a:spcAft>
                <a:spcPts val="0"/>
              </a:spcAft>
              <a:buClr>
                <a:srgbClr val="324A00"/>
              </a:buClr>
              <a:buSzPts val="2800"/>
              <a:buNone/>
              <a:defRPr>
                <a:solidFill>
                  <a:srgbClr val="324A00"/>
                </a:solidFill>
              </a:defRPr>
            </a:lvl4pPr>
            <a:lvl5pPr lvl="4">
              <a:spcBef>
                <a:spcPts val="0"/>
              </a:spcBef>
              <a:spcAft>
                <a:spcPts val="0"/>
              </a:spcAft>
              <a:buClr>
                <a:srgbClr val="324A00"/>
              </a:buClr>
              <a:buSzPts val="2800"/>
              <a:buNone/>
              <a:defRPr>
                <a:solidFill>
                  <a:srgbClr val="324A00"/>
                </a:solidFill>
              </a:defRPr>
            </a:lvl5pPr>
            <a:lvl6pPr lvl="5">
              <a:spcBef>
                <a:spcPts val="0"/>
              </a:spcBef>
              <a:spcAft>
                <a:spcPts val="0"/>
              </a:spcAft>
              <a:buClr>
                <a:srgbClr val="324A00"/>
              </a:buClr>
              <a:buSzPts val="2800"/>
              <a:buNone/>
              <a:defRPr>
                <a:solidFill>
                  <a:srgbClr val="324A00"/>
                </a:solidFill>
              </a:defRPr>
            </a:lvl6pPr>
            <a:lvl7pPr lvl="6">
              <a:spcBef>
                <a:spcPts val="0"/>
              </a:spcBef>
              <a:spcAft>
                <a:spcPts val="0"/>
              </a:spcAft>
              <a:buClr>
                <a:srgbClr val="324A00"/>
              </a:buClr>
              <a:buSzPts val="2800"/>
              <a:buNone/>
              <a:defRPr>
                <a:solidFill>
                  <a:srgbClr val="324A00"/>
                </a:solidFill>
              </a:defRPr>
            </a:lvl7pPr>
            <a:lvl8pPr lvl="7">
              <a:spcBef>
                <a:spcPts val="0"/>
              </a:spcBef>
              <a:spcAft>
                <a:spcPts val="0"/>
              </a:spcAft>
              <a:buClr>
                <a:srgbClr val="324A00"/>
              </a:buClr>
              <a:buSzPts val="2800"/>
              <a:buNone/>
              <a:defRPr>
                <a:solidFill>
                  <a:srgbClr val="324A00"/>
                </a:solidFill>
              </a:defRPr>
            </a:lvl8pPr>
            <a:lvl9pPr lvl="8">
              <a:spcBef>
                <a:spcPts val="0"/>
              </a:spcBef>
              <a:spcAft>
                <a:spcPts val="0"/>
              </a:spcAft>
              <a:buClr>
                <a:srgbClr val="324A00"/>
              </a:buClr>
              <a:buSzPts val="2800"/>
              <a:buNone/>
              <a:defRPr>
                <a:solidFill>
                  <a:srgbClr val="324A00"/>
                </a:solidFill>
              </a:defRPr>
            </a:lvl9pPr>
          </a:lstStyle>
          <a:p/>
        </p:txBody>
      </p:sp>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p:nvPr/>
        </p:nvSpPr>
        <p:spPr>
          <a:xfrm rot="10800000">
            <a:off x="8127000" y="0"/>
            <a:ext cx="10170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8276850" y="4279050"/>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0" y="0"/>
            <a:ext cx="9144000" cy="5143500"/>
          </a:xfrm>
          <a:prstGeom prst="rect">
            <a:avLst/>
          </a:prstGeom>
          <a:solidFill>
            <a:srgbClr val="F4F7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type="title"/>
          </p:nvPr>
        </p:nvSpPr>
        <p:spPr>
          <a:xfrm>
            <a:off x="4000500" y="1331425"/>
            <a:ext cx="4419600" cy="7068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324A00"/>
              </a:buClr>
              <a:buSzPts val="2400"/>
              <a:buNone/>
              <a:defRPr>
                <a:solidFill>
                  <a:srgbClr val="324A00"/>
                </a:solidFill>
              </a:defRPr>
            </a:lvl1pPr>
            <a:lvl2pPr lvl="1">
              <a:spcBef>
                <a:spcPts val="0"/>
              </a:spcBef>
              <a:spcAft>
                <a:spcPts val="0"/>
              </a:spcAft>
              <a:buClr>
                <a:srgbClr val="324A00"/>
              </a:buClr>
              <a:buSzPts val="2400"/>
              <a:buNone/>
              <a:defRPr sz="2400">
                <a:solidFill>
                  <a:srgbClr val="324A00"/>
                </a:solidFill>
              </a:defRPr>
            </a:lvl2pPr>
            <a:lvl3pPr lvl="2">
              <a:spcBef>
                <a:spcPts val="0"/>
              </a:spcBef>
              <a:spcAft>
                <a:spcPts val="0"/>
              </a:spcAft>
              <a:buClr>
                <a:srgbClr val="324A00"/>
              </a:buClr>
              <a:buSzPts val="2400"/>
              <a:buNone/>
              <a:defRPr sz="2400">
                <a:solidFill>
                  <a:srgbClr val="324A00"/>
                </a:solidFill>
              </a:defRPr>
            </a:lvl3pPr>
            <a:lvl4pPr lvl="3">
              <a:spcBef>
                <a:spcPts val="0"/>
              </a:spcBef>
              <a:spcAft>
                <a:spcPts val="0"/>
              </a:spcAft>
              <a:buClr>
                <a:srgbClr val="324A00"/>
              </a:buClr>
              <a:buSzPts val="2400"/>
              <a:buNone/>
              <a:defRPr sz="2400">
                <a:solidFill>
                  <a:srgbClr val="324A00"/>
                </a:solidFill>
              </a:defRPr>
            </a:lvl4pPr>
            <a:lvl5pPr lvl="4">
              <a:spcBef>
                <a:spcPts val="0"/>
              </a:spcBef>
              <a:spcAft>
                <a:spcPts val="0"/>
              </a:spcAft>
              <a:buClr>
                <a:srgbClr val="324A00"/>
              </a:buClr>
              <a:buSzPts val="2400"/>
              <a:buNone/>
              <a:defRPr sz="2400">
                <a:solidFill>
                  <a:srgbClr val="324A00"/>
                </a:solidFill>
              </a:defRPr>
            </a:lvl5pPr>
            <a:lvl6pPr lvl="5">
              <a:spcBef>
                <a:spcPts val="0"/>
              </a:spcBef>
              <a:spcAft>
                <a:spcPts val="0"/>
              </a:spcAft>
              <a:buClr>
                <a:srgbClr val="324A00"/>
              </a:buClr>
              <a:buSzPts val="2400"/>
              <a:buNone/>
              <a:defRPr sz="2400">
                <a:solidFill>
                  <a:srgbClr val="324A00"/>
                </a:solidFill>
              </a:defRPr>
            </a:lvl6pPr>
            <a:lvl7pPr lvl="6">
              <a:spcBef>
                <a:spcPts val="0"/>
              </a:spcBef>
              <a:spcAft>
                <a:spcPts val="0"/>
              </a:spcAft>
              <a:buClr>
                <a:srgbClr val="324A00"/>
              </a:buClr>
              <a:buSzPts val="2400"/>
              <a:buNone/>
              <a:defRPr sz="2400">
                <a:solidFill>
                  <a:srgbClr val="324A00"/>
                </a:solidFill>
              </a:defRPr>
            </a:lvl7pPr>
            <a:lvl8pPr lvl="7">
              <a:spcBef>
                <a:spcPts val="0"/>
              </a:spcBef>
              <a:spcAft>
                <a:spcPts val="0"/>
              </a:spcAft>
              <a:buClr>
                <a:srgbClr val="324A00"/>
              </a:buClr>
              <a:buSzPts val="2400"/>
              <a:buNone/>
              <a:defRPr sz="2400">
                <a:solidFill>
                  <a:srgbClr val="324A00"/>
                </a:solidFill>
              </a:defRPr>
            </a:lvl8pPr>
            <a:lvl9pPr lvl="8">
              <a:spcBef>
                <a:spcPts val="0"/>
              </a:spcBef>
              <a:spcAft>
                <a:spcPts val="0"/>
              </a:spcAft>
              <a:buClr>
                <a:srgbClr val="324A00"/>
              </a:buClr>
              <a:buSzPts val="2400"/>
              <a:buNone/>
              <a:defRPr sz="2400">
                <a:solidFill>
                  <a:srgbClr val="324A00"/>
                </a:solidFill>
              </a:defRPr>
            </a:lvl9pPr>
          </a:lstStyle>
          <a:p/>
        </p:txBody>
      </p:sp>
      <p:sp>
        <p:nvSpPr>
          <p:cNvPr id="49" name="Google Shape;49;p7"/>
          <p:cNvSpPr txBox="1"/>
          <p:nvPr>
            <p:ph idx="1" type="body"/>
          </p:nvPr>
        </p:nvSpPr>
        <p:spPr>
          <a:xfrm>
            <a:off x="5419725" y="2126725"/>
            <a:ext cx="3000300" cy="20547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Clr>
                <a:srgbClr val="000000"/>
              </a:buClr>
              <a:buSzPts val="1400"/>
              <a:buChar char="●"/>
              <a:defRPr sz="1400">
                <a:solidFill>
                  <a:srgbClr val="000000"/>
                </a:solidFill>
              </a:defRPr>
            </a:lvl1pPr>
            <a:lvl2pPr indent="-317500" lvl="1" marL="914400" algn="r">
              <a:spcBef>
                <a:spcPts val="1600"/>
              </a:spcBef>
              <a:spcAft>
                <a:spcPts val="0"/>
              </a:spcAft>
              <a:buClr>
                <a:srgbClr val="000000"/>
              </a:buClr>
              <a:buSzPts val="1400"/>
              <a:buChar char="○"/>
              <a:defRPr>
                <a:solidFill>
                  <a:srgbClr val="000000"/>
                </a:solidFill>
              </a:defRPr>
            </a:lvl2pPr>
            <a:lvl3pPr indent="-317500" lvl="2" marL="1371600" algn="r">
              <a:spcBef>
                <a:spcPts val="1600"/>
              </a:spcBef>
              <a:spcAft>
                <a:spcPts val="0"/>
              </a:spcAft>
              <a:buClr>
                <a:srgbClr val="000000"/>
              </a:buClr>
              <a:buSzPts val="1400"/>
              <a:buChar char="■"/>
              <a:defRPr>
                <a:solidFill>
                  <a:srgbClr val="000000"/>
                </a:solidFill>
              </a:defRPr>
            </a:lvl3pPr>
            <a:lvl4pPr indent="-317500" lvl="3" marL="1828800" algn="r">
              <a:spcBef>
                <a:spcPts val="1600"/>
              </a:spcBef>
              <a:spcAft>
                <a:spcPts val="0"/>
              </a:spcAft>
              <a:buClr>
                <a:srgbClr val="000000"/>
              </a:buClr>
              <a:buSzPts val="1400"/>
              <a:buChar char="●"/>
              <a:defRPr>
                <a:solidFill>
                  <a:srgbClr val="000000"/>
                </a:solidFill>
              </a:defRPr>
            </a:lvl4pPr>
            <a:lvl5pPr indent="-317500" lvl="4" marL="2286000" algn="r">
              <a:spcBef>
                <a:spcPts val="1600"/>
              </a:spcBef>
              <a:spcAft>
                <a:spcPts val="0"/>
              </a:spcAft>
              <a:buClr>
                <a:srgbClr val="000000"/>
              </a:buClr>
              <a:buSzPts val="1400"/>
              <a:buChar char="○"/>
              <a:defRPr>
                <a:solidFill>
                  <a:srgbClr val="000000"/>
                </a:solidFill>
              </a:defRPr>
            </a:lvl5pPr>
            <a:lvl6pPr indent="-317500" lvl="5" marL="2743200" algn="r">
              <a:spcBef>
                <a:spcPts val="1600"/>
              </a:spcBef>
              <a:spcAft>
                <a:spcPts val="0"/>
              </a:spcAft>
              <a:buClr>
                <a:srgbClr val="000000"/>
              </a:buClr>
              <a:buSzPts val="1400"/>
              <a:buChar char="■"/>
              <a:defRPr>
                <a:solidFill>
                  <a:srgbClr val="000000"/>
                </a:solidFill>
              </a:defRPr>
            </a:lvl6pPr>
            <a:lvl7pPr indent="-317500" lvl="6" marL="3200400" algn="r">
              <a:spcBef>
                <a:spcPts val="1600"/>
              </a:spcBef>
              <a:spcAft>
                <a:spcPts val="0"/>
              </a:spcAft>
              <a:buClr>
                <a:srgbClr val="000000"/>
              </a:buClr>
              <a:buSzPts val="1400"/>
              <a:buChar char="●"/>
              <a:defRPr>
                <a:solidFill>
                  <a:srgbClr val="000000"/>
                </a:solidFill>
              </a:defRPr>
            </a:lvl7pPr>
            <a:lvl8pPr indent="-317500" lvl="7" marL="3657600" algn="r">
              <a:spcBef>
                <a:spcPts val="1600"/>
              </a:spcBef>
              <a:spcAft>
                <a:spcPts val="0"/>
              </a:spcAft>
              <a:buClr>
                <a:srgbClr val="000000"/>
              </a:buClr>
              <a:buSzPts val="1400"/>
              <a:buChar char="○"/>
              <a:defRPr>
                <a:solidFill>
                  <a:srgbClr val="000000"/>
                </a:solidFill>
              </a:defRPr>
            </a:lvl8pPr>
            <a:lvl9pPr indent="-317500" lvl="8" marL="4114800" algn="r">
              <a:spcBef>
                <a:spcPts val="1600"/>
              </a:spcBef>
              <a:spcAft>
                <a:spcPts val="1600"/>
              </a:spcAft>
              <a:buClr>
                <a:srgbClr val="000000"/>
              </a:buClr>
              <a:buSzPts val="1400"/>
              <a:buChar char="■"/>
              <a:defRPr>
                <a:solidFill>
                  <a:srgbClr val="000000"/>
                </a:solidFill>
              </a:defRPr>
            </a:lvl9pPr>
          </a:lstStyle>
          <a:p/>
        </p:txBody>
      </p:sp>
      <p:sp>
        <p:nvSpPr>
          <p:cNvPr id="50" name="Google Shape;5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p:nvPr/>
        </p:nvSpPr>
        <p:spPr>
          <a:xfrm rot="5400000">
            <a:off x="2436125" y="-787125"/>
            <a:ext cx="4119000" cy="56736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type="title"/>
          </p:nvPr>
        </p:nvSpPr>
        <p:spPr>
          <a:xfrm>
            <a:off x="1861350" y="904150"/>
            <a:ext cx="542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7200"/>
              <a:buNone/>
              <a:defRPr sz="7200">
                <a:solidFill>
                  <a:srgbClr val="FFFFFF"/>
                </a:solidFill>
              </a:defRPr>
            </a:lvl1pPr>
            <a:lvl2pPr lvl="1" rtl="0" algn="ctr">
              <a:spcBef>
                <a:spcPts val="0"/>
              </a:spcBef>
              <a:spcAft>
                <a:spcPts val="0"/>
              </a:spcAft>
              <a:buClr>
                <a:srgbClr val="FFFFFF"/>
              </a:buClr>
              <a:buSzPts val="7200"/>
              <a:buNone/>
              <a:defRPr sz="7200">
                <a:solidFill>
                  <a:srgbClr val="FFFFFF"/>
                </a:solidFill>
              </a:defRPr>
            </a:lvl2pPr>
            <a:lvl3pPr lvl="2" rtl="0" algn="ctr">
              <a:spcBef>
                <a:spcPts val="0"/>
              </a:spcBef>
              <a:spcAft>
                <a:spcPts val="0"/>
              </a:spcAft>
              <a:buClr>
                <a:srgbClr val="FFFFFF"/>
              </a:buClr>
              <a:buSzPts val="7200"/>
              <a:buNone/>
              <a:defRPr sz="7200">
                <a:solidFill>
                  <a:srgbClr val="FFFFFF"/>
                </a:solidFill>
              </a:defRPr>
            </a:lvl3pPr>
            <a:lvl4pPr lvl="3" rtl="0" algn="ctr">
              <a:spcBef>
                <a:spcPts val="0"/>
              </a:spcBef>
              <a:spcAft>
                <a:spcPts val="0"/>
              </a:spcAft>
              <a:buClr>
                <a:srgbClr val="FFFFFF"/>
              </a:buClr>
              <a:buSzPts val="7200"/>
              <a:buNone/>
              <a:defRPr sz="7200">
                <a:solidFill>
                  <a:srgbClr val="FFFFFF"/>
                </a:solidFill>
              </a:defRPr>
            </a:lvl4pPr>
            <a:lvl5pPr lvl="4" rtl="0" algn="ctr">
              <a:spcBef>
                <a:spcPts val="0"/>
              </a:spcBef>
              <a:spcAft>
                <a:spcPts val="0"/>
              </a:spcAft>
              <a:buClr>
                <a:srgbClr val="FFFFFF"/>
              </a:buClr>
              <a:buSzPts val="7200"/>
              <a:buNone/>
              <a:defRPr sz="7200">
                <a:solidFill>
                  <a:srgbClr val="FFFFFF"/>
                </a:solidFill>
              </a:defRPr>
            </a:lvl5pPr>
            <a:lvl6pPr lvl="5" rtl="0" algn="ctr">
              <a:spcBef>
                <a:spcPts val="0"/>
              </a:spcBef>
              <a:spcAft>
                <a:spcPts val="0"/>
              </a:spcAft>
              <a:buClr>
                <a:srgbClr val="FFFFFF"/>
              </a:buClr>
              <a:buSzPts val="7200"/>
              <a:buNone/>
              <a:defRPr sz="7200">
                <a:solidFill>
                  <a:srgbClr val="FFFFFF"/>
                </a:solidFill>
              </a:defRPr>
            </a:lvl6pPr>
            <a:lvl7pPr lvl="6" rtl="0" algn="ctr">
              <a:spcBef>
                <a:spcPts val="0"/>
              </a:spcBef>
              <a:spcAft>
                <a:spcPts val="0"/>
              </a:spcAft>
              <a:buClr>
                <a:srgbClr val="FFFFFF"/>
              </a:buClr>
              <a:buSzPts val="7200"/>
              <a:buNone/>
              <a:defRPr sz="7200">
                <a:solidFill>
                  <a:srgbClr val="FFFFFF"/>
                </a:solidFill>
              </a:defRPr>
            </a:lvl7pPr>
            <a:lvl8pPr lvl="7" rtl="0" algn="ctr">
              <a:spcBef>
                <a:spcPts val="0"/>
              </a:spcBef>
              <a:spcAft>
                <a:spcPts val="0"/>
              </a:spcAft>
              <a:buClr>
                <a:srgbClr val="FFFFFF"/>
              </a:buClr>
              <a:buSzPts val="7200"/>
              <a:buNone/>
              <a:defRPr sz="7200">
                <a:solidFill>
                  <a:srgbClr val="FFFFFF"/>
                </a:solidFill>
              </a:defRPr>
            </a:lvl8pPr>
            <a:lvl9pPr lvl="8" rtl="0" algn="ctr">
              <a:spcBef>
                <a:spcPts val="0"/>
              </a:spcBef>
              <a:spcAft>
                <a:spcPts val="0"/>
              </a:spcAft>
              <a:buClr>
                <a:srgbClr val="FFFFFF"/>
              </a:buClr>
              <a:buSzPts val="7200"/>
              <a:buNone/>
              <a:defRPr sz="7200">
                <a:solidFill>
                  <a:srgbClr val="FFFFFF"/>
                </a:solidFill>
              </a:defRPr>
            </a:lvl9pPr>
          </a:lstStyle>
          <a:p/>
        </p:txBody>
      </p:sp>
      <p:sp>
        <p:nvSpPr>
          <p:cNvPr id="54" name="Google Shape;54;p8"/>
          <p:cNvSpPr/>
          <p:nvPr/>
        </p:nvSpPr>
        <p:spPr>
          <a:xfrm rot="10800000">
            <a:off x="595440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0" y="3931900"/>
            <a:ext cx="31836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idx="1" type="subTitle"/>
          </p:nvPr>
        </p:nvSpPr>
        <p:spPr>
          <a:xfrm>
            <a:off x="723975" y="1075825"/>
            <a:ext cx="4045200" cy="44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Montserrat Medium"/>
              <a:buNone/>
              <a:defRPr sz="1600">
                <a:latin typeface="Montserrat Medium"/>
                <a:ea typeface="Montserrat Medium"/>
                <a:cs typeface="Montserrat Medium"/>
                <a:sym typeface="Montserrat Medium"/>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9"/>
          <p:cNvSpPr txBox="1"/>
          <p:nvPr>
            <p:ph idx="2" type="body"/>
          </p:nvPr>
        </p:nvSpPr>
        <p:spPr>
          <a:xfrm>
            <a:off x="723975" y="1648700"/>
            <a:ext cx="3837000" cy="3128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accent5"/>
              </a:buClr>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0" name="Google Shape;6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2800"/>
              <a:buNone/>
              <a:defRPr>
                <a:solidFill>
                  <a:srgbClr val="324A00"/>
                </a:solidFill>
              </a:defRPr>
            </a:lvl1pPr>
            <a:lvl2pPr lvl="1" rtl="0">
              <a:spcBef>
                <a:spcPts val="0"/>
              </a:spcBef>
              <a:spcAft>
                <a:spcPts val="0"/>
              </a:spcAft>
              <a:buClr>
                <a:srgbClr val="324A00"/>
              </a:buClr>
              <a:buSzPts val="2800"/>
              <a:buNone/>
              <a:defRPr>
                <a:solidFill>
                  <a:srgbClr val="324A00"/>
                </a:solidFill>
              </a:defRPr>
            </a:lvl2pPr>
            <a:lvl3pPr lvl="2" rtl="0">
              <a:spcBef>
                <a:spcPts val="0"/>
              </a:spcBef>
              <a:spcAft>
                <a:spcPts val="0"/>
              </a:spcAft>
              <a:buClr>
                <a:srgbClr val="324A00"/>
              </a:buClr>
              <a:buSzPts val="2800"/>
              <a:buNone/>
              <a:defRPr>
                <a:solidFill>
                  <a:srgbClr val="324A00"/>
                </a:solidFill>
              </a:defRPr>
            </a:lvl3pPr>
            <a:lvl4pPr lvl="3" rtl="0">
              <a:spcBef>
                <a:spcPts val="0"/>
              </a:spcBef>
              <a:spcAft>
                <a:spcPts val="0"/>
              </a:spcAft>
              <a:buClr>
                <a:srgbClr val="324A00"/>
              </a:buClr>
              <a:buSzPts val="2800"/>
              <a:buNone/>
              <a:defRPr>
                <a:solidFill>
                  <a:srgbClr val="324A00"/>
                </a:solidFill>
              </a:defRPr>
            </a:lvl4pPr>
            <a:lvl5pPr lvl="4" rtl="0">
              <a:spcBef>
                <a:spcPts val="0"/>
              </a:spcBef>
              <a:spcAft>
                <a:spcPts val="0"/>
              </a:spcAft>
              <a:buClr>
                <a:srgbClr val="324A00"/>
              </a:buClr>
              <a:buSzPts val="2800"/>
              <a:buNone/>
              <a:defRPr>
                <a:solidFill>
                  <a:srgbClr val="324A00"/>
                </a:solidFill>
              </a:defRPr>
            </a:lvl5pPr>
            <a:lvl6pPr lvl="5" rtl="0">
              <a:spcBef>
                <a:spcPts val="0"/>
              </a:spcBef>
              <a:spcAft>
                <a:spcPts val="0"/>
              </a:spcAft>
              <a:buClr>
                <a:srgbClr val="324A00"/>
              </a:buClr>
              <a:buSzPts val="2800"/>
              <a:buNone/>
              <a:defRPr>
                <a:solidFill>
                  <a:srgbClr val="324A00"/>
                </a:solidFill>
              </a:defRPr>
            </a:lvl6pPr>
            <a:lvl7pPr lvl="6" rtl="0">
              <a:spcBef>
                <a:spcPts val="0"/>
              </a:spcBef>
              <a:spcAft>
                <a:spcPts val="0"/>
              </a:spcAft>
              <a:buClr>
                <a:srgbClr val="324A00"/>
              </a:buClr>
              <a:buSzPts val="2800"/>
              <a:buNone/>
              <a:defRPr>
                <a:solidFill>
                  <a:srgbClr val="324A00"/>
                </a:solidFill>
              </a:defRPr>
            </a:lvl7pPr>
            <a:lvl8pPr lvl="7" rtl="0">
              <a:spcBef>
                <a:spcPts val="0"/>
              </a:spcBef>
              <a:spcAft>
                <a:spcPts val="0"/>
              </a:spcAft>
              <a:buClr>
                <a:srgbClr val="324A00"/>
              </a:buClr>
              <a:buSzPts val="2800"/>
              <a:buNone/>
              <a:defRPr>
                <a:solidFill>
                  <a:srgbClr val="324A00"/>
                </a:solidFill>
              </a:defRPr>
            </a:lvl8pPr>
            <a:lvl9pPr lvl="8" rtl="0">
              <a:spcBef>
                <a:spcPts val="0"/>
              </a:spcBef>
              <a:spcAft>
                <a:spcPts val="0"/>
              </a:spcAft>
              <a:buClr>
                <a:srgbClr val="324A00"/>
              </a:buClr>
              <a:buSzPts val="2800"/>
              <a:buNone/>
              <a:defRPr>
                <a:solidFill>
                  <a:srgbClr val="324A00"/>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0"/>
          <p:cNvSpPr/>
          <p:nvPr/>
        </p:nvSpPr>
        <p:spPr>
          <a:xfrm>
            <a:off x="419100" y="0"/>
            <a:ext cx="3505200" cy="3943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type="title"/>
          </p:nvPr>
        </p:nvSpPr>
        <p:spPr>
          <a:xfrm>
            <a:off x="643775" y="0"/>
            <a:ext cx="3266400" cy="3628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36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sp>
        <p:nvSpPr>
          <p:cNvPr id="65" name="Google Shape;6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0"/>
          <p:cNvSpPr/>
          <p:nvPr/>
        </p:nvSpPr>
        <p:spPr>
          <a:xfrm rot="5400000">
            <a:off x="-667050" y="3755175"/>
            <a:ext cx="2055300" cy="7212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rot="5400000">
            <a:off x="8459538" y="33255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Montserrat"/>
              <a:buChar char="●"/>
              <a:defRPr sz="1800">
                <a:latin typeface="Montserrat"/>
                <a:ea typeface="Montserrat"/>
                <a:cs typeface="Montserrat"/>
                <a:sym typeface="Montserrat"/>
              </a:defRPr>
            </a:lvl1pPr>
            <a:lvl2pPr indent="-317500" lvl="1" marL="914400">
              <a:lnSpc>
                <a:spcPct val="115000"/>
              </a:lnSpc>
              <a:spcBef>
                <a:spcPts val="1600"/>
              </a:spcBef>
              <a:spcAft>
                <a:spcPts val="0"/>
              </a:spcAft>
              <a:buSzPts val="1400"/>
              <a:buFont typeface="Montserrat"/>
              <a:buChar char="○"/>
              <a:defRPr>
                <a:latin typeface="Montserrat"/>
                <a:ea typeface="Montserrat"/>
                <a:cs typeface="Montserrat"/>
                <a:sym typeface="Montserrat"/>
              </a:defRPr>
            </a:lvl2pPr>
            <a:lvl3pPr indent="-317500" lvl="2" marL="1371600">
              <a:lnSpc>
                <a:spcPct val="115000"/>
              </a:lnSpc>
              <a:spcBef>
                <a:spcPts val="1600"/>
              </a:spcBef>
              <a:spcAft>
                <a:spcPts val="0"/>
              </a:spcAft>
              <a:buSzPts val="1400"/>
              <a:buFont typeface="Montserrat"/>
              <a:buChar char="■"/>
              <a:defRPr>
                <a:latin typeface="Montserrat"/>
                <a:ea typeface="Montserrat"/>
                <a:cs typeface="Montserrat"/>
                <a:sym typeface="Montserrat"/>
              </a:defRPr>
            </a:lvl3pPr>
            <a:lvl4pPr indent="-317500" lvl="3" marL="1828800">
              <a:lnSpc>
                <a:spcPct val="115000"/>
              </a:lnSpc>
              <a:spcBef>
                <a:spcPts val="1600"/>
              </a:spcBef>
              <a:spcAft>
                <a:spcPts val="0"/>
              </a:spcAft>
              <a:buSzPts val="1400"/>
              <a:buFont typeface="Montserrat"/>
              <a:buChar char="●"/>
              <a:defRPr>
                <a:latin typeface="Montserrat"/>
                <a:ea typeface="Montserrat"/>
                <a:cs typeface="Montserrat"/>
                <a:sym typeface="Montserrat"/>
              </a:defRPr>
            </a:lvl4pPr>
            <a:lvl5pPr indent="-317500" lvl="4" marL="2286000">
              <a:lnSpc>
                <a:spcPct val="115000"/>
              </a:lnSpc>
              <a:spcBef>
                <a:spcPts val="1600"/>
              </a:spcBef>
              <a:spcAft>
                <a:spcPts val="0"/>
              </a:spcAft>
              <a:buSzPts val="1400"/>
              <a:buFont typeface="Montserrat"/>
              <a:buChar char="○"/>
              <a:defRPr>
                <a:latin typeface="Montserrat"/>
                <a:ea typeface="Montserrat"/>
                <a:cs typeface="Montserrat"/>
                <a:sym typeface="Montserrat"/>
              </a:defRPr>
            </a:lvl5pPr>
            <a:lvl6pPr indent="-317500" lvl="5" marL="2743200">
              <a:lnSpc>
                <a:spcPct val="115000"/>
              </a:lnSpc>
              <a:spcBef>
                <a:spcPts val="1600"/>
              </a:spcBef>
              <a:spcAft>
                <a:spcPts val="0"/>
              </a:spcAft>
              <a:buSzPts val="1400"/>
              <a:buFont typeface="Montserrat"/>
              <a:buChar char="■"/>
              <a:defRPr>
                <a:latin typeface="Montserrat"/>
                <a:ea typeface="Montserrat"/>
                <a:cs typeface="Montserrat"/>
                <a:sym typeface="Montserrat"/>
              </a:defRPr>
            </a:lvl6pPr>
            <a:lvl7pPr indent="-317500" lvl="6" marL="3200400">
              <a:lnSpc>
                <a:spcPct val="115000"/>
              </a:lnSpc>
              <a:spcBef>
                <a:spcPts val="1600"/>
              </a:spcBef>
              <a:spcAft>
                <a:spcPts val="0"/>
              </a:spcAft>
              <a:buSzPts val="1400"/>
              <a:buFont typeface="Montserrat"/>
              <a:buChar char="●"/>
              <a:defRPr>
                <a:latin typeface="Montserrat"/>
                <a:ea typeface="Montserrat"/>
                <a:cs typeface="Montserrat"/>
                <a:sym typeface="Montserrat"/>
              </a:defRPr>
            </a:lvl7pPr>
            <a:lvl8pPr indent="-317500" lvl="7" marL="3657600">
              <a:lnSpc>
                <a:spcPct val="115000"/>
              </a:lnSpc>
              <a:spcBef>
                <a:spcPts val="1600"/>
              </a:spcBef>
              <a:spcAft>
                <a:spcPts val="0"/>
              </a:spcAft>
              <a:buSzPts val="1400"/>
              <a:buFont typeface="Montserrat"/>
              <a:buChar char="○"/>
              <a:defRPr>
                <a:latin typeface="Montserrat"/>
                <a:ea typeface="Montserrat"/>
                <a:cs typeface="Montserrat"/>
                <a:sym typeface="Montserrat"/>
              </a:defRPr>
            </a:lvl8pPr>
            <a:lvl9pPr indent="-317500" lvl="8" marL="4114800">
              <a:lnSpc>
                <a:spcPct val="115000"/>
              </a:lnSpc>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6">
          <p15:clr>
            <a:srgbClr val="EA4335"/>
          </p15:clr>
        </p15:guide>
        <p15:guide id="2" orient="horz" pos="342">
          <p15:clr>
            <a:srgbClr val="EA4335"/>
          </p15:clr>
        </p15:guide>
        <p15:guide id="3" orient="horz" pos="2878">
          <p15:clr>
            <a:srgbClr val="EA4335"/>
          </p15:clr>
        </p15:guide>
        <p15:guide id="4" pos="530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bizzfarmy.pythonanywher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witsolapu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36"/>
          <p:cNvSpPr txBox="1"/>
          <p:nvPr>
            <p:ph type="ctrTitle"/>
          </p:nvPr>
        </p:nvSpPr>
        <p:spPr>
          <a:xfrm>
            <a:off x="1344325" y="1487275"/>
            <a:ext cx="6801000" cy="119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p>
          <a:p>
            <a:pPr indent="0" lvl="0" marL="0" rtl="0" algn="ctr">
              <a:spcBef>
                <a:spcPts val="0"/>
              </a:spcBef>
              <a:spcAft>
                <a:spcPts val="0"/>
              </a:spcAft>
              <a:buNone/>
            </a:pPr>
            <a:r>
              <a:rPr lang="en" sz="3000"/>
              <a:t>Smart </a:t>
            </a:r>
            <a:r>
              <a:rPr b="0" lang="en" sz="3000">
                <a:solidFill>
                  <a:schemeClr val="lt1"/>
                </a:solidFill>
                <a:latin typeface="Playfair Display Regular"/>
                <a:ea typeface="Playfair Display Regular"/>
                <a:cs typeface="Playfair Display Regular"/>
                <a:sym typeface="Playfair Display Regular"/>
              </a:rPr>
              <a:t>website</a:t>
            </a:r>
            <a:r>
              <a:rPr b="0" lang="en" sz="3000">
                <a:latin typeface="Playfair Display Regular"/>
                <a:ea typeface="Playfair Display Regular"/>
                <a:cs typeface="Playfair Display Regular"/>
                <a:sym typeface="Playfair Display Regular"/>
              </a:rPr>
              <a:t> </a:t>
            </a:r>
            <a:r>
              <a:rPr lang="en" sz="3000"/>
              <a:t>for connecting farmers and Agricultural Authorities.</a:t>
            </a:r>
            <a:endParaRPr sz="3000"/>
          </a:p>
        </p:txBody>
      </p:sp>
      <p:sp>
        <p:nvSpPr>
          <p:cNvPr id="255" name="Google Shape;255;p36"/>
          <p:cNvSpPr txBox="1"/>
          <p:nvPr>
            <p:ph idx="1" type="subTitle"/>
          </p:nvPr>
        </p:nvSpPr>
        <p:spPr>
          <a:xfrm>
            <a:off x="1563475" y="2783700"/>
            <a:ext cx="6362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Have a question? Connect and get it solved!</a:t>
            </a:r>
            <a:endParaRPr sz="1500"/>
          </a:p>
        </p:txBody>
      </p:sp>
      <p:sp>
        <p:nvSpPr>
          <p:cNvPr id="256" name="Google Shape;256;p36"/>
          <p:cNvSpPr txBox="1"/>
          <p:nvPr/>
        </p:nvSpPr>
        <p:spPr>
          <a:xfrm>
            <a:off x="610975" y="-11100"/>
            <a:ext cx="8267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Playfair Display"/>
                <a:ea typeface="Playfair Display"/>
                <a:cs typeface="Playfair Display"/>
                <a:sym typeface="Playfair Display"/>
              </a:rPr>
              <a:t>“Farmy </a:t>
            </a:r>
            <a:r>
              <a:rPr b="1" lang="en" sz="1200">
                <a:solidFill>
                  <a:schemeClr val="dk1"/>
                </a:solidFill>
                <a:latin typeface="Playfair Display"/>
                <a:ea typeface="Playfair Display"/>
                <a:cs typeface="Playfair Display"/>
                <a:sym typeface="Playfair Display"/>
              </a:rPr>
              <a:t>-</a:t>
            </a:r>
            <a:r>
              <a:rPr b="1" lang="en" sz="1200">
                <a:solidFill>
                  <a:schemeClr val="dk1"/>
                </a:solidFill>
                <a:latin typeface="Playfair Display"/>
                <a:ea typeface="Playfair Display"/>
                <a:cs typeface="Playfair Display"/>
                <a:sym typeface="Playfair Display"/>
              </a:rPr>
              <a:t>A Better approach For Farming.</a:t>
            </a:r>
            <a:r>
              <a:rPr b="1" lang="en" sz="3000">
                <a:solidFill>
                  <a:schemeClr val="dk1"/>
                </a:solidFill>
                <a:latin typeface="Playfair Display"/>
                <a:ea typeface="Playfair Display"/>
                <a:cs typeface="Playfair Display"/>
                <a:sym typeface="Playfair Display"/>
              </a:rPr>
              <a:t>”</a:t>
            </a:r>
            <a:endParaRPr b="1" sz="30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t/>
            </a:r>
            <a:endParaRPr b="1" sz="3000">
              <a:solidFill>
                <a:schemeClr val="lt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key features of Our Project!!</a:t>
            </a:r>
            <a:endParaRPr/>
          </a:p>
        </p:txBody>
      </p:sp>
      <p:sp>
        <p:nvSpPr>
          <p:cNvPr id="370" name="Google Shape;370;p45"/>
          <p:cNvSpPr txBox="1"/>
          <p:nvPr>
            <p:ph idx="1" type="body"/>
          </p:nvPr>
        </p:nvSpPr>
        <p:spPr>
          <a:xfrm>
            <a:off x="723900" y="2445400"/>
            <a:ext cx="2284500" cy="155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Compatible with all the languages.</a:t>
            </a:r>
            <a:endParaRPr/>
          </a:p>
        </p:txBody>
      </p:sp>
      <p:sp>
        <p:nvSpPr>
          <p:cNvPr id="371" name="Google Shape;371;p45"/>
          <p:cNvSpPr txBox="1"/>
          <p:nvPr>
            <p:ph idx="2" type="body"/>
          </p:nvPr>
        </p:nvSpPr>
        <p:spPr>
          <a:xfrm>
            <a:off x="3429746" y="2445400"/>
            <a:ext cx="2284500" cy="155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Work on any of the devices.</a:t>
            </a:r>
            <a:endParaRPr/>
          </a:p>
        </p:txBody>
      </p:sp>
      <p:sp>
        <p:nvSpPr>
          <p:cNvPr id="372" name="Google Shape;372;p45"/>
          <p:cNvSpPr txBox="1"/>
          <p:nvPr>
            <p:ph idx="3" type="title"/>
          </p:nvPr>
        </p:nvSpPr>
        <p:spPr>
          <a:xfrm>
            <a:off x="792522" y="1698700"/>
            <a:ext cx="2426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Supports Multilinguality</a:t>
            </a:r>
            <a:endParaRPr/>
          </a:p>
        </p:txBody>
      </p:sp>
      <p:sp>
        <p:nvSpPr>
          <p:cNvPr id="373" name="Google Shape;373;p45"/>
          <p:cNvSpPr txBox="1"/>
          <p:nvPr>
            <p:ph idx="4" type="title"/>
          </p:nvPr>
        </p:nvSpPr>
        <p:spPr>
          <a:xfrm>
            <a:off x="3574950" y="1698700"/>
            <a:ext cx="213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Mobile Responsiveness</a:t>
            </a:r>
            <a:endParaRPr/>
          </a:p>
        </p:txBody>
      </p:sp>
      <p:sp>
        <p:nvSpPr>
          <p:cNvPr id="374" name="Google Shape;374;p45"/>
          <p:cNvSpPr txBox="1"/>
          <p:nvPr>
            <p:ph idx="5" type="body"/>
          </p:nvPr>
        </p:nvSpPr>
        <p:spPr>
          <a:xfrm>
            <a:off x="6448858" y="2271388"/>
            <a:ext cx="2284500" cy="15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+ 5-day weather + bad weather alert.</a:t>
            </a:r>
            <a:endParaRPr/>
          </a:p>
          <a:p>
            <a:pPr indent="0" lvl="0" marL="0" rtl="0" algn="ctr">
              <a:spcBef>
                <a:spcPts val="1600"/>
              </a:spcBef>
              <a:spcAft>
                <a:spcPts val="0"/>
              </a:spcAft>
              <a:buClr>
                <a:schemeClr val="dk1"/>
              </a:buClr>
              <a:buSzPts val="1100"/>
              <a:buFont typeface="Arial"/>
              <a:buNone/>
            </a:pPr>
            <a:r>
              <a:rPr lang="en">
                <a:solidFill>
                  <a:schemeClr val="lt1"/>
                </a:solidFill>
              </a:rPr>
              <a:t>For latest news and amendment bills.</a:t>
            </a:r>
            <a:endParaRPr>
              <a:solidFill>
                <a:schemeClr val="lt1"/>
              </a:solidFill>
            </a:endParaRPr>
          </a:p>
          <a:p>
            <a:pPr indent="0" lvl="0" marL="0" rtl="0" algn="ctr">
              <a:spcBef>
                <a:spcPts val="1600"/>
              </a:spcBef>
              <a:spcAft>
                <a:spcPts val="1600"/>
              </a:spcAft>
              <a:buNone/>
            </a:pPr>
            <a:r>
              <a:t/>
            </a:r>
            <a:endParaRPr/>
          </a:p>
        </p:txBody>
      </p:sp>
      <p:sp>
        <p:nvSpPr>
          <p:cNvPr id="375" name="Google Shape;375;p45"/>
          <p:cNvSpPr txBox="1"/>
          <p:nvPr>
            <p:ph idx="6" type="title"/>
          </p:nvPr>
        </p:nvSpPr>
        <p:spPr>
          <a:xfrm>
            <a:off x="5956250" y="1599100"/>
            <a:ext cx="3269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Weather Forecast + </a:t>
            </a:r>
            <a:r>
              <a:rPr lang="en">
                <a:solidFill>
                  <a:schemeClr val="lt1"/>
                </a:solidFill>
              </a:rPr>
              <a:t>Feeds</a:t>
            </a:r>
            <a:endParaRPr>
              <a:solidFill>
                <a:schemeClr val="lt1"/>
              </a:solidFill>
            </a:endParaRPr>
          </a:p>
          <a:p>
            <a:pPr indent="0" lvl="0" marL="0" rtl="0" algn="ctr">
              <a:spcBef>
                <a:spcPts val="0"/>
              </a:spcBef>
              <a:spcAft>
                <a:spcPts val="0"/>
              </a:spcAft>
              <a:buNone/>
            </a:pPr>
            <a:r>
              <a:t/>
            </a:r>
            <a:endParaRPr/>
          </a:p>
        </p:txBody>
      </p:sp>
      <p:pic>
        <p:nvPicPr>
          <p:cNvPr id="376" name="Google Shape;376;p45"/>
          <p:cNvPicPr preferRelativeResize="0"/>
          <p:nvPr/>
        </p:nvPicPr>
        <p:blipFill>
          <a:blip r:embed="rId3">
            <a:alphaModFix/>
          </a:blip>
          <a:stretch>
            <a:fillRect/>
          </a:stretch>
        </p:blipFill>
        <p:spPr>
          <a:xfrm>
            <a:off x="8595800" y="4353225"/>
            <a:ext cx="400050" cy="70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pic>
        <p:nvPicPr>
          <p:cNvPr id="382" name="Google Shape;382;p46"/>
          <p:cNvPicPr preferRelativeResize="0"/>
          <p:nvPr/>
        </p:nvPicPr>
        <p:blipFill>
          <a:blip r:embed="rId3">
            <a:alphaModFix/>
          </a:blip>
          <a:stretch>
            <a:fillRect/>
          </a:stretch>
        </p:blipFill>
        <p:spPr>
          <a:xfrm>
            <a:off x="1116400" y="1295775"/>
            <a:ext cx="2705700" cy="2705700"/>
          </a:xfrm>
          <a:prstGeom prst="rect">
            <a:avLst/>
          </a:prstGeom>
          <a:noFill/>
          <a:ln>
            <a:noFill/>
          </a:ln>
        </p:spPr>
      </p:pic>
      <p:sp>
        <p:nvSpPr>
          <p:cNvPr id="383" name="Google Shape;383;p46"/>
          <p:cNvSpPr txBox="1"/>
          <p:nvPr/>
        </p:nvSpPr>
        <p:spPr>
          <a:xfrm>
            <a:off x="1155550" y="4100650"/>
            <a:ext cx="2627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latin typeface="Montserrat"/>
                <a:ea typeface="Montserrat"/>
                <a:cs typeface="Montserrat"/>
                <a:sym typeface="Montserrat"/>
              </a:rPr>
              <a:t>Scan Above QR Code</a:t>
            </a:r>
            <a:endParaRPr b="1" sz="15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500">
              <a:solidFill>
                <a:schemeClr val="dk1"/>
              </a:solidFill>
              <a:latin typeface="Montserrat"/>
              <a:ea typeface="Montserrat"/>
              <a:cs typeface="Montserrat"/>
              <a:sym typeface="Montserrat"/>
            </a:endParaRPr>
          </a:p>
        </p:txBody>
      </p:sp>
      <p:sp>
        <p:nvSpPr>
          <p:cNvPr id="384" name="Google Shape;384;p46"/>
          <p:cNvSpPr txBox="1"/>
          <p:nvPr/>
        </p:nvSpPr>
        <p:spPr>
          <a:xfrm>
            <a:off x="4086375" y="2102175"/>
            <a:ext cx="1189800" cy="109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500">
                <a:solidFill>
                  <a:schemeClr val="dk1"/>
                </a:solidFill>
                <a:latin typeface="Montserrat"/>
                <a:ea typeface="Montserrat"/>
                <a:cs typeface="Montserrat"/>
                <a:sym typeface="Montserrat"/>
              </a:rPr>
              <a:t>OR</a:t>
            </a:r>
            <a:endParaRPr b="1" sz="15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5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385" name="Google Shape;385;p46"/>
          <p:cNvSpPr txBox="1"/>
          <p:nvPr/>
        </p:nvSpPr>
        <p:spPr>
          <a:xfrm>
            <a:off x="5428575" y="4108300"/>
            <a:ext cx="3000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Copy &amp; paste the link given above</a:t>
            </a:r>
            <a:r>
              <a:rPr b="1" lang="en" sz="1500">
                <a:solidFill>
                  <a:schemeClr val="dk1"/>
                </a:solidFill>
                <a:latin typeface="Montserrat"/>
                <a:ea typeface="Montserrat"/>
                <a:cs typeface="Montserrat"/>
                <a:sym typeface="Montserrat"/>
              </a:rPr>
              <a:t>!</a:t>
            </a:r>
            <a:endParaRPr/>
          </a:p>
        </p:txBody>
      </p:sp>
      <p:sp>
        <p:nvSpPr>
          <p:cNvPr id="386" name="Google Shape;386;p46"/>
          <p:cNvSpPr txBox="1"/>
          <p:nvPr/>
        </p:nvSpPr>
        <p:spPr>
          <a:xfrm>
            <a:off x="4573375" y="2327225"/>
            <a:ext cx="4424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hlink"/>
                </a:solidFill>
                <a:uFill>
                  <a:noFill/>
                </a:uFill>
                <a:hlinkClick r:id="rId4"/>
              </a:rPr>
              <a:t>http://bizzfarmy.pythonanywhere.com/</a:t>
            </a:r>
            <a:endParaRPr b="1"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idx="2" type="title"/>
          </p:nvPr>
        </p:nvSpPr>
        <p:spPr>
          <a:xfrm>
            <a:off x="723900" y="361800"/>
            <a:ext cx="76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392" name="Google Shape;392;p47"/>
          <p:cNvSpPr txBox="1"/>
          <p:nvPr>
            <p:ph idx="1" type="body"/>
          </p:nvPr>
        </p:nvSpPr>
        <p:spPr>
          <a:xfrm>
            <a:off x="746625" y="1688413"/>
            <a:ext cx="21849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a:t>
            </a:r>
            <a:r>
              <a:rPr lang="en"/>
              <a:t>Business</a:t>
            </a:r>
            <a:r>
              <a:rPr lang="en"/>
              <a:t> logic</a:t>
            </a:r>
            <a:r>
              <a:rPr lang="en">
                <a:solidFill>
                  <a:schemeClr val="dk1"/>
                </a:solidFill>
              </a:rPr>
              <a:t>/ Chatbot.</a:t>
            </a:r>
            <a:endParaRPr/>
          </a:p>
        </p:txBody>
      </p:sp>
      <p:sp>
        <p:nvSpPr>
          <p:cNvPr id="393" name="Google Shape;393;p47"/>
          <p:cNvSpPr txBox="1"/>
          <p:nvPr>
            <p:ph type="title"/>
          </p:nvPr>
        </p:nvSpPr>
        <p:spPr>
          <a:xfrm>
            <a:off x="723975" y="1140075"/>
            <a:ext cx="220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394" name="Google Shape;394;p47"/>
          <p:cNvSpPr txBox="1"/>
          <p:nvPr>
            <p:ph idx="3" type="body"/>
          </p:nvPr>
        </p:nvSpPr>
        <p:spPr>
          <a:xfrm>
            <a:off x="3519468" y="1688413"/>
            <a:ext cx="21849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Backend Development.</a:t>
            </a:r>
            <a:endParaRPr/>
          </a:p>
        </p:txBody>
      </p:sp>
      <p:sp>
        <p:nvSpPr>
          <p:cNvPr id="395" name="Google Shape;395;p47"/>
          <p:cNvSpPr txBox="1"/>
          <p:nvPr>
            <p:ph idx="4" type="title"/>
          </p:nvPr>
        </p:nvSpPr>
        <p:spPr>
          <a:xfrm>
            <a:off x="3468255" y="1140075"/>
            <a:ext cx="220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Django</a:t>
            </a:r>
            <a:endParaRPr/>
          </a:p>
        </p:txBody>
      </p:sp>
      <p:sp>
        <p:nvSpPr>
          <p:cNvPr id="396" name="Google Shape;396;p47"/>
          <p:cNvSpPr txBox="1"/>
          <p:nvPr>
            <p:ph idx="5" type="body"/>
          </p:nvPr>
        </p:nvSpPr>
        <p:spPr>
          <a:xfrm>
            <a:off x="6212525" y="1688420"/>
            <a:ext cx="2184900" cy="7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For Frontend Development.</a:t>
            </a:r>
            <a:endParaRPr/>
          </a:p>
          <a:p>
            <a:pPr indent="0" lvl="0" marL="0" rtl="0" algn="ctr">
              <a:spcBef>
                <a:spcPts val="1600"/>
              </a:spcBef>
              <a:spcAft>
                <a:spcPts val="0"/>
              </a:spcAft>
              <a:buClr>
                <a:schemeClr val="dk1"/>
              </a:buClr>
              <a:buSzPts val="1100"/>
              <a:buFont typeface="Arial"/>
              <a:buNone/>
            </a:pPr>
            <a:r>
              <a:t/>
            </a:r>
            <a:endParaRPr/>
          </a:p>
          <a:p>
            <a:pPr indent="0" lvl="0" marL="0" rtl="0" algn="ctr">
              <a:spcBef>
                <a:spcPts val="1600"/>
              </a:spcBef>
              <a:spcAft>
                <a:spcPts val="1600"/>
              </a:spcAft>
              <a:buNone/>
            </a:pPr>
            <a:r>
              <a:t/>
            </a:r>
            <a:endParaRPr/>
          </a:p>
        </p:txBody>
      </p:sp>
      <p:sp>
        <p:nvSpPr>
          <p:cNvPr id="397" name="Google Shape;397;p47"/>
          <p:cNvSpPr txBox="1"/>
          <p:nvPr>
            <p:ph idx="6" type="title"/>
          </p:nvPr>
        </p:nvSpPr>
        <p:spPr>
          <a:xfrm>
            <a:off x="6212525" y="1140075"/>
            <a:ext cx="2810400" cy="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HTML / CSS / Bootstrap</a:t>
            </a:r>
            <a:endParaRPr sz="1800"/>
          </a:p>
        </p:txBody>
      </p:sp>
      <p:sp>
        <p:nvSpPr>
          <p:cNvPr id="398" name="Google Shape;398;p47"/>
          <p:cNvSpPr txBox="1"/>
          <p:nvPr>
            <p:ph idx="7" type="body"/>
          </p:nvPr>
        </p:nvSpPr>
        <p:spPr>
          <a:xfrm>
            <a:off x="3534625" y="3533694"/>
            <a:ext cx="218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Data Storage.</a:t>
            </a:r>
            <a:endParaRPr/>
          </a:p>
        </p:txBody>
      </p:sp>
      <p:sp>
        <p:nvSpPr>
          <p:cNvPr id="399" name="Google Shape;399;p47"/>
          <p:cNvSpPr txBox="1"/>
          <p:nvPr>
            <p:ph idx="8" type="title"/>
          </p:nvPr>
        </p:nvSpPr>
        <p:spPr>
          <a:xfrm>
            <a:off x="3523525" y="2679650"/>
            <a:ext cx="220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400" name="Google Shape;400;p47"/>
          <p:cNvSpPr txBox="1"/>
          <p:nvPr>
            <p:ph idx="9" type="body"/>
          </p:nvPr>
        </p:nvSpPr>
        <p:spPr>
          <a:xfrm>
            <a:off x="6235200" y="3467550"/>
            <a:ext cx="2184900" cy="705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Toxic comment removal. </a:t>
            </a:r>
            <a:endParaRPr/>
          </a:p>
        </p:txBody>
      </p:sp>
      <p:sp>
        <p:nvSpPr>
          <p:cNvPr id="401" name="Google Shape;401;p47"/>
          <p:cNvSpPr txBox="1"/>
          <p:nvPr>
            <p:ph idx="13" type="title"/>
          </p:nvPr>
        </p:nvSpPr>
        <p:spPr>
          <a:xfrm>
            <a:off x="6012449" y="2644138"/>
            <a:ext cx="2630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402" name="Google Shape;402;p47"/>
          <p:cNvSpPr txBox="1"/>
          <p:nvPr>
            <p:ph idx="14" type="body"/>
          </p:nvPr>
        </p:nvSpPr>
        <p:spPr>
          <a:xfrm>
            <a:off x="3051175" y="4423250"/>
            <a:ext cx="4331100" cy="46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Application Programming Interfaces.</a:t>
            </a:r>
            <a:endParaRPr/>
          </a:p>
        </p:txBody>
      </p:sp>
      <p:sp>
        <p:nvSpPr>
          <p:cNvPr id="403" name="Google Shape;403;p47"/>
          <p:cNvSpPr txBox="1"/>
          <p:nvPr>
            <p:ph idx="15" type="title"/>
          </p:nvPr>
        </p:nvSpPr>
        <p:spPr>
          <a:xfrm>
            <a:off x="1976008" y="4387750"/>
            <a:ext cx="220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API’s</a:t>
            </a:r>
            <a:endParaRPr/>
          </a:p>
        </p:txBody>
      </p:sp>
      <p:pic>
        <p:nvPicPr>
          <p:cNvPr id="404" name="Google Shape;404;p47"/>
          <p:cNvPicPr preferRelativeResize="0"/>
          <p:nvPr/>
        </p:nvPicPr>
        <p:blipFill>
          <a:blip r:embed="rId3">
            <a:alphaModFix/>
          </a:blip>
          <a:stretch>
            <a:fillRect/>
          </a:stretch>
        </p:blipFill>
        <p:spPr>
          <a:xfrm>
            <a:off x="8622950" y="4321675"/>
            <a:ext cx="400050" cy="704850"/>
          </a:xfrm>
          <a:prstGeom prst="rect">
            <a:avLst/>
          </a:prstGeom>
          <a:noFill/>
          <a:ln>
            <a:noFill/>
          </a:ln>
        </p:spPr>
      </p:pic>
      <p:sp>
        <p:nvSpPr>
          <p:cNvPr id="405" name="Google Shape;405;p47"/>
          <p:cNvSpPr txBox="1"/>
          <p:nvPr/>
        </p:nvSpPr>
        <p:spPr>
          <a:xfrm>
            <a:off x="534625" y="27351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   JavaScript / Jquery / Ajax</a:t>
            </a:r>
            <a:endParaRPr b="1" sz="1800">
              <a:solidFill>
                <a:schemeClr val="accent5"/>
              </a:solidFill>
              <a:latin typeface="Playfair Display"/>
              <a:ea typeface="Playfair Display"/>
              <a:cs typeface="Playfair Display"/>
              <a:sym typeface="Playfair Display"/>
            </a:endParaRPr>
          </a:p>
        </p:txBody>
      </p:sp>
      <p:sp>
        <p:nvSpPr>
          <p:cNvPr id="406" name="Google Shape;406;p47"/>
          <p:cNvSpPr txBox="1"/>
          <p:nvPr/>
        </p:nvSpPr>
        <p:spPr>
          <a:xfrm>
            <a:off x="958675" y="3388600"/>
            <a:ext cx="23784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a:solidFill>
                  <a:schemeClr val="dk1"/>
                </a:solidFill>
                <a:latin typeface="Montserrat"/>
                <a:ea typeface="Montserrat"/>
                <a:cs typeface="Montserrat"/>
                <a:sym typeface="Montserrat"/>
              </a:rPr>
              <a:t>For Validations and verifications.</a:t>
            </a:r>
            <a:endParaRPr>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type="title"/>
          </p:nvPr>
        </p:nvSpPr>
        <p:spPr>
          <a:xfrm>
            <a:off x="661950" y="256650"/>
            <a:ext cx="76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412" name="Google Shape;412;p48"/>
          <p:cNvSpPr txBox="1"/>
          <p:nvPr/>
        </p:nvSpPr>
        <p:spPr>
          <a:xfrm>
            <a:off x="61975" y="56025"/>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rgbClr val="999999"/>
                </a:solidFill>
                <a:latin typeface="Montserrat"/>
                <a:ea typeface="Montserrat"/>
                <a:cs typeface="Montserrat"/>
                <a:sym typeface="Montserrat"/>
              </a:rPr>
              <a:t> Where</a:t>
            </a:r>
            <a:endParaRPr>
              <a:solidFill>
                <a:srgbClr val="999999"/>
              </a:solidFill>
            </a:endParaRPr>
          </a:p>
        </p:txBody>
      </p:sp>
      <p:sp>
        <p:nvSpPr>
          <p:cNvPr id="413" name="Google Shape;413;p48"/>
          <p:cNvSpPr txBox="1"/>
          <p:nvPr/>
        </p:nvSpPr>
        <p:spPr>
          <a:xfrm>
            <a:off x="3362450" y="605075"/>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rgbClr val="999999"/>
                </a:solidFill>
                <a:latin typeface="Montserrat"/>
                <a:ea typeface="Montserrat"/>
                <a:cs typeface="Montserrat"/>
                <a:sym typeface="Montserrat"/>
              </a:rPr>
              <a:t> Will HELP?</a:t>
            </a:r>
            <a:endParaRPr>
              <a:solidFill>
                <a:srgbClr val="999999"/>
              </a:solidFill>
            </a:endParaRPr>
          </a:p>
        </p:txBody>
      </p:sp>
      <p:sp>
        <p:nvSpPr>
          <p:cNvPr id="414" name="Google Shape;414;p48"/>
          <p:cNvSpPr txBox="1"/>
          <p:nvPr>
            <p:ph idx="1" type="body"/>
          </p:nvPr>
        </p:nvSpPr>
        <p:spPr>
          <a:xfrm>
            <a:off x="1603538" y="2406800"/>
            <a:ext cx="2787000" cy="155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Removes comments which falls under category of toxic , </a:t>
            </a:r>
            <a:r>
              <a:rPr lang="en">
                <a:solidFill>
                  <a:srgbClr val="000000"/>
                </a:solidFill>
              </a:rPr>
              <a:t>obscene</a:t>
            </a:r>
            <a:r>
              <a:rPr lang="en">
                <a:solidFill>
                  <a:srgbClr val="000000"/>
                </a:solidFill>
              </a:rPr>
              <a:t>, insult, thr</a:t>
            </a:r>
            <a:r>
              <a:rPr lang="en">
                <a:solidFill>
                  <a:srgbClr val="000000"/>
                </a:solidFill>
              </a:rPr>
              <a:t>eat , </a:t>
            </a:r>
            <a:r>
              <a:rPr lang="en">
                <a:solidFill>
                  <a:srgbClr val="000000"/>
                </a:solidFill>
              </a:rPr>
              <a:t>hate etc</a:t>
            </a:r>
            <a:endParaRPr>
              <a:solidFill>
                <a:srgbClr val="000000"/>
              </a:solidFill>
            </a:endParaRPr>
          </a:p>
        </p:txBody>
      </p:sp>
      <p:sp>
        <p:nvSpPr>
          <p:cNvPr id="415" name="Google Shape;415;p48"/>
          <p:cNvSpPr txBox="1"/>
          <p:nvPr>
            <p:ph idx="2" type="body"/>
          </p:nvPr>
        </p:nvSpPr>
        <p:spPr>
          <a:xfrm>
            <a:off x="4827828" y="2270450"/>
            <a:ext cx="2787000" cy="155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Answers All the Questions Related To Platform.</a:t>
            </a:r>
            <a:endParaRPr>
              <a:solidFill>
                <a:srgbClr val="000000"/>
              </a:solidFill>
            </a:endParaRPr>
          </a:p>
        </p:txBody>
      </p:sp>
      <p:sp>
        <p:nvSpPr>
          <p:cNvPr id="416" name="Google Shape;416;p48"/>
          <p:cNvSpPr txBox="1"/>
          <p:nvPr>
            <p:ph idx="3" type="title"/>
          </p:nvPr>
        </p:nvSpPr>
        <p:spPr>
          <a:xfrm>
            <a:off x="1823750" y="1498600"/>
            <a:ext cx="256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Toxic Comment Removal</a:t>
            </a:r>
            <a:endParaRPr/>
          </a:p>
        </p:txBody>
      </p:sp>
      <p:sp>
        <p:nvSpPr>
          <p:cNvPr id="417" name="Google Shape;417;p48"/>
          <p:cNvSpPr txBox="1"/>
          <p:nvPr>
            <p:ph idx="4" type="title"/>
          </p:nvPr>
        </p:nvSpPr>
        <p:spPr>
          <a:xfrm>
            <a:off x="5168775" y="1487850"/>
            <a:ext cx="210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Chatbot</a:t>
            </a:r>
            <a:endParaRPr/>
          </a:p>
        </p:txBody>
      </p:sp>
      <p:pic>
        <p:nvPicPr>
          <p:cNvPr id="418" name="Google Shape;418;p48"/>
          <p:cNvPicPr preferRelativeResize="0"/>
          <p:nvPr/>
        </p:nvPicPr>
        <p:blipFill>
          <a:blip r:embed="rId3">
            <a:alphaModFix/>
          </a:blip>
          <a:stretch>
            <a:fillRect/>
          </a:stretch>
        </p:blipFill>
        <p:spPr>
          <a:xfrm>
            <a:off x="8607175" y="4290125"/>
            <a:ext cx="400050" cy="70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637125" y="163500"/>
            <a:ext cx="76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lang="en"/>
              <a:t> :</a:t>
            </a:r>
            <a:endParaRPr/>
          </a:p>
        </p:txBody>
      </p:sp>
      <p:sp>
        <p:nvSpPr>
          <p:cNvPr id="424" name="Google Shape;424;p49"/>
          <p:cNvSpPr txBox="1"/>
          <p:nvPr/>
        </p:nvSpPr>
        <p:spPr>
          <a:xfrm>
            <a:off x="899325" y="1078650"/>
            <a:ext cx="77811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Smart web application has been designed in such a way that it can fulfil</a:t>
            </a:r>
            <a:r>
              <a:rPr lang="en">
                <a:solidFill>
                  <a:schemeClr val="dk1"/>
                </a:solidFill>
                <a:latin typeface="Montserrat"/>
                <a:ea typeface="Montserrat"/>
                <a:cs typeface="Montserrat"/>
                <a:sym typeface="Montserrat"/>
              </a:rPr>
              <a:t>l</a:t>
            </a:r>
            <a:r>
              <a:rPr lang="en">
                <a:solidFill>
                  <a:schemeClr val="dk1"/>
                </a:solidFill>
                <a:latin typeface="Montserrat"/>
                <a:ea typeface="Montserrat"/>
                <a:cs typeface="Montserrat"/>
                <a:sym typeface="Montserrat"/>
              </a:rPr>
              <a:t> the needs of the farmers.</a:t>
            </a:r>
            <a:endParaRPr>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It has many features which can be used in different environments and scenarios. For instance, Farmers had to visit agricultural offices if they had any issues which would cost their time and money,so this web application will help farmers to connect them to the agricultural officers from their remote places..</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Notifications will provide status of their queries </a:t>
            </a:r>
            <a:r>
              <a:rPr lang="en">
                <a:solidFill>
                  <a:schemeClr val="dk1"/>
                </a:solidFill>
                <a:latin typeface="Montserrat"/>
                <a:ea typeface="Montserrat"/>
                <a:cs typeface="Montserrat"/>
                <a:sym typeface="Montserrat"/>
              </a:rPr>
              <a:t>and keep them updated.</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pic>
        <p:nvPicPr>
          <p:cNvPr id="425" name="Google Shape;425;p49"/>
          <p:cNvPicPr preferRelativeResize="0"/>
          <p:nvPr/>
        </p:nvPicPr>
        <p:blipFill>
          <a:blip r:embed="rId3">
            <a:alphaModFix/>
          </a:blip>
          <a:stretch>
            <a:fillRect/>
          </a:stretch>
        </p:blipFill>
        <p:spPr>
          <a:xfrm>
            <a:off x="8055550" y="4074725"/>
            <a:ext cx="862050" cy="86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type="title"/>
          </p:nvPr>
        </p:nvSpPr>
        <p:spPr>
          <a:xfrm>
            <a:off x="605600" y="355650"/>
            <a:ext cx="3678300" cy="7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pic>
        <p:nvPicPr>
          <p:cNvPr id="431" name="Google Shape;431;p50"/>
          <p:cNvPicPr preferRelativeResize="0"/>
          <p:nvPr/>
        </p:nvPicPr>
        <p:blipFill>
          <a:blip r:embed="rId3">
            <a:alphaModFix/>
          </a:blip>
          <a:stretch>
            <a:fillRect/>
          </a:stretch>
        </p:blipFill>
        <p:spPr>
          <a:xfrm>
            <a:off x="8622950" y="4290100"/>
            <a:ext cx="400050" cy="704850"/>
          </a:xfrm>
          <a:prstGeom prst="rect">
            <a:avLst/>
          </a:prstGeom>
          <a:noFill/>
          <a:ln>
            <a:noFill/>
          </a:ln>
        </p:spPr>
      </p:pic>
      <p:sp>
        <p:nvSpPr>
          <p:cNvPr id="432" name="Google Shape;432;p50"/>
          <p:cNvSpPr txBox="1"/>
          <p:nvPr>
            <p:ph idx="1" type="body"/>
          </p:nvPr>
        </p:nvSpPr>
        <p:spPr>
          <a:xfrm>
            <a:off x="4586075" y="1154850"/>
            <a:ext cx="4183500" cy="32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We Can add many New Features to help and attract farmers towards this platform like,</a:t>
            </a:r>
            <a:endParaRPr>
              <a:solidFill>
                <a:srgbClr val="666666"/>
              </a:solidFill>
            </a:endParaRPr>
          </a:p>
          <a:p>
            <a:pPr indent="0" lvl="0" marL="0" rtl="0" algn="l">
              <a:spcBef>
                <a:spcPts val="1600"/>
              </a:spcBef>
              <a:spcAft>
                <a:spcPts val="0"/>
              </a:spcAft>
              <a:buNone/>
            </a:pPr>
            <a:r>
              <a:rPr lang="en">
                <a:solidFill>
                  <a:schemeClr val="dk1"/>
                </a:solidFill>
              </a:rPr>
              <a:t>1. Convert website to mobile Application.</a:t>
            </a:r>
            <a:endParaRPr>
              <a:solidFill>
                <a:schemeClr val="dk1"/>
              </a:solidFill>
            </a:endParaRPr>
          </a:p>
          <a:p>
            <a:pPr indent="0" lvl="0" marL="0" rtl="0" algn="l">
              <a:spcBef>
                <a:spcPts val="1600"/>
              </a:spcBef>
              <a:spcAft>
                <a:spcPts val="0"/>
              </a:spcAft>
              <a:buNone/>
            </a:pPr>
            <a:r>
              <a:rPr lang="en">
                <a:solidFill>
                  <a:schemeClr val="dk1"/>
                </a:solidFill>
              </a:rPr>
              <a:t>2. Voice Based Question Answering Scheme. </a:t>
            </a:r>
            <a:endParaRPr>
              <a:solidFill>
                <a:schemeClr val="dk1"/>
              </a:solidFill>
            </a:endParaRPr>
          </a:p>
          <a:p>
            <a:pPr indent="0" lvl="0" marL="0" rtl="0" algn="l">
              <a:spcBef>
                <a:spcPts val="1600"/>
              </a:spcBef>
              <a:spcAft>
                <a:spcPts val="0"/>
              </a:spcAft>
              <a:buNone/>
            </a:pPr>
            <a:r>
              <a:rPr lang="en">
                <a:solidFill>
                  <a:schemeClr val="dk1"/>
                </a:solidFill>
              </a:rPr>
              <a:t>3. Can provide a video tour of project.</a:t>
            </a:r>
            <a:endParaRPr>
              <a:solidFill>
                <a:schemeClr val="dk1"/>
              </a:solidFill>
            </a:endParaRPr>
          </a:p>
          <a:p>
            <a:pPr indent="0" lvl="0" marL="0" rtl="0" algn="l">
              <a:spcBef>
                <a:spcPts val="1600"/>
              </a:spcBef>
              <a:spcAft>
                <a:spcPts val="0"/>
              </a:spcAft>
              <a:buNone/>
            </a:pPr>
            <a:r>
              <a:rPr lang="en">
                <a:solidFill>
                  <a:schemeClr val="dk1"/>
                </a:solidFill>
              </a:rPr>
              <a:t>4. Can Add E-marketing Feature.</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id="433" name="Google Shape;433;p50"/>
          <p:cNvPicPr preferRelativeResize="0"/>
          <p:nvPr/>
        </p:nvPicPr>
        <p:blipFill>
          <a:blip r:embed="rId4">
            <a:alphaModFix/>
          </a:blip>
          <a:stretch>
            <a:fillRect/>
          </a:stretch>
        </p:blipFill>
        <p:spPr>
          <a:xfrm>
            <a:off x="63125" y="1345650"/>
            <a:ext cx="3678301" cy="245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39" name="Google Shape;439;p51"/>
          <p:cNvSpPr txBox="1"/>
          <p:nvPr>
            <p:ph idx="2" type="body"/>
          </p:nvPr>
        </p:nvSpPr>
        <p:spPr>
          <a:xfrm>
            <a:off x="628350" y="1028575"/>
            <a:ext cx="7105500" cy="3540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
                <a:solidFill>
                  <a:srgbClr val="222222"/>
                </a:solidFill>
                <a:highlight>
                  <a:srgbClr val="FFFFFF"/>
                </a:highlight>
              </a:rPr>
              <a:t>[1] A. M. Rahman, A. A. Mamun and A. Islam, "Programming challenges of chatbot: Current and future prospective," 2017 IEEE Region 10 Humanitarian Technology Conference (R10-HTC), Dhaka, 2017, pp. 75-78, doi: 10.1109/R10-HTC.2017.8288910.</a:t>
            </a:r>
            <a:endParaRPr>
              <a:solidFill>
                <a:srgbClr val="222222"/>
              </a:solidFill>
              <a:highlight>
                <a:srgbClr val="FFFFFF"/>
              </a:highlight>
            </a:endParaRPr>
          </a:p>
          <a:p>
            <a:pPr indent="0" lvl="0" marL="457200" rtl="0" algn="just">
              <a:lnSpc>
                <a:spcPct val="100000"/>
              </a:lnSpc>
              <a:spcBef>
                <a:spcPts val="0"/>
              </a:spcBef>
              <a:spcAft>
                <a:spcPts val="0"/>
              </a:spcAft>
              <a:buNone/>
            </a:pPr>
            <a:r>
              <a:t/>
            </a:r>
            <a:endParaRPr>
              <a:solidFill>
                <a:srgbClr val="222222"/>
              </a:solidFill>
              <a:highlight>
                <a:srgbClr val="FFFFFF"/>
              </a:highlight>
            </a:endParaRPr>
          </a:p>
          <a:p>
            <a:pPr indent="0" lvl="0" marL="457200" rtl="0" algn="just">
              <a:lnSpc>
                <a:spcPct val="100000"/>
              </a:lnSpc>
              <a:spcBef>
                <a:spcPts val="0"/>
              </a:spcBef>
              <a:spcAft>
                <a:spcPts val="0"/>
              </a:spcAft>
              <a:buNone/>
            </a:pPr>
            <a:r>
              <a:rPr lang="en">
                <a:solidFill>
                  <a:srgbClr val="222222"/>
                </a:solidFill>
                <a:highlight>
                  <a:srgbClr val="FFFFFF"/>
                </a:highlight>
              </a:rPr>
              <a:t>[2] Reddy, S. K. Farmer Producers Organizations: An initiative to eliminate middlemen. INDiAN FARmER, 223.</a:t>
            </a:r>
            <a:endParaRPr>
              <a:solidFill>
                <a:srgbClr val="222222"/>
              </a:solidFill>
              <a:highlight>
                <a:srgbClr val="FFFFFF"/>
              </a:highlight>
            </a:endParaRPr>
          </a:p>
          <a:p>
            <a:pPr indent="0" lvl="0" marL="457200" rtl="0" algn="just">
              <a:lnSpc>
                <a:spcPct val="100000"/>
              </a:lnSpc>
              <a:spcBef>
                <a:spcPts val="0"/>
              </a:spcBef>
              <a:spcAft>
                <a:spcPts val="0"/>
              </a:spcAft>
              <a:buNone/>
            </a:pPr>
            <a:r>
              <a:t/>
            </a:r>
            <a:endParaRPr>
              <a:solidFill>
                <a:srgbClr val="222222"/>
              </a:solidFill>
              <a:highlight>
                <a:srgbClr val="FFFFFF"/>
              </a:highlight>
            </a:endParaRPr>
          </a:p>
          <a:p>
            <a:pPr indent="0" lvl="0" marL="457200" rtl="0" algn="just">
              <a:lnSpc>
                <a:spcPct val="100000"/>
              </a:lnSpc>
              <a:spcBef>
                <a:spcPts val="0"/>
              </a:spcBef>
              <a:spcAft>
                <a:spcPts val="0"/>
              </a:spcAft>
              <a:buNone/>
            </a:pPr>
            <a:r>
              <a:rPr lang="en">
                <a:solidFill>
                  <a:srgbClr val="222222"/>
                </a:solidFill>
                <a:highlight>
                  <a:srgbClr val="FFFFFF"/>
                </a:highlight>
              </a:rPr>
              <a:t>[3] Ozoh, P., MO, O., &amp; Adigun, A. A. (2019). Identification and Classification of Toxic Comments on Social Media using Machine Learning Techniques. International Journal of Research and Innovation in Applied Science (IJRIAS).</a:t>
            </a:r>
            <a:endParaRPr>
              <a:solidFill>
                <a:srgbClr val="222222"/>
              </a:solidFill>
              <a:highlight>
                <a:srgbClr val="FFFFFF"/>
              </a:highlight>
            </a:endParaRPr>
          </a:p>
          <a:p>
            <a:pPr indent="0" lvl="0" marL="457200" rtl="0" algn="just">
              <a:lnSpc>
                <a:spcPct val="100000"/>
              </a:lnSpc>
              <a:spcBef>
                <a:spcPts val="0"/>
              </a:spcBef>
              <a:spcAft>
                <a:spcPts val="0"/>
              </a:spcAft>
              <a:buNone/>
            </a:pPr>
            <a:r>
              <a:t/>
            </a:r>
            <a:endParaRPr>
              <a:solidFill>
                <a:srgbClr val="222222"/>
              </a:solidFill>
              <a:highlight>
                <a:srgbClr val="FFFFFF"/>
              </a:highlight>
            </a:endParaRPr>
          </a:p>
          <a:p>
            <a:pPr indent="0" lvl="0" marL="457200" rtl="0" algn="just">
              <a:lnSpc>
                <a:spcPct val="100000"/>
              </a:lnSpc>
              <a:spcBef>
                <a:spcPts val="0"/>
              </a:spcBef>
              <a:spcAft>
                <a:spcPts val="0"/>
              </a:spcAft>
              <a:buNone/>
            </a:pPr>
            <a:r>
              <a:rPr lang="en">
                <a:solidFill>
                  <a:srgbClr val="222222"/>
                </a:solidFill>
                <a:highlight>
                  <a:srgbClr val="FFFFFF"/>
                </a:highlight>
              </a:rPr>
              <a:t>[4] Jackson, W. (2019). Watch Face Weather Design: Using Weather APIs. In SmartWatch Design Fundamentals (pp. 345-383). Apress, Berkeley, CA.</a:t>
            </a:r>
            <a:endParaRPr>
              <a:solidFill>
                <a:srgbClr val="222222"/>
              </a:solidFill>
              <a:highlight>
                <a:srgbClr val="FFFFFF"/>
              </a:highlight>
            </a:endParaRPr>
          </a:p>
          <a:p>
            <a:pPr indent="0" lvl="0" marL="457200" rtl="0" algn="just">
              <a:lnSpc>
                <a:spcPct val="100000"/>
              </a:lnSpc>
              <a:spcBef>
                <a:spcPts val="0"/>
              </a:spcBef>
              <a:spcAft>
                <a:spcPts val="0"/>
              </a:spcAft>
              <a:buNone/>
            </a:pPr>
            <a:r>
              <a:t/>
            </a:r>
            <a:endParaRPr>
              <a:solidFill>
                <a:srgbClr val="222222"/>
              </a:solidFill>
              <a:highlight>
                <a:srgbClr val="FFFFFF"/>
              </a:highlight>
            </a:endParaRPr>
          </a:p>
          <a:p>
            <a:pPr indent="0" lvl="0" marL="457200" rtl="0" algn="just">
              <a:lnSpc>
                <a:spcPct val="100000"/>
              </a:lnSpc>
              <a:spcBef>
                <a:spcPts val="0"/>
              </a:spcBef>
              <a:spcAft>
                <a:spcPts val="0"/>
              </a:spcAft>
              <a:buNone/>
            </a:pPr>
            <a:r>
              <a:rPr lang="en">
                <a:solidFill>
                  <a:srgbClr val="222222"/>
                </a:solidFill>
                <a:highlight>
                  <a:srgbClr val="FFFFFF"/>
                </a:highlight>
              </a:rPr>
              <a:t>[5] Plekhanova, J.. Evaluating web development frameworks: Django, Ruby on Rails and CakePHP. Institute for Business and Information Technology.</a:t>
            </a:r>
            <a:endParaRPr/>
          </a:p>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40" name="Google Shape;440;p51"/>
          <p:cNvPicPr preferRelativeResize="0"/>
          <p:nvPr/>
        </p:nvPicPr>
        <p:blipFill>
          <a:blip r:embed="rId3">
            <a:alphaModFix/>
          </a:blip>
          <a:stretch>
            <a:fillRect/>
          </a:stretch>
        </p:blipFill>
        <p:spPr>
          <a:xfrm>
            <a:off x="134575" y="4321675"/>
            <a:ext cx="400050" cy="7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type="title"/>
          </p:nvPr>
        </p:nvSpPr>
        <p:spPr>
          <a:xfrm>
            <a:off x="5714400" y="2395788"/>
            <a:ext cx="2705700" cy="7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Thank You!</a:t>
            </a:r>
            <a:endParaRPr sz="3400"/>
          </a:p>
        </p:txBody>
      </p:sp>
      <p:pic>
        <p:nvPicPr>
          <p:cNvPr id="446" name="Google Shape;446;p52"/>
          <p:cNvPicPr preferRelativeResize="0"/>
          <p:nvPr/>
        </p:nvPicPr>
        <p:blipFill>
          <a:blip r:embed="rId3">
            <a:alphaModFix/>
          </a:blip>
          <a:stretch>
            <a:fillRect/>
          </a:stretch>
        </p:blipFill>
        <p:spPr>
          <a:xfrm>
            <a:off x="1670900" y="1185525"/>
            <a:ext cx="2494275" cy="2494275"/>
          </a:xfrm>
          <a:prstGeom prst="rect">
            <a:avLst/>
          </a:prstGeom>
          <a:noFill/>
          <a:ln>
            <a:noFill/>
          </a:ln>
        </p:spPr>
      </p:pic>
      <p:sp>
        <p:nvSpPr>
          <p:cNvPr id="447" name="Google Shape;447;p52"/>
          <p:cNvSpPr txBox="1"/>
          <p:nvPr/>
        </p:nvSpPr>
        <p:spPr>
          <a:xfrm>
            <a:off x="796675" y="4568875"/>
            <a:ext cx="384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448" name="Google Shape;448;p52"/>
          <p:cNvSpPr txBox="1"/>
          <p:nvPr/>
        </p:nvSpPr>
        <p:spPr>
          <a:xfrm>
            <a:off x="1217125" y="1428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p:txBody>
      </p:sp>
      <p:sp>
        <p:nvSpPr>
          <p:cNvPr id="449" name="Google Shape;449;p52"/>
          <p:cNvSpPr txBox="1"/>
          <p:nvPr/>
        </p:nvSpPr>
        <p:spPr>
          <a:xfrm>
            <a:off x="1029475" y="3366100"/>
            <a:ext cx="3608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5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739925" y="295500"/>
            <a:ext cx="5229900" cy="3948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rPr lang="en">
                <a:solidFill>
                  <a:schemeClr val="accent3"/>
                </a:solidFill>
              </a:rPr>
              <a:t>Project Guide</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rPr lang="en" sz="1500">
                <a:solidFill>
                  <a:schemeClr val="accent5"/>
                </a:solidFill>
                <a:latin typeface="Montserrat"/>
                <a:ea typeface="Montserrat"/>
                <a:cs typeface="Montserrat"/>
                <a:sym typeface="Montserrat"/>
              </a:rPr>
              <a:t>Prof. Mr. N. S. Gajjam.</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rPr lang="en">
                <a:solidFill>
                  <a:schemeClr val="accent3"/>
                </a:solidFill>
              </a:rPr>
              <a:t>Project Members</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t/>
            </a:r>
            <a:endParaRPr>
              <a:solidFill>
                <a:schemeClr val="accent3"/>
              </a:solidFill>
            </a:endParaRPr>
          </a:p>
          <a:p>
            <a:pPr indent="0" lvl="0" marL="0" rtl="0" algn="ctr">
              <a:lnSpc>
                <a:spcPct val="80000"/>
              </a:lnSpc>
              <a:spcBef>
                <a:spcPts val="0"/>
              </a:spcBef>
              <a:spcAft>
                <a:spcPts val="0"/>
              </a:spcAft>
              <a:buClr>
                <a:schemeClr val="dk1"/>
              </a:buClr>
              <a:buSzPts val="1100"/>
              <a:buFont typeface="Arial"/>
              <a:buNone/>
            </a:pPr>
            <a:r>
              <a:rPr lang="en" sz="1500">
                <a:solidFill>
                  <a:schemeClr val="accent5"/>
                </a:solidFill>
                <a:latin typeface="Montserrat"/>
                <a:ea typeface="Montserrat"/>
                <a:cs typeface="Montserrat"/>
                <a:sym typeface="Montserrat"/>
              </a:rPr>
              <a:t>Mr.  Bura Venu Devidas.  (Roll No. 56)</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rPr lang="en" sz="1500">
                <a:solidFill>
                  <a:schemeClr val="accent5"/>
                </a:solidFill>
                <a:latin typeface="Montserrat"/>
                <a:ea typeface="Montserrat"/>
                <a:cs typeface="Montserrat"/>
                <a:sym typeface="Montserrat"/>
              </a:rPr>
              <a:t>Mr. Dyavarkonda Hemant Vasudev. (Roll No. 57)</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rPr lang="en" sz="1500">
                <a:solidFill>
                  <a:schemeClr val="accent5"/>
                </a:solidFill>
                <a:latin typeface="Montserrat"/>
                <a:ea typeface="Montserrat"/>
                <a:cs typeface="Montserrat"/>
                <a:sym typeface="Montserrat"/>
              </a:rPr>
              <a:t>Mr. Kalekar Omsai Gopal. (Roll No. 58)</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rPr lang="en" sz="1500">
                <a:solidFill>
                  <a:schemeClr val="accent5"/>
                </a:solidFill>
                <a:latin typeface="Montserrat"/>
                <a:ea typeface="Montserrat"/>
                <a:cs typeface="Montserrat"/>
                <a:sym typeface="Montserrat"/>
              </a:rPr>
              <a:t>Mr. Rachha Mahesh Sanjiv. (Roll No. 59)</a:t>
            </a:r>
            <a:endParaRPr sz="1500">
              <a:solidFill>
                <a:schemeClr val="accent5"/>
              </a:solidFill>
              <a:latin typeface="Montserrat"/>
              <a:ea typeface="Montserrat"/>
              <a:cs typeface="Montserrat"/>
              <a:sym typeface="Montserrat"/>
            </a:endParaRPr>
          </a:p>
          <a:p>
            <a:pPr indent="0" lvl="0" marL="0" rtl="0" algn="l">
              <a:lnSpc>
                <a:spcPct val="80000"/>
              </a:lnSpc>
              <a:spcBef>
                <a:spcPts val="0"/>
              </a:spcBef>
              <a:spcAft>
                <a:spcPts val="0"/>
              </a:spcAft>
              <a:buClr>
                <a:schemeClr val="dk1"/>
              </a:buClr>
              <a:buSzPts val="1100"/>
              <a:buFont typeface="Arial"/>
              <a:buNone/>
            </a:pPr>
            <a:r>
              <a:t/>
            </a:r>
            <a:endParaRPr sz="1500">
              <a:solidFill>
                <a:schemeClr val="accent5"/>
              </a:solidFill>
              <a:latin typeface="Montserrat"/>
              <a:ea typeface="Montserrat"/>
              <a:cs typeface="Montserrat"/>
              <a:sym typeface="Montserrat"/>
            </a:endParaRPr>
          </a:p>
          <a:p>
            <a:pPr indent="0" lvl="0" marL="0" rtl="0" algn="ctr">
              <a:lnSpc>
                <a:spcPct val="80000"/>
              </a:lnSpc>
              <a:spcBef>
                <a:spcPts val="0"/>
              </a:spcBef>
              <a:spcAft>
                <a:spcPts val="0"/>
              </a:spcAft>
              <a:buClr>
                <a:schemeClr val="dk1"/>
              </a:buClr>
              <a:buSzPts val="1100"/>
              <a:buFont typeface="Arial"/>
              <a:buNone/>
            </a:pPr>
            <a:r>
              <a:t/>
            </a:r>
            <a:endParaRPr sz="2000">
              <a:solidFill>
                <a:schemeClr val="accent3"/>
              </a:solidFill>
            </a:endParaRPr>
          </a:p>
          <a:p>
            <a:pPr indent="0" lvl="0" marL="0" rtl="0" algn="ctr">
              <a:lnSpc>
                <a:spcPct val="80000"/>
              </a:lnSpc>
              <a:spcBef>
                <a:spcPts val="0"/>
              </a:spcBef>
              <a:spcAft>
                <a:spcPts val="0"/>
              </a:spcAft>
              <a:buClr>
                <a:schemeClr val="dk1"/>
              </a:buClr>
              <a:buSzPts val="1100"/>
              <a:buFont typeface="Arial"/>
              <a:buNone/>
            </a:pPr>
            <a:r>
              <a:t/>
            </a:r>
            <a:endParaRPr>
              <a:solidFill>
                <a:schemeClr val="accent3"/>
              </a:solidFill>
            </a:endParaRPr>
          </a:p>
        </p:txBody>
      </p:sp>
      <p:pic>
        <p:nvPicPr>
          <p:cNvPr id="262" name="Google Shape;262;p37"/>
          <p:cNvPicPr preferRelativeResize="0"/>
          <p:nvPr/>
        </p:nvPicPr>
        <p:blipFill>
          <a:blip r:embed="rId3">
            <a:alphaModFix/>
          </a:blip>
          <a:stretch>
            <a:fillRect/>
          </a:stretch>
        </p:blipFill>
        <p:spPr>
          <a:xfrm>
            <a:off x="790525" y="1107650"/>
            <a:ext cx="2033675" cy="2033675"/>
          </a:xfrm>
          <a:prstGeom prst="rect">
            <a:avLst/>
          </a:prstGeom>
          <a:noFill/>
          <a:ln>
            <a:noFill/>
          </a:ln>
        </p:spPr>
      </p:pic>
      <p:sp>
        <p:nvSpPr>
          <p:cNvPr id="263" name="Google Shape;263;p37"/>
          <p:cNvSpPr txBox="1"/>
          <p:nvPr/>
        </p:nvSpPr>
        <p:spPr>
          <a:xfrm>
            <a:off x="307350" y="3659400"/>
            <a:ext cx="3000000" cy="58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00"/>
              </a:spcBef>
              <a:spcAft>
                <a:spcPts val="0"/>
              </a:spcAft>
              <a:buNone/>
            </a:pPr>
            <a:r>
              <a:rPr lang="en" sz="1000">
                <a:solidFill>
                  <a:schemeClr val="accent4"/>
                </a:solidFill>
              </a:rPr>
              <a:t>Walchand Institute of Technology, Solapur</a:t>
            </a:r>
            <a:endParaRPr sz="1000">
              <a:solidFill>
                <a:schemeClr val="accent4"/>
              </a:solidFill>
            </a:endParaRPr>
          </a:p>
          <a:p>
            <a:pPr indent="0" lvl="0" marL="0" rtl="0" algn="ctr">
              <a:lnSpc>
                <a:spcPct val="115000"/>
              </a:lnSpc>
              <a:spcBef>
                <a:spcPts val="300"/>
              </a:spcBef>
              <a:spcAft>
                <a:spcPts val="0"/>
              </a:spcAft>
              <a:buNone/>
            </a:pPr>
            <a:r>
              <a:rPr b="1" lang="en" sz="1200" u="sng">
                <a:solidFill>
                  <a:schemeClr val="hlink"/>
                </a:solidFill>
                <a:hlinkClick r:id="rId4"/>
              </a:rPr>
              <a:t>(www.witsolapur.org)</a:t>
            </a:r>
            <a:endParaRPr b="1" sz="1200">
              <a:solidFill>
                <a:srgbClr val="0000FF"/>
              </a:solidFill>
            </a:endParaRPr>
          </a:p>
        </p:txBody>
      </p:sp>
      <p:sp>
        <p:nvSpPr>
          <p:cNvPr id="264" name="Google Shape;264;p37"/>
          <p:cNvSpPr txBox="1"/>
          <p:nvPr/>
        </p:nvSpPr>
        <p:spPr>
          <a:xfrm>
            <a:off x="6805200" y="4631825"/>
            <a:ext cx="2338800" cy="431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000">
                <a:solidFill>
                  <a:schemeClr val="accent3"/>
                </a:solidFill>
                <a:latin typeface="Playfair Display"/>
                <a:ea typeface="Playfair Display"/>
                <a:cs typeface="Playfair Display"/>
                <a:sym typeface="Playfair Display"/>
              </a:rPr>
              <a:t>Project Group: 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70" name="Google Shape;270;p38"/>
          <p:cNvSpPr txBox="1"/>
          <p:nvPr>
            <p:ph idx="2" type="title"/>
          </p:nvPr>
        </p:nvSpPr>
        <p:spPr>
          <a:xfrm>
            <a:off x="723975" y="1471400"/>
            <a:ext cx="1136400" cy="6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71" name="Google Shape;271;p38"/>
          <p:cNvSpPr txBox="1"/>
          <p:nvPr>
            <p:ph idx="3" type="title"/>
          </p:nvPr>
        </p:nvSpPr>
        <p:spPr>
          <a:xfrm>
            <a:off x="1741350" y="1472500"/>
            <a:ext cx="27153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behind project.</a:t>
            </a:r>
            <a:endParaRPr/>
          </a:p>
        </p:txBody>
      </p:sp>
      <p:sp>
        <p:nvSpPr>
          <p:cNvPr id="272" name="Google Shape;272;p38"/>
          <p:cNvSpPr txBox="1"/>
          <p:nvPr>
            <p:ph idx="5" type="title"/>
          </p:nvPr>
        </p:nvSpPr>
        <p:spPr>
          <a:xfrm>
            <a:off x="723975" y="2698375"/>
            <a:ext cx="1136400" cy="6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73" name="Google Shape;273;p38"/>
          <p:cNvSpPr txBox="1"/>
          <p:nvPr>
            <p:ph idx="6" type="title"/>
          </p:nvPr>
        </p:nvSpPr>
        <p:spPr>
          <a:xfrm>
            <a:off x="1741350" y="2583075"/>
            <a:ext cx="27153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74" name="Google Shape;274;p38"/>
          <p:cNvSpPr txBox="1"/>
          <p:nvPr>
            <p:ph idx="8" type="title"/>
          </p:nvPr>
        </p:nvSpPr>
        <p:spPr>
          <a:xfrm>
            <a:off x="723975" y="3925350"/>
            <a:ext cx="1136400" cy="6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75" name="Google Shape;275;p38"/>
          <p:cNvSpPr txBox="1"/>
          <p:nvPr>
            <p:ph idx="9" type="title"/>
          </p:nvPr>
        </p:nvSpPr>
        <p:spPr>
          <a:xfrm>
            <a:off x="1741350" y="3852125"/>
            <a:ext cx="27153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76" name="Google Shape;276;p38"/>
          <p:cNvSpPr txBox="1"/>
          <p:nvPr>
            <p:ph idx="14" type="title"/>
          </p:nvPr>
        </p:nvSpPr>
        <p:spPr>
          <a:xfrm>
            <a:off x="4950075" y="1471400"/>
            <a:ext cx="1136400" cy="6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77" name="Google Shape;277;p38"/>
          <p:cNvSpPr txBox="1"/>
          <p:nvPr>
            <p:ph idx="15" type="title"/>
          </p:nvPr>
        </p:nvSpPr>
        <p:spPr>
          <a:xfrm>
            <a:off x="5967438" y="1472500"/>
            <a:ext cx="27153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a:t>
            </a:r>
            <a:endParaRPr/>
          </a:p>
        </p:txBody>
      </p:sp>
      <p:sp>
        <p:nvSpPr>
          <p:cNvPr id="278" name="Google Shape;278;p38"/>
          <p:cNvSpPr txBox="1"/>
          <p:nvPr>
            <p:ph idx="17" type="title"/>
          </p:nvPr>
        </p:nvSpPr>
        <p:spPr>
          <a:xfrm>
            <a:off x="4950075" y="2698375"/>
            <a:ext cx="1136400" cy="6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79" name="Google Shape;279;p38"/>
          <p:cNvSpPr txBox="1"/>
          <p:nvPr>
            <p:ph idx="18" type="title"/>
          </p:nvPr>
        </p:nvSpPr>
        <p:spPr>
          <a:xfrm>
            <a:off x="5967438" y="2583075"/>
            <a:ext cx="27153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80" name="Google Shape;280;p38"/>
          <p:cNvSpPr txBox="1"/>
          <p:nvPr>
            <p:ph idx="20" type="title"/>
          </p:nvPr>
        </p:nvSpPr>
        <p:spPr>
          <a:xfrm>
            <a:off x="4950075" y="3925350"/>
            <a:ext cx="1136400" cy="6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81" name="Google Shape;281;p38"/>
          <p:cNvSpPr txBox="1"/>
          <p:nvPr>
            <p:ph idx="21" type="title"/>
          </p:nvPr>
        </p:nvSpPr>
        <p:spPr>
          <a:xfrm>
            <a:off x="5967438" y="3852125"/>
            <a:ext cx="27153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4000500" y="1331425"/>
            <a:ext cx="4419600" cy="706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Idea Behind The Project</a:t>
            </a:r>
            <a:endParaRPr/>
          </a:p>
        </p:txBody>
      </p:sp>
      <p:sp>
        <p:nvSpPr>
          <p:cNvPr id="287" name="Google Shape;287;p39"/>
          <p:cNvSpPr txBox="1"/>
          <p:nvPr>
            <p:ph idx="1" type="body"/>
          </p:nvPr>
        </p:nvSpPr>
        <p:spPr>
          <a:xfrm>
            <a:off x="4870800" y="2461350"/>
            <a:ext cx="3549300" cy="18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develop a smart web application for solving issues of farmers by connecting them to  agricultural authorities.</a:t>
            </a:r>
            <a:endParaRPr/>
          </a:p>
        </p:txBody>
      </p:sp>
      <p:sp>
        <p:nvSpPr>
          <p:cNvPr id="288" name="Google Shape;288;p39"/>
          <p:cNvSpPr/>
          <p:nvPr/>
        </p:nvSpPr>
        <p:spPr>
          <a:xfrm rot="10800000">
            <a:off x="7088700" y="442230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rot="10800000">
            <a:off x="0" y="367050"/>
            <a:ext cx="31836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9"/>
          <p:cNvGrpSpPr/>
          <p:nvPr/>
        </p:nvGrpSpPr>
        <p:grpSpPr>
          <a:xfrm>
            <a:off x="6147595" y="850305"/>
            <a:ext cx="693845" cy="481069"/>
            <a:chOff x="3086313" y="2877049"/>
            <a:chExt cx="320143" cy="392581"/>
          </a:xfrm>
        </p:grpSpPr>
        <p:sp>
          <p:nvSpPr>
            <p:cNvPr id="291" name="Google Shape;291;p39"/>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39"/>
          <p:cNvPicPr preferRelativeResize="0"/>
          <p:nvPr/>
        </p:nvPicPr>
        <p:blipFill>
          <a:blip r:embed="rId3">
            <a:alphaModFix/>
          </a:blip>
          <a:stretch>
            <a:fillRect/>
          </a:stretch>
        </p:blipFill>
        <p:spPr>
          <a:xfrm>
            <a:off x="1119125" y="1701750"/>
            <a:ext cx="2264325" cy="2264325"/>
          </a:xfrm>
          <a:prstGeom prst="rect">
            <a:avLst/>
          </a:prstGeom>
          <a:noFill/>
          <a:ln>
            <a:noFill/>
          </a:ln>
        </p:spPr>
      </p:pic>
      <p:pic>
        <p:nvPicPr>
          <p:cNvPr id="304" name="Google Shape;304;p39"/>
          <p:cNvPicPr preferRelativeResize="0"/>
          <p:nvPr/>
        </p:nvPicPr>
        <p:blipFill>
          <a:blip r:embed="rId4">
            <a:alphaModFix/>
          </a:blip>
          <a:stretch>
            <a:fillRect/>
          </a:stretch>
        </p:blipFill>
        <p:spPr>
          <a:xfrm>
            <a:off x="122475" y="4300650"/>
            <a:ext cx="400050" cy="70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cxnSp>
        <p:nvCxnSpPr>
          <p:cNvPr id="309" name="Google Shape;309;p40"/>
          <p:cNvCxnSpPr/>
          <p:nvPr/>
        </p:nvCxnSpPr>
        <p:spPr>
          <a:xfrm flipH="1" rot="10800000">
            <a:off x="1392900" y="2471025"/>
            <a:ext cx="6893100" cy="13200"/>
          </a:xfrm>
          <a:prstGeom prst="straightConnector1">
            <a:avLst/>
          </a:prstGeom>
          <a:noFill/>
          <a:ln cap="flat" cmpd="sng" w="19050">
            <a:solidFill>
              <a:schemeClr val="accent4"/>
            </a:solidFill>
            <a:prstDash val="solid"/>
            <a:round/>
            <a:headEnd len="med" w="med" type="none"/>
            <a:tailEnd len="med" w="med" type="none"/>
          </a:ln>
        </p:spPr>
      </p:cxnSp>
      <p:sp>
        <p:nvSpPr>
          <p:cNvPr id="310" name="Google Shape;310;p40"/>
          <p:cNvSpPr txBox="1"/>
          <p:nvPr>
            <p:ph type="title"/>
          </p:nvPr>
        </p:nvSpPr>
        <p:spPr>
          <a:xfrm>
            <a:off x="723900" y="383675"/>
            <a:ext cx="769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311" name="Google Shape;311;p40"/>
          <p:cNvSpPr/>
          <p:nvPr/>
        </p:nvSpPr>
        <p:spPr>
          <a:xfrm>
            <a:off x="1706888" y="2123075"/>
            <a:ext cx="765900" cy="76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5"/>
                </a:solidFill>
              </a:rPr>
              <a:t>  </a:t>
            </a:r>
            <a:r>
              <a:rPr b="1" lang="en" sz="1600">
                <a:solidFill>
                  <a:schemeClr val="accent5"/>
                </a:solidFill>
              </a:rPr>
              <a:t>1</a:t>
            </a:r>
            <a:endParaRPr b="1" sz="1600">
              <a:solidFill>
                <a:schemeClr val="accent5"/>
              </a:solidFill>
            </a:endParaRPr>
          </a:p>
        </p:txBody>
      </p:sp>
      <p:sp>
        <p:nvSpPr>
          <p:cNvPr id="312" name="Google Shape;312;p40"/>
          <p:cNvSpPr/>
          <p:nvPr/>
        </p:nvSpPr>
        <p:spPr>
          <a:xfrm>
            <a:off x="3019738" y="2101275"/>
            <a:ext cx="765900" cy="76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5"/>
                </a:solidFill>
              </a:rPr>
              <a:t>  2</a:t>
            </a:r>
            <a:endParaRPr b="1" sz="1500">
              <a:solidFill>
                <a:schemeClr val="accent5"/>
              </a:solidFill>
            </a:endParaRPr>
          </a:p>
        </p:txBody>
      </p:sp>
      <p:sp>
        <p:nvSpPr>
          <p:cNvPr id="313" name="Google Shape;313;p40"/>
          <p:cNvSpPr/>
          <p:nvPr/>
        </p:nvSpPr>
        <p:spPr>
          <a:xfrm>
            <a:off x="4528725" y="2123075"/>
            <a:ext cx="765900" cy="76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5"/>
                </a:solidFill>
              </a:rPr>
              <a:t>  </a:t>
            </a:r>
            <a:r>
              <a:rPr b="1" lang="en" sz="1500">
                <a:solidFill>
                  <a:schemeClr val="accent5"/>
                </a:solidFill>
              </a:rPr>
              <a:t>3</a:t>
            </a:r>
            <a:endParaRPr b="1" sz="1500">
              <a:solidFill>
                <a:schemeClr val="accent5"/>
              </a:solidFill>
            </a:endParaRPr>
          </a:p>
        </p:txBody>
      </p:sp>
      <p:sp>
        <p:nvSpPr>
          <p:cNvPr id="314" name="Google Shape;314;p40"/>
          <p:cNvSpPr txBox="1"/>
          <p:nvPr>
            <p:ph idx="4294967295" type="body"/>
          </p:nvPr>
        </p:nvSpPr>
        <p:spPr>
          <a:xfrm>
            <a:off x="1267225" y="2888975"/>
            <a:ext cx="1818900" cy="765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To resolve Queries of farmers by connecting them to  agricultural  authorities.</a:t>
            </a:r>
            <a:endParaRPr sz="1100"/>
          </a:p>
        </p:txBody>
      </p:sp>
      <p:sp>
        <p:nvSpPr>
          <p:cNvPr id="315" name="Google Shape;315;p40"/>
          <p:cNvSpPr txBox="1"/>
          <p:nvPr>
            <p:ph idx="4294967295" type="body"/>
          </p:nvPr>
        </p:nvSpPr>
        <p:spPr>
          <a:xfrm>
            <a:off x="2234425" y="1486000"/>
            <a:ext cx="2528100" cy="76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To make farmers aware about latest feeds related to farming.</a:t>
            </a:r>
            <a:endParaRPr sz="1100"/>
          </a:p>
        </p:txBody>
      </p:sp>
      <p:sp>
        <p:nvSpPr>
          <p:cNvPr id="316" name="Google Shape;316;p40"/>
          <p:cNvSpPr txBox="1"/>
          <p:nvPr>
            <p:ph idx="4294967295" type="body"/>
          </p:nvPr>
        </p:nvSpPr>
        <p:spPr>
          <a:xfrm>
            <a:off x="4131350" y="2997575"/>
            <a:ext cx="1719600" cy="76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To </a:t>
            </a:r>
            <a:r>
              <a:rPr lang="en" sz="1100"/>
              <a:t>Inform farmers about weather Forecast.</a:t>
            </a:r>
            <a:endParaRPr sz="1100"/>
          </a:p>
        </p:txBody>
      </p:sp>
      <p:sp>
        <p:nvSpPr>
          <p:cNvPr id="317" name="Google Shape;317;p40"/>
          <p:cNvSpPr/>
          <p:nvPr/>
        </p:nvSpPr>
        <p:spPr>
          <a:xfrm>
            <a:off x="5850938" y="2101275"/>
            <a:ext cx="765900" cy="76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5"/>
                </a:solidFill>
              </a:rPr>
              <a:t>  4</a:t>
            </a:r>
            <a:endParaRPr b="1" sz="1500">
              <a:solidFill>
                <a:schemeClr val="accent5"/>
              </a:solidFill>
            </a:endParaRPr>
          </a:p>
        </p:txBody>
      </p:sp>
      <p:sp>
        <p:nvSpPr>
          <p:cNvPr id="318" name="Google Shape;318;p40"/>
          <p:cNvSpPr txBox="1"/>
          <p:nvPr/>
        </p:nvSpPr>
        <p:spPr>
          <a:xfrm>
            <a:off x="6672875" y="2997575"/>
            <a:ext cx="2250000" cy="54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100">
                <a:solidFill>
                  <a:schemeClr val="dk1"/>
                </a:solidFill>
                <a:latin typeface="Montserrat"/>
                <a:ea typeface="Montserrat"/>
                <a:cs typeface="Montserrat"/>
                <a:sym typeface="Montserrat"/>
              </a:rPr>
              <a:t>To provide a chatbot for smooth interface.</a:t>
            </a:r>
            <a:endParaRPr sz="1100">
              <a:solidFill>
                <a:schemeClr val="dk1"/>
              </a:solidFill>
              <a:latin typeface="Montserrat"/>
              <a:ea typeface="Montserrat"/>
              <a:cs typeface="Montserrat"/>
              <a:sym typeface="Montserrat"/>
            </a:endParaRPr>
          </a:p>
        </p:txBody>
      </p:sp>
      <p:pic>
        <p:nvPicPr>
          <p:cNvPr id="319" name="Google Shape;319;p40"/>
          <p:cNvPicPr preferRelativeResize="0"/>
          <p:nvPr/>
        </p:nvPicPr>
        <p:blipFill>
          <a:blip r:embed="rId3">
            <a:alphaModFix/>
          </a:blip>
          <a:stretch>
            <a:fillRect/>
          </a:stretch>
        </p:blipFill>
        <p:spPr>
          <a:xfrm>
            <a:off x="8609950" y="4331225"/>
            <a:ext cx="400050" cy="704850"/>
          </a:xfrm>
          <a:prstGeom prst="rect">
            <a:avLst/>
          </a:prstGeom>
          <a:noFill/>
          <a:ln>
            <a:noFill/>
          </a:ln>
        </p:spPr>
      </p:pic>
      <p:sp>
        <p:nvSpPr>
          <p:cNvPr id="320" name="Google Shape;320;p40"/>
          <p:cNvSpPr/>
          <p:nvPr/>
        </p:nvSpPr>
        <p:spPr>
          <a:xfrm>
            <a:off x="7173163" y="2101275"/>
            <a:ext cx="765900" cy="76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5"/>
                </a:solidFill>
              </a:rPr>
              <a:t>  5</a:t>
            </a:r>
            <a:endParaRPr b="1" sz="1500">
              <a:solidFill>
                <a:schemeClr val="accent5"/>
              </a:solidFill>
            </a:endParaRPr>
          </a:p>
        </p:txBody>
      </p:sp>
      <p:sp>
        <p:nvSpPr>
          <p:cNvPr id="321" name="Google Shape;321;p40"/>
          <p:cNvSpPr txBox="1"/>
          <p:nvPr/>
        </p:nvSpPr>
        <p:spPr>
          <a:xfrm>
            <a:off x="5503575" y="1486000"/>
            <a:ext cx="1568100" cy="54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100">
                <a:solidFill>
                  <a:schemeClr val="dk1"/>
                </a:solidFill>
                <a:latin typeface="Montserrat"/>
                <a:ea typeface="Montserrat"/>
                <a:cs typeface="Montserrat"/>
                <a:sym typeface="Montserrat"/>
              </a:rPr>
              <a:t>MiddleMan Elimination.</a:t>
            </a:r>
            <a:endParaRPr sz="11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513275" y="41175"/>
            <a:ext cx="66258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pic>
        <p:nvPicPr>
          <p:cNvPr id="327" name="Google Shape;327;p41"/>
          <p:cNvPicPr preferRelativeResize="0"/>
          <p:nvPr/>
        </p:nvPicPr>
        <p:blipFill>
          <a:blip r:embed="rId3">
            <a:alphaModFix/>
          </a:blip>
          <a:stretch>
            <a:fillRect/>
          </a:stretch>
        </p:blipFill>
        <p:spPr>
          <a:xfrm>
            <a:off x="113225" y="4321675"/>
            <a:ext cx="400050" cy="704850"/>
          </a:xfrm>
          <a:prstGeom prst="rect">
            <a:avLst/>
          </a:prstGeom>
          <a:noFill/>
          <a:ln>
            <a:noFill/>
          </a:ln>
        </p:spPr>
      </p:pic>
      <p:pic>
        <p:nvPicPr>
          <p:cNvPr id="328" name="Google Shape;328;p41"/>
          <p:cNvPicPr preferRelativeResize="0"/>
          <p:nvPr/>
        </p:nvPicPr>
        <p:blipFill>
          <a:blip r:embed="rId4">
            <a:alphaModFix/>
          </a:blip>
          <a:stretch>
            <a:fillRect/>
          </a:stretch>
        </p:blipFill>
        <p:spPr>
          <a:xfrm>
            <a:off x="1925675" y="730650"/>
            <a:ext cx="5292644" cy="4213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idx="2" type="body"/>
          </p:nvPr>
        </p:nvSpPr>
        <p:spPr>
          <a:xfrm>
            <a:off x="723975" y="1279200"/>
            <a:ext cx="3837000" cy="3128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solidFill>
                  <a:schemeClr val="dk1"/>
                </a:solidFill>
              </a:rPr>
              <a:t>Putting issues on platform.</a:t>
            </a:r>
            <a:endParaRPr>
              <a:solidFill>
                <a:schemeClr val="dk1"/>
              </a:solidFill>
            </a:endParaRPr>
          </a:p>
          <a:p>
            <a:pPr indent="-317500" lvl="0" marL="457200" rtl="0" algn="l">
              <a:lnSpc>
                <a:spcPct val="150000"/>
              </a:lnSpc>
              <a:spcBef>
                <a:spcPts val="0"/>
              </a:spcBef>
              <a:spcAft>
                <a:spcPts val="0"/>
              </a:spcAft>
              <a:buSzPts val="1400"/>
              <a:buChar char="●"/>
            </a:pPr>
            <a:r>
              <a:rPr lang="en">
                <a:solidFill>
                  <a:schemeClr val="dk1"/>
                </a:solidFill>
              </a:rPr>
              <a:t>Latest news and Amendment bills.</a:t>
            </a:r>
            <a:endParaRPr>
              <a:solidFill>
                <a:schemeClr val="dk1"/>
              </a:solidFill>
            </a:endParaRPr>
          </a:p>
          <a:p>
            <a:pPr indent="-317500" lvl="0" marL="457200" rtl="0" algn="l">
              <a:lnSpc>
                <a:spcPct val="150000"/>
              </a:lnSpc>
              <a:spcBef>
                <a:spcPts val="0"/>
              </a:spcBef>
              <a:spcAft>
                <a:spcPts val="0"/>
              </a:spcAft>
              <a:buSzPts val="1400"/>
              <a:buChar char="●"/>
            </a:pPr>
            <a:r>
              <a:rPr lang="en">
                <a:solidFill>
                  <a:schemeClr val="dk1"/>
                </a:solidFill>
              </a:rPr>
              <a:t>Weather Forecast.</a:t>
            </a:r>
            <a:endParaRPr>
              <a:solidFill>
                <a:schemeClr val="dk1"/>
              </a:solidFill>
            </a:endParaRPr>
          </a:p>
          <a:p>
            <a:pPr indent="0" lvl="0" marL="457200" rtl="0" algn="l">
              <a:lnSpc>
                <a:spcPct val="150000"/>
              </a:lnSpc>
              <a:spcBef>
                <a:spcPts val="1600"/>
              </a:spcBef>
              <a:spcAft>
                <a:spcPts val="0"/>
              </a:spcAft>
              <a:buNone/>
            </a:pPr>
            <a:r>
              <a:t/>
            </a:r>
            <a:endParaRPr>
              <a:solidFill>
                <a:schemeClr val="dk1"/>
              </a:solidFill>
            </a:endParaRPr>
          </a:p>
          <a:p>
            <a:pPr indent="0" lvl="0" marL="914400" rtl="0" algn="l">
              <a:lnSpc>
                <a:spcPct val="150000"/>
              </a:lnSpc>
              <a:spcBef>
                <a:spcPts val="1600"/>
              </a:spcBef>
              <a:spcAft>
                <a:spcPts val="1600"/>
              </a:spcAft>
              <a:buNone/>
            </a:pPr>
            <a:r>
              <a:t/>
            </a:r>
            <a:endParaRPr/>
          </a:p>
        </p:txBody>
      </p:sp>
      <p:sp>
        <p:nvSpPr>
          <p:cNvPr id="334" name="Google Shape;334;p42"/>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Farmer</a:t>
            </a:r>
            <a:endParaRPr/>
          </a:p>
        </p:txBody>
      </p:sp>
      <p:pic>
        <p:nvPicPr>
          <p:cNvPr id="335" name="Google Shape;335;p42"/>
          <p:cNvPicPr preferRelativeResize="0"/>
          <p:nvPr/>
        </p:nvPicPr>
        <p:blipFill rotWithShape="1">
          <a:blip r:embed="rId3">
            <a:alphaModFix/>
          </a:blip>
          <a:srcRect b="0" l="25269" r="25269" t="0"/>
          <a:stretch/>
        </p:blipFill>
        <p:spPr>
          <a:xfrm>
            <a:off x="4768900" y="543000"/>
            <a:ext cx="4045206" cy="4600503"/>
          </a:xfrm>
          <a:prstGeom prst="rect">
            <a:avLst/>
          </a:prstGeom>
          <a:noFill/>
          <a:ln>
            <a:noFill/>
          </a:ln>
        </p:spPr>
      </p:pic>
      <p:sp>
        <p:nvSpPr>
          <p:cNvPr id="336" name="Google Shape;336;p42"/>
          <p:cNvSpPr/>
          <p:nvPr/>
        </p:nvSpPr>
        <p:spPr>
          <a:xfrm rot="10800000">
            <a:off x="7092600" y="36705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rot="5400000">
            <a:off x="3745725" y="37552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rgbClr val="999999"/>
                </a:solidFill>
                <a:latin typeface="Montserrat"/>
                <a:ea typeface="Montserrat"/>
                <a:cs typeface="Montserrat"/>
                <a:sym typeface="Montserrat"/>
              </a:rPr>
              <a:t> What does</a:t>
            </a:r>
            <a:endParaRPr>
              <a:solidFill>
                <a:srgbClr val="999999"/>
              </a:solidFill>
            </a:endParaRPr>
          </a:p>
        </p:txBody>
      </p:sp>
      <p:sp>
        <p:nvSpPr>
          <p:cNvPr id="339" name="Google Shape;339;p42"/>
          <p:cNvSpPr txBox="1"/>
          <p:nvPr/>
        </p:nvSpPr>
        <p:spPr>
          <a:xfrm>
            <a:off x="2103925" y="641425"/>
            <a:ext cx="1304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rgbClr val="999999"/>
                </a:solidFill>
                <a:latin typeface="Montserrat"/>
                <a:ea typeface="Montserrat"/>
                <a:cs typeface="Montserrat"/>
                <a:sym typeface="Montserrat"/>
              </a:rPr>
              <a:t>Do?</a:t>
            </a:r>
            <a:endParaRPr>
              <a:solidFill>
                <a:srgbClr val="999999"/>
              </a:solidFill>
            </a:endParaRPr>
          </a:p>
        </p:txBody>
      </p:sp>
      <p:pic>
        <p:nvPicPr>
          <p:cNvPr id="340" name="Google Shape;340;p42"/>
          <p:cNvPicPr preferRelativeResize="0"/>
          <p:nvPr/>
        </p:nvPicPr>
        <p:blipFill>
          <a:blip r:embed="rId4">
            <a:alphaModFix/>
          </a:blip>
          <a:stretch>
            <a:fillRect/>
          </a:stretch>
        </p:blipFill>
        <p:spPr>
          <a:xfrm>
            <a:off x="116000" y="4305900"/>
            <a:ext cx="400050" cy="70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idx="2" type="body"/>
          </p:nvPr>
        </p:nvSpPr>
        <p:spPr>
          <a:xfrm>
            <a:off x="723975" y="1289075"/>
            <a:ext cx="3837000" cy="3128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a:t>
            </a:r>
            <a:r>
              <a:rPr lang="en"/>
              <a:t>nswering the queries of farmers.</a:t>
            </a:r>
            <a:endParaRPr/>
          </a:p>
          <a:p>
            <a:pPr indent="-317500" lvl="0" marL="457200" rtl="0" algn="l">
              <a:lnSpc>
                <a:spcPct val="150000"/>
              </a:lnSpc>
              <a:spcBef>
                <a:spcPts val="0"/>
              </a:spcBef>
              <a:spcAft>
                <a:spcPts val="0"/>
              </a:spcAft>
              <a:buSzPts val="1400"/>
              <a:buChar char="●"/>
            </a:pPr>
            <a:r>
              <a:rPr lang="en"/>
              <a:t>Provide suggestion about farming.</a:t>
            </a:r>
            <a:endParaRPr/>
          </a:p>
          <a:p>
            <a:pPr indent="-317500" lvl="0" marL="457200" rtl="0" algn="l">
              <a:lnSpc>
                <a:spcPct val="150000"/>
              </a:lnSpc>
              <a:spcBef>
                <a:spcPts val="0"/>
              </a:spcBef>
              <a:spcAft>
                <a:spcPts val="0"/>
              </a:spcAft>
              <a:buSzPts val="1400"/>
              <a:buChar char="●"/>
            </a:pPr>
            <a:r>
              <a:rPr lang="en"/>
              <a:t>Add/Remove latest </a:t>
            </a:r>
            <a:r>
              <a:rPr lang="en"/>
              <a:t>amendment</a:t>
            </a:r>
            <a:r>
              <a:rPr lang="en"/>
              <a:t> bills issued by government.</a:t>
            </a:r>
            <a:endParaRPr/>
          </a:p>
          <a:p>
            <a:pPr indent="0" lvl="0" marL="4572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346" name="Google Shape;346;p43"/>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Agricultural Authority</a:t>
            </a:r>
            <a:endParaRPr/>
          </a:p>
        </p:txBody>
      </p:sp>
      <p:sp>
        <p:nvSpPr>
          <p:cNvPr id="347" name="Google Shape;347;p43"/>
          <p:cNvSpPr/>
          <p:nvPr/>
        </p:nvSpPr>
        <p:spPr>
          <a:xfrm rot="10800000">
            <a:off x="7092600" y="36705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p:nvPr/>
        </p:nvSpPr>
        <p:spPr>
          <a:xfrm rot="5400000">
            <a:off x="3745725" y="37552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txBox="1"/>
          <p:nvPr/>
        </p:nvSpPr>
        <p:spPr>
          <a:xfrm>
            <a:off x="309850" y="86750"/>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rgbClr val="999999"/>
                </a:solidFill>
                <a:latin typeface="Montserrat"/>
                <a:ea typeface="Montserrat"/>
                <a:cs typeface="Montserrat"/>
                <a:sym typeface="Montserrat"/>
              </a:rPr>
              <a:t> What does</a:t>
            </a:r>
            <a:endParaRPr>
              <a:solidFill>
                <a:srgbClr val="999999"/>
              </a:solidFill>
            </a:endParaRPr>
          </a:p>
        </p:txBody>
      </p:sp>
      <p:sp>
        <p:nvSpPr>
          <p:cNvPr id="350" name="Google Shape;350;p43"/>
          <p:cNvSpPr txBox="1"/>
          <p:nvPr/>
        </p:nvSpPr>
        <p:spPr>
          <a:xfrm>
            <a:off x="3578800" y="888875"/>
            <a:ext cx="11901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rgbClr val="999999"/>
                </a:solidFill>
                <a:latin typeface="Montserrat"/>
                <a:ea typeface="Montserrat"/>
                <a:cs typeface="Montserrat"/>
                <a:sym typeface="Montserrat"/>
              </a:rPr>
              <a:t>Do?</a:t>
            </a:r>
            <a:endParaRPr>
              <a:solidFill>
                <a:srgbClr val="999999"/>
              </a:solidFill>
            </a:endParaRPr>
          </a:p>
        </p:txBody>
      </p:sp>
      <p:pic>
        <p:nvPicPr>
          <p:cNvPr id="351" name="Google Shape;351;p43"/>
          <p:cNvPicPr preferRelativeResize="0"/>
          <p:nvPr/>
        </p:nvPicPr>
        <p:blipFill>
          <a:blip r:embed="rId3">
            <a:alphaModFix/>
          </a:blip>
          <a:stretch>
            <a:fillRect/>
          </a:stretch>
        </p:blipFill>
        <p:spPr>
          <a:xfrm>
            <a:off x="5133975" y="1134000"/>
            <a:ext cx="4010025" cy="2639649"/>
          </a:xfrm>
          <a:prstGeom prst="rect">
            <a:avLst/>
          </a:prstGeom>
          <a:noFill/>
          <a:ln>
            <a:noFill/>
          </a:ln>
        </p:spPr>
      </p:pic>
      <p:pic>
        <p:nvPicPr>
          <p:cNvPr id="352" name="Google Shape;352;p43"/>
          <p:cNvPicPr preferRelativeResize="0"/>
          <p:nvPr/>
        </p:nvPicPr>
        <p:blipFill>
          <a:blip r:embed="rId4">
            <a:alphaModFix/>
          </a:blip>
          <a:stretch>
            <a:fillRect/>
          </a:stretch>
        </p:blipFill>
        <p:spPr>
          <a:xfrm>
            <a:off x="197700" y="4305900"/>
            <a:ext cx="400050" cy="7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idx="2" type="body"/>
          </p:nvPr>
        </p:nvSpPr>
        <p:spPr>
          <a:xfrm>
            <a:off x="575775" y="1475525"/>
            <a:ext cx="3837000" cy="28353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a:p>
          <a:p>
            <a:pPr indent="-317500" lvl="0" marL="457200" rtl="0" algn="l">
              <a:lnSpc>
                <a:spcPct val="150000"/>
              </a:lnSpc>
              <a:spcBef>
                <a:spcPts val="1600"/>
              </a:spcBef>
              <a:spcAft>
                <a:spcPts val="0"/>
              </a:spcAft>
              <a:buSzPts val="1400"/>
              <a:buChar char="●"/>
            </a:pPr>
            <a:r>
              <a:rPr lang="en"/>
              <a:t>Add/Remove YouTube Videos Related to Farming.</a:t>
            </a:r>
            <a:endParaRPr/>
          </a:p>
          <a:p>
            <a:pPr indent="-317500" lvl="0" marL="457200" rtl="0" algn="l">
              <a:lnSpc>
                <a:spcPct val="150000"/>
              </a:lnSpc>
              <a:spcBef>
                <a:spcPts val="0"/>
              </a:spcBef>
              <a:spcAft>
                <a:spcPts val="0"/>
              </a:spcAft>
              <a:buSzPts val="1400"/>
              <a:buChar char="●"/>
            </a:pPr>
            <a:r>
              <a:rPr lang="en"/>
              <a:t>Add/Remove News Feeds.</a:t>
            </a:r>
            <a:endParaRPr/>
          </a:p>
          <a:p>
            <a:pPr indent="-317500" lvl="0" marL="457200" rtl="0" algn="l">
              <a:lnSpc>
                <a:spcPct val="150000"/>
              </a:lnSpc>
              <a:spcBef>
                <a:spcPts val="0"/>
              </a:spcBef>
              <a:spcAft>
                <a:spcPts val="0"/>
              </a:spcAft>
              <a:buSzPts val="1400"/>
              <a:buChar char="●"/>
            </a:pPr>
            <a:r>
              <a:rPr lang="en"/>
              <a:t>Manages website Infrastructure.</a:t>
            </a:r>
            <a:endParaRPr/>
          </a:p>
          <a:p>
            <a:pPr indent="-317500" lvl="0" marL="457200" rtl="0" algn="l">
              <a:lnSpc>
                <a:spcPct val="150000"/>
              </a:lnSpc>
              <a:spcBef>
                <a:spcPts val="0"/>
              </a:spcBef>
              <a:spcAft>
                <a:spcPts val="0"/>
              </a:spcAft>
              <a:buSzPts val="1400"/>
              <a:buChar char="●"/>
            </a:pPr>
            <a:r>
              <a:rPr lang="en"/>
              <a:t>Monitor</a:t>
            </a:r>
            <a:r>
              <a:rPr lang="en"/>
              <a:t> </a:t>
            </a:r>
            <a:r>
              <a:rPr lang="en"/>
              <a:t>Performance.</a:t>
            </a:r>
            <a:endParaRPr/>
          </a:p>
          <a:p>
            <a:pPr indent="-317500" lvl="0" marL="457200" rtl="0" algn="l">
              <a:lnSpc>
                <a:spcPct val="150000"/>
              </a:lnSpc>
              <a:spcBef>
                <a:spcPts val="0"/>
              </a:spcBef>
              <a:spcAft>
                <a:spcPts val="0"/>
              </a:spcAft>
              <a:buSzPts val="1400"/>
              <a:buChar char="●"/>
            </a:pPr>
            <a:r>
              <a:rPr lang="en"/>
              <a:t>Provides technical Support.</a:t>
            </a:r>
            <a:endParaRPr/>
          </a:p>
          <a:p>
            <a:pPr indent="-317500" lvl="0" marL="457200" rtl="0" algn="l">
              <a:lnSpc>
                <a:spcPct val="150000"/>
              </a:lnSpc>
              <a:spcBef>
                <a:spcPts val="0"/>
              </a:spcBef>
              <a:spcAft>
                <a:spcPts val="0"/>
              </a:spcAft>
              <a:buSzPts val="1400"/>
              <a:buChar char="●"/>
            </a:pPr>
            <a:r>
              <a:rPr lang="en"/>
              <a:t>Create and update web pages</a:t>
            </a:r>
            <a:endParaRPr/>
          </a:p>
          <a:p>
            <a:pPr indent="-317500" lvl="0" marL="457200" rtl="0" algn="l">
              <a:lnSpc>
                <a:spcPct val="150000"/>
              </a:lnSpc>
              <a:spcBef>
                <a:spcPts val="0"/>
              </a:spcBef>
              <a:spcAft>
                <a:spcPts val="0"/>
              </a:spcAft>
              <a:buSzPts val="1400"/>
              <a:buChar char="●"/>
            </a:pPr>
            <a:r>
              <a:rPr lang="en"/>
              <a:t>Fixes bugs and issues.</a:t>
            </a:r>
            <a:endParaRPr/>
          </a:p>
        </p:txBody>
      </p:sp>
      <p:sp>
        <p:nvSpPr>
          <p:cNvPr id="358" name="Google Shape;358;p44"/>
          <p:cNvSpPr txBox="1"/>
          <p:nvPr>
            <p:ph type="title"/>
          </p:nvPr>
        </p:nvSpPr>
        <p:spPr>
          <a:xfrm>
            <a:off x="1021425" y="361950"/>
            <a:ext cx="1671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a:t>
            </a:r>
            <a:endParaRPr/>
          </a:p>
        </p:txBody>
      </p:sp>
      <p:pic>
        <p:nvPicPr>
          <p:cNvPr id="359" name="Google Shape;359;p44"/>
          <p:cNvPicPr preferRelativeResize="0"/>
          <p:nvPr/>
        </p:nvPicPr>
        <p:blipFill rotWithShape="1">
          <a:blip r:embed="rId3">
            <a:alphaModFix/>
          </a:blip>
          <a:srcRect b="12342" l="0" r="0" t="12350"/>
          <a:stretch/>
        </p:blipFill>
        <p:spPr>
          <a:xfrm>
            <a:off x="4768900" y="543000"/>
            <a:ext cx="4045204" cy="4600503"/>
          </a:xfrm>
          <a:prstGeom prst="rect">
            <a:avLst/>
          </a:prstGeom>
          <a:noFill/>
          <a:ln>
            <a:noFill/>
          </a:ln>
        </p:spPr>
      </p:pic>
      <p:sp>
        <p:nvSpPr>
          <p:cNvPr id="360" name="Google Shape;360;p44"/>
          <p:cNvSpPr/>
          <p:nvPr/>
        </p:nvSpPr>
        <p:spPr>
          <a:xfrm rot="10800000">
            <a:off x="7092600" y="367050"/>
            <a:ext cx="2051400" cy="351900"/>
          </a:xfrm>
          <a:prstGeom prst="rect">
            <a:avLst/>
          </a:prstGeom>
          <a:solidFill>
            <a:srgbClr val="324A00">
              <a:alpha val="76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
          <p:cNvSpPr/>
          <p:nvPr/>
        </p:nvSpPr>
        <p:spPr>
          <a:xfrm rot="5400000">
            <a:off x="3745725" y="37552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txBox="1"/>
          <p:nvPr/>
        </p:nvSpPr>
        <p:spPr>
          <a:xfrm>
            <a:off x="86750" y="142800"/>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a:solidFill>
                  <a:srgbClr val="999999"/>
                </a:solidFill>
                <a:latin typeface="Montserrat"/>
                <a:ea typeface="Montserrat"/>
                <a:cs typeface="Montserrat"/>
                <a:sym typeface="Montserrat"/>
              </a:rPr>
              <a:t> What does</a:t>
            </a:r>
            <a:endParaRPr>
              <a:solidFill>
                <a:srgbClr val="999999"/>
              </a:solidFill>
            </a:endParaRPr>
          </a:p>
        </p:txBody>
      </p:sp>
      <p:sp>
        <p:nvSpPr>
          <p:cNvPr id="363" name="Google Shape;363;p44"/>
          <p:cNvSpPr txBox="1"/>
          <p:nvPr/>
        </p:nvSpPr>
        <p:spPr>
          <a:xfrm>
            <a:off x="2293650" y="543000"/>
            <a:ext cx="167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rgbClr val="999999"/>
                </a:solidFill>
                <a:latin typeface="Montserrat"/>
                <a:ea typeface="Montserrat"/>
                <a:cs typeface="Montserrat"/>
                <a:sym typeface="Montserrat"/>
              </a:rPr>
              <a:t>Do ?</a:t>
            </a:r>
            <a:endParaRPr>
              <a:solidFill>
                <a:srgbClr val="999999"/>
              </a:solidFill>
            </a:endParaRPr>
          </a:p>
        </p:txBody>
      </p:sp>
      <p:pic>
        <p:nvPicPr>
          <p:cNvPr id="364" name="Google Shape;364;p44"/>
          <p:cNvPicPr preferRelativeResize="0"/>
          <p:nvPr/>
        </p:nvPicPr>
        <p:blipFill>
          <a:blip r:embed="rId4">
            <a:alphaModFix/>
          </a:blip>
          <a:stretch>
            <a:fillRect/>
          </a:stretch>
        </p:blipFill>
        <p:spPr>
          <a:xfrm>
            <a:off x="175725" y="4310825"/>
            <a:ext cx="400050" cy="70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