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  <p:sldMasterId id="2147483876" r:id="rId2"/>
  </p:sldMasterIdLst>
  <p:notesMasterIdLst>
    <p:notesMasterId r:id="rId22"/>
  </p:notesMasterIdLst>
  <p:sldIdLst>
    <p:sldId id="265" r:id="rId3"/>
    <p:sldId id="318" r:id="rId4"/>
    <p:sldId id="284" r:id="rId5"/>
    <p:sldId id="311" r:id="rId6"/>
    <p:sldId id="329" r:id="rId7"/>
    <p:sldId id="297" r:id="rId8"/>
    <p:sldId id="324" r:id="rId9"/>
    <p:sldId id="298" r:id="rId10"/>
    <p:sldId id="320" r:id="rId11"/>
    <p:sldId id="321" r:id="rId12"/>
    <p:sldId id="322" r:id="rId13"/>
    <p:sldId id="323" r:id="rId14"/>
    <p:sldId id="331" r:id="rId15"/>
    <p:sldId id="325" r:id="rId16"/>
    <p:sldId id="327" r:id="rId17"/>
    <p:sldId id="290" r:id="rId18"/>
    <p:sldId id="330" r:id="rId19"/>
    <p:sldId id="332" r:id="rId20"/>
    <p:sldId id="317" r:id="rId21"/>
  </p:sldIdLst>
  <p:sldSz cx="9144000" cy="5143500" type="screen16x9"/>
  <p:notesSz cx="6858000" cy="9144000"/>
  <p:embeddedFontLst>
    <p:embeddedFont>
      <p:font typeface="Berlin Sans FB" panose="020E0602020502020306" pitchFamily="34" charset="0"/>
      <p:regular r:id="rId23"/>
      <p:bold r:id="rId24"/>
    </p:embeddedFon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Playfair Display" panose="020B0604020202020204" charset="0"/>
      <p:regular r:id="rId29"/>
    </p:embeddedFont>
    <p:embeddedFont>
      <p:font typeface="Tinos" panose="020B0604020202020204" charset="0"/>
      <p:regular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491C"/>
    <a:srgbClr val="A311A1"/>
    <a:srgbClr val="730A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B2D25C-F790-4BC1-AB72-BE6F950FB093}" v="93" dt="2020-12-09T06:07:29.606"/>
    <p1510:client id="{2BF0EEA3-333A-415B-A117-B33A3DA8E5D9}" v="15" dt="2020-12-10T08:40:52.506"/>
    <p1510:client id="{2BF80433-ADDA-415D-8BC8-86B183AFA69B}" v="577" dt="2020-12-09T05:56:41.888"/>
    <p1510:client id="{3F3ECC26-430E-4BBC-91BA-0B7FB4B94940}" v="2" dt="2020-12-10T03:08:48.353"/>
    <p1510:client id="{AD3D80F8-6A9B-4C3F-9D1D-A3EAE4F82E68}" v="15" dt="2020-12-09T09:45:26.887"/>
    <p1510:client id="{FEBE52D5-F28E-4102-94F6-D1391E8BD743}" v="57" dt="2020-12-09T07:16:31.9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19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4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3.fntdata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2.fntdata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microsoft.com/office/2016/11/relationships/changesInfo" Target="changesInfos/changesInfo1.xml"/><Relationship Id="rId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m Sharma" userId="192b08faa45d81a4" providerId="Windows Live" clId="Web-{3F3ECC26-430E-4BBC-91BA-0B7FB4B94940}"/>
    <pc:docChg chg="modSld">
      <pc:chgData name="Om Sharma" userId="192b08faa45d81a4" providerId="Windows Live" clId="Web-{3F3ECC26-430E-4BBC-91BA-0B7FB4B94940}" dt="2020-12-10T03:08:48.353" v="1" actId="20577"/>
      <pc:docMkLst>
        <pc:docMk/>
      </pc:docMkLst>
      <pc:sldChg chg="modSp">
        <pc:chgData name="Om Sharma" userId="192b08faa45d81a4" providerId="Windows Live" clId="Web-{3F3ECC26-430E-4BBC-91BA-0B7FB4B94940}" dt="2020-12-10T03:08:48.353" v="1" actId="20577"/>
        <pc:sldMkLst>
          <pc:docMk/>
          <pc:sldMk cId="2310711351" sldId="332"/>
        </pc:sldMkLst>
        <pc:spChg chg="mod">
          <ac:chgData name="Om Sharma" userId="192b08faa45d81a4" providerId="Windows Live" clId="Web-{3F3ECC26-430E-4BBC-91BA-0B7FB4B94940}" dt="2020-12-10T03:08:48.353" v="1" actId="20577"/>
          <ac:spMkLst>
            <pc:docMk/>
            <pc:sldMk cId="2310711351" sldId="332"/>
            <ac:spMk id="2" creationId="{86DA5C4E-E430-42ED-9105-804EF80E0536}"/>
          </ac:spMkLst>
        </pc:spChg>
      </pc:sldChg>
    </pc:docChg>
  </pc:docChgLst>
  <pc:docChgLst>
    <pc:chgData name="Om Sharma" userId="192b08faa45d81a4" providerId="Windows Live" clId="Web-{AD3D80F8-6A9B-4C3F-9D1D-A3EAE4F82E68}"/>
    <pc:docChg chg="addSld delSld addMainMaster delMainMaster">
      <pc:chgData name="Om Sharma" userId="192b08faa45d81a4" providerId="Windows Live" clId="Web-{AD3D80F8-6A9B-4C3F-9D1D-A3EAE4F82E68}" dt="2020-12-09T09:45:26.887" v="14"/>
      <pc:docMkLst>
        <pc:docMk/>
      </pc:docMkLst>
      <pc:sldChg chg="add">
        <pc:chgData name="Om Sharma" userId="192b08faa45d81a4" providerId="Windows Live" clId="Web-{AD3D80F8-6A9B-4C3F-9D1D-A3EAE4F82E68}" dt="2020-12-09T09:45:26.809" v="12"/>
        <pc:sldMkLst>
          <pc:docMk/>
          <pc:sldMk cId="1077404942" sldId="333"/>
        </pc:sldMkLst>
      </pc:sldChg>
      <pc:sldChg chg="add del">
        <pc:chgData name="Om Sharma" userId="192b08faa45d81a4" providerId="Windows Live" clId="Web-{AD3D80F8-6A9B-4C3F-9D1D-A3EAE4F82E68}" dt="2020-12-09T09:31:13.926" v="5"/>
        <pc:sldMkLst>
          <pc:docMk/>
          <pc:sldMk cId="2074801568" sldId="333"/>
        </pc:sldMkLst>
      </pc:sldChg>
      <pc:sldChg chg="add del">
        <pc:chgData name="Om Sharma" userId="192b08faa45d81a4" providerId="Windows Live" clId="Web-{AD3D80F8-6A9B-4C3F-9D1D-A3EAE4F82E68}" dt="2020-12-09T09:45:19.996" v="11"/>
        <pc:sldMkLst>
          <pc:docMk/>
          <pc:sldMk cId="3472989124" sldId="333"/>
        </pc:sldMkLst>
      </pc:sldChg>
      <pc:sldChg chg="add">
        <pc:chgData name="Om Sharma" userId="192b08faa45d81a4" providerId="Windows Live" clId="Web-{AD3D80F8-6A9B-4C3F-9D1D-A3EAE4F82E68}" dt="2020-12-09T09:45:26.856" v="13"/>
        <pc:sldMkLst>
          <pc:docMk/>
          <pc:sldMk cId="1091188996" sldId="334"/>
        </pc:sldMkLst>
      </pc:sldChg>
      <pc:sldChg chg="add del">
        <pc:chgData name="Om Sharma" userId="192b08faa45d81a4" providerId="Windows Live" clId="Web-{AD3D80F8-6A9B-4C3F-9D1D-A3EAE4F82E68}" dt="2020-12-09T09:45:19.981" v="10"/>
        <pc:sldMkLst>
          <pc:docMk/>
          <pc:sldMk cId="1720674863" sldId="334"/>
        </pc:sldMkLst>
      </pc:sldChg>
      <pc:sldChg chg="add del">
        <pc:chgData name="Om Sharma" userId="192b08faa45d81a4" providerId="Windows Live" clId="Web-{AD3D80F8-6A9B-4C3F-9D1D-A3EAE4F82E68}" dt="2020-12-09T09:31:13.911" v="4"/>
        <pc:sldMkLst>
          <pc:docMk/>
          <pc:sldMk cId="3678979507" sldId="334"/>
        </pc:sldMkLst>
      </pc:sldChg>
      <pc:sldChg chg="add del">
        <pc:chgData name="Om Sharma" userId="192b08faa45d81a4" providerId="Windows Live" clId="Web-{AD3D80F8-6A9B-4C3F-9D1D-A3EAE4F82E68}" dt="2020-12-09T09:31:13.911" v="3"/>
        <pc:sldMkLst>
          <pc:docMk/>
          <pc:sldMk cId="9330068" sldId="335"/>
        </pc:sldMkLst>
      </pc:sldChg>
      <pc:sldChg chg="add del">
        <pc:chgData name="Om Sharma" userId="192b08faa45d81a4" providerId="Windows Live" clId="Web-{AD3D80F8-6A9B-4C3F-9D1D-A3EAE4F82E68}" dt="2020-12-09T09:45:19.981" v="9"/>
        <pc:sldMkLst>
          <pc:docMk/>
          <pc:sldMk cId="2102302300" sldId="335"/>
        </pc:sldMkLst>
      </pc:sldChg>
      <pc:sldChg chg="add">
        <pc:chgData name="Om Sharma" userId="192b08faa45d81a4" providerId="Windows Live" clId="Web-{AD3D80F8-6A9B-4C3F-9D1D-A3EAE4F82E68}" dt="2020-12-09T09:45:26.887" v="14"/>
        <pc:sldMkLst>
          <pc:docMk/>
          <pc:sldMk cId="3976147707" sldId="335"/>
        </pc:sldMkLst>
      </pc:sldChg>
      <pc:sldMasterChg chg="add del addSldLayout delSldLayout">
        <pc:chgData name="Om Sharma" userId="192b08faa45d81a4" providerId="Windows Live" clId="Web-{AD3D80F8-6A9B-4C3F-9D1D-A3EAE4F82E68}" dt="2020-12-09T09:45:26.809" v="12"/>
        <pc:sldMasterMkLst>
          <pc:docMk/>
          <pc:sldMasterMk cId="2769510385" sldId="2147483876"/>
        </pc:sldMasterMkLst>
        <pc:sldLayoutChg chg="add del">
          <pc:chgData name="Om Sharma" userId="192b08faa45d81a4" providerId="Windows Live" clId="Web-{AD3D80F8-6A9B-4C3F-9D1D-A3EAE4F82E68}" dt="2020-12-09T09:45:26.809" v="12"/>
          <pc:sldLayoutMkLst>
            <pc:docMk/>
            <pc:sldMasterMk cId="2769510385" sldId="2147483876"/>
            <pc:sldLayoutMk cId="4121273791" sldId="2147483877"/>
          </pc:sldLayoutMkLst>
        </pc:sldLayoutChg>
        <pc:sldLayoutChg chg="add del">
          <pc:chgData name="Om Sharma" userId="192b08faa45d81a4" providerId="Windows Live" clId="Web-{AD3D80F8-6A9B-4C3F-9D1D-A3EAE4F82E68}" dt="2020-12-09T09:45:26.809" v="12"/>
          <pc:sldLayoutMkLst>
            <pc:docMk/>
            <pc:sldMasterMk cId="2769510385" sldId="2147483876"/>
            <pc:sldLayoutMk cId="1444035489" sldId="2147483878"/>
          </pc:sldLayoutMkLst>
        </pc:sldLayoutChg>
        <pc:sldLayoutChg chg="add del">
          <pc:chgData name="Om Sharma" userId="192b08faa45d81a4" providerId="Windows Live" clId="Web-{AD3D80F8-6A9B-4C3F-9D1D-A3EAE4F82E68}" dt="2020-12-09T09:45:26.809" v="12"/>
          <pc:sldLayoutMkLst>
            <pc:docMk/>
            <pc:sldMasterMk cId="2769510385" sldId="2147483876"/>
            <pc:sldLayoutMk cId="4020965399" sldId="2147483879"/>
          </pc:sldLayoutMkLst>
        </pc:sldLayoutChg>
        <pc:sldLayoutChg chg="add del">
          <pc:chgData name="Om Sharma" userId="192b08faa45d81a4" providerId="Windows Live" clId="Web-{AD3D80F8-6A9B-4C3F-9D1D-A3EAE4F82E68}" dt="2020-12-09T09:45:26.809" v="12"/>
          <pc:sldLayoutMkLst>
            <pc:docMk/>
            <pc:sldMasterMk cId="2769510385" sldId="2147483876"/>
            <pc:sldLayoutMk cId="2006755828" sldId="2147483880"/>
          </pc:sldLayoutMkLst>
        </pc:sldLayoutChg>
        <pc:sldLayoutChg chg="add del">
          <pc:chgData name="Om Sharma" userId="192b08faa45d81a4" providerId="Windows Live" clId="Web-{AD3D80F8-6A9B-4C3F-9D1D-A3EAE4F82E68}" dt="2020-12-09T09:45:26.809" v="12"/>
          <pc:sldLayoutMkLst>
            <pc:docMk/>
            <pc:sldMasterMk cId="2769510385" sldId="2147483876"/>
            <pc:sldLayoutMk cId="3361198615" sldId="2147483881"/>
          </pc:sldLayoutMkLst>
        </pc:sldLayoutChg>
        <pc:sldLayoutChg chg="add del">
          <pc:chgData name="Om Sharma" userId="192b08faa45d81a4" providerId="Windows Live" clId="Web-{AD3D80F8-6A9B-4C3F-9D1D-A3EAE4F82E68}" dt="2020-12-09T09:45:26.809" v="12"/>
          <pc:sldLayoutMkLst>
            <pc:docMk/>
            <pc:sldMasterMk cId="2769510385" sldId="2147483876"/>
            <pc:sldLayoutMk cId="4212754961" sldId="2147483882"/>
          </pc:sldLayoutMkLst>
        </pc:sldLayoutChg>
        <pc:sldLayoutChg chg="add del">
          <pc:chgData name="Om Sharma" userId="192b08faa45d81a4" providerId="Windows Live" clId="Web-{AD3D80F8-6A9B-4C3F-9D1D-A3EAE4F82E68}" dt="2020-12-09T09:45:26.809" v="12"/>
          <pc:sldLayoutMkLst>
            <pc:docMk/>
            <pc:sldMasterMk cId="2769510385" sldId="2147483876"/>
            <pc:sldLayoutMk cId="4036523790" sldId="2147483883"/>
          </pc:sldLayoutMkLst>
        </pc:sldLayoutChg>
        <pc:sldLayoutChg chg="add del">
          <pc:chgData name="Om Sharma" userId="192b08faa45d81a4" providerId="Windows Live" clId="Web-{AD3D80F8-6A9B-4C3F-9D1D-A3EAE4F82E68}" dt="2020-12-09T09:45:26.809" v="12"/>
          <pc:sldLayoutMkLst>
            <pc:docMk/>
            <pc:sldMasterMk cId="2769510385" sldId="2147483876"/>
            <pc:sldLayoutMk cId="266140609" sldId="2147483884"/>
          </pc:sldLayoutMkLst>
        </pc:sldLayoutChg>
        <pc:sldLayoutChg chg="add del">
          <pc:chgData name="Om Sharma" userId="192b08faa45d81a4" providerId="Windows Live" clId="Web-{AD3D80F8-6A9B-4C3F-9D1D-A3EAE4F82E68}" dt="2020-12-09T09:45:26.809" v="12"/>
          <pc:sldLayoutMkLst>
            <pc:docMk/>
            <pc:sldMasterMk cId="2769510385" sldId="2147483876"/>
            <pc:sldLayoutMk cId="2542860367" sldId="2147483885"/>
          </pc:sldLayoutMkLst>
        </pc:sldLayoutChg>
        <pc:sldLayoutChg chg="add del">
          <pc:chgData name="Om Sharma" userId="192b08faa45d81a4" providerId="Windows Live" clId="Web-{AD3D80F8-6A9B-4C3F-9D1D-A3EAE4F82E68}" dt="2020-12-09T09:45:26.809" v="12"/>
          <pc:sldLayoutMkLst>
            <pc:docMk/>
            <pc:sldMasterMk cId="2769510385" sldId="2147483876"/>
            <pc:sldLayoutMk cId="3420146289" sldId="2147483886"/>
          </pc:sldLayoutMkLst>
        </pc:sldLayoutChg>
        <pc:sldLayoutChg chg="add del">
          <pc:chgData name="Om Sharma" userId="192b08faa45d81a4" providerId="Windows Live" clId="Web-{AD3D80F8-6A9B-4C3F-9D1D-A3EAE4F82E68}" dt="2020-12-09T09:45:26.809" v="12"/>
          <pc:sldLayoutMkLst>
            <pc:docMk/>
            <pc:sldMasterMk cId="2769510385" sldId="2147483876"/>
            <pc:sldLayoutMk cId="3823408114" sldId="2147483887"/>
          </pc:sldLayoutMkLst>
        </pc:sldLayoutChg>
      </pc:sldMasterChg>
    </pc:docChg>
  </pc:docChgLst>
  <pc:docChgLst>
    <pc:chgData name="Om Sharma" userId="192b08faa45d81a4" providerId="Windows Live" clId="Web-{2BF0EEA3-333A-415B-A117-B33A3DA8E5D9}"/>
    <pc:docChg chg="delSld modSld">
      <pc:chgData name="Om Sharma" userId="192b08faa45d81a4" providerId="Windows Live" clId="Web-{2BF0EEA3-333A-415B-A117-B33A3DA8E5D9}" dt="2020-12-10T08:40:52.506" v="14" actId="20577"/>
      <pc:docMkLst>
        <pc:docMk/>
      </pc:docMkLst>
      <pc:sldChg chg="modSp">
        <pc:chgData name="Om Sharma" userId="192b08faa45d81a4" providerId="Windows Live" clId="Web-{2BF0EEA3-333A-415B-A117-B33A3DA8E5D9}" dt="2020-12-10T08:40:52.506" v="14" actId="20577"/>
        <pc:sldMkLst>
          <pc:docMk/>
          <pc:sldMk cId="0" sldId="284"/>
        </pc:sldMkLst>
        <pc:spChg chg="mod">
          <ac:chgData name="Om Sharma" userId="192b08faa45d81a4" providerId="Windows Live" clId="Web-{2BF0EEA3-333A-415B-A117-B33A3DA8E5D9}" dt="2020-12-10T08:40:52.506" v="14" actId="20577"/>
          <ac:spMkLst>
            <pc:docMk/>
            <pc:sldMk cId="0" sldId="284"/>
            <ac:spMk id="3" creationId="{00000000-0000-0000-0000-000000000000}"/>
          </ac:spMkLst>
        </pc:spChg>
      </pc:sldChg>
      <pc:sldChg chg="del">
        <pc:chgData name="Om Sharma" userId="192b08faa45d81a4" providerId="Windows Live" clId="Web-{2BF0EEA3-333A-415B-A117-B33A3DA8E5D9}" dt="2020-12-10T08:37:53.674" v="0"/>
        <pc:sldMkLst>
          <pc:docMk/>
          <pc:sldMk cId="1077404942" sldId="333"/>
        </pc:sldMkLst>
      </pc:sldChg>
      <pc:sldChg chg="del">
        <pc:chgData name="Om Sharma" userId="192b08faa45d81a4" providerId="Windows Live" clId="Web-{2BF0EEA3-333A-415B-A117-B33A3DA8E5D9}" dt="2020-12-10T08:37:53.674" v="1"/>
        <pc:sldMkLst>
          <pc:docMk/>
          <pc:sldMk cId="1091188996" sldId="334"/>
        </pc:sldMkLst>
      </pc:sldChg>
      <pc:sldChg chg="del">
        <pc:chgData name="Om Sharma" userId="192b08faa45d81a4" providerId="Windows Live" clId="Web-{2BF0EEA3-333A-415B-A117-B33A3DA8E5D9}" dt="2020-12-10T08:37:53.674" v="2"/>
        <pc:sldMkLst>
          <pc:docMk/>
          <pc:sldMk cId="3976147707" sldId="33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ECC1C8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 descr="organic-01.png"/>
          <p:cNvPicPr preferRelativeResize="0"/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/>
          <p:nvPr/>
        </p:nvSpPr>
        <p:spPr>
          <a:xfrm>
            <a:off x="2022375" y="1022175"/>
            <a:ext cx="5099400" cy="31359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dist="104775" dir="2700000" algn="bl" rotWithShape="0">
              <a:srgbClr val="20124D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2510400" y="2092225"/>
            <a:ext cx="4123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4162050" y="756837"/>
            <a:ext cx="819900" cy="819900"/>
          </a:xfrm>
          <a:prstGeom prst="rect">
            <a:avLst/>
          </a:prstGeom>
          <a:solidFill>
            <a:srgbClr val="4D4A56"/>
          </a:solidFill>
          <a:ln>
            <a:noFill/>
          </a:ln>
          <a:effectLst>
            <a:outerShdw dist="104775" dir="2700000" algn="bl" rotWithShape="0">
              <a:srgbClr val="20124D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rgbClr val="4D4A56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1" descr="organic-04.png"/>
          <p:cNvPicPr preferRelativeResize="0"/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1"/>
          <p:cNvSpPr/>
          <p:nvPr/>
        </p:nvSpPr>
        <p:spPr>
          <a:xfrm>
            <a:off x="595200" y="588531"/>
            <a:ext cx="7953600" cy="39108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dist="104775" dir="2700000" algn="bl" rotWithShape="0">
              <a:srgbClr val="20124D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1"/>
          <p:cNvSpPr/>
          <p:nvPr/>
        </p:nvSpPr>
        <p:spPr>
          <a:xfrm>
            <a:off x="1794900" y="4199456"/>
            <a:ext cx="5554200" cy="629100"/>
          </a:xfrm>
          <a:prstGeom prst="rect">
            <a:avLst/>
          </a:prstGeom>
          <a:solidFill>
            <a:srgbClr val="ECC1C8"/>
          </a:solidFill>
          <a:ln>
            <a:noFill/>
          </a:ln>
          <a:effectLst>
            <a:outerShdw dist="104775" dir="2700000" algn="bl" rotWithShape="0">
              <a:srgbClr val="20124D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body" idx="1"/>
          </p:nvPr>
        </p:nvSpPr>
        <p:spPr>
          <a:xfrm>
            <a:off x="1794900" y="4192781"/>
            <a:ext cx="5554200" cy="62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latin typeface="Playfair Display" panose="00000500000000000000"/>
                <a:ea typeface="Playfair Display" panose="00000500000000000000"/>
                <a:cs typeface="Playfair Display" panose="00000500000000000000"/>
                <a:sym typeface="Playfair Display" panose="00000500000000000000"/>
              </a:defRPr>
            </a:lvl1pPr>
            <a:lvl2pPr lvl="1" algn="ctr" rtl="0">
              <a:buNone/>
              <a:defRPr>
                <a:latin typeface="Playfair Display" panose="00000500000000000000"/>
                <a:ea typeface="Playfair Display" panose="00000500000000000000"/>
                <a:cs typeface="Playfair Display" panose="00000500000000000000"/>
                <a:sym typeface="Playfair Display" panose="00000500000000000000"/>
              </a:defRPr>
            </a:lvl2pPr>
            <a:lvl3pPr lvl="2" algn="ctr" rtl="0">
              <a:buNone/>
              <a:defRPr>
                <a:latin typeface="Playfair Display" panose="00000500000000000000"/>
                <a:ea typeface="Playfair Display" panose="00000500000000000000"/>
                <a:cs typeface="Playfair Display" panose="00000500000000000000"/>
                <a:sym typeface="Playfair Display" panose="00000500000000000000"/>
              </a:defRPr>
            </a:lvl3pPr>
            <a:lvl4pPr lvl="3" algn="ctr" rtl="0">
              <a:buNone/>
              <a:defRPr>
                <a:latin typeface="Playfair Display" panose="00000500000000000000"/>
                <a:ea typeface="Playfair Display" panose="00000500000000000000"/>
                <a:cs typeface="Playfair Display" panose="00000500000000000000"/>
                <a:sym typeface="Playfair Display" panose="00000500000000000000"/>
              </a:defRPr>
            </a:lvl4pPr>
            <a:lvl5pPr lvl="4" algn="ctr" rtl="0">
              <a:buNone/>
              <a:defRPr>
                <a:latin typeface="Playfair Display" panose="00000500000000000000"/>
                <a:ea typeface="Playfair Display" panose="00000500000000000000"/>
                <a:cs typeface="Playfair Display" panose="00000500000000000000"/>
                <a:sym typeface="Playfair Display" panose="00000500000000000000"/>
              </a:defRPr>
            </a:lvl5pPr>
            <a:lvl6pPr lvl="5" algn="ctr" rtl="0">
              <a:buNone/>
              <a:defRPr>
                <a:latin typeface="Playfair Display" panose="00000500000000000000"/>
                <a:ea typeface="Playfair Display" panose="00000500000000000000"/>
                <a:cs typeface="Playfair Display" panose="00000500000000000000"/>
                <a:sym typeface="Playfair Display" panose="00000500000000000000"/>
              </a:defRPr>
            </a:lvl6pPr>
            <a:lvl7pPr lvl="6" algn="ctr" rtl="0">
              <a:buNone/>
              <a:defRPr>
                <a:latin typeface="Playfair Display" panose="00000500000000000000"/>
                <a:ea typeface="Playfair Display" panose="00000500000000000000"/>
                <a:cs typeface="Playfair Display" panose="00000500000000000000"/>
                <a:sym typeface="Playfair Display" panose="00000500000000000000"/>
              </a:defRPr>
            </a:lvl7pPr>
            <a:lvl8pPr lvl="7" algn="ctr" rtl="0">
              <a:buNone/>
              <a:defRPr>
                <a:latin typeface="Playfair Display" panose="00000500000000000000"/>
                <a:ea typeface="Playfair Display" panose="00000500000000000000"/>
                <a:cs typeface="Playfair Display" panose="00000500000000000000"/>
                <a:sym typeface="Playfair Display" panose="00000500000000000000"/>
              </a:defRPr>
            </a:lvl8pPr>
            <a:lvl9pPr lvl="8" algn="ctr" rtl="0">
              <a:buNone/>
              <a:defRPr>
                <a:latin typeface="Playfair Display" panose="00000500000000000000"/>
                <a:ea typeface="Playfair Display" panose="00000500000000000000"/>
                <a:cs typeface="Playfair Display" panose="00000500000000000000"/>
                <a:sym typeface="Playfair Display" panose="00000500000000000000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vertical" type="blank">
  <p:cSld name="BLANK">
    <p:bg>
      <p:bgPr>
        <a:solidFill>
          <a:srgbClr val="4D4A56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2" descr="organic-01.png"/>
          <p:cNvPicPr preferRelativeResize="0"/>
          <p:nvPr/>
        </p:nvPicPr>
        <p:blipFill>
          <a:blip r:embed="rId2">
            <a:alphaModFix amt="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aves">
  <p:cSld name="BLANK_1">
    <p:bg>
      <p:bgPr>
        <a:solidFill>
          <a:srgbClr val="4D4A56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3" descr="organic-02.png"/>
          <p:cNvPicPr preferRelativeResize="0"/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zigzag">
  <p:cSld name="BLANK_1_1">
    <p:bg>
      <p:bgPr>
        <a:solidFill>
          <a:srgbClr val="4D4A56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4" descr="organic-03.png"/>
          <p:cNvPicPr preferRelativeResize="0"/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ircles">
  <p:cSld name="BLANK_1_1_1">
    <p:bg>
      <p:bgPr>
        <a:solidFill>
          <a:srgbClr val="4D4A5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5" descr="organic-04.png"/>
          <p:cNvPicPr preferRelativeResize="0"/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2737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035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9653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7558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198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ECC1C8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" descr="organic-02.png"/>
          <p:cNvPicPr preferRelativeResize="0"/>
          <p:nvPr/>
        </p:nvPicPr>
        <p:blipFill>
          <a:blip r:embed="rId2">
            <a:alphaModFix amt="2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/>
          <p:nvPr/>
        </p:nvSpPr>
        <p:spPr>
          <a:xfrm>
            <a:off x="2022375" y="1022175"/>
            <a:ext cx="5099400" cy="3135900"/>
          </a:xfrm>
          <a:prstGeom prst="rect">
            <a:avLst/>
          </a:prstGeom>
          <a:solidFill>
            <a:srgbClr val="4D4A56"/>
          </a:solidFill>
          <a:ln>
            <a:noFill/>
          </a:ln>
          <a:effectLst>
            <a:outerShdw dist="104775" dir="2700000" algn="bl" rotWithShape="0">
              <a:srgbClr val="20124D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4162050" y="756837"/>
            <a:ext cx="819900" cy="8199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dist="104775" dir="2700000" algn="bl" rotWithShape="0">
              <a:srgbClr val="20124D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2361000" y="1735750"/>
            <a:ext cx="4335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2361075" y="2840050"/>
            <a:ext cx="43350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CC1C8"/>
              </a:buClr>
              <a:buSzPts val="1800"/>
              <a:buNone/>
              <a:defRPr sz="1800">
                <a:solidFill>
                  <a:srgbClr val="ECC1C8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CC1C8"/>
              </a:buClr>
              <a:buSzPts val="1800"/>
              <a:buNone/>
              <a:defRPr sz="1800">
                <a:solidFill>
                  <a:srgbClr val="ECC1C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CC1C8"/>
              </a:buClr>
              <a:buSzPts val="1800"/>
              <a:buNone/>
              <a:defRPr sz="1800">
                <a:solidFill>
                  <a:srgbClr val="ECC1C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CC1C8"/>
              </a:buClr>
              <a:buSzPts val="1800"/>
              <a:buNone/>
              <a:defRPr>
                <a:solidFill>
                  <a:srgbClr val="ECC1C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CC1C8"/>
              </a:buClr>
              <a:buSzPts val="1800"/>
              <a:buNone/>
              <a:defRPr>
                <a:solidFill>
                  <a:srgbClr val="ECC1C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CC1C8"/>
              </a:buClr>
              <a:buSzPts val="1800"/>
              <a:buNone/>
              <a:defRPr>
                <a:solidFill>
                  <a:srgbClr val="ECC1C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CC1C8"/>
              </a:buClr>
              <a:buSzPts val="1800"/>
              <a:buNone/>
              <a:defRPr>
                <a:solidFill>
                  <a:srgbClr val="ECC1C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CC1C8"/>
              </a:buClr>
              <a:buSzPts val="1800"/>
              <a:buNone/>
              <a:defRPr>
                <a:solidFill>
                  <a:srgbClr val="ECC1C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CC1C8"/>
              </a:buClr>
              <a:buSzPts val="1800"/>
              <a:buNone/>
              <a:defRPr>
                <a:solidFill>
                  <a:srgbClr val="ECC1C8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>
                <a:solidFill>
                  <a:srgbClr val="4D4A56"/>
                </a:solidFill>
              </a:defRPr>
            </a:lvl1pPr>
            <a:lvl2pPr lvl="1" algn="ctr">
              <a:buNone/>
              <a:defRPr>
                <a:solidFill>
                  <a:srgbClr val="4D4A56"/>
                </a:solidFill>
              </a:defRPr>
            </a:lvl2pPr>
            <a:lvl3pPr lvl="2" algn="ctr">
              <a:buNone/>
              <a:defRPr>
                <a:solidFill>
                  <a:srgbClr val="4D4A56"/>
                </a:solidFill>
              </a:defRPr>
            </a:lvl3pPr>
            <a:lvl4pPr lvl="3" algn="ctr">
              <a:buNone/>
              <a:defRPr>
                <a:solidFill>
                  <a:srgbClr val="4D4A56"/>
                </a:solidFill>
              </a:defRPr>
            </a:lvl4pPr>
            <a:lvl5pPr lvl="4" algn="ctr">
              <a:buNone/>
              <a:defRPr>
                <a:solidFill>
                  <a:srgbClr val="4D4A56"/>
                </a:solidFill>
              </a:defRPr>
            </a:lvl5pPr>
            <a:lvl6pPr lvl="5" algn="ctr">
              <a:buNone/>
              <a:defRPr>
                <a:solidFill>
                  <a:srgbClr val="4D4A56"/>
                </a:solidFill>
              </a:defRPr>
            </a:lvl6pPr>
            <a:lvl7pPr lvl="6" algn="ctr">
              <a:buNone/>
              <a:defRPr>
                <a:solidFill>
                  <a:srgbClr val="4D4A56"/>
                </a:solidFill>
              </a:defRPr>
            </a:lvl7pPr>
            <a:lvl8pPr lvl="7" algn="ctr">
              <a:buNone/>
              <a:defRPr>
                <a:solidFill>
                  <a:srgbClr val="4D4A56"/>
                </a:solidFill>
              </a:defRPr>
            </a:lvl8pPr>
            <a:lvl9pPr lvl="8" algn="ctr">
              <a:buNone/>
              <a:defRPr>
                <a:solidFill>
                  <a:srgbClr val="4D4A56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7549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5237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406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8603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1462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408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rgbClr val="4D4A56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4" descr="organic-04.png"/>
          <p:cNvPicPr preferRelativeResize="0"/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4"/>
          <p:cNvSpPr/>
          <p:nvPr/>
        </p:nvSpPr>
        <p:spPr>
          <a:xfrm>
            <a:off x="880525" y="1098363"/>
            <a:ext cx="7383000" cy="3135900"/>
          </a:xfrm>
          <a:prstGeom prst="rect">
            <a:avLst/>
          </a:prstGeom>
          <a:solidFill>
            <a:srgbClr val="ECC1C8"/>
          </a:solidFill>
          <a:ln>
            <a:noFill/>
          </a:ln>
          <a:effectLst>
            <a:outerShdw dist="104775" dir="2700000" algn="bl" rotWithShape="0">
              <a:srgbClr val="20124D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/>
          <p:nvPr/>
        </p:nvSpPr>
        <p:spPr>
          <a:xfrm>
            <a:off x="4162050" y="833037"/>
            <a:ext cx="819900" cy="8199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dist="104775" dir="2700000" algn="bl" rotWithShape="0">
              <a:srgbClr val="20124D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1493850" y="1933200"/>
            <a:ext cx="61563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4D4A56"/>
              </a:buClr>
              <a:buSzPts val="2400"/>
              <a:buFont typeface="Playfair Display" panose="00000500000000000000"/>
              <a:buChar char="▹"/>
              <a:defRPr sz="2400" b="1" i="1">
                <a:solidFill>
                  <a:srgbClr val="4D4A56"/>
                </a:solidFill>
                <a:latin typeface="Playfair Display" panose="00000500000000000000"/>
                <a:ea typeface="Playfair Display" panose="00000500000000000000"/>
                <a:cs typeface="Playfair Display" panose="00000500000000000000"/>
                <a:sym typeface="Playfair Display" panose="00000500000000000000"/>
              </a:defRPr>
            </a:lvl1pPr>
            <a:lvl2pPr marL="914400" lvl="1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2400"/>
              <a:buFont typeface="Playfair Display" panose="00000500000000000000"/>
              <a:buChar char="▸"/>
              <a:defRPr b="1" i="1">
                <a:solidFill>
                  <a:srgbClr val="4D4A56"/>
                </a:solidFill>
                <a:latin typeface="Playfair Display" panose="00000500000000000000"/>
                <a:ea typeface="Playfair Display" panose="00000500000000000000"/>
                <a:cs typeface="Playfair Display" panose="00000500000000000000"/>
                <a:sym typeface="Playfair Display" panose="00000500000000000000"/>
              </a:defRPr>
            </a:lvl2pPr>
            <a:lvl3pPr marL="1371600" lvl="2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2400"/>
              <a:buFont typeface="Playfair Display" panose="00000500000000000000"/>
              <a:buChar char="◦"/>
              <a:defRPr b="1" i="1">
                <a:solidFill>
                  <a:srgbClr val="4D4A56"/>
                </a:solidFill>
                <a:latin typeface="Playfair Display" panose="00000500000000000000"/>
                <a:ea typeface="Playfair Display" panose="00000500000000000000"/>
                <a:cs typeface="Playfair Display" panose="00000500000000000000"/>
                <a:sym typeface="Playfair Display" panose="00000500000000000000"/>
              </a:defRPr>
            </a:lvl3pPr>
            <a:lvl4pPr marL="1828800" lvl="3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2400"/>
              <a:buFont typeface="Playfair Display" panose="00000500000000000000"/>
              <a:buChar char="●"/>
              <a:defRPr sz="2400" b="1" i="1">
                <a:solidFill>
                  <a:srgbClr val="4D4A56"/>
                </a:solidFill>
                <a:latin typeface="Playfair Display" panose="00000500000000000000"/>
                <a:ea typeface="Playfair Display" panose="00000500000000000000"/>
                <a:cs typeface="Playfair Display" panose="00000500000000000000"/>
                <a:sym typeface="Playfair Display" panose="00000500000000000000"/>
              </a:defRPr>
            </a:lvl4pPr>
            <a:lvl5pPr marL="2286000" lvl="4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2400"/>
              <a:buFont typeface="Playfair Display" panose="00000500000000000000"/>
              <a:buChar char="○"/>
              <a:defRPr sz="2400" b="1" i="1">
                <a:solidFill>
                  <a:srgbClr val="4D4A56"/>
                </a:solidFill>
                <a:latin typeface="Playfair Display" panose="00000500000000000000"/>
                <a:ea typeface="Playfair Display" panose="00000500000000000000"/>
                <a:cs typeface="Playfair Display" panose="00000500000000000000"/>
                <a:sym typeface="Playfair Display" panose="00000500000000000000"/>
              </a:defRPr>
            </a:lvl5pPr>
            <a:lvl6pPr marL="2743200" lvl="5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2400"/>
              <a:buFont typeface="Playfair Display" panose="00000500000000000000"/>
              <a:buChar char="■"/>
              <a:defRPr sz="2400" b="1" i="1">
                <a:solidFill>
                  <a:srgbClr val="4D4A56"/>
                </a:solidFill>
                <a:latin typeface="Playfair Display" panose="00000500000000000000"/>
                <a:ea typeface="Playfair Display" panose="00000500000000000000"/>
                <a:cs typeface="Playfair Display" panose="00000500000000000000"/>
                <a:sym typeface="Playfair Display" panose="00000500000000000000"/>
              </a:defRPr>
            </a:lvl6pPr>
            <a:lvl7pPr marL="3200400" lvl="6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2400"/>
              <a:buFont typeface="Playfair Display" panose="00000500000000000000"/>
              <a:buChar char="●"/>
              <a:defRPr sz="2400" b="1" i="1">
                <a:solidFill>
                  <a:srgbClr val="4D4A56"/>
                </a:solidFill>
                <a:latin typeface="Playfair Display" panose="00000500000000000000"/>
                <a:ea typeface="Playfair Display" panose="00000500000000000000"/>
                <a:cs typeface="Playfair Display" panose="00000500000000000000"/>
                <a:sym typeface="Playfair Display" panose="00000500000000000000"/>
              </a:defRPr>
            </a:lvl7pPr>
            <a:lvl8pPr marL="3657600" lvl="7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2400"/>
              <a:buFont typeface="Playfair Display" panose="00000500000000000000"/>
              <a:buChar char="○"/>
              <a:defRPr sz="2400" b="1" i="1">
                <a:solidFill>
                  <a:srgbClr val="4D4A56"/>
                </a:solidFill>
                <a:latin typeface="Playfair Display" panose="00000500000000000000"/>
                <a:ea typeface="Playfair Display" panose="00000500000000000000"/>
                <a:cs typeface="Playfair Display" panose="00000500000000000000"/>
                <a:sym typeface="Playfair Display" panose="00000500000000000000"/>
              </a:defRPr>
            </a:lvl8pPr>
            <a:lvl9pPr marL="4114800" lvl="8" indent="-381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2400"/>
              <a:buFont typeface="Playfair Display" panose="00000500000000000000"/>
              <a:buChar char="■"/>
              <a:defRPr sz="2400" b="1" i="1">
                <a:solidFill>
                  <a:srgbClr val="4D4A56"/>
                </a:solidFill>
                <a:latin typeface="Playfair Display" panose="00000500000000000000"/>
                <a:ea typeface="Playfair Display" panose="00000500000000000000"/>
                <a:cs typeface="Playfair Display" panose="00000500000000000000"/>
                <a:sym typeface="Playfair Display" panose="00000500000000000000"/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/>
          <p:nvPr/>
        </p:nvSpPr>
        <p:spPr>
          <a:xfrm>
            <a:off x="3593400" y="82491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 b="1">
                <a:solidFill>
                  <a:srgbClr val="4D4A56"/>
                </a:solidFill>
                <a:latin typeface="Tinos" panose="02020603050405020304"/>
                <a:ea typeface="Tinos" panose="02020603050405020304"/>
                <a:cs typeface="Tinos" panose="02020603050405020304"/>
                <a:sym typeface="Tinos" panose="02020603050405020304"/>
              </a:rPr>
              <a:t>“</a:t>
            </a:r>
            <a:endParaRPr sz="6000" b="1">
              <a:solidFill>
                <a:srgbClr val="4D4A56"/>
              </a:solidFill>
              <a:latin typeface="Tinos" panose="02020603050405020304"/>
              <a:ea typeface="Tinos" panose="02020603050405020304"/>
              <a:cs typeface="Tinos" panose="02020603050405020304"/>
              <a:sym typeface="Tinos" panose="02020603050405020304"/>
            </a:endParaRPr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>
                <a:latin typeface="Playfair Display" panose="00000500000000000000"/>
                <a:ea typeface="Playfair Display" panose="00000500000000000000"/>
                <a:cs typeface="Playfair Display" panose="00000500000000000000"/>
                <a:sym typeface="Playfair Display" panose="00000500000000000000"/>
              </a:defRPr>
            </a:lvl1pPr>
            <a:lvl2pPr lvl="1" algn="ctr">
              <a:buNone/>
              <a:defRPr>
                <a:latin typeface="Playfair Display" panose="00000500000000000000"/>
                <a:ea typeface="Playfair Display" panose="00000500000000000000"/>
                <a:cs typeface="Playfair Display" panose="00000500000000000000"/>
                <a:sym typeface="Playfair Display" panose="00000500000000000000"/>
              </a:defRPr>
            </a:lvl2pPr>
            <a:lvl3pPr lvl="2" algn="ctr">
              <a:buNone/>
              <a:defRPr>
                <a:latin typeface="Playfair Display" panose="00000500000000000000"/>
                <a:ea typeface="Playfair Display" panose="00000500000000000000"/>
                <a:cs typeface="Playfair Display" panose="00000500000000000000"/>
                <a:sym typeface="Playfair Display" panose="00000500000000000000"/>
              </a:defRPr>
            </a:lvl3pPr>
            <a:lvl4pPr lvl="3" algn="ctr">
              <a:buNone/>
              <a:defRPr>
                <a:latin typeface="Playfair Display" panose="00000500000000000000"/>
                <a:ea typeface="Playfair Display" panose="00000500000000000000"/>
                <a:cs typeface="Playfair Display" panose="00000500000000000000"/>
                <a:sym typeface="Playfair Display" panose="00000500000000000000"/>
              </a:defRPr>
            </a:lvl4pPr>
            <a:lvl5pPr lvl="4" algn="ctr">
              <a:buNone/>
              <a:defRPr>
                <a:latin typeface="Playfair Display" panose="00000500000000000000"/>
                <a:ea typeface="Playfair Display" panose="00000500000000000000"/>
                <a:cs typeface="Playfair Display" panose="00000500000000000000"/>
                <a:sym typeface="Playfair Display" panose="00000500000000000000"/>
              </a:defRPr>
            </a:lvl5pPr>
            <a:lvl6pPr lvl="5" algn="ctr">
              <a:buNone/>
              <a:defRPr>
                <a:latin typeface="Playfair Display" panose="00000500000000000000"/>
                <a:ea typeface="Playfair Display" panose="00000500000000000000"/>
                <a:cs typeface="Playfair Display" panose="00000500000000000000"/>
                <a:sym typeface="Playfair Display" panose="00000500000000000000"/>
              </a:defRPr>
            </a:lvl6pPr>
            <a:lvl7pPr lvl="6" algn="ctr">
              <a:buNone/>
              <a:defRPr>
                <a:latin typeface="Playfair Display" panose="00000500000000000000"/>
                <a:ea typeface="Playfair Display" panose="00000500000000000000"/>
                <a:cs typeface="Playfair Display" panose="00000500000000000000"/>
                <a:sym typeface="Playfair Display" panose="00000500000000000000"/>
              </a:defRPr>
            </a:lvl7pPr>
            <a:lvl8pPr lvl="7" algn="ctr">
              <a:buNone/>
              <a:defRPr>
                <a:latin typeface="Playfair Display" panose="00000500000000000000"/>
                <a:ea typeface="Playfair Display" panose="00000500000000000000"/>
                <a:cs typeface="Playfair Display" panose="00000500000000000000"/>
                <a:sym typeface="Playfair Display" panose="00000500000000000000"/>
              </a:defRPr>
            </a:lvl8pPr>
            <a:lvl9pPr lvl="8" algn="ctr">
              <a:buNone/>
              <a:defRPr>
                <a:latin typeface="Playfair Display" panose="00000500000000000000"/>
                <a:ea typeface="Playfair Display" panose="00000500000000000000"/>
                <a:cs typeface="Playfair Display" panose="00000500000000000000"/>
                <a:sym typeface="Playfair Display" panose="00000500000000000000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bg>
      <p:bgPr>
        <a:solidFill>
          <a:srgbClr val="4D4A56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5" descr="organic-01.png"/>
          <p:cNvPicPr preferRelativeResize="0"/>
          <p:nvPr/>
        </p:nvPicPr>
        <p:blipFill>
          <a:blip r:embed="rId2">
            <a:alphaModFix amt="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5"/>
          <p:cNvSpPr/>
          <p:nvPr/>
        </p:nvSpPr>
        <p:spPr>
          <a:xfrm>
            <a:off x="2066125" y="715358"/>
            <a:ext cx="6596700" cy="39108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dist="104775" dir="2700000" algn="bl" rotWithShape="0">
              <a:srgbClr val="20124D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404975" y="441142"/>
            <a:ext cx="1980300" cy="1980300"/>
          </a:xfrm>
          <a:prstGeom prst="rect">
            <a:avLst/>
          </a:prstGeom>
          <a:solidFill>
            <a:srgbClr val="ECC1C8"/>
          </a:solidFill>
          <a:ln>
            <a:noFill/>
          </a:ln>
          <a:effectLst>
            <a:outerShdw dist="104775" dir="2700000" algn="bl" rotWithShape="0">
              <a:srgbClr val="20124D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539023" y="536390"/>
            <a:ext cx="16134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798250" y="958750"/>
            <a:ext cx="5503800" cy="3240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▹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◦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picture">
  <p:cSld name="TITLE_AND_BODY_1">
    <p:bg>
      <p:bgPr>
        <a:solidFill>
          <a:srgbClr val="4D4A56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6" descr="organic-01.png"/>
          <p:cNvPicPr preferRelativeResize="0"/>
          <p:nvPr/>
        </p:nvPicPr>
        <p:blipFill>
          <a:blip r:embed="rId2">
            <a:alphaModFix amt="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6"/>
          <p:cNvSpPr/>
          <p:nvPr/>
        </p:nvSpPr>
        <p:spPr>
          <a:xfrm>
            <a:off x="595200" y="588531"/>
            <a:ext cx="7953600" cy="39108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dist="104775" dir="2700000" algn="bl" rotWithShape="0">
              <a:srgbClr val="20124D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1052400" y="1577225"/>
            <a:ext cx="2686200" cy="262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r" rtl="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 algn="r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2pPr>
            <a:lvl3pPr marL="1371600" lvl="2" indent="-342900" algn="r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3pPr>
            <a:lvl4pPr marL="1828800" lvl="3" indent="-342900" algn="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r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r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1052325" y="757150"/>
            <a:ext cx="2686200" cy="870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1800"/>
              <a:buNone/>
              <a:defRPr>
                <a:solidFill>
                  <a:srgbClr val="4D4A56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1800"/>
              <a:buNone/>
              <a:defRPr>
                <a:solidFill>
                  <a:srgbClr val="4D4A56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1800"/>
              <a:buNone/>
              <a:defRPr>
                <a:solidFill>
                  <a:srgbClr val="4D4A56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1800"/>
              <a:buNone/>
              <a:defRPr>
                <a:solidFill>
                  <a:srgbClr val="4D4A56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1800"/>
              <a:buNone/>
              <a:defRPr>
                <a:solidFill>
                  <a:srgbClr val="4D4A56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1800"/>
              <a:buNone/>
              <a:defRPr>
                <a:solidFill>
                  <a:srgbClr val="4D4A56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1800"/>
              <a:buNone/>
              <a:defRPr>
                <a:solidFill>
                  <a:srgbClr val="4D4A56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1800"/>
              <a:buNone/>
              <a:defRPr>
                <a:solidFill>
                  <a:srgbClr val="4D4A56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1800"/>
              <a:buNone/>
              <a:defRPr>
                <a:solidFill>
                  <a:srgbClr val="4D4A56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bg>
      <p:bgPr>
        <a:solidFill>
          <a:srgbClr val="4D4A56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7" descr="organic-02.png"/>
          <p:cNvPicPr preferRelativeResize="0"/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7"/>
          <p:cNvSpPr/>
          <p:nvPr/>
        </p:nvSpPr>
        <p:spPr>
          <a:xfrm>
            <a:off x="2066125" y="715358"/>
            <a:ext cx="6596700" cy="39108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dist="104775" dir="2700000" algn="bl" rotWithShape="0">
              <a:srgbClr val="20124D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7"/>
          <p:cNvSpPr/>
          <p:nvPr/>
        </p:nvSpPr>
        <p:spPr>
          <a:xfrm>
            <a:off x="404975" y="441142"/>
            <a:ext cx="1980300" cy="1980300"/>
          </a:xfrm>
          <a:prstGeom prst="rect">
            <a:avLst/>
          </a:prstGeom>
          <a:solidFill>
            <a:srgbClr val="ECC1C8"/>
          </a:solidFill>
          <a:ln>
            <a:noFill/>
          </a:ln>
          <a:effectLst>
            <a:outerShdw dist="104775" dir="2700000" algn="bl" rotWithShape="0">
              <a:srgbClr val="20124D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534610" y="541179"/>
            <a:ext cx="16134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2757725" y="1123950"/>
            <a:ext cx="2700600" cy="3096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5620903" y="1123950"/>
            <a:ext cx="2700600" cy="3096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bg>
      <p:bgPr>
        <a:solidFill>
          <a:srgbClr val="4D4A56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8" descr="organic-03.png"/>
          <p:cNvPicPr preferRelativeResize="0"/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8"/>
          <p:cNvSpPr/>
          <p:nvPr/>
        </p:nvSpPr>
        <p:spPr>
          <a:xfrm>
            <a:off x="2066125" y="715358"/>
            <a:ext cx="6596700" cy="39108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dist="104775" dir="2700000" algn="bl" rotWithShape="0">
              <a:srgbClr val="20124D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8"/>
          <p:cNvSpPr/>
          <p:nvPr/>
        </p:nvSpPr>
        <p:spPr>
          <a:xfrm>
            <a:off x="404975" y="441142"/>
            <a:ext cx="1980300" cy="1980300"/>
          </a:xfrm>
          <a:prstGeom prst="rect">
            <a:avLst/>
          </a:prstGeom>
          <a:solidFill>
            <a:srgbClr val="ECC1C8"/>
          </a:solidFill>
          <a:ln>
            <a:noFill/>
          </a:ln>
          <a:effectLst>
            <a:outerShdw dist="104775" dir="2700000" algn="bl" rotWithShape="0">
              <a:srgbClr val="20124D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title"/>
          </p:nvPr>
        </p:nvSpPr>
        <p:spPr>
          <a:xfrm>
            <a:off x="381000" y="530127"/>
            <a:ext cx="1778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body" idx="1"/>
          </p:nvPr>
        </p:nvSpPr>
        <p:spPr>
          <a:xfrm>
            <a:off x="2652481" y="1054700"/>
            <a:ext cx="1855500" cy="3289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▹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▸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◦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body" idx="2"/>
          </p:nvPr>
        </p:nvSpPr>
        <p:spPr>
          <a:xfrm>
            <a:off x="4603343" y="1054700"/>
            <a:ext cx="1855500" cy="3289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▹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▸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◦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body" idx="3"/>
          </p:nvPr>
        </p:nvSpPr>
        <p:spPr>
          <a:xfrm>
            <a:off x="6554205" y="1054700"/>
            <a:ext cx="1855500" cy="3289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▹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▸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◦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rgbClr val="4D4A56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9" descr="organic-01.png"/>
          <p:cNvPicPr preferRelativeResize="0"/>
          <p:nvPr/>
        </p:nvPicPr>
        <p:blipFill>
          <a:blip r:embed="rId2">
            <a:alphaModFix amt="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9"/>
          <p:cNvSpPr/>
          <p:nvPr/>
        </p:nvSpPr>
        <p:spPr>
          <a:xfrm>
            <a:off x="404975" y="441142"/>
            <a:ext cx="1980300" cy="1980300"/>
          </a:xfrm>
          <a:prstGeom prst="rect">
            <a:avLst/>
          </a:prstGeom>
          <a:solidFill>
            <a:srgbClr val="ECC1C8"/>
          </a:solidFill>
          <a:ln>
            <a:noFill/>
          </a:ln>
          <a:effectLst>
            <a:outerShdw dist="104775" dir="2700000" algn="bl" rotWithShape="0">
              <a:srgbClr val="20124D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428171" y="543067"/>
            <a:ext cx="1729500" cy="161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hort Title only">
  <p:cSld name="TITLE_ONLY_1">
    <p:bg>
      <p:bgPr>
        <a:solidFill>
          <a:srgbClr val="4D4A56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0" descr="organic-01.png"/>
          <p:cNvPicPr preferRelativeResize="0"/>
          <p:nvPr/>
        </p:nvPicPr>
        <p:blipFill>
          <a:blip r:embed="rId2">
            <a:alphaModFix amt="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0"/>
          <p:cNvSpPr/>
          <p:nvPr/>
        </p:nvSpPr>
        <p:spPr>
          <a:xfrm>
            <a:off x="404975" y="441145"/>
            <a:ext cx="1980300" cy="671700"/>
          </a:xfrm>
          <a:prstGeom prst="rect">
            <a:avLst/>
          </a:prstGeom>
          <a:solidFill>
            <a:srgbClr val="ECC1C8"/>
          </a:solidFill>
          <a:ln>
            <a:noFill/>
          </a:ln>
          <a:effectLst>
            <a:outerShdw dist="104775" dir="2700000" algn="bl" rotWithShape="0">
              <a:srgbClr val="20124D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428171" y="543067"/>
            <a:ext cx="1729500" cy="161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1800"/>
              <a:buFont typeface="Playfair Display" panose="00000500000000000000"/>
              <a:buNone/>
              <a:defRPr sz="1800" b="1" i="1">
                <a:solidFill>
                  <a:srgbClr val="4D4A56"/>
                </a:solidFill>
                <a:latin typeface="Playfair Display" panose="00000500000000000000"/>
                <a:ea typeface="Playfair Display" panose="00000500000000000000"/>
                <a:cs typeface="Playfair Display" panose="00000500000000000000"/>
                <a:sym typeface="Playfair Display" panose="0000050000000000000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1800"/>
              <a:buFont typeface="Playfair Display" panose="00000500000000000000"/>
              <a:buNone/>
              <a:defRPr sz="1800" b="1" i="1">
                <a:solidFill>
                  <a:srgbClr val="4D4A56"/>
                </a:solidFill>
                <a:latin typeface="Playfair Display" panose="00000500000000000000"/>
                <a:ea typeface="Playfair Display" panose="00000500000000000000"/>
                <a:cs typeface="Playfair Display" panose="00000500000000000000"/>
                <a:sym typeface="Playfair Display" panose="00000500000000000000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1800"/>
              <a:buFont typeface="Playfair Display" panose="00000500000000000000"/>
              <a:buNone/>
              <a:defRPr sz="1800" b="1" i="1">
                <a:solidFill>
                  <a:srgbClr val="4D4A56"/>
                </a:solidFill>
                <a:latin typeface="Playfair Display" panose="00000500000000000000"/>
                <a:ea typeface="Playfair Display" panose="00000500000000000000"/>
                <a:cs typeface="Playfair Display" panose="00000500000000000000"/>
                <a:sym typeface="Playfair Display" panose="00000500000000000000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1800"/>
              <a:buFont typeface="Playfair Display" panose="00000500000000000000"/>
              <a:buNone/>
              <a:defRPr sz="1800" b="1" i="1">
                <a:solidFill>
                  <a:srgbClr val="4D4A56"/>
                </a:solidFill>
                <a:latin typeface="Playfair Display" panose="00000500000000000000"/>
                <a:ea typeface="Playfair Display" panose="00000500000000000000"/>
                <a:cs typeface="Playfair Display" panose="00000500000000000000"/>
                <a:sym typeface="Playfair Display" panose="00000500000000000000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1800"/>
              <a:buFont typeface="Playfair Display" panose="00000500000000000000"/>
              <a:buNone/>
              <a:defRPr sz="1800" b="1" i="1">
                <a:solidFill>
                  <a:srgbClr val="4D4A56"/>
                </a:solidFill>
                <a:latin typeface="Playfair Display" panose="00000500000000000000"/>
                <a:ea typeface="Playfair Display" panose="00000500000000000000"/>
                <a:cs typeface="Playfair Display" panose="00000500000000000000"/>
                <a:sym typeface="Playfair Display" panose="00000500000000000000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1800"/>
              <a:buFont typeface="Playfair Display" panose="00000500000000000000"/>
              <a:buNone/>
              <a:defRPr sz="1800" b="1" i="1">
                <a:solidFill>
                  <a:srgbClr val="4D4A56"/>
                </a:solidFill>
                <a:latin typeface="Playfair Display" panose="00000500000000000000"/>
                <a:ea typeface="Playfair Display" panose="00000500000000000000"/>
                <a:cs typeface="Playfair Display" panose="00000500000000000000"/>
                <a:sym typeface="Playfair Display" panose="00000500000000000000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1800"/>
              <a:buFont typeface="Playfair Display" panose="00000500000000000000"/>
              <a:buNone/>
              <a:defRPr sz="1800" b="1" i="1">
                <a:solidFill>
                  <a:srgbClr val="4D4A56"/>
                </a:solidFill>
                <a:latin typeface="Playfair Display" panose="00000500000000000000"/>
                <a:ea typeface="Playfair Display" panose="00000500000000000000"/>
                <a:cs typeface="Playfair Display" panose="00000500000000000000"/>
                <a:sym typeface="Playfair Display" panose="00000500000000000000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1800"/>
              <a:buFont typeface="Playfair Display" panose="00000500000000000000"/>
              <a:buNone/>
              <a:defRPr sz="1800" b="1" i="1">
                <a:solidFill>
                  <a:srgbClr val="4D4A56"/>
                </a:solidFill>
                <a:latin typeface="Playfair Display" panose="00000500000000000000"/>
                <a:ea typeface="Playfair Display" panose="00000500000000000000"/>
                <a:cs typeface="Playfair Display" panose="00000500000000000000"/>
                <a:sym typeface="Playfair Display" panose="00000500000000000000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1800"/>
              <a:buFont typeface="Playfair Display" panose="00000500000000000000"/>
              <a:buNone/>
              <a:defRPr sz="1800" b="1" i="1">
                <a:solidFill>
                  <a:srgbClr val="4D4A56"/>
                </a:solidFill>
                <a:latin typeface="Playfair Display" panose="00000500000000000000"/>
                <a:ea typeface="Playfair Display" panose="00000500000000000000"/>
                <a:cs typeface="Playfair Display" panose="00000500000000000000"/>
                <a:sym typeface="Playfair Display" panose="00000500000000000000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4D4A56"/>
              </a:buClr>
              <a:buSzPts val="3000"/>
              <a:buFont typeface="Tinos" panose="02020603050405020304"/>
              <a:buChar char="▹"/>
              <a:defRPr sz="3000">
                <a:solidFill>
                  <a:srgbClr val="4D4A56"/>
                </a:solidFill>
                <a:latin typeface="Tinos" panose="02020603050405020304"/>
                <a:ea typeface="Tinos" panose="02020603050405020304"/>
                <a:cs typeface="Tinos" panose="02020603050405020304"/>
                <a:sym typeface="Tinos" panose="02020603050405020304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2400"/>
              <a:buFont typeface="Tinos" panose="02020603050405020304"/>
              <a:buChar char="▸"/>
              <a:defRPr sz="2400">
                <a:solidFill>
                  <a:srgbClr val="4D4A56"/>
                </a:solidFill>
                <a:latin typeface="Tinos" panose="02020603050405020304"/>
                <a:ea typeface="Tinos" panose="02020603050405020304"/>
                <a:cs typeface="Tinos" panose="02020603050405020304"/>
                <a:sym typeface="Tinos" panose="02020603050405020304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2400"/>
              <a:buFont typeface="Tinos" panose="02020603050405020304"/>
              <a:buChar char="◦"/>
              <a:defRPr sz="2400">
                <a:solidFill>
                  <a:srgbClr val="4D4A56"/>
                </a:solidFill>
                <a:latin typeface="Tinos" panose="02020603050405020304"/>
                <a:ea typeface="Tinos" panose="02020603050405020304"/>
                <a:cs typeface="Tinos" panose="02020603050405020304"/>
                <a:sym typeface="Tinos" panose="02020603050405020304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1800"/>
              <a:buFont typeface="Tinos" panose="02020603050405020304"/>
              <a:buChar char="●"/>
              <a:defRPr sz="1800">
                <a:solidFill>
                  <a:srgbClr val="4D4A56"/>
                </a:solidFill>
                <a:latin typeface="Tinos" panose="02020603050405020304"/>
                <a:ea typeface="Tinos" panose="02020603050405020304"/>
                <a:cs typeface="Tinos" panose="02020603050405020304"/>
                <a:sym typeface="Tinos" panose="02020603050405020304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1800"/>
              <a:buFont typeface="Tinos" panose="02020603050405020304"/>
              <a:buChar char="○"/>
              <a:defRPr sz="1800">
                <a:solidFill>
                  <a:srgbClr val="4D4A56"/>
                </a:solidFill>
                <a:latin typeface="Tinos" panose="02020603050405020304"/>
                <a:ea typeface="Tinos" panose="02020603050405020304"/>
                <a:cs typeface="Tinos" panose="02020603050405020304"/>
                <a:sym typeface="Tinos" panose="02020603050405020304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1800"/>
              <a:buFont typeface="Tinos" panose="02020603050405020304"/>
              <a:buChar char="■"/>
              <a:defRPr sz="1800">
                <a:solidFill>
                  <a:srgbClr val="4D4A56"/>
                </a:solidFill>
                <a:latin typeface="Tinos" panose="02020603050405020304"/>
                <a:ea typeface="Tinos" panose="02020603050405020304"/>
                <a:cs typeface="Tinos" panose="02020603050405020304"/>
                <a:sym typeface="Tinos" panose="02020603050405020304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1800"/>
              <a:buFont typeface="Tinos" panose="02020603050405020304"/>
              <a:buChar char="●"/>
              <a:defRPr sz="1800">
                <a:solidFill>
                  <a:srgbClr val="4D4A56"/>
                </a:solidFill>
                <a:latin typeface="Tinos" panose="02020603050405020304"/>
                <a:ea typeface="Tinos" panose="02020603050405020304"/>
                <a:cs typeface="Tinos" panose="02020603050405020304"/>
                <a:sym typeface="Tinos" panose="02020603050405020304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1800"/>
              <a:buFont typeface="Tinos" panose="02020603050405020304"/>
              <a:buChar char="○"/>
              <a:defRPr sz="1800">
                <a:solidFill>
                  <a:srgbClr val="4D4A56"/>
                </a:solidFill>
                <a:latin typeface="Tinos" panose="02020603050405020304"/>
                <a:ea typeface="Tinos" panose="02020603050405020304"/>
                <a:cs typeface="Tinos" panose="02020603050405020304"/>
                <a:sym typeface="Tinos" panose="02020603050405020304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1800"/>
              <a:buFont typeface="Tinos" panose="02020603050405020304"/>
              <a:buChar char="■"/>
              <a:defRPr sz="1800">
                <a:solidFill>
                  <a:srgbClr val="4D4A56"/>
                </a:solidFill>
                <a:latin typeface="Tinos" panose="02020603050405020304"/>
                <a:ea typeface="Tinos" panose="02020603050405020304"/>
                <a:cs typeface="Tinos" panose="02020603050405020304"/>
                <a:sym typeface="Tinos" panose="02020603050405020304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rgbClr val="ECC1C8"/>
                </a:solidFill>
                <a:latin typeface="Playfair Display" panose="00000500000000000000"/>
                <a:ea typeface="Playfair Display" panose="00000500000000000000"/>
                <a:cs typeface="Playfair Display" panose="00000500000000000000"/>
                <a:sym typeface="Playfair Display" panose="00000500000000000000"/>
              </a:defRPr>
            </a:lvl1pPr>
            <a:lvl2pPr lvl="1" algn="r">
              <a:buNone/>
              <a:defRPr sz="1300">
                <a:solidFill>
                  <a:srgbClr val="ECC1C8"/>
                </a:solidFill>
                <a:latin typeface="Playfair Display" panose="00000500000000000000"/>
                <a:ea typeface="Playfair Display" panose="00000500000000000000"/>
                <a:cs typeface="Playfair Display" panose="00000500000000000000"/>
                <a:sym typeface="Playfair Display" panose="00000500000000000000"/>
              </a:defRPr>
            </a:lvl2pPr>
            <a:lvl3pPr lvl="2" algn="r">
              <a:buNone/>
              <a:defRPr sz="1300">
                <a:solidFill>
                  <a:srgbClr val="ECC1C8"/>
                </a:solidFill>
                <a:latin typeface="Playfair Display" panose="00000500000000000000"/>
                <a:ea typeface="Playfair Display" panose="00000500000000000000"/>
                <a:cs typeface="Playfair Display" panose="00000500000000000000"/>
                <a:sym typeface="Playfair Display" panose="00000500000000000000"/>
              </a:defRPr>
            </a:lvl3pPr>
            <a:lvl4pPr lvl="3" algn="r">
              <a:buNone/>
              <a:defRPr sz="1300">
                <a:solidFill>
                  <a:srgbClr val="ECC1C8"/>
                </a:solidFill>
                <a:latin typeface="Playfair Display" panose="00000500000000000000"/>
                <a:ea typeface="Playfair Display" panose="00000500000000000000"/>
                <a:cs typeface="Playfair Display" panose="00000500000000000000"/>
                <a:sym typeface="Playfair Display" panose="00000500000000000000"/>
              </a:defRPr>
            </a:lvl4pPr>
            <a:lvl5pPr lvl="4" algn="r">
              <a:buNone/>
              <a:defRPr sz="1300">
                <a:solidFill>
                  <a:srgbClr val="ECC1C8"/>
                </a:solidFill>
                <a:latin typeface="Playfair Display" panose="00000500000000000000"/>
                <a:ea typeface="Playfair Display" panose="00000500000000000000"/>
                <a:cs typeface="Playfair Display" panose="00000500000000000000"/>
                <a:sym typeface="Playfair Display" panose="00000500000000000000"/>
              </a:defRPr>
            </a:lvl5pPr>
            <a:lvl6pPr lvl="5" algn="r">
              <a:buNone/>
              <a:defRPr sz="1300">
                <a:solidFill>
                  <a:srgbClr val="ECC1C8"/>
                </a:solidFill>
                <a:latin typeface="Playfair Display" panose="00000500000000000000"/>
                <a:ea typeface="Playfair Display" panose="00000500000000000000"/>
                <a:cs typeface="Playfair Display" panose="00000500000000000000"/>
                <a:sym typeface="Playfair Display" panose="00000500000000000000"/>
              </a:defRPr>
            </a:lvl6pPr>
            <a:lvl7pPr lvl="6" algn="r">
              <a:buNone/>
              <a:defRPr sz="1300">
                <a:solidFill>
                  <a:srgbClr val="ECC1C8"/>
                </a:solidFill>
                <a:latin typeface="Playfair Display" panose="00000500000000000000"/>
                <a:ea typeface="Playfair Display" panose="00000500000000000000"/>
                <a:cs typeface="Playfair Display" panose="00000500000000000000"/>
                <a:sym typeface="Playfair Display" panose="00000500000000000000"/>
              </a:defRPr>
            </a:lvl7pPr>
            <a:lvl8pPr lvl="7" algn="r">
              <a:buNone/>
              <a:defRPr sz="1300">
                <a:solidFill>
                  <a:srgbClr val="ECC1C8"/>
                </a:solidFill>
                <a:latin typeface="Playfair Display" panose="00000500000000000000"/>
                <a:ea typeface="Playfair Display" panose="00000500000000000000"/>
                <a:cs typeface="Playfair Display" panose="00000500000000000000"/>
                <a:sym typeface="Playfair Display" panose="00000500000000000000"/>
              </a:defRPr>
            </a:lvl8pPr>
            <a:lvl9pPr lvl="8" algn="r">
              <a:buNone/>
              <a:defRPr sz="1300">
                <a:solidFill>
                  <a:srgbClr val="ECC1C8"/>
                </a:solidFill>
                <a:latin typeface="Playfair Display" panose="00000500000000000000"/>
                <a:ea typeface="Playfair Display" panose="00000500000000000000"/>
                <a:cs typeface="Playfair Display" panose="00000500000000000000"/>
                <a:sym typeface="Playfair Display" panose="000005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510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/project/schoolmanagement/schoolmanagement/pages/login.php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 txBox="1">
            <a:spLocks noGrp="1"/>
          </p:cNvSpPr>
          <p:nvPr>
            <p:ph type="title"/>
          </p:nvPr>
        </p:nvSpPr>
        <p:spPr>
          <a:xfrm>
            <a:off x="988695" y="629920"/>
            <a:ext cx="7156450" cy="51371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-US" sz="2000" i="0" u="sng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Student Record Management System</a:t>
            </a:r>
          </a:p>
        </p:txBody>
      </p:sp>
      <p:sp>
        <p:nvSpPr>
          <p:cNvPr id="172" name="Google Shape;172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 lang="en-GB"/>
          </a:p>
        </p:txBody>
      </p:sp>
      <p:pic>
        <p:nvPicPr>
          <p:cNvPr id="6" name="image1.jpe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86200" y="1276350"/>
            <a:ext cx="1219200" cy="1096617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1967345" y="2332757"/>
            <a:ext cx="4970318" cy="1600201"/>
          </a:xfrm>
        </p:spPr>
        <p:txBody>
          <a:bodyPr/>
          <a:lstStyle/>
          <a:p>
            <a:pPr marL="0" indent="0" algn="ctr">
              <a:buNone/>
            </a:pPr>
            <a:r>
              <a:rPr lang="en-US" b="1" u="sng" dirty="0">
                <a:sym typeface="+mn-ea"/>
              </a:rPr>
              <a:t>By</a:t>
            </a:r>
            <a:r>
              <a:rPr lang="en-US" u="sng" dirty="0">
                <a:sym typeface="+mn-ea"/>
              </a:rPr>
              <a:t>:</a:t>
            </a:r>
            <a:endParaRPr lang="en-US" b="1" dirty="0">
              <a:ln>
                <a:solidFill>
                  <a:sysClr val="windowText" lastClr="000000"/>
                </a:solidFill>
              </a:ln>
              <a:solidFill>
                <a:srgbClr val="002060"/>
              </a:solidFill>
              <a:latin typeface="Times New Roman" panose="02020603050405020304" charset="0"/>
              <a:sym typeface="+mn-ea"/>
            </a:endParaRPr>
          </a:p>
          <a:p>
            <a:pPr marL="0" indent="0" algn="ctr">
              <a:buNone/>
            </a:pPr>
            <a:r>
              <a:rPr lang="en-US" b="1" dirty="0">
                <a:ln>
                  <a:solidFill>
                    <a:srgbClr val="3A81BA">
                      <a:lumMod val="50000"/>
                    </a:srgb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Times New Roman"/>
              </a:rPr>
              <a:t>Om Narayan Sharma (181500839)</a:t>
            </a:r>
            <a:endParaRPr lang="en-US" b="1" dirty="0">
              <a:ln>
                <a:solidFill>
                  <a:srgbClr val="3A81BA">
                    <a:lumMod val="50000"/>
                  </a:srgbClr>
                </a:solidFill>
              </a:ln>
              <a:solidFill>
                <a:schemeClr val="accent1">
                  <a:lumMod val="75000"/>
                </a:schemeClr>
              </a:solidFill>
              <a:latin typeface="Times New Roman" panose="02020603050405020304" charset="0"/>
            </a:endParaRPr>
          </a:p>
          <a:p>
            <a:pPr marL="0" indent="0" algn="ctr">
              <a:buNone/>
            </a:pPr>
            <a:r>
              <a:rPr lang="en-US" b="1" dirty="0">
                <a:ln>
                  <a:solidFill>
                    <a:srgbClr val="3A81BA">
                      <a:lumMod val="50000"/>
                    </a:srgb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Times New Roman"/>
              </a:rPr>
              <a:t>Kanhaiya Bhatt (181500305)</a:t>
            </a:r>
          </a:p>
          <a:p>
            <a:pPr marL="0" indent="0" algn="ctr">
              <a:buNone/>
            </a:pPr>
            <a:r>
              <a:rPr lang="en-US" b="1" dirty="0">
                <a:ln>
                  <a:solidFill>
                    <a:srgbClr val="3A81BA">
                      <a:lumMod val="50000"/>
                    </a:srgb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Times New Roman"/>
              </a:rPr>
              <a:t>Badal Bhatt (181500187)</a:t>
            </a:r>
          </a:p>
          <a:p>
            <a:pPr algn="ctr">
              <a:buNone/>
            </a:pPr>
            <a:endParaRPr lang="en-US" dirty="0"/>
          </a:p>
        </p:txBody>
      </p:sp>
    </p:spTree>
  </p:cSld>
  <p:clrMapOvr>
    <a:masterClrMapping/>
  </p:clrMapOvr>
  <p:transition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5010" y="721995"/>
            <a:ext cx="7712710" cy="3646170"/>
          </a:xfrm>
        </p:spPr>
        <p:txBody>
          <a:bodyPr/>
          <a:lstStyle/>
          <a:p>
            <a:pPr marL="114300" indent="0" algn="ctr">
              <a:buNone/>
            </a:pPr>
            <a:r>
              <a:rPr lang="en-US" b="1" u="sng" spc="50" dirty="0" err="1">
                <a:ln w="11430"/>
                <a:solidFill>
                  <a:srgbClr val="0070C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Playfair Display" panose="00000500000000000000"/>
                <a:ea typeface="Playfair Display" panose="00000500000000000000"/>
                <a:cs typeface="Playfair Display" panose="00000500000000000000"/>
                <a:sym typeface="+mn-ea"/>
              </a:rPr>
              <a:t>Snapshots:View</a:t>
            </a:r>
            <a:r>
              <a:rPr lang="en-US" b="1" u="sng" spc="50" dirty="0">
                <a:ln w="11430"/>
                <a:solidFill>
                  <a:srgbClr val="0070C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Playfair Display" panose="00000500000000000000"/>
                <a:ea typeface="Playfair Display" panose="00000500000000000000"/>
                <a:cs typeface="Playfair Display" panose="00000500000000000000"/>
                <a:sym typeface="+mn-ea"/>
              </a:rPr>
              <a:t> Student Details</a:t>
            </a:r>
          </a:p>
          <a:p>
            <a:pPr marL="114300" indent="0" algn="ctr">
              <a:buFont typeface="Wingdings" panose="05000000000000000000" charset="0"/>
              <a:buNone/>
            </a:pPr>
            <a:endParaRPr lang="en-US" sz="2000" b="1" u="sng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Playfair Display" panose="00000500000000000000"/>
              <a:ea typeface="Playfair Display" panose="00000500000000000000"/>
              <a:cs typeface="Playfair Display" panose="00000500000000000000"/>
              <a:sym typeface="+mn-ea"/>
            </a:endParaRPr>
          </a:p>
          <a:p>
            <a:pPr marL="114300" indent="0" algn="ctr">
              <a:buFont typeface="Wingdings" panose="05000000000000000000" charset="0"/>
              <a:buNone/>
            </a:pPr>
            <a:r>
              <a:rPr lang="en-US" sz="2000" b="1" u="sng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Playfair Display" panose="00000500000000000000"/>
                <a:ea typeface="Playfair Display" panose="00000500000000000000"/>
                <a:cs typeface="Playfair Display" panose="00000500000000000000"/>
                <a:sym typeface="+mn-ea"/>
              </a:rPr>
              <a:t> </a:t>
            </a:r>
          </a:p>
          <a:p>
            <a:pPr marL="114300" indent="0" algn="ctr">
              <a:buFont typeface="Wingdings" panose="05000000000000000000" charset="0"/>
              <a:buNone/>
            </a:pPr>
            <a:endParaRPr lang="en-US" sz="2000" b="1" u="sng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Playfair Display" panose="00000500000000000000"/>
              <a:ea typeface="Playfair Display" panose="00000500000000000000"/>
              <a:cs typeface="Playfair Display" panose="00000500000000000000"/>
              <a:sym typeface="+mn-ea"/>
            </a:endParaRPr>
          </a:p>
          <a:p>
            <a:pPr marL="114300" indent="0" algn="ctr">
              <a:buFont typeface="Wingdings" panose="05000000000000000000" charset="0"/>
              <a:buNone/>
            </a:pPr>
            <a:endParaRPr lang="en-US" dirty="0">
              <a:latin typeface="Berlin Sans FB" panose="020E0602020502020306" pitchFamily="34" charset="0"/>
              <a:cs typeface="Calibri" panose="020F0502020204030204" pitchFamily="34" charset="0"/>
              <a:sym typeface="+mn-ea"/>
            </a:endParaRPr>
          </a:p>
          <a:p>
            <a:pPr algn="l">
              <a:buFont typeface="Wingdings" panose="05000000000000000000" charset="0"/>
              <a:buChar char="ü"/>
            </a:pPr>
            <a:endParaRPr lang="en-US" dirty="0">
              <a:solidFill>
                <a:schemeClr val="tx1"/>
              </a:solidFill>
              <a:sym typeface="+mn-ea"/>
            </a:endParaRPr>
          </a:p>
          <a:p>
            <a:pPr marL="114300" indent="0" algn="l">
              <a:buFont typeface="Wingdings" panose="05000000000000000000" charset="0"/>
              <a:buNone/>
            </a:pPr>
            <a:r>
              <a:rPr lang="en-US" dirty="0">
                <a:latin typeface="Berlin Sans FB" panose="020E0602020502020306" pitchFamily="34" charset="0"/>
                <a:cs typeface="Calibri" panose="020F0502020204030204" pitchFamily="34" charset="0"/>
                <a:sym typeface="+mn-ea"/>
              </a:rPr>
              <a:t>                                                             </a:t>
            </a:r>
          </a:p>
          <a:p>
            <a:pPr marL="114300" indent="0" algn="l">
              <a:buFont typeface="Wingdings" panose="05000000000000000000" charset="0"/>
              <a:buNone/>
            </a:pPr>
            <a:r>
              <a:rPr lang="en-US" u="sng" dirty="0">
                <a:latin typeface="Berlin Sans FB" panose="020E0602020502020306" pitchFamily="34" charset="0"/>
                <a:cs typeface="Calibri" panose="020F0502020204030204" pitchFamily="34" charset="0"/>
                <a:sym typeface="+mn-ea"/>
              </a:rPr>
              <a:t>                                             </a:t>
            </a:r>
          </a:p>
          <a:p>
            <a:pPr marL="114300" indent="0" algn="l">
              <a:buFont typeface="Wingdings" panose="05000000000000000000" charset="0"/>
              <a:buNone/>
            </a:pPr>
            <a:endParaRPr lang="en-US" u="sng" dirty="0">
              <a:latin typeface="Berlin Sans FB" panose="020E0602020502020306" pitchFamily="34" charset="0"/>
              <a:cs typeface="Calibri" panose="020F0502020204030204" pitchFamily="34" charset="0"/>
              <a:sym typeface="+mn-ea"/>
            </a:endParaRPr>
          </a:p>
          <a:p>
            <a:pPr marL="114300" indent="0" algn="l">
              <a:buFont typeface="Wingdings" panose="05000000000000000000" charset="0"/>
              <a:buNone/>
            </a:pPr>
            <a:endParaRPr lang="en-US" u="sng" dirty="0">
              <a:latin typeface="Berlin Sans FB" panose="020E0602020502020306" pitchFamily="34" charset="0"/>
              <a:cs typeface="Calibri" panose="020F0502020204030204" pitchFamily="34" charset="0"/>
              <a:sym typeface="+mn-ea"/>
            </a:endParaRPr>
          </a:p>
          <a:p>
            <a:pPr marL="114300" indent="0" algn="l">
              <a:buFont typeface="Wingdings" panose="05000000000000000000" charset="0"/>
              <a:buNone/>
            </a:pPr>
            <a:endParaRPr lang="en-US" dirty="0">
              <a:latin typeface="Berlin Sans FB" panose="020E0602020502020306" pitchFamily="34" charset="0"/>
              <a:cs typeface="Calibri" panose="020F0502020204030204" pitchFamily="34" charset="0"/>
              <a:sym typeface="+mn-ea"/>
            </a:endParaRPr>
          </a:p>
          <a:p>
            <a:pPr marL="114300" indent="0" algn="l">
              <a:buFont typeface="Wingdings" panose="05000000000000000000" charset="0"/>
              <a:buNone/>
            </a:pPr>
            <a:endParaRPr lang="en-US" dirty="0">
              <a:latin typeface="Berlin Sans FB" panose="020E0602020502020306" pitchFamily="34" charset="0"/>
              <a:cs typeface="Calibri" panose="020F0502020204030204" pitchFamily="34" charset="0"/>
              <a:sym typeface="+mn-ea"/>
            </a:endParaRPr>
          </a:p>
          <a:p>
            <a:pPr marL="114300" indent="0" algn="l">
              <a:buFont typeface="Wingdings" panose="05000000000000000000" charset="0"/>
              <a:buNone/>
            </a:pPr>
            <a:endParaRPr lang="en-US" dirty="0">
              <a:latin typeface="Berlin Sans FB" panose="020E0602020502020306" pitchFamily="34" charset="0"/>
              <a:cs typeface="Calibri" panose="020F0502020204030204" pitchFamily="34" charset="0"/>
              <a:sym typeface="+mn-ea"/>
            </a:endParaRPr>
          </a:p>
          <a:p>
            <a:pPr marL="114300" indent="0" algn="l">
              <a:buFont typeface="Wingdings" panose="05000000000000000000" charset="0"/>
              <a:buNone/>
            </a:pPr>
            <a:endParaRPr lang="en-US" dirty="0">
              <a:latin typeface="Berlin Sans FB" panose="020E0602020502020306" pitchFamily="34" charset="0"/>
              <a:cs typeface="Calibri" panose="020F0502020204030204" pitchFamily="34" charset="0"/>
              <a:sym typeface="+mn-ea"/>
            </a:endParaRPr>
          </a:p>
          <a:p>
            <a:pPr marL="114300" indent="0" algn="l">
              <a:buFont typeface="Wingdings" panose="05000000000000000000" charset="0"/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 descr="Graphical user interface&#10;&#10;Description automatically generated"/>
          <p:cNvPicPr/>
          <p:nvPr/>
        </p:nvPicPr>
        <p:blipFill>
          <a:blip r:embed="rId3"/>
          <a:srcRect l="203" r="203"/>
          <a:stretch>
            <a:fillRect/>
          </a:stretch>
        </p:blipFill>
        <p:spPr bwMode="auto">
          <a:xfrm>
            <a:off x="1873826" y="1252104"/>
            <a:ext cx="5295901" cy="2989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5010" y="721995"/>
            <a:ext cx="7712710" cy="3646170"/>
          </a:xfrm>
        </p:spPr>
        <p:txBody>
          <a:bodyPr/>
          <a:lstStyle/>
          <a:p>
            <a:pPr marL="114300" indent="0" algn="ctr">
              <a:buNone/>
            </a:pPr>
            <a:r>
              <a:rPr lang="en-US" b="1" u="sng" spc="50" dirty="0">
                <a:ln w="11430"/>
                <a:solidFill>
                  <a:srgbClr val="0070C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Playfair Display" panose="00000500000000000000"/>
                <a:ea typeface="Playfair Display" panose="00000500000000000000"/>
                <a:cs typeface="Playfair Display" panose="00000500000000000000"/>
                <a:sym typeface="+mn-ea"/>
              </a:rPr>
              <a:t>Snapshots: Add Course</a:t>
            </a:r>
            <a:endParaRPr lang="en-US" b="1" u="sng" spc="50" dirty="0">
              <a:ln w="11430"/>
              <a:solidFill>
                <a:srgbClr val="0070C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Playfair Display" panose="00000500000000000000"/>
              <a:ea typeface="Playfair Display" panose="00000500000000000000"/>
              <a:cs typeface="Playfair Display" panose="00000500000000000000"/>
            </a:endParaRPr>
          </a:p>
          <a:p>
            <a:pPr marL="114300" indent="0" algn="ctr">
              <a:buFont typeface="Wingdings" panose="05000000000000000000" charset="0"/>
              <a:buNone/>
            </a:pPr>
            <a:endParaRPr lang="en-US" sz="2000" b="1" u="sng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Playfair Display" panose="00000500000000000000"/>
              <a:ea typeface="Playfair Display" panose="00000500000000000000"/>
              <a:cs typeface="Playfair Display" panose="00000500000000000000"/>
              <a:sym typeface="+mn-ea"/>
            </a:endParaRPr>
          </a:p>
          <a:p>
            <a:pPr marL="114300" indent="0" algn="ctr">
              <a:buFont typeface="Wingdings" panose="05000000000000000000" charset="0"/>
              <a:buNone/>
            </a:pPr>
            <a:r>
              <a:rPr lang="en-US" sz="2000" b="1" u="sng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Playfair Display" panose="00000500000000000000"/>
                <a:ea typeface="Playfair Display" panose="00000500000000000000"/>
                <a:cs typeface="Playfair Display" panose="00000500000000000000"/>
                <a:sym typeface="+mn-ea"/>
              </a:rPr>
              <a:t> </a:t>
            </a:r>
          </a:p>
          <a:p>
            <a:pPr marL="114300" indent="0" algn="ctr">
              <a:buFont typeface="Wingdings" panose="05000000000000000000" charset="0"/>
              <a:buNone/>
            </a:pPr>
            <a:endParaRPr lang="en-US" sz="2000" b="1" u="sng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Playfair Display" panose="00000500000000000000"/>
              <a:ea typeface="Playfair Display" panose="00000500000000000000"/>
              <a:cs typeface="Playfair Display" panose="00000500000000000000"/>
              <a:sym typeface="+mn-ea"/>
            </a:endParaRPr>
          </a:p>
          <a:p>
            <a:pPr marL="114300" indent="0" algn="ctr">
              <a:buFont typeface="Wingdings" panose="05000000000000000000" charset="0"/>
              <a:buNone/>
            </a:pPr>
            <a:endParaRPr lang="en-US" dirty="0">
              <a:latin typeface="Berlin Sans FB" panose="020E0602020502020306" pitchFamily="34" charset="0"/>
              <a:cs typeface="Calibri" panose="020F0502020204030204" pitchFamily="34" charset="0"/>
              <a:sym typeface="+mn-ea"/>
            </a:endParaRPr>
          </a:p>
          <a:p>
            <a:pPr algn="l">
              <a:buFont typeface="Wingdings" panose="05000000000000000000" charset="0"/>
              <a:buChar char="ü"/>
            </a:pPr>
            <a:endParaRPr lang="en-US" dirty="0">
              <a:solidFill>
                <a:schemeClr val="tx1"/>
              </a:solidFill>
              <a:sym typeface="+mn-ea"/>
            </a:endParaRPr>
          </a:p>
          <a:p>
            <a:pPr marL="114300" indent="0" algn="l">
              <a:buFont typeface="Wingdings" panose="05000000000000000000" charset="0"/>
              <a:buNone/>
            </a:pPr>
            <a:r>
              <a:rPr lang="en-US" dirty="0">
                <a:latin typeface="Berlin Sans FB" panose="020E0602020502020306" pitchFamily="34" charset="0"/>
                <a:cs typeface="Calibri" panose="020F0502020204030204" pitchFamily="34" charset="0"/>
                <a:sym typeface="+mn-ea"/>
              </a:rPr>
              <a:t>                                                             </a:t>
            </a:r>
          </a:p>
          <a:p>
            <a:pPr marL="114300" indent="0" algn="l">
              <a:buFont typeface="Wingdings" panose="05000000000000000000" charset="0"/>
              <a:buNone/>
            </a:pPr>
            <a:r>
              <a:rPr lang="en-US" u="sng" dirty="0">
                <a:latin typeface="Berlin Sans FB" panose="020E0602020502020306" pitchFamily="34" charset="0"/>
                <a:cs typeface="Calibri" panose="020F0502020204030204" pitchFamily="34" charset="0"/>
                <a:sym typeface="+mn-ea"/>
              </a:rPr>
              <a:t>                                             </a:t>
            </a:r>
          </a:p>
          <a:p>
            <a:pPr marL="114300" indent="0" algn="l">
              <a:buFont typeface="Wingdings" panose="05000000000000000000" charset="0"/>
              <a:buNone/>
            </a:pPr>
            <a:endParaRPr lang="en-US" u="sng" dirty="0">
              <a:latin typeface="Berlin Sans FB" panose="020E0602020502020306" pitchFamily="34" charset="0"/>
              <a:cs typeface="Calibri" panose="020F0502020204030204" pitchFamily="34" charset="0"/>
              <a:sym typeface="+mn-ea"/>
            </a:endParaRPr>
          </a:p>
          <a:p>
            <a:pPr marL="114300" indent="0" algn="l">
              <a:buFont typeface="Wingdings" panose="05000000000000000000" charset="0"/>
              <a:buNone/>
            </a:pPr>
            <a:endParaRPr lang="en-US" u="sng" dirty="0">
              <a:latin typeface="Berlin Sans FB" panose="020E0602020502020306" pitchFamily="34" charset="0"/>
              <a:cs typeface="Calibri" panose="020F0502020204030204" pitchFamily="34" charset="0"/>
              <a:sym typeface="+mn-ea"/>
            </a:endParaRPr>
          </a:p>
          <a:p>
            <a:pPr marL="114300" indent="0" algn="l">
              <a:buFont typeface="Wingdings" panose="05000000000000000000" charset="0"/>
              <a:buNone/>
            </a:pPr>
            <a:endParaRPr lang="en-US" dirty="0">
              <a:latin typeface="Berlin Sans FB" panose="020E0602020502020306" pitchFamily="34" charset="0"/>
              <a:cs typeface="Calibri" panose="020F0502020204030204" pitchFamily="34" charset="0"/>
              <a:sym typeface="+mn-ea"/>
            </a:endParaRPr>
          </a:p>
          <a:p>
            <a:pPr marL="114300" indent="0" algn="l">
              <a:buFont typeface="Wingdings" panose="05000000000000000000" charset="0"/>
              <a:buNone/>
            </a:pPr>
            <a:endParaRPr lang="en-US" dirty="0">
              <a:latin typeface="Berlin Sans FB" panose="020E0602020502020306" pitchFamily="34" charset="0"/>
              <a:cs typeface="Calibri" panose="020F0502020204030204" pitchFamily="34" charset="0"/>
              <a:sym typeface="+mn-ea"/>
            </a:endParaRPr>
          </a:p>
          <a:p>
            <a:pPr marL="114300" indent="0" algn="l">
              <a:buFont typeface="Wingdings" panose="05000000000000000000" charset="0"/>
              <a:buNone/>
            </a:pPr>
            <a:endParaRPr lang="en-US" dirty="0">
              <a:latin typeface="Berlin Sans FB" panose="020E0602020502020306" pitchFamily="34" charset="0"/>
              <a:cs typeface="Calibri" panose="020F0502020204030204" pitchFamily="34" charset="0"/>
              <a:sym typeface="+mn-ea"/>
            </a:endParaRPr>
          </a:p>
          <a:p>
            <a:pPr marL="114300" indent="0" algn="l">
              <a:buFont typeface="Wingdings" panose="05000000000000000000" charset="0"/>
              <a:buNone/>
            </a:pPr>
            <a:endParaRPr lang="en-US" dirty="0">
              <a:latin typeface="Berlin Sans FB" panose="020E0602020502020306" pitchFamily="34" charset="0"/>
              <a:cs typeface="Calibri" panose="020F0502020204030204" pitchFamily="34" charset="0"/>
              <a:sym typeface="+mn-ea"/>
            </a:endParaRPr>
          </a:p>
          <a:p>
            <a:pPr marL="114300" indent="0" algn="l">
              <a:buFont typeface="Wingdings" panose="05000000000000000000" charset="0"/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 descr="Graphical user interface, application&#10;&#10;Description automatically generated"/>
          <p:cNvPicPr/>
          <p:nvPr/>
        </p:nvPicPr>
        <p:blipFill>
          <a:blip r:embed="rId3"/>
          <a:srcRect l="1431" r="1431"/>
          <a:stretch>
            <a:fillRect/>
          </a:stretch>
        </p:blipFill>
        <p:spPr bwMode="auto">
          <a:xfrm>
            <a:off x="2026226" y="1217468"/>
            <a:ext cx="5349214" cy="3068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5010" y="721995"/>
            <a:ext cx="7712710" cy="3646170"/>
          </a:xfrm>
        </p:spPr>
        <p:txBody>
          <a:bodyPr/>
          <a:lstStyle/>
          <a:p>
            <a:pPr marL="114300" indent="0" algn="ctr">
              <a:buNone/>
            </a:pPr>
            <a:r>
              <a:rPr lang="en-US" b="1" u="sng" spc="50" dirty="0">
                <a:ln w="11430"/>
                <a:solidFill>
                  <a:srgbClr val="0070C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Playfair Display" panose="00000500000000000000"/>
                <a:ea typeface="Playfair Display" panose="00000500000000000000"/>
                <a:cs typeface="Playfair Display" panose="00000500000000000000"/>
                <a:sym typeface="+mn-ea"/>
              </a:rPr>
              <a:t>Snapshots: View Course Details</a:t>
            </a:r>
            <a:endParaRPr lang="en-US" dirty="0">
              <a:solidFill>
                <a:srgbClr val="0070C0"/>
              </a:solidFill>
            </a:endParaRPr>
          </a:p>
          <a:p>
            <a:pPr marL="114300" indent="0" algn="ctr">
              <a:buFont typeface="Wingdings" panose="05000000000000000000" charset="0"/>
              <a:buNone/>
            </a:pPr>
            <a:r>
              <a:rPr lang="en-US" sz="2000" b="1" u="sng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Playfair Display" panose="00000500000000000000"/>
                <a:ea typeface="Playfair Display" panose="00000500000000000000"/>
                <a:cs typeface="Playfair Display" panose="00000500000000000000"/>
                <a:sym typeface="+mn-ea"/>
              </a:rPr>
              <a:t> </a:t>
            </a:r>
          </a:p>
          <a:p>
            <a:pPr marL="114300" indent="0" algn="ctr">
              <a:buFont typeface="Wingdings" panose="05000000000000000000" charset="0"/>
              <a:buNone/>
            </a:pPr>
            <a:endParaRPr lang="en-US" sz="2000" b="1" u="sng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Playfair Display" panose="00000500000000000000"/>
              <a:ea typeface="Playfair Display" panose="00000500000000000000"/>
              <a:cs typeface="Playfair Display" panose="00000500000000000000"/>
              <a:sym typeface="+mn-ea"/>
            </a:endParaRPr>
          </a:p>
          <a:p>
            <a:pPr marL="114300" indent="0" algn="ctr">
              <a:buFont typeface="Wingdings" panose="05000000000000000000" charset="0"/>
              <a:buNone/>
            </a:pPr>
            <a:endParaRPr lang="en-US" dirty="0">
              <a:latin typeface="Berlin Sans FB" panose="020E0602020502020306" pitchFamily="34" charset="0"/>
              <a:cs typeface="Calibri" panose="020F0502020204030204" pitchFamily="34" charset="0"/>
              <a:sym typeface="+mn-ea"/>
            </a:endParaRPr>
          </a:p>
          <a:p>
            <a:pPr algn="l">
              <a:buFont typeface="Wingdings" panose="05000000000000000000" charset="0"/>
              <a:buChar char="ü"/>
            </a:pPr>
            <a:endParaRPr lang="en-US" dirty="0">
              <a:solidFill>
                <a:schemeClr val="tx1"/>
              </a:solidFill>
              <a:sym typeface="+mn-ea"/>
            </a:endParaRPr>
          </a:p>
          <a:p>
            <a:pPr marL="114300" indent="0" algn="l">
              <a:buFont typeface="Wingdings" panose="05000000000000000000" charset="0"/>
              <a:buNone/>
            </a:pPr>
            <a:r>
              <a:rPr lang="en-US" dirty="0">
                <a:latin typeface="Berlin Sans FB" panose="020E0602020502020306" pitchFamily="34" charset="0"/>
                <a:cs typeface="Calibri" panose="020F0502020204030204" pitchFamily="34" charset="0"/>
                <a:sym typeface="+mn-ea"/>
              </a:rPr>
              <a:t>                                                             </a:t>
            </a:r>
          </a:p>
          <a:p>
            <a:pPr marL="114300" indent="0" algn="l">
              <a:buFont typeface="Wingdings" panose="05000000000000000000" charset="0"/>
              <a:buNone/>
            </a:pPr>
            <a:r>
              <a:rPr lang="en-US" u="sng" dirty="0">
                <a:latin typeface="Berlin Sans FB" panose="020E0602020502020306" pitchFamily="34" charset="0"/>
                <a:cs typeface="Calibri" panose="020F0502020204030204" pitchFamily="34" charset="0"/>
                <a:sym typeface="+mn-ea"/>
              </a:rPr>
              <a:t>                                             </a:t>
            </a:r>
          </a:p>
          <a:p>
            <a:pPr marL="114300" indent="0" algn="l">
              <a:buFont typeface="Wingdings" panose="05000000000000000000" charset="0"/>
              <a:buNone/>
            </a:pPr>
            <a:endParaRPr lang="en-US" u="sng" dirty="0">
              <a:latin typeface="Berlin Sans FB" panose="020E0602020502020306" pitchFamily="34" charset="0"/>
              <a:cs typeface="Calibri" panose="020F0502020204030204" pitchFamily="34" charset="0"/>
              <a:sym typeface="+mn-ea"/>
            </a:endParaRPr>
          </a:p>
          <a:p>
            <a:pPr marL="114300" indent="0" algn="l">
              <a:buFont typeface="Wingdings" panose="05000000000000000000" charset="0"/>
              <a:buNone/>
            </a:pPr>
            <a:endParaRPr lang="en-US" u="sng" dirty="0">
              <a:latin typeface="Berlin Sans FB" panose="020E0602020502020306" pitchFamily="34" charset="0"/>
              <a:cs typeface="Calibri" panose="020F0502020204030204" pitchFamily="34" charset="0"/>
              <a:sym typeface="+mn-ea"/>
            </a:endParaRPr>
          </a:p>
          <a:p>
            <a:pPr marL="114300" indent="0" algn="l">
              <a:buFont typeface="Wingdings" panose="05000000000000000000" charset="0"/>
              <a:buNone/>
            </a:pPr>
            <a:endParaRPr lang="en-US" dirty="0">
              <a:latin typeface="Berlin Sans FB" panose="020E0602020502020306" pitchFamily="34" charset="0"/>
              <a:cs typeface="Calibri" panose="020F0502020204030204" pitchFamily="34" charset="0"/>
              <a:sym typeface="+mn-ea"/>
            </a:endParaRPr>
          </a:p>
          <a:p>
            <a:pPr marL="114300" indent="0" algn="l">
              <a:buFont typeface="Wingdings" panose="05000000000000000000" charset="0"/>
              <a:buNone/>
            </a:pPr>
            <a:endParaRPr lang="en-US" dirty="0">
              <a:latin typeface="Berlin Sans FB" panose="020E0602020502020306" pitchFamily="34" charset="0"/>
              <a:cs typeface="Calibri" panose="020F0502020204030204" pitchFamily="34" charset="0"/>
              <a:sym typeface="+mn-ea"/>
            </a:endParaRPr>
          </a:p>
          <a:p>
            <a:pPr marL="114300" indent="0" algn="l">
              <a:buFont typeface="Wingdings" panose="05000000000000000000" charset="0"/>
              <a:buNone/>
            </a:pPr>
            <a:endParaRPr lang="en-US" dirty="0">
              <a:latin typeface="Berlin Sans FB" panose="020E0602020502020306" pitchFamily="34" charset="0"/>
              <a:cs typeface="Calibri" panose="020F0502020204030204" pitchFamily="34" charset="0"/>
              <a:sym typeface="+mn-ea"/>
            </a:endParaRPr>
          </a:p>
          <a:p>
            <a:pPr marL="114300" indent="0" algn="l">
              <a:buFont typeface="Wingdings" panose="05000000000000000000" charset="0"/>
              <a:buNone/>
            </a:pPr>
            <a:endParaRPr lang="en-US" dirty="0">
              <a:latin typeface="Berlin Sans FB" panose="020E0602020502020306" pitchFamily="34" charset="0"/>
              <a:cs typeface="Calibri" panose="020F0502020204030204" pitchFamily="34" charset="0"/>
              <a:sym typeface="+mn-ea"/>
            </a:endParaRPr>
          </a:p>
          <a:p>
            <a:pPr marL="114300" indent="0" algn="l">
              <a:buFont typeface="Wingdings" panose="05000000000000000000" charset="0"/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 descr="A picture containing graphical user interface, table&#10;&#10;Description automatically generated"/>
          <p:cNvPicPr/>
          <p:nvPr/>
        </p:nvPicPr>
        <p:blipFill>
          <a:blip r:embed="rId3"/>
          <a:srcRect l="2725" r="2725"/>
          <a:stretch>
            <a:fillRect/>
          </a:stretch>
        </p:blipFill>
        <p:spPr bwMode="auto">
          <a:xfrm>
            <a:off x="2206336" y="1248641"/>
            <a:ext cx="4900425" cy="291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5010" y="721995"/>
            <a:ext cx="7712710" cy="3646170"/>
          </a:xfrm>
        </p:spPr>
        <p:txBody>
          <a:bodyPr/>
          <a:lstStyle/>
          <a:p>
            <a:pPr marL="114300" indent="0" algn="ctr">
              <a:buNone/>
            </a:pPr>
            <a:r>
              <a:rPr lang="en-US" b="1" u="sng" spc="50" dirty="0">
                <a:ln w="11430"/>
                <a:solidFill>
                  <a:srgbClr val="0070C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Playfair Display" panose="00000500000000000000"/>
                <a:ea typeface="Playfair Display" panose="00000500000000000000"/>
                <a:cs typeface="Playfair Display" panose="00000500000000000000"/>
                <a:sym typeface="+mn-ea"/>
              </a:rPr>
              <a:t>Snapshots: Add Subject </a:t>
            </a:r>
            <a:endParaRPr lang="en-US" dirty="0"/>
          </a:p>
          <a:p>
            <a:pPr marL="114300" indent="0" algn="ctr">
              <a:buFont typeface="Wingdings" panose="05000000000000000000" charset="0"/>
              <a:buNone/>
            </a:pPr>
            <a:r>
              <a:rPr lang="en-US" sz="2000" b="1" u="sng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Playfair Display" panose="00000500000000000000"/>
                <a:ea typeface="Playfair Display" panose="00000500000000000000"/>
                <a:cs typeface="Playfair Display" panose="00000500000000000000"/>
                <a:sym typeface="+mn-ea"/>
              </a:rPr>
              <a:t> </a:t>
            </a:r>
          </a:p>
          <a:p>
            <a:pPr marL="114300" indent="0" algn="ctr">
              <a:buFont typeface="Wingdings" panose="05000000000000000000" charset="0"/>
              <a:buNone/>
            </a:pPr>
            <a:endParaRPr lang="en-US" sz="2000" b="1" u="sng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Playfair Display" panose="00000500000000000000"/>
              <a:ea typeface="Playfair Display" panose="00000500000000000000"/>
              <a:cs typeface="Playfair Display" panose="00000500000000000000"/>
              <a:sym typeface="+mn-ea"/>
            </a:endParaRPr>
          </a:p>
          <a:p>
            <a:pPr marL="114300" indent="0" algn="ctr">
              <a:buFont typeface="Wingdings" panose="05000000000000000000" charset="0"/>
              <a:buNone/>
            </a:pPr>
            <a:endParaRPr lang="en-US" dirty="0">
              <a:latin typeface="Berlin Sans FB" panose="020E0602020502020306" pitchFamily="34" charset="0"/>
              <a:cs typeface="Calibri" panose="020F0502020204030204" pitchFamily="34" charset="0"/>
              <a:sym typeface="+mn-ea"/>
            </a:endParaRPr>
          </a:p>
          <a:p>
            <a:pPr algn="l">
              <a:buFont typeface="Wingdings" panose="05000000000000000000" charset="0"/>
              <a:buChar char="ü"/>
            </a:pPr>
            <a:endParaRPr lang="en-US" dirty="0">
              <a:solidFill>
                <a:schemeClr val="tx1"/>
              </a:solidFill>
              <a:sym typeface="+mn-ea"/>
            </a:endParaRPr>
          </a:p>
          <a:p>
            <a:pPr marL="114300" indent="0" algn="l">
              <a:buFont typeface="Wingdings" panose="05000000000000000000" charset="0"/>
              <a:buNone/>
            </a:pPr>
            <a:r>
              <a:rPr lang="en-US" dirty="0">
                <a:latin typeface="Berlin Sans FB" panose="020E0602020502020306" pitchFamily="34" charset="0"/>
                <a:cs typeface="Calibri" panose="020F0502020204030204" pitchFamily="34" charset="0"/>
                <a:sym typeface="+mn-ea"/>
              </a:rPr>
              <a:t>                                                             </a:t>
            </a:r>
          </a:p>
          <a:p>
            <a:pPr marL="114300" indent="0" algn="l">
              <a:buFont typeface="Wingdings" panose="05000000000000000000" charset="0"/>
              <a:buNone/>
            </a:pPr>
            <a:r>
              <a:rPr lang="en-US" u="sng" dirty="0">
                <a:latin typeface="Berlin Sans FB" panose="020E0602020502020306" pitchFamily="34" charset="0"/>
                <a:cs typeface="Calibri" panose="020F0502020204030204" pitchFamily="34" charset="0"/>
                <a:sym typeface="+mn-ea"/>
              </a:rPr>
              <a:t>                                             </a:t>
            </a:r>
          </a:p>
          <a:p>
            <a:pPr marL="114300" indent="0" algn="l">
              <a:buFont typeface="Wingdings" panose="05000000000000000000" charset="0"/>
              <a:buNone/>
            </a:pPr>
            <a:endParaRPr lang="en-US" u="sng" dirty="0">
              <a:latin typeface="Berlin Sans FB" panose="020E0602020502020306" pitchFamily="34" charset="0"/>
              <a:cs typeface="Calibri" panose="020F0502020204030204" pitchFamily="34" charset="0"/>
              <a:sym typeface="+mn-ea"/>
            </a:endParaRPr>
          </a:p>
          <a:p>
            <a:pPr marL="114300" indent="0" algn="l">
              <a:buFont typeface="Wingdings" panose="05000000000000000000" charset="0"/>
              <a:buNone/>
            </a:pPr>
            <a:endParaRPr lang="en-US" u="sng" dirty="0">
              <a:latin typeface="Berlin Sans FB" panose="020E0602020502020306" pitchFamily="34" charset="0"/>
              <a:cs typeface="Calibri" panose="020F0502020204030204" pitchFamily="34" charset="0"/>
              <a:sym typeface="+mn-ea"/>
            </a:endParaRPr>
          </a:p>
          <a:p>
            <a:pPr marL="114300" indent="0" algn="l">
              <a:buFont typeface="Wingdings" panose="05000000000000000000" charset="0"/>
              <a:buNone/>
            </a:pPr>
            <a:endParaRPr lang="en-US" dirty="0">
              <a:latin typeface="Berlin Sans FB" panose="020E0602020502020306" pitchFamily="34" charset="0"/>
              <a:cs typeface="Calibri" panose="020F0502020204030204" pitchFamily="34" charset="0"/>
              <a:sym typeface="+mn-ea"/>
            </a:endParaRPr>
          </a:p>
          <a:p>
            <a:pPr marL="114300" indent="0" algn="l">
              <a:buFont typeface="Wingdings" panose="05000000000000000000" charset="0"/>
              <a:buNone/>
            </a:pPr>
            <a:endParaRPr lang="en-US" dirty="0">
              <a:latin typeface="Berlin Sans FB" panose="020E0602020502020306" pitchFamily="34" charset="0"/>
              <a:cs typeface="Calibri" panose="020F0502020204030204" pitchFamily="34" charset="0"/>
              <a:sym typeface="+mn-ea"/>
            </a:endParaRPr>
          </a:p>
          <a:p>
            <a:pPr marL="114300" indent="0" algn="l">
              <a:buFont typeface="Wingdings" panose="05000000000000000000" charset="0"/>
              <a:buNone/>
            </a:pPr>
            <a:endParaRPr lang="en-US" dirty="0">
              <a:latin typeface="Berlin Sans FB" panose="020E0602020502020306" pitchFamily="34" charset="0"/>
              <a:cs typeface="Calibri" panose="020F0502020204030204" pitchFamily="34" charset="0"/>
              <a:sym typeface="+mn-ea"/>
            </a:endParaRPr>
          </a:p>
          <a:p>
            <a:pPr marL="114300" indent="0" algn="l">
              <a:buFont typeface="Wingdings" panose="05000000000000000000" charset="0"/>
              <a:buNone/>
            </a:pPr>
            <a:endParaRPr lang="en-US" dirty="0">
              <a:latin typeface="Berlin Sans FB" panose="020E0602020502020306" pitchFamily="34" charset="0"/>
              <a:cs typeface="Calibri" panose="020F0502020204030204" pitchFamily="34" charset="0"/>
              <a:sym typeface="+mn-ea"/>
            </a:endParaRPr>
          </a:p>
          <a:p>
            <a:pPr marL="114300" indent="0" algn="l">
              <a:buFont typeface="Wingdings" panose="05000000000000000000" charset="0"/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 descr="Graphical user interface&#10;&#10;Description automatically generated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77736" y="1235618"/>
            <a:ext cx="5413663" cy="3041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5010" y="721995"/>
            <a:ext cx="7712710" cy="3646170"/>
          </a:xfrm>
        </p:spPr>
        <p:txBody>
          <a:bodyPr/>
          <a:lstStyle/>
          <a:p>
            <a:pPr marL="114300" indent="0" algn="ctr">
              <a:buNone/>
            </a:pPr>
            <a:r>
              <a:rPr lang="en-US" b="1" u="sng" spc="50" dirty="0">
                <a:ln w="11430"/>
                <a:solidFill>
                  <a:srgbClr val="0070C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Playfair Display" panose="00000500000000000000"/>
                <a:ea typeface="Playfair Display" panose="00000500000000000000"/>
                <a:cs typeface="Playfair Display" panose="00000500000000000000"/>
                <a:sym typeface="+mn-ea"/>
              </a:rPr>
              <a:t>Snapshots: View Subject Details</a:t>
            </a:r>
            <a:endParaRPr lang="en-US" b="1" u="sng" spc="50" dirty="0">
              <a:ln w="11430"/>
              <a:solidFill>
                <a:srgbClr val="0070C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Playfair Display" panose="00000500000000000000"/>
              <a:ea typeface="Playfair Display" panose="00000500000000000000"/>
              <a:cs typeface="Playfair Display" panose="00000500000000000000"/>
            </a:endParaRPr>
          </a:p>
          <a:p>
            <a:pPr marL="114300" indent="0" algn="ctr">
              <a:buFont typeface="Wingdings" panose="05000000000000000000" charset="0"/>
              <a:buNone/>
            </a:pPr>
            <a:endParaRPr lang="en-US" sz="2000" b="1" u="sng" spc="50" dirty="0">
              <a:ln w="11430"/>
              <a:solidFill>
                <a:srgbClr val="0070C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Playfair Display" panose="00000500000000000000"/>
              <a:ea typeface="Playfair Display" panose="00000500000000000000"/>
              <a:cs typeface="Playfair Display" panose="00000500000000000000"/>
            </a:endParaRPr>
          </a:p>
          <a:p>
            <a:pPr marL="114300" indent="0" algn="ctr">
              <a:buFont typeface="Wingdings" panose="05000000000000000000" charset="0"/>
              <a:buNone/>
            </a:pPr>
            <a:r>
              <a:rPr lang="en-US" sz="2000" b="1" u="sng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Playfair Display" panose="00000500000000000000"/>
                <a:ea typeface="Playfair Display" panose="00000500000000000000"/>
                <a:cs typeface="Playfair Display" panose="00000500000000000000"/>
                <a:sym typeface="+mn-ea"/>
              </a:rPr>
              <a:t> </a:t>
            </a:r>
          </a:p>
          <a:p>
            <a:pPr marL="114300" indent="0" algn="ctr">
              <a:buFont typeface="Wingdings" panose="05000000000000000000" charset="0"/>
              <a:buNone/>
            </a:pPr>
            <a:endParaRPr lang="en-US" sz="2000" b="1" u="sng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Playfair Display" panose="00000500000000000000"/>
              <a:ea typeface="Playfair Display" panose="00000500000000000000"/>
              <a:cs typeface="Playfair Display" panose="00000500000000000000"/>
              <a:sym typeface="+mn-ea"/>
            </a:endParaRPr>
          </a:p>
          <a:p>
            <a:pPr marL="114300" indent="0" algn="ctr">
              <a:buFont typeface="Wingdings" panose="05000000000000000000" charset="0"/>
              <a:buNone/>
            </a:pPr>
            <a:endParaRPr lang="en-US" dirty="0">
              <a:latin typeface="Berlin Sans FB" panose="020E0602020502020306" pitchFamily="34" charset="0"/>
              <a:cs typeface="Calibri" panose="020F0502020204030204" pitchFamily="34" charset="0"/>
              <a:sym typeface="+mn-ea"/>
            </a:endParaRPr>
          </a:p>
          <a:p>
            <a:pPr algn="l">
              <a:buFont typeface="Wingdings" panose="05000000000000000000" charset="0"/>
              <a:buChar char="ü"/>
            </a:pPr>
            <a:endParaRPr lang="en-US" dirty="0">
              <a:solidFill>
                <a:schemeClr val="tx1"/>
              </a:solidFill>
              <a:sym typeface="+mn-ea"/>
            </a:endParaRPr>
          </a:p>
          <a:p>
            <a:pPr marL="114300" indent="0" algn="l">
              <a:buFont typeface="Wingdings" panose="05000000000000000000" charset="0"/>
              <a:buNone/>
            </a:pPr>
            <a:r>
              <a:rPr lang="en-US" dirty="0">
                <a:latin typeface="Berlin Sans FB" panose="020E0602020502020306" pitchFamily="34" charset="0"/>
                <a:cs typeface="Calibri" panose="020F0502020204030204" pitchFamily="34" charset="0"/>
                <a:sym typeface="+mn-ea"/>
              </a:rPr>
              <a:t>                                                             </a:t>
            </a:r>
          </a:p>
          <a:p>
            <a:pPr marL="114300" indent="0" algn="l">
              <a:buFont typeface="Wingdings" panose="05000000000000000000" charset="0"/>
              <a:buNone/>
            </a:pPr>
            <a:r>
              <a:rPr lang="en-US" u="sng" dirty="0">
                <a:latin typeface="Berlin Sans FB" panose="020E0602020502020306" pitchFamily="34" charset="0"/>
                <a:cs typeface="Calibri" panose="020F0502020204030204" pitchFamily="34" charset="0"/>
                <a:sym typeface="+mn-ea"/>
              </a:rPr>
              <a:t>                                             </a:t>
            </a:r>
          </a:p>
          <a:p>
            <a:pPr marL="114300" indent="0" algn="l">
              <a:buFont typeface="Wingdings" panose="05000000000000000000" charset="0"/>
              <a:buNone/>
            </a:pPr>
            <a:endParaRPr lang="en-US" u="sng" dirty="0">
              <a:latin typeface="Berlin Sans FB" panose="020E0602020502020306" pitchFamily="34" charset="0"/>
              <a:cs typeface="Calibri" panose="020F0502020204030204" pitchFamily="34" charset="0"/>
              <a:sym typeface="+mn-ea"/>
            </a:endParaRPr>
          </a:p>
          <a:p>
            <a:pPr marL="114300" indent="0" algn="l">
              <a:buFont typeface="Wingdings" panose="05000000000000000000" charset="0"/>
              <a:buNone/>
            </a:pPr>
            <a:endParaRPr lang="en-US" u="sng" dirty="0">
              <a:latin typeface="Berlin Sans FB" panose="020E0602020502020306" pitchFamily="34" charset="0"/>
              <a:cs typeface="Calibri" panose="020F0502020204030204" pitchFamily="34" charset="0"/>
              <a:sym typeface="+mn-ea"/>
            </a:endParaRPr>
          </a:p>
          <a:p>
            <a:pPr marL="114300" indent="0" algn="l">
              <a:buFont typeface="Wingdings" panose="05000000000000000000" charset="0"/>
              <a:buNone/>
            </a:pPr>
            <a:endParaRPr lang="en-US" dirty="0">
              <a:latin typeface="Berlin Sans FB" panose="020E0602020502020306" pitchFamily="34" charset="0"/>
              <a:cs typeface="Calibri" panose="020F0502020204030204" pitchFamily="34" charset="0"/>
              <a:sym typeface="+mn-ea"/>
            </a:endParaRPr>
          </a:p>
          <a:p>
            <a:pPr marL="114300" indent="0" algn="l">
              <a:buFont typeface="Wingdings" panose="05000000000000000000" charset="0"/>
              <a:buNone/>
            </a:pPr>
            <a:endParaRPr lang="en-US" dirty="0">
              <a:latin typeface="Berlin Sans FB" panose="020E0602020502020306" pitchFamily="34" charset="0"/>
              <a:cs typeface="Calibri" panose="020F0502020204030204" pitchFamily="34" charset="0"/>
              <a:sym typeface="+mn-ea"/>
            </a:endParaRPr>
          </a:p>
          <a:p>
            <a:pPr marL="114300" indent="0" algn="l">
              <a:buFont typeface="Wingdings" panose="05000000000000000000" charset="0"/>
              <a:buNone/>
            </a:pPr>
            <a:endParaRPr lang="en-US" dirty="0">
              <a:latin typeface="Berlin Sans FB" panose="020E0602020502020306" pitchFamily="34" charset="0"/>
              <a:cs typeface="Calibri" panose="020F0502020204030204" pitchFamily="34" charset="0"/>
              <a:sym typeface="+mn-ea"/>
            </a:endParaRPr>
          </a:p>
          <a:p>
            <a:pPr marL="114300" indent="0" algn="l">
              <a:buFont typeface="Wingdings" panose="05000000000000000000" charset="0"/>
              <a:buNone/>
            </a:pPr>
            <a:endParaRPr lang="en-US" dirty="0">
              <a:latin typeface="Berlin Sans FB" panose="020E0602020502020306" pitchFamily="34" charset="0"/>
              <a:cs typeface="Calibri" panose="020F0502020204030204" pitchFamily="34" charset="0"/>
              <a:sym typeface="+mn-ea"/>
            </a:endParaRPr>
          </a:p>
          <a:p>
            <a:pPr marL="114300" indent="0" algn="l">
              <a:buFont typeface="Wingdings" panose="05000000000000000000" charset="0"/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 descr="Graphical user interface, application&#10;&#10;Description automatically generated"/>
          <p:cNvPicPr/>
          <p:nvPr/>
        </p:nvPicPr>
        <p:blipFill>
          <a:blip r:embed="rId3"/>
          <a:srcRect t="431" b="431"/>
          <a:stretch>
            <a:fillRect/>
          </a:stretch>
        </p:blipFill>
        <p:spPr bwMode="auto">
          <a:xfrm>
            <a:off x="1898074" y="1248642"/>
            <a:ext cx="5708072" cy="3183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5010" y="721995"/>
            <a:ext cx="7712710" cy="3646170"/>
          </a:xfrm>
        </p:spPr>
        <p:txBody>
          <a:bodyPr/>
          <a:lstStyle/>
          <a:p>
            <a:pPr marL="114300" indent="0" algn="ctr">
              <a:buFont typeface="Wingdings" panose="05000000000000000000" charset="0"/>
              <a:buNone/>
            </a:pPr>
            <a:r>
              <a:rPr lang="en-US" b="1" u="sng" spc="50" dirty="0">
                <a:ln w="11430"/>
                <a:solidFill>
                  <a:srgbClr val="0070C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Playfair Display" panose="00000500000000000000"/>
                <a:ea typeface="Playfair Display" panose="00000500000000000000"/>
                <a:cs typeface="Playfair Display" panose="00000500000000000000"/>
                <a:sym typeface="+mn-ea"/>
              </a:rPr>
              <a:t>Snapshots: Sessions Page</a:t>
            </a:r>
            <a:endParaRPr lang="en-US" b="1" u="sng" spc="50" dirty="0">
              <a:ln w="11430"/>
              <a:solidFill>
                <a:srgbClr val="0070C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Playfair Display" panose="00000500000000000000"/>
              <a:ea typeface="Playfair Display" panose="00000500000000000000"/>
              <a:cs typeface="Playfair Display" panose="00000500000000000000"/>
            </a:endParaRPr>
          </a:p>
          <a:p>
            <a:pPr marL="114300" indent="0" algn="ctr">
              <a:buFont typeface="Wingdings" panose="05000000000000000000" charset="0"/>
              <a:buNone/>
            </a:pPr>
            <a:endParaRPr lang="en-US" sz="2000" b="1" u="sng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Playfair Display" panose="00000500000000000000"/>
              <a:ea typeface="Playfair Display" panose="00000500000000000000"/>
              <a:cs typeface="Playfair Display" panose="00000500000000000000"/>
              <a:sym typeface="+mn-ea"/>
            </a:endParaRPr>
          </a:p>
          <a:p>
            <a:pPr marL="114300" indent="0" algn="ctr">
              <a:buFont typeface="Wingdings" panose="05000000000000000000" charset="0"/>
              <a:buNone/>
            </a:pPr>
            <a:endParaRPr lang="en-US" sz="2000" b="1" u="sng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Playfair Display" panose="00000500000000000000"/>
              <a:ea typeface="Playfair Display" panose="00000500000000000000"/>
              <a:cs typeface="Playfair Display" panose="00000500000000000000"/>
              <a:sym typeface="+mn-ea"/>
            </a:endParaRPr>
          </a:p>
          <a:p>
            <a:pPr marL="114300" indent="0" algn="ctr">
              <a:buFont typeface="Wingdings" panose="05000000000000000000" charset="0"/>
              <a:buNone/>
            </a:pPr>
            <a:r>
              <a:rPr lang="en-US" sz="2000" b="1" u="sng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Playfair Display" panose="00000500000000000000"/>
                <a:ea typeface="Playfair Display" panose="00000500000000000000"/>
                <a:cs typeface="Playfair Display" panose="00000500000000000000"/>
                <a:sym typeface="+mn-ea"/>
              </a:rPr>
              <a:t> </a:t>
            </a:r>
          </a:p>
          <a:p>
            <a:pPr marL="114300" indent="0" algn="ctr">
              <a:buFont typeface="Wingdings" panose="05000000000000000000" charset="0"/>
              <a:buNone/>
            </a:pPr>
            <a:endParaRPr lang="en-US" sz="2000" b="1" u="sng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Playfair Display" panose="00000500000000000000"/>
              <a:ea typeface="Playfair Display" panose="00000500000000000000"/>
              <a:cs typeface="Playfair Display" panose="00000500000000000000"/>
              <a:sym typeface="+mn-ea"/>
            </a:endParaRPr>
          </a:p>
          <a:p>
            <a:pPr marL="114300" indent="0" algn="ctr">
              <a:buFont typeface="Wingdings" panose="05000000000000000000" charset="0"/>
              <a:buNone/>
            </a:pPr>
            <a:endParaRPr lang="en-US" dirty="0">
              <a:latin typeface="Berlin Sans FB" panose="020E0602020502020306" pitchFamily="34" charset="0"/>
              <a:cs typeface="Calibri" panose="020F0502020204030204" pitchFamily="34" charset="0"/>
              <a:sym typeface="+mn-ea"/>
            </a:endParaRPr>
          </a:p>
          <a:p>
            <a:pPr algn="l">
              <a:buFont typeface="Wingdings" panose="05000000000000000000" charset="0"/>
              <a:buChar char="ü"/>
            </a:pPr>
            <a:endParaRPr lang="en-US" dirty="0">
              <a:solidFill>
                <a:schemeClr val="tx1"/>
              </a:solidFill>
              <a:sym typeface="+mn-ea"/>
            </a:endParaRPr>
          </a:p>
          <a:p>
            <a:pPr marL="114300" indent="0" algn="l">
              <a:buFont typeface="Wingdings" panose="05000000000000000000" charset="0"/>
              <a:buNone/>
            </a:pPr>
            <a:r>
              <a:rPr lang="en-US" dirty="0">
                <a:latin typeface="Berlin Sans FB" panose="020E0602020502020306" pitchFamily="34" charset="0"/>
                <a:cs typeface="Calibri" panose="020F0502020204030204" pitchFamily="34" charset="0"/>
                <a:sym typeface="+mn-ea"/>
              </a:rPr>
              <a:t>                                                             </a:t>
            </a:r>
          </a:p>
          <a:p>
            <a:pPr marL="114300" indent="0" algn="l">
              <a:buFont typeface="Wingdings" panose="05000000000000000000" charset="0"/>
              <a:buNone/>
            </a:pPr>
            <a:r>
              <a:rPr lang="en-US" u="sng" dirty="0">
                <a:latin typeface="Berlin Sans FB" panose="020E0602020502020306" pitchFamily="34" charset="0"/>
                <a:cs typeface="Calibri" panose="020F0502020204030204" pitchFamily="34" charset="0"/>
                <a:sym typeface="+mn-ea"/>
              </a:rPr>
              <a:t>                                             </a:t>
            </a:r>
          </a:p>
          <a:p>
            <a:pPr marL="114300" indent="0" algn="l">
              <a:buFont typeface="Wingdings" panose="05000000000000000000" charset="0"/>
              <a:buNone/>
            </a:pPr>
            <a:endParaRPr lang="en-US" u="sng" dirty="0">
              <a:latin typeface="Berlin Sans FB" panose="020E0602020502020306" pitchFamily="34" charset="0"/>
              <a:cs typeface="Calibri" panose="020F0502020204030204" pitchFamily="34" charset="0"/>
              <a:sym typeface="+mn-ea"/>
            </a:endParaRPr>
          </a:p>
          <a:p>
            <a:pPr marL="114300" indent="0" algn="l">
              <a:buFont typeface="Wingdings" panose="05000000000000000000" charset="0"/>
              <a:buNone/>
            </a:pPr>
            <a:endParaRPr lang="en-US" u="sng" dirty="0">
              <a:latin typeface="Berlin Sans FB" panose="020E0602020502020306" pitchFamily="34" charset="0"/>
              <a:cs typeface="Calibri" panose="020F0502020204030204" pitchFamily="34" charset="0"/>
              <a:sym typeface="+mn-ea"/>
            </a:endParaRPr>
          </a:p>
          <a:p>
            <a:pPr marL="114300" indent="0" algn="l">
              <a:buFont typeface="Wingdings" panose="05000000000000000000" charset="0"/>
              <a:buNone/>
            </a:pPr>
            <a:endParaRPr lang="en-US" dirty="0">
              <a:latin typeface="Berlin Sans FB" panose="020E0602020502020306" pitchFamily="34" charset="0"/>
              <a:cs typeface="Calibri" panose="020F0502020204030204" pitchFamily="34" charset="0"/>
              <a:sym typeface="+mn-ea"/>
            </a:endParaRPr>
          </a:p>
          <a:p>
            <a:pPr marL="114300" indent="0" algn="l">
              <a:buFont typeface="Wingdings" panose="05000000000000000000" charset="0"/>
              <a:buNone/>
            </a:pPr>
            <a:endParaRPr lang="en-US" dirty="0">
              <a:latin typeface="Berlin Sans FB" panose="020E0602020502020306" pitchFamily="34" charset="0"/>
              <a:cs typeface="Calibri" panose="020F0502020204030204" pitchFamily="34" charset="0"/>
              <a:sym typeface="+mn-ea"/>
            </a:endParaRPr>
          </a:p>
          <a:p>
            <a:pPr marL="114300" indent="0" algn="l">
              <a:buFont typeface="Wingdings" panose="05000000000000000000" charset="0"/>
              <a:buNone/>
            </a:pPr>
            <a:endParaRPr lang="en-US" dirty="0">
              <a:latin typeface="Berlin Sans FB" panose="020E0602020502020306" pitchFamily="34" charset="0"/>
              <a:cs typeface="Calibri" panose="020F0502020204030204" pitchFamily="34" charset="0"/>
              <a:sym typeface="+mn-ea"/>
            </a:endParaRPr>
          </a:p>
          <a:p>
            <a:pPr marL="114300" indent="0" algn="l">
              <a:buFont typeface="Wingdings" panose="05000000000000000000" charset="0"/>
              <a:buNone/>
            </a:pPr>
            <a:endParaRPr lang="en-US" dirty="0">
              <a:latin typeface="Berlin Sans FB" panose="020E0602020502020306" pitchFamily="34" charset="0"/>
              <a:cs typeface="Calibri" panose="020F0502020204030204" pitchFamily="34" charset="0"/>
              <a:sym typeface="+mn-ea"/>
            </a:endParaRPr>
          </a:p>
          <a:p>
            <a:pPr marL="114300" indent="0" algn="l">
              <a:buFont typeface="Wingdings" panose="05000000000000000000" charset="0"/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 descr="Graphical user interface&#10;&#10;Description automatically generated"/>
          <p:cNvPicPr/>
          <p:nvPr/>
        </p:nvPicPr>
        <p:blipFill>
          <a:blip r:embed="rId3"/>
          <a:srcRect t="652" b="652"/>
          <a:stretch>
            <a:fillRect/>
          </a:stretch>
        </p:blipFill>
        <p:spPr bwMode="auto">
          <a:xfrm>
            <a:off x="1905000" y="1321378"/>
            <a:ext cx="5724275" cy="3160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9050" y="745490"/>
            <a:ext cx="7839305" cy="3688137"/>
          </a:xfrm>
        </p:spPr>
        <p:txBody>
          <a:bodyPr/>
          <a:lstStyle/>
          <a:p>
            <a:pPr marL="114300" indent="0" algn="ctr">
              <a:buNone/>
            </a:pPr>
            <a:r>
              <a:rPr lang="en-US" b="1" u="sng" spc="50" dirty="0">
                <a:ln w="11430"/>
                <a:solidFill>
                  <a:srgbClr val="0070C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Playfair Display" panose="00000500000000000000"/>
                <a:ea typeface="Playfair Display" panose="00000500000000000000"/>
                <a:cs typeface="Playfair Display" panose="00000500000000000000"/>
                <a:sym typeface="+mn-ea"/>
              </a:rPr>
              <a:t>Future Work</a:t>
            </a:r>
            <a:endParaRPr lang="en-US" b="1" u="sng" spc="50" dirty="0">
              <a:ln w="11430"/>
              <a:solidFill>
                <a:srgbClr val="0070C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Playfair Display" panose="00000500000000000000"/>
              <a:ea typeface="Playfair Display" panose="00000500000000000000"/>
              <a:cs typeface="Playfair Display" panose="00000500000000000000"/>
            </a:endParaRPr>
          </a:p>
          <a:p>
            <a:pPr marL="114300" indent="0" algn="ctr">
              <a:buNone/>
            </a:pPr>
            <a:endParaRPr lang="en-US" b="1" u="sng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Playfair Display" panose="00000500000000000000"/>
              <a:ea typeface="Playfair Display" panose="00000500000000000000"/>
              <a:cs typeface="Playfair Display" panose="00000500000000000000"/>
              <a:sym typeface="+mn-ea"/>
            </a:endParaRPr>
          </a:p>
          <a:p>
            <a:pPr marL="114300" indent="0" algn="l">
              <a:buFont typeface="Wingdings" pitchFamily="2" charset="2"/>
              <a:buChar char="ü"/>
            </a:pPr>
            <a:r>
              <a:rPr lang="en-US" dirty="0"/>
              <a:t> </a:t>
            </a:r>
            <a:r>
              <a:rPr lang="en-US" sz="2000" dirty="0"/>
              <a:t>Add Student Attendance in future</a:t>
            </a:r>
          </a:p>
          <a:p>
            <a:pPr marL="114300" indent="0" algn="just">
              <a:buFont typeface="Wingdings" pitchFamily="2" charset="2"/>
              <a:buChar char="ü"/>
            </a:pPr>
            <a:r>
              <a:rPr lang="en-US" sz="2000" dirty="0"/>
              <a:t> In future we give update that adding particular marks of term        exam   </a:t>
            </a:r>
          </a:p>
          <a:p>
            <a:pPr marL="114300" indent="0" algn="just">
              <a:buFont typeface="Wingdings" pitchFamily="2" charset="2"/>
              <a:buChar char="ü"/>
            </a:pPr>
            <a:r>
              <a:rPr lang="en-US" sz="2000" dirty="0"/>
              <a:t> Add different types of payment mode.</a:t>
            </a:r>
          </a:p>
          <a:p>
            <a:pPr marL="114300" indent="0" algn="just">
              <a:buFont typeface="Wingdings" pitchFamily="2" charset="2"/>
              <a:buChar char="ü"/>
            </a:pPr>
            <a:endParaRPr lang="en-US" sz="2000" dirty="0"/>
          </a:p>
          <a:p>
            <a:pPr marL="114300" indent="0" algn="just">
              <a:buNone/>
            </a:pPr>
            <a:endParaRPr lang="en-US" dirty="0"/>
          </a:p>
          <a:p>
            <a:pPr marL="114300" indent="0" algn="just">
              <a:buFont typeface="Wingdings" pitchFamily="2" charset="2"/>
              <a:buChar char="ü"/>
            </a:pPr>
            <a:endParaRPr lang="en-US" dirty="0"/>
          </a:p>
          <a:p>
            <a:pPr marL="114300" indent="0" algn="just">
              <a:buFont typeface="Wingdings" pitchFamily="2" charset="2"/>
              <a:buChar char="ü"/>
            </a:pPr>
            <a:endParaRPr lang="en-US" spc="50" dirty="0">
              <a:ln w="11430"/>
              <a:solidFill>
                <a:srgbClr val="FFAB0D"/>
              </a:solidFill>
              <a:latin typeface="Playfair Display" panose="00000500000000000000"/>
            </a:endParaRPr>
          </a:p>
          <a:p>
            <a:pPr marL="114300" indent="0" algn="ctr">
              <a:buNone/>
            </a:pPr>
            <a:endParaRPr lang="en-US" b="1" u="sng" spc="50" dirty="0">
              <a:ln w="11430"/>
              <a:solidFill>
                <a:srgbClr val="FFAB0D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Playfair Display" panose="00000500000000000000"/>
            </a:endParaRPr>
          </a:p>
          <a:p>
            <a:pPr marL="114300" indent="0" algn="ctr">
              <a:buNone/>
            </a:pPr>
            <a:endParaRPr lang="en-US" sz="2000" dirty="0"/>
          </a:p>
        </p:txBody>
      </p:sp>
    </p:spTree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3740" y="745490"/>
            <a:ext cx="7714615" cy="3656965"/>
          </a:xfrm>
        </p:spPr>
        <p:txBody>
          <a:bodyPr/>
          <a:lstStyle/>
          <a:p>
            <a:pPr marL="114300" indent="0" algn="ctr">
              <a:buNone/>
            </a:pPr>
            <a:r>
              <a:rPr lang="en-US" b="1" u="sng" spc="50" dirty="0">
                <a:ln w="11430"/>
                <a:solidFill>
                  <a:srgbClr val="0070C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Playfair Display" panose="00000500000000000000"/>
                <a:ea typeface="Playfair Display" panose="00000500000000000000"/>
                <a:cs typeface="Playfair Display" panose="00000500000000000000"/>
                <a:sym typeface="+mn-ea"/>
              </a:rPr>
              <a:t>Conclusion</a:t>
            </a:r>
            <a:endParaRPr lang="en-US" b="1" u="sng" spc="50" dirty="0">
              <a:ln w="11430"/>
              <a:solidFill>
                <a:srgbClr val="0070C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Playfair Display" panose="00000500000000000000"/>
              <a:ea typeface="Playfair Display" panose="00000500000000000000"/>
              <a:cs typeface="Playfair Display" panose="00000500000000000000"/>
            </a:endParaRPr>
          </a:p>
          <a:p>
            <a:pPr marL="114300" indent="0" algn="ctr">
              <a:buNone/>
            </a:pPr>
            <a:endParaRPr lang="en-US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latin typeface="Playfair Display" panose="00000500000000000000"/>
            </a:endParaRPr>
          </a:p>
          <a:p>
            <a:pPr algn="l">
              <a:buFont typeface="Wingdings" panose="02020603050405020304"/>
              <a:buChar char="Ø"/>
            </a:pPr>
            <a:r>
              <a:rPr lang="en-US" dirty="0"/>
              <a:t>Student Management System can be used by educational institutions to maintain their student records easily.</a:t>
            </a:r>
          </a:p>
          <a:p>
            <a:pPr algn="l">
              <a:buFont typeface="Wingdings" panose="02020603050405020304"/>
              <a:buChar char="Ø"/>
            </a:pPr>
            <a:r>
              <a:rPr lang="en-US" dirty="0"/>
              <a:t> This system helps in maintaining the information of Student/ Course/Subject record of the organization.</a:t>
            </a:r>
          </a:p>
          <a:p>
            <a:pPr algn="l">
              <a:buFont typeface="Wingdings" panose="02020603050405020304"/>
              <a:buChar char="Ø"/>
            </a:pPr>
            <a:r>
              <a:rPr lang="en-US" dirty="0"/>
              <a:t> It can be easily accessed by the admin and kept safe for a long period of time without any changes.</a:t>
            </a:r>
          </a:p>
          <a:p>
            <a:pPr algn="l">
              <a:buFont typeface="Wingdings" panose="02020603050405020304"/>
              <a:buChar char="Ø"/>
            </a:pPr>
            <a:r>
              <a:rPr lang="en-US" dirty="0"/>
              <a:t>All these problems are solved by this project.</a:t>
            </a:r>
          </a:p>
          <a:p>
            <a:pPr marL="114300" indent="0" algn="l">
              <a:buNone/>
            </a:pPr>
            <a:endParaRPr lang="en-US" dirty="0"/>
          </a:p>
        </p:txBody>
      </p:sp>
    </p:spTree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A5C4E-E430-42ED-9105-804EF80E05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0400" y="2092225"/>
            <a:ext cx="4008900" cy="1461135"/>
          </a:xfrm>
        </p:spPr>
        <p:txBody>
          <a:bodyPr/>
          <a:lstStyle/>
          <a:p>
            <a:r>
              <a:rPr lang="en-US" dirty="0"/>
              <a:t>Project link</a:t>
            </a:r>
            <a:br>
              <a:rPr lang="en-US" dirty="0"/>
            </a:br>
            <a:r>
              <a:rPr lang="en-US" sz="1600" dirty="0">
                <a:hlinkClick r:id="rId2"/>
              </a:rPr>
              <a:t>Student record management system</a:t>
            </a:r>
          </a:p>
        </p:txBody>
      </p:sp>
    </p:spTree>
    <p:extLst>
      <p:ext uri="{BB962C8B-B14F-4D97-AF65-F5344CB8AC3E}">
        <p14:creationId xmlns:p14="http://schemas.microsoft.com/office/powerpoint/2010/main" val="2310711351"/>
      </p:ext>
    </p:extLst>
  </p:cSld>
  <p:clrMapOvr>
    <a:masterClrMapping/>
  </p:clrMapOvr>
  <p:transition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19</a:t>
            </a:fld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3740" y="1129030"/>
            <a:ext cx="7714615" cy="3273425"/>
          </a:xfrm>
        </p:spPr>
        <p:txBody>
          <a:bodyPr/>
          <a:lstStyle/>
          <a:p>
            <a:pPr marL="11430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charset="0"/>
              <a:buNone/>
            </a:pPr>
            <a:endParaRPr lang="en-US" dirty="0">
              <a:latin typeface="Berlin Sans FB" panose="020E0602020502020306" pitchFamily="34" charset="0"/>
              <a:sym typeface="+mn-ea"/>
            </a:endParaRPr>
          </a:p>
          <a:p>
            <a:pPr marL="11430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charset="0"/>
              <a:buNone/>
            </a:pPr>
            <a:endParaRPr lang="en-US" dirty="0">
              <a:latin typeface="Berlin Sans FB" panose="020E0602020502020306" pitchFamily="34" charset="0"/>
            </a:endParaRPr>
          </a:p>
          <a:p>
            <a:pPr marL="114300" indent="0" algn="l">
              <a:buFont typeface="Wingdings" panose="05000000000000000000" charset="0"/>
              <a:buNone/>
            </a:pPr>
            <a:endParaRPr lang="en-US">
              <a:solidFill>
                <a:schemeClr val="tx1"/>
              </a:solidFill>
            </a:endParaRPr>
          </a:p>
        </p:txBody>
      </p:sp>
      <p:pic>
        <p:nvPicPr>
          <p:cNvPr id="2" name="Picture 0" descr="Thank you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455" y="560705"/>
            <a:ext cx="7963535" cy="395351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740" y="701040"/>
            <a:ext cx="7713980" cy="522605"/>
          </a:xfrm>
        </p:spPr>
        <p:txBody>
          <a:bodyPr/>
          <a:lstStyle/>
          <a:p>
            <a:pPr algn="ctr"/>
            <a:r>
              <a:rPr lang="en-US" i="0" u="sng" spc="50" dirty="0">
                <a:ln w="11430"/>
                <a:solidFill>
                  <a:srgbClr val="0070C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CONTENT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3740" y="1129030"/>
            <a:ext cx="7714615" cy="3273425"/>
          </a:xfrm>
        </p:spPr>
        <p:txBody>
          <a:bodyPr/>
          <a:lstStyle/>
          <a:p>
            <a:pPr marL="11430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Wingdings" pitchFamily="2" charset="2"/>
              <a:buChar char="ü"/>
            </a:pPr>
            <a:r>
              <a:rPr lang="en-US" dirty="0">
                <a:solidFill>
                  <a:schemeClr val="tx1"/>
                </a:solidFill>
                <a:sym typeface="+mn-ea"/>
              </a:rPr>
              <a:t> Introduction</a:t>
            </a:r>
          </a:p>
          <a:p>
            <a:pPr marL="11430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Wingdings" pitchFamily="2" charset="2"/>
              <a:buChar char="ü"/>
            </a:pPr>
            <a:r>
              <a:rPr lang="en-US" dirty="0">
                <a:solidFill>
                  <a:schemeClr val="tx1"/>
                </a:solidFill>
                <a:sym typeface="+mn-ea"/>
              </a:rPr>
              <a:t> Problem Statements</a:t>
            </a:r>
          </a:p>
          <a:p>
            <a:pPr marL="114300" indent="0" algn="l">
              <a:spcBef>
                <a:spcPts val="0"/>
              </a:spcBef>
              <a:spcAft>
                <a:spcPts val="800"/>
              </a:spcAft>
              <a:buFont typeface="Wingdings" pitchFamily="2" charset="2"/>
              <a:buChar char="ü"/>
            </a:pPr>
            <a:r>
              <a:rPr lang="en-US" dirty="0">
                <a:solidFill>
                  <a:schemeClr val="tx1"/>
                </a:solidFill>
                <a:sym typeface="+mn-ea"/>
              </a:rPr>
              <a:t> Functionality of Student Record Management System</a:t>
            </a:r>
            <a:endParaRPr lang="en-US" dirty="0">
              <a:solidFill>
                <a:schemeClr val="tx1"/>
              </a:solidFill>
            </a:endParaRPr>
          </a:p>
          <a:p>
            <a:pPr marL="11430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Wingdings" pitchFamily="2" charset="2"/>
              <a:buChar char="ü"/>
            </a:pPr>
            <a:r>
              <a:rPr lang="en-US" dirty="0">
                <a:solidFill>
                  <a:schemeClr val="tx1"/>
                </a:solidFill>
                <a:sym typeface="+mn-ea"/>
              </a:rPr>
              <a:t> Implementation Details</a:t>
            </a:r>
          </a:p>
          <a:p>
            <a:pPr marL="11430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Wingdings" pitchFamily="2" charset="2"/>
              <a:buChar char="ü"/>
            </a:pPr>
            <a:r>
              <a:rPr lang="en-US" dirty="0">
                <a:solidFill>
                  <a:schemeClr val="tx1"/>
                </a:solidFill>
                <a:sym typeface="+mn-ea"/>
              </a:rPr>
              <a:t> Snapshots</a:t>
            </a:r>
          </a:p>
          <a:p>
            <a:pPr marL="114300" indent="0" algn="l">
              <a:spcBef>
                <a:spcPts val="0"/>
              </a:spcBef>
              <a:spcAft>
                <a:spcPts val="800"/>
              </a:spcAft>
              <a:buFont typeface="Wingdings" pitchFamily="2" charset="2"/>
              <a:buChar char="ü"/>
            </a:pPr>
            <a:r>
              <a:rPr lang="en-US" dirty="0">
                <a:solidFill>
                  <a:schemeClr val="tx1"/>
                </a:solidFill>
                <a:sym typeface="+mn-ea"/>
              </a:rPr>
              <a:t> Future Work </a:t>
            </a:r>
          </a:p>
          <a:p>
            <a:pPr marL="114300" indent="0" algn="l">
              <a:spcBef>
                <a:spcPts val="0"/>
              </a:spcBef>
              <a:spcAft>
                <a:spcPts val="800"/>
              </a:spcAft>
              <a:buFont typeface="Wingdings" pitchFamily="2" charset="2"/>
              <a:buChar char="ü"/>
            </a:pPr>
            <a:r>
              <a:rPr lang="en-US" dirty="0">
                <a:solidFill>
                  <a:schemeClr val="tx1"/>
                </a:solidFill>
                <a:sym typeface="+mn-ea"/>
              </a:rPr>
              <a:t> Conclusion</a:t>
            </a:r>
          </a:p>
          <a:p>
            <a:pPr marL="114300" indent="0" algn="l">
              <a:spcBef>
                <a:spcPts val="0"/>
              </a:spcBef>
              <a:spcAft>
                <a:spcPts val="800"/>
              </a:spcAft>
              <a:buFont typeface="Wingdings" pitchFamily="2" charset="2"/>
              <a:buChar char="ü"/>
            </a:pPr>
            <a:endParaRPr lang="en-US" dirty="0">
              <a:solidFill>
                <a:schemeClr val="tx1"/>
              </a:solidFill>
              <a:sym typeface="+mn-ea"/>
            </a:endParaRPr>
          </a:p>
          <a:p>
            <a:pPr marL="11430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Wingdings" pitchFamily="2" charset="2"/>
              <a:buChar char="ü"/>
            </a:pPr>
            <a:endParaRPr lang="en-US" dirty="0">
              <a:solidFill>
                <a:schemeClr val="tx1"/>
              </a:solidFill>
              <a:sym typeface="+mn-ea"/>
            </a:endParaRPr>
          </a:p>
          <a:p>
            <a:pPr marL="11430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Wingdings" pitchFamily="2" charset="2"/>
              <a:buChar char="ü"/>
            </a:pPr>
            <a:endParaRPr lang="en-US" dirty="0">
              <a:solidFill>
                <a:schemeClr val="tx1"/>
              </a:solidFill>
              <a:sym typeface="+mn-ea"/>
            </a:endParaRPr>
          </a:p>
        </p:txBody>
      </p:sp>
      <p:pic>
        <p:nvPicPr>
          <p:cNvPr id="4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31AC3B45-0CC1-4A06-A336-CC56CB486E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3221" y="2573044"/>
            <a:ext cx="3961681" cy="1582515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740" y="701040"/>
            <a:ext cx="7713980" cy="522605"/>
          </a:xfrm>
        </p:spPr>
        <p:txBody>
          <a:bodyPr/>
          <a:lstStyle/>
          <a:p>
            <a:pPr algn="ctr"/>
            <a:r>
              <a:rPr lang="en-US" i="0" u="sng" spc="50" dirty="0">
                <a:ln w="11430"/>
                <a:solidFill>
                  <a:srgbClr val="0070C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Introduction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3740" y="1129030"/>
            <a:ext cx="7714615" cy="3273425"/>
          </a:xfrm>
        </p:spPr>
        <p:txBody>
          <a:bodyPr/>
          <a:lstStyle/>
          <a:p>
            <a:pPr algn="l">
              <a:spcBef>
                <a:spcPts val="0"/>
              </a:spcBef>
              <a:spcAft>
                <a:spcPts val="800"/>
              </a:spcAft>
              <a:buFont typeface="Tinos" pitchFamily="2" charset="2"/>
              <a:buChar char="▹"/>
            </a:pPr>
            <a:r>
              <a:rPr lang="en-US" dirty="0"/>
              <a:t>This project completely functions for showing it as a prototype to anyone or to showcase in college projects. </a:t>
            </a:r>
          </a:p>
          <a:p>
            <a:pPr algn="l">
              <a:spcBef>
                <a:spcPts val="0"/>
              </a:spcBef>
              <a:spcAft>
                <a:spcPts val="800"/>
              </a:spcAft>
              <a:buFont typeface="Tinos" pitchFamily="2" charset="2"/>
              <a:buChar char="▹"/>
            </a:pPr>
            <a:r>
              <a:rPr lang="en-US" dirty="0"/>
              <a:t>registering the Admin, Login Features,  Adding Student, View Students, View Students details, View Student terms marks  Edit/Modify the student, Delete Student from the record.</a:t>
            </a:r>
            <a:endParaRPr lang="en-US" dirty="0">
              <a:solidFill>
                <a:schemeClr val="tx1"/>
              </a:solidFill>
              <a:sym typeface="+mn-ea"/>
            </a:endParaRPr>
          </a:p>
        </p:txBody>
      </p:sp>
      <p:pic>
        <p:nvPicPr>
          <p:cNvPr id="2050" name="Picture 2" descr="A picture containing text&#10;&#10;Description automatically generated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06339" y="2666618"/>
            <a:ext cx="3145962" cy="160238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3740" y="676910"/>
            <a:ext cx="7714615" cy="3803650"/>
          </a:xfrm>
        </p:spPr>
        <p:txBody>
          <a:bodyPr/>
          <a:lstStyle/>
          <a:p>
            <a:pPr marL="114300" indent="0" algn="ctr">
              <a:spcBef>
                <a:spcPts val="0"/>
              </a:spcBef>
              <a:buNone/>
            </a:pPr>
            <a:r>
              <a:rPr lang="en-US" b="1" u="sng" spc="50" dirty="0">
                <a:ln w="11430"/>
                <a:solidFill>
                  <a:srgbClr val="0070C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Playfair Display" panose="00000500000000000000"/>
                <a:ea typeface="Playfair Display" panose="00000500000000000000"/>
                <a:cs typeface="Playfair Display" panose="00000500000000000000"/>
                <a:sym typeface="+mn-ea"/>
              </a:rPr>
              <a:t>Problem Statements</a:t>
            </a:r>
          </a:p>
          <a:p>
            <a:pPr marL="114300" indent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charset="0"/>
              <a:buNone/>
            </a:pPr>
            <a:endParaRPr lang="en-US" sz="2000" dirty="0">
              <a:latin typeface="Berlin Sans FB" panose="020E0602020502020306" pitchFamily="34" charset="0"/>
            </a:endParaRPr>
          </a:p>
          <a:p>
            <a:pPr algn="l">
              <a:spcBef>
                <a:spcPts val="0"/>
              </a:spcBef>
              <a:spcAft>
                <a:spcPts val="800"/>
              </a:spcAft>
              <a:buFont typeface="Wingdings" panose="05000000000000000000" charset="0"/>
              <a:buChar char="ü"/>
            </a:pPr>
            <a:r>
              <a:rPr lang="en-US" dirty="0"/>
              <a:t>Using manual system to manage the students which are records all information and in the book or paper was causing the job of the teachers becomes more and troublesome.</a:t>
            </a:r>
          </a:p>
          <a:p>
            <a:pPr algn="l">
              <a:spcBef>
                <a:spcPts val="0"/>
              </a:spcBef>
              <a:spcAft>
                <a:spcPts val="800"/>
              </a:spcAft>
              <a:buFont typeface="Wingdings" panose="05000000000000000000" charset="0"/>
              <a:buChar char="ü"/>
            </a:pPr>
            <a:r>
              <a:rPr lang="en-US" dirty="0"/>
              <a:t> The record in the have a possibility missing or destroy when happen any accident. </a:t>
            </a:r>
            <a:endParaRPr lang="en-US"/>
          </a:p>
          <a:p>
            <a:pPr algn="l">
              <a:spcBef>
                <a:spcPts val="0"/>
              </a:spcBef>
              <a:spcAft>
                <a:spcPts val="800"/>
              </a:spcAft>
              <a:buFont typeface="Wingdings" panose="05000000000000000000" charset="0"/>
              <a:buChar char="ü"/>
            </a:pPr>
            <a:r>
              <a:rPr lang="en-US" dirty="0"/>
              <a:t>While now already have the school use the computer to manage the student information, but both of the systems they use are already </a:t>
            </a:r>
            <a:r>
              <a:rPr lang="en-US" dirty="0" err="1"/>
              <a:t>out-dated</a:t>
            </a:r>
            <a:r>
              <a:rPr lang="en-US" dirty="0"/>
              <a:t>.  </a:t>
            </a:r>
          </a:p>
          <a:p>
            <a:pPr algn="l">
              <a:spcBef>
                <a:spcPts val="0"/>
              </a:spcBef>
              <a:spcAft>
                <a:spcPts val="800"/>
              </a:spcAft>
              <a:buFont typeface="Wingdings" panose="05000000000000000000" charset="0"/>
              <a:buChar char="ü"/>
            </a:pPr>
            <a:endParaRPr lang="en-US" dirty="0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dirty="0">
              <a:latin typeface="Berlin Sans FB" panose="020E0602020502020306" pitchFamily="34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dirty="0">
              <a:latin typeface="Berlin Sans FB" panose="020E0602020502020306" pitchFamily="34" charset="0"/>
            </a:endParaRPr>
          </a:p>
          <a:p>
            <a:pPr marL="114300" indent="0" algn="l">
              <a:buFont typeface="Wingdings" panose="05000000000000000000" charset="0"/>
              <a:buNone/>
            </a:pPr>
            <a:r>
              <a:rPr lang="en-US" dirty="0">
                <a:solidFill>
                  <a:schemeClr val="tx1"/>
                </a:solidFill>
              </a:rPr>
              <a:t>                                                                                                    </a:t>
            </a:r>
          </a:p>
          <a:p>
            <a:pPr marL="114300" indent="0" algn="l">
              <a:buFont typeface="Wingdings" panose="05000000000000000000" charset="0"/>
              <a:buNone/>
            </a:pPr>
            <a:r>
              <a:rPr lang="en-US" dirty="0">
                <a:solidFill>
                  <a:schemeClr val="tx1"/>
                </a:solidFill>
              </a:rPr>
              <a:t>                                                             </a:t>
            </a:r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740" y="701040"/>
            <a:ext cx="7713980" cy="522605"/>
          </a:xfrm>
        </p:spPr>
        <p:txBody>
          <a:bodyPr/>
          <a:lstStyle/>
          <a:p>
            <a:pPr algn="ctr"/>
            <a:r>
              <a:rPr lang="en-US" i="0" u="sng" spc="50" dirty="0">
                <a:ln w="11430"/>
                <a:solidFill>
                  <a:srgbClr val="0070C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sym typeface="+mn-ea"/>
              </a:rPr>
              <a:t>Functionality of Student Record Management System</a:t>
            </a:r>
            <a:endParaRPr lang="en-US" i="0" u="sng" spc="50" dirty="0">
              <a:ln w="11430"/>
              <a:solidFill>
                <a:srgbClr val="0070C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303" y="786130"/>
            <a:ext cx="7673053" cy="3429288"/>
          </a:xfrm>
        </p:spPr>
        <p:txBody>
          <a:bodyPr/>
          <a:lstStyle/>
          <a:p>
            <a:pPr marL="11430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dirty="0">
              <a:latin typeface="Berlin Sans FB" panose="020E0602020502020306" pitchFamily="34" charset="0"/>
            </a:endParaRPr>
          </a:p>
          <a:p>
            <a:pPr algn="l">
              <a:buFont typeface="Tinos" pitchFamily="2" charset="2"/>
              <a:buChar char="▹"/>
            </a:pPr>
            <a:r>
              <a:rPr lang="en-US" sz="1600" dirty="0"/>
              <a:t>Add Student</a:t>
            </a:r>
          </a:p>
          <a:p>
            <a:pPr algn="l">
              <a:buFont typeface="Tinos" pitchFamily="2" charset="2"/>
              <a:buChar char="▹"/>
            </a:pPr>
            <a:r>
              <a:rPr lang="en-US" sz="1600" dirty="0"/>
              <a:t>Update/Delete Students</a:t>
            </a:r>
          </a:p>
          <a:p>
            <a:pPr algn="l">
              <a:buFont typeface="Tinos" pitchFamily="2" charset="2"/>
              <a:buChar char="▹"/>
            </a:pPr>
            <a:r>
              <a:rPr lang="en-US" sz="1600" dirty="0"/>
              <a:t>View Students Details</a:t>
            </a:r>
          </a:p>
          <a:p>
            <a:pPr algn="l">
              <a:buFont typeface="Tinos,Sans-Serif" pitchFamily="2" charset="2"/>
              <a:buChar char="▹"/>
            </a:pPr>
            <a:r>
              <a:rPr lang="en-US" sz="1600" dirty="0"/>
              <a:t>Add Course </a:t>
            </a:r>
          </a:p>
          <a:p>
            <a:pPr algn="l">
              <a:buFont typeface="Tinos,Sans-Serif" pitchFamily="2" charset="2"/>
              <a:buChar char="▹"/>
            </a:pPr>
            <a:r>
              <a:rPr lang="en-US" sz="1600" dirty="0"/>
              <a:t>Update/Delete Course</a:t>
            </a:r>
          </a:p>
          <a:p>
            <a:pPr algn="l">
              <a:buFont typeface="Tinos,Sans-Serif" pitchFamily="2" charset="2"/>
              <a:buChar char="▹"/>
            </a:pPr>
            <a:r>
              <a:rPr lang="en-US" sz="1600" dirty="0"/>
              <a:t>View Course Details</a:t>
            </a:r>
          </a:p>
          <a:p>
            <a:pPr algn="l">
              <a:buFont typeface="Tinos,Sans-Serif" pitchFamily="2" charset="2"/>
              <a:buChar char="▹"/>
            </a:pPr>
            <a:r>
              <a:rPr lang="en-US" sz="1600" dirty="0"/>
              <a:t>Add Subject</a:t>
            </a:r>
          </a:p>
          <a:p>
            <a:pPr algn="l">
              <a:buFont typeface="Tinos,Sans-Serif" pitchFamily="2" charset="2"/>
              <a:buChar char="▹"/>
            </a:pPr>
            <a:r>
              <a:rPr lang="en-US" sz="1600" dirty="0"/>
              <a:t>Update/Delete Subject</a:t>
            </a:r>
          </a:p>
          <a:p>
            <a:pPr algn="l">
              <a:buFont typeface="Tinos,Sans-Serif" pitchFamily="2" charset="2"/>
              <a:buChar char="▹"/>
            </a:pPr>
            <a:r>
              <a:rPr lang="en-US" sz="1600" dirty="0"/>
              <a:t>View Subject Details</a:t>
            </a:r>
          </a:p>
          <a:p>
            <a:pPr algn="l">
              <a:buFont typeface="Tinos,Sans-Serif" pitchFamily="2" charset="2"/>
              <a:buChar char="▹"/>
            </a:pPr>
            <a:endParaRPr lang="en-US" sz="1600" dirty="0"/>
          </a:p>
          <a:p>
            <a:pPr algn="l">
              <a:buFont typeface="Tinos" pitchFamily="2" charset="2"/>
              <a:buChar char="▹"/>
            </a:pPr>
            <a:endParaRPr lang="en-US" sz="1600" dirty="0"/>
          </a:p>
          <a:p>
            <a:pPr marL="114300" indent="0" algn="l">
              <a:spcBef>
                <a:spcPts val="0"/>
              </a:spcBef>
              <a:spcAft>
                <a:spcPts val="800"/>
              </a:spcAft>
              <a:buFont typeface="Wingdings" pitchFamily="2" charset="2"/>
              <a:buChar char="ü"/>
            </a:pPr>
            <a:endParaRPr lang="en-US" sz="1600" dirty="0"/>
          </a:p>
          <a:p>
            <a:pPr marL="114300" indent="0" algn="l">
              <a:spcBef>
                <a:spcPts val="0"/>
              </a:spcBef>
              <a:spcAft>
                <a:spcPts val="800"/>
              </a:spcAft>
              <a:buFont typeface="Wingdings" pitchFamily="2" charset="2"/>
              <a:buChar char="ü"/>
            </a:pPr>
            <a:endParaRPr lang="en-US" sz="1600" dirty="0"/>
          </a:p>
        </p:txBody>
      </p:sp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3740" y="676910"/>
            <a:ext cx="7714615" cy="3803650"/>
          </a:xfrm>
        </p:spPr>
        <p:txBody>
          <a:bodyPr/>
          <a:lstStyle/>
          <a:p>
            <a:pPr marL="114300" indent="0" algn="ctr">
              <a:buNone/>
            </a:pPr>
            <a:r>
              <a:rPr lang="en-US" b="1" u="sng" spc="50" dirty="0">
                <a:ln w="11430"/>
                <a:solidFill>
                  <a:srgbClr val="0070C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Playfair Display" panose="00000500000000000000"/>
                <a:ea typeface="Playfair Display" panose="00000500000000000000"/>
                <a:cs typeface="Playfair Display" panose="00000500000000000000"/>
                <a:sym typeface="+mn-ea"/>
              </a:rPr>
              <a:t>Implementation Details</a:t>
            </a:r>
            <a:endParaRPr lang="en-US" b="1" u="sng" spc="50" dirty="0">
              <a:ln w="11430"/>
              <a:solidFill>
                <a:srgbClr val="0070C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Playfair Display" panose="00000500000000000000"/>
              <a:ea typeface="Playfair Display" panose="00000500000000000000"/>
              <a:cs typeface="Playfair Display" panose="00000500000000000000"/>
            </a:endParaRPr>
          </a:p>
          <a:p>
            <a:pPr marL="114300" indent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charset="0"/>
              <a:buNone/>
            </a:pPr>
            <a:endParaRPr lang="en-US" dirty="0">
              <a:latin typeface="Berlin Sans FB" panose="020E0602020502020306" pitchFamily="34" charset="0"/>
              <a:sym typeface="+mn-ea"/>
            </a:endParaRPr>
          </a:p>
          <a:p>
            <a:pPr algn="l">
              <a:spcBef>
                <a:spcPts val="0"/>
              </a:spcBef>
              <a:spcAft>
                <a:spcPts val="800"/>
              </a:spcAft>
              <a:buFont typeface="Wingdings" panose="05000000000000000000" charset="0"/>
              <a:buChar char="ü"/>
            </a:pPr>
            <a:r>
              <a:rPr lang="en-US" dirty="0" err="1">
                <a:latin typeface="Berlin Sans FB"/>
                <a:sym typeface="+mn-ea"/>
              </a:rPr>
              <a:t>Intellij</a:t>
            </a:r>
            <a:r>
              <a:rPr lang="en-US" dirty="0">
                <a:latin typeface="Berlin Sans FB"/>
                <a:sym typeface="+mn-ea"/>
              </a:rPr>
              <a:t> IDE – </a:t>
            </a:r>
            <a:r>
              <a:rPr lang="en-US" dirty="0">
                <a:solidFill>
                  <a:schemeClr val="tx1"/>
                </a:solidFill>
                <a:sym typeface="+mn-ea"/>
              </a:rPr>
              <a:t>As an integrated development environment(IDE).</a:t>
            </a:r>
            <a:endParaRPr lang="en-US" dirty="0">
              <a:solidFill>
                <a:schemeClr val="tx1"/>
              </a:solidFill>
            </a:endParaRPr>
          </a:p>
          <a:p>
            <a:pPr algn="l">
              <a:spcBef>
                <a:spcPts val="0"/>
              </a:spcBef>
              <a:spcAft>
                <a:spcPts val="800"/>
              </a:spcAft>
              <a:buFont typeface="Wingdings" panose="05000000000000000000" charset="0"/>
              <a:buChar char="ü"/>
            </a:pPr>
            <a:r>
              <a:rPr lang="en-US" dirty="0">
                <a:latin typeface="Berlin Sans FB"/>
                <a:sym typeface="+mn-ea"/>
              </a:rPr>
              <a:t>HTML, CSS, JavaScript - </a:t>
            </a:r>
            <a:r>
              <a:rPr lang="en-US" dirty="0">
                <a:solidFill>
                  <a:schemeClr val="tx1"/>
                </a:solidFill>
                <a:sym typeface="+mn-ea"/>
              </a:rPr>
              <a:t>For front end development</a:t>
            </a:r>
            <a:endParaRPr lang="en-US" dirty="0">
              <a:solidFill>
                <a:schemeClr val="tx1"/>
              </a:solidFill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charset="0"/>
              <a:buChar char="ü"/>
            </a:pPr>
            <a:r>
              <a:rPr lang="en-US" dirty="0">
                <a:latin typeface="Berlin Sans FB"/>
                <a:sym typeface="+mn-ea"/>
              </a:rPr>
              <a:t>PHP- </a:t>
            </a:r>
            <a:r>
              <a:rPr lang="en-US" dirty="0">
                <a:solidFill>
                  <a:schemeClr val="tx1"/>
                </a:solidFill>
                <a:sym typeface="+mn-ea"/>
              </a:rPr>
              <a:t>For back end development</a:t>
            </a:r>
            <a:endParaRPr lang="en-US" dirty="0">
              <a:solidFill>
                <a:schemeClr val="tx1"/>
              </a:solidFill>
            </a:endParaRPr>
          </a:p>
          <a:p>
            <a:pPr algn="l">
              <a:spcBef>
                <a:spcPts val="0"/>
              </a:spcBef>
              <a:spcAft>
                <a:spcPts val="800"/>
              </a:spcAft>
              <a:buFont typeface="Wingdings" panose="05000000000000000000" charset="0"/>
              <a:buChar char="ü"/>
            </a:pPr>
            <a:r>
              <a:rPr lang="en-US" dirty="0">
                <a:latin typeface="Berlin Sans FB"/>
                <a:sym typeface="+mn-ea"/>
              </a:rPr>
              <a:t>MySQL</a:t>
            </a:r>
            <a:r>
              <a:rPr lang="en-US" dirty="0">
                <a:solidFill>
                  <a:schemeClr val="tx1"/>
                </a:solidFill>
                <a:sym typeface="+mn-ea"/>
              </a:rPr>
              <a:t>- For database       </a:t>
            </a:r>
            <a:endParaRPr lang="en-US" dirty="0">
              <a:solidFill>
                <a:schemeClr val="tx1"/>
              </a:solidFill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charset="0"/>
              <a:buChar char="ü"/>
            </a:pPr>
            <a:endParaRPr lang="en-US" dirty="0">
              <a:latin typeface="Berlin Sans FB" panose="020E0602020502020306" pitchFamily="34" charset="0"/>
              <a:sym typeface="+mn-ea"/>
            </a:endParaRPr>
          </a:p>
          <a:p>
            <a:pPr marL="11430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charset="0"/>
              <a:buNone/>
            </a:pPr>
            <a:endParaRPr lang="en-US" dirty="0">
              <a:latin typeface="Berlin Sans FB" panose="020E0602020502020306" pitchFamily="34" charset="0"/>
            </a:endParaRPr>
          </a:p>
          <a:p>
            <a:pPr marL="114300" indent="0" algn="l">
              <a:buFont typeface="Wingdings" panose="05000000000000000000" charset="0"/>
              <a:buNone/>
            </a:pPr>
            <a:r>
              <a:rPr lang="en-US" dirty="0">
                <a:solidFill>
                  <a:schemeClr val="tx1"/>
                </a:solidFill>
              </a:rPr>
              <a:t>                                                                                                    </a:t>
            </a:r>
          </a:p>
          <a:p>
            <a:pPr marL="114300" indent="0" algn="l">
              <a:buFont typeface="Wingdings" panose="05000000000000000000" charset="0"/>
              <a:buNone/>
            </a:pPr>
            <a:r>
              <a:rPr lang="en-US" dirty="0">
                <a:solidFill>
                  <a:schemeClr val="tx1"/>
                </a:solidFill>
              </a:rPr>
              <a:t>                                                             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4157980" y="4197350"/>
            <a:ext cx="6299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pic>
        <p:nvPicPr>
          <p:cNvPr id="4098" name="Picture 2" descr="C:\Users\hp\Desktop\pp-web-technology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76800" y="2343150"/>
            <a:ext cx="2895600" cy="2057400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5010" y="721995"/>
            <a:ext cx="7712710" cy="3646170"/>
          </a:xfrm>
        </p:spPr>
        <p:txBody>
          <a:bodyPr/>
          <a:lstStyle/>
          <a:p>
            <a:pPr marL="114300" indent="0" algn="ctr">
              <a:buFont typeface="Wingdings" panose="05000000000000000000" charset="0"/>
              <a:buNone/>
            </a:pPr>
            <a:r>
              <a:rPr lang="en-US" b="1" u="sng" spc="50" dirty="0">
                <a:ln w="11430"/>
                <a:solidFill>
                  <a:srgbClr val="0070C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Playfair Display" panose="00000500000000000000"/>
                <a:ea typeface="Playfair Display" panose="00000500000000000000"/>
                <a:cs typeface="Playfair Display" panose="00000500000000000000"/>
                <a:sym typeface="+mn-ea"/>
              </a:rPr>
              <a:t>Snapshots: Login Page</a:t>
            </a:r>
          </a:p>
          <a:p>
            <a:pPr marL="114300" indent="0" algn="ctr">
              <a:buFont typeface="Wingdings" panose="05000000000000000000" charset="0"/>
              <a:buNone/>
            </a:pPr>
            <a:endParaRPr lang="en-US" sz="2000" b="1" u="sng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Playfair Display" panose="00000500000000000000"/>
              <a:ea typeface="Playfair Display" panose="00000500000000000000"/>
              <a:cs typeface="Playfair Display" panose="00000500000000000000"/>
              <a:sym typeface="+mn-ea"/>
            </a:endParaRPr>
          </a:p>
          <a:p>
            <a:pPr marL="114300" indent="0" algn="ctr">
              <a:buFont typeface="Wingdings" panose="05000000000000000000" charset="0"/>
              <a:buNone/>
            </a:pPr>
            <a:r>
              <a:rPr lang="en-US" sz="2000" b="1" u="sng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Playfair Display" panose="00000500000000000000"/>
                <a:ea typeface="Playfair Display" panose="00000500000000000000"/>
                <a:cs typeface="Playfair Display" panose="00000500000000000000"/>
                <a:sym typeface="+mn-ea"/>
              </a:rPr>
              <a:t> </a:t>
            </a:r>
          </a:p>
          <a:p>
            <a:pPr marL="114300" indent="0" algn="ctr">
              <a:buFont typeface="Wingdings" panose="05000000000000000000" charset="0"/>
              <a:buNone/>
            </a:pPr>
            <a:endParaRPr lang="en-US" sz="2000" b="1" u="sng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Playfair Display" panose="00000500000000000000"/>
              <a:ea typeface="Playfair Display" panose="00000500000000000000"/>
              <a:cs typeface="Playfair Display" panose="00000500000000000000"/>
              <a:sym typeface="+mn-ea"/>
            </a:endParaRPr>
          </a:p>
          <a:p>
            <a:pPr marL="114300" indent="0" algn="ctr">
              <a:buFont typeface="Wingdings" panose="05000000000000000000" charset="0"/>
              <a:buNone/>
            </a:pPr>
            <a:endParaRPr lang="en-US" dirty="0">
              <a:latin typeface="Berlin Sans FB" panose="020E0602020502020306" pitchFamily="34" charset="0"/>
              <a:cs typeface="Calibri" panose="020F0502020204030204" pitchFamily="34" charset="0"/>
              <a:sym typeface="+mn-ea"/>
            </a:endParaRPr>
          </a:p>
          <a:p>
            <a:pPr algn="l">
              <a:buFont typeface="Wingdings" panose="05000000000000000000" charset="0"/>
              <a:buChar char="ü"/>
            </a:pPr>
            <a:endParaRPr lang="en-US" dirty="0">
              <a:solidFill>
                <a:schemeClr val="tx1"/>
              </a:solidFill>
              <a:sym typeface="+mn-ea"/>
            </a:endParaRPr>
          </a:p>
          <a:p>
            <a:pPr marL="114300" indent="0" algn="l">
              <a:buFont typeface="Wingdings" panose="05000000000000000000" charset="0"/>
              <a:buNone/>
            </a:pPr>
            <a:r>
              <a:rPr lang="en-US" dirty="0">
                <a:latin typeface="Berlin Sans FB" panose="020E0602020502020306" pitchFamily="34" charset="0"/>
                <a:cs typeface="Calibri" panose="020F0502020204030204" pitchFamily="34" charset="0"/>
                <a:sym typeface="+mn-ea"/>
              </a:rPr>
              <a:t>                                                             </a:t>
            </a:r>
          </a:p>
          <a:p>
            <a:pPr marL="114300" indent="0" algn="l">
              <a:buFont typeface="Wingdings" panose="05000000000000000000" charset="0"/>
              <a:buNone/>
            </a:pPr>
            <a:r>
              <a:rPr lang="en-US" u="sng" dirty="0">
                <a:latin typeface="Berlin Sans FB" panose="020E0602020502020306" pitchFamily="34" charset="0"/>
                <a:cs typeface="Calibri" panose="020F0502020204030204" pitchFamily="34" charset="0"/>
                <a:sym typeface="+mn-ea"/>
              </a:rPr>
              <a:t>                                             </a:t>
            </a:r>
          </a:p>
          <a:p>
            <a:pPr marL="114300" indent="0" algn="l">
              <a:buFont typeface="Wingdings" panose="05000000000000000000" charset="0"/>
              <a:buNone/>
            </a:pPr>
            <a:endParaRPr lang="en-US" u="sng" dirty="0">
              <a:latin typeface="Berlin Sans FB" panose="020E0602020502020306" pitchFamily="34" charset="0"/>
              <a:cs typeface="Calibri" panose="020F0502020204030204" pitchFamily="34" charset="0"/>
              <a:sym typeface="+mn-ea"/>
            </a:endParaRPr>
          </a:p>
          <a:p>
            <a:pPr marL="114300" indent="0" algn="l">
              <a:buFont typeface="Wingdings" panose="05000000000000000000" charset="0"/>
              <a:buNone/>
            </a:pPr>
            <a:endParaRPr lang="en-US" u="sng" dirty="0">
              <a:latin typeface="Berlin Sans FB" panose="020E0602020502020306" pitchFamily="34" charset="0"/>
              <a:cs typeface="Calibri" panose="020F0502020204030204" pitchFamily="34" charset="0"/>
              <a:sym typeface="+mn-ea"/>
            </a:endParaRPr>
          </a:p>
          <a:p>
            <a:pPr marL="114300" indent="0" algn="l">
              <a:buFont typeface="Wingdings" panose="05000000000000000000" charset="0"/>
              <a:buNone/>
            </a:pPr>
            <a:endParaRPr lang="en-US" dirty="0">
              <a:latin typeface="Berlin Sans FB" panose="020E0602020502020306" pitchFamily="34" charset="0"/>
              <a:cs typeface="Calibri" panose="020F0502020204030204" pitchFamily="34" charset="0"/>
              <a:sym typeface="+mn-ea"/>
            </a:endParaRPr>
          </a:p>
          <a:p>
            <a:pPr marL="114300" indent="0" algn="l">
              <a:buFont typeface="Wingdings" panose="05000000000000000000" charset="0"/>
              <a:buNone/>
            </a:pPr>
            <a:endParaRPr lang="en-US" dirty="0">
              <a:latin typeface="Berlin Sans FB" panose="020E0602020502020306" pitchFamily="34" charset="0"/>
              <a:cs typeface="Calibri" panose="020F0502020204030204" pitchFamily="34" charset="0"/>
              <a:sym typeface="+mn-ea"/>
            </a:endParaRPr>
          </a:p>
          <a:p>
            <a:pPr marL="114300" indent="0" algn="l">
              <a:buFont typeface="Wingdings" panose="05000000000000000000" charset="0"/>
              <a:buNone/>
            </a:pPr>
            <a:endParaRPr lang="en-US" dirty="0">
              <a:latin typeface="Berlin Sans FB" panose="020E0602020502020306" pitchFamily="34" charset="0"/>
              <a:cs typeface="Calibri" panose="020F0502020204030204" pitchFamily="34" charset="0"/>
              <a:sym typeface="+mn-ea"/>
            </a:endParaRPr>
          </a:p>
          <a:p>
            <a:pPr marL="114300" indent="0" algn="l">
              <a:buFont typeface="Wingdings" panose="05000000000000000000" charset="0"/>
              <a:buNone/>
            </a:pPr>
            <a:endParaRPr lang="en-US" dirty="0">
              <a:latin typeface="Berlin Sans FB" panose="020E0602020502020306" pitchFamily="34" charset="0"/>
              <a:cs typeface="Calibri" panose="020F0502020204030204" pitchFamily="34" charset="0"/>
              <a:sym typeface="+mn-ea"/>
            </a:endParaRPr>
          </a:p>
          <a:p>
            <a:pPr marL="114300" indent="0" algn="l">
              <a:buFont typeface="Wingdings" panose="05000000000000000000" charset="0"/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 descr="Graphical user interface, application&#10;&#10;Description automatically generated"/>
          <p:cNvPicPr/>
          <p:nvPr/>
        </p:nvPicPr>
        <p:blipFill>
          <a:blip r:embed="rId3"/>
          <a:srcRect l="1787" r="1787"/>
          <a:stretch>
            <a:fillRect/>
          </a:stretch>
        </p:blipFill>
        <p:spPr bwMode="auto">
          <a:xfrm>
            <a:off x="1828800" y="1286740"/>
            <a:ext cx="5470936" cy="3179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5010" y="721995"/>
            <a:ext cx="7712710" cy="3646170"/>
          </a:xfrm>
        </p:spPr>
        <p:txBody>
          <a:bodyPr/>
          <a:lstStyle/>
          <a:p>
            <a:pPr marL="114300" indent="0" algn="ctr">
              <a:buNone/>
            </a:pPr>
            <a:r>
              <a:rPr lang="en-US" sz="2000" b="1" u="sng" spc="50" dirty="0">
                <a:ln w="11430"/>
                <a:solidFill>
                  <a:srgbClr val="0070C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Playfair Display" panose="00000500000000000000"/>
                <a:ea typeface="Playfair Display" panose="00000500000000000000"/>
                <a:cs typeface="Playfair Display" panose="00000500000000000000"/>
                <a:sym typeface="+mn-ea"/>
              </a:rPr>
              <a:t>Snapshots: Home Page </a:t>
            </a:r>
            <a:endParaRPr lang="en-US" sz="2000" b="1" u="sng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Playfair Display" panose="00000500000000000000"/>
              <a:ea typeface="Playfair Display" panose="00000500000000000000"/>
              <a:cs typeface="Playfair Display" panose="00000500000000000000"/>
              <a:sym typeface="+mn-ea"/>
            </a:endParaRPr>
          </a:p>
          <a:p>
            <a:pPr marL="114300" indent="0" algn="ctr">
              <a:buFont typeface="Wingdings" panose="05000000000000000000" charset="0"/>
              <a:buNone/>
            </a:pPr>
            <a:endParaRPr lang="en-US" sz="2000" b="1" u="sng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Playfair Display" panose="00000500000000000000"/>
              <a:ea typeface="Playfair Display" panose="00000500000000000000"/>
              <a:cs typeface="Playfair Display" panose="00000500000000000000"/>
              <a:sym typeface="+mn-ea"/>
            </a:endParaRPr>
          </a:p>
          <a:p>
            <a:pPr marL="114300" indent="0" algn="ctr">
              <a:buFont typeface="Wingdings" panose="05000000000000000000" charset="0"/>
              <a:buNone/>
            </a:pPr>
            <a:endParaRPr lang="en-US" dirty="0">
              <a:latin typeface="Berlin Sans FB" panose="020E0602020502020306" pitchFamily="34" charset="0"/>
              <a:cs typeface="Calibri" panose="020F0502020204030204" pitchFamily="34" charset="0"/>
              <a:sym typeface="+mn-ea"/>
            </a:endParaRPr>
          </a:p>
          <a:p>
            <a:pPr algn="l">
              <a:buFont typeface="Wingdings" panose="05000000000000000000" charset="0"/>
              <a:buChar char="ü"/>
            </a:pPr>
            <a:endParaRPr lang="en-US" dirty="0">
              <a:solidFill>
                <a:schemeClr val="tx1"/>
              </a:solidFill>
              <a:sym typeface="+mn-ea"/>
            </a:endParaRPr>
          </a:p>
          <a:p>
            <a:pPr marL="114300" indent="0" algn="l">
              <a:buFont typeface="Wingdings" panose="05000000000000000000" charset="0"/>
              <a:buNone/>
            </a:pPr>
            <a:r>
              <a:rPr lang="en-US" dirty="0">
                <a:latin typeface="Berlin Sans FB" panose="020E0602020502020306" pitchFamily="34" charset="0"/>
                <a:cs typeface="Calibri" panose="020F0502020204030204" pitchFamily="34" charset="0"/>
                <a:sym typeface="+mn-ea"/>
              </a:rPr>
              <a:t>                                                             </a:t>
            </a:r>
          </a:p>
          <a:p>
            <a:pPr marL="114300" indent="0" algn="l">
              <a:buFont typeface="Wingdings" panose="05000000000000000000" charset="0"/>
              <a:buNone/>
            </a:pPr>
            <a:r>
              <a:rPr lang="en-US" u="sng" dirty="0">
                <a:latin typeface="Berlin Sans FB" panose="020E0602020502020306" pitchFamily="34" charset="0"/>
                <a:cs typeface="Calibri" panose="020F0502020204030204" pitchFamily="34" charset="0"/>
                <a:sym typeface="+mn-ea"/>
              </a:rPr>
              <a:t>                                             </a:t>
            </a:r>
          </a:p>
          <a:p>
            <a:pPr marL="114300" indent="0" algn="l">
              <a:buFont typeface="Wingdings" panose="05000000000000000000" charset="0"/>
              <a:buNone/>
            </a:pPr>
            <a:endParaRPr lang="en-US" u="sng" dirty="0">
              <a:latin typeface="Berlin Sans FB" panose="020E0602020502020306" pitchFamily="34" charset="0"/>
              <a:cs typeface="Calibri" panose="020F0502020204030204" pitchFamily="34" charset="0"/>
              <a:sym typeface="+mn-ea"/>
            </a:endParaRPr>
          </a:p>
          <a:p>
            <a:pPr marL="114300" indent="0" algn="l">
              <a:buFont typeface="Wingdings" panose="05000000000000000000" charset="0"/>
              <a:buNone/>
            </a:pPr>
            <a:endParaRPr lang="en-US" u="sng" dirty="0">
              <a:latin typeface="Berlin Sans FB" panose="020E0602020502020306" pitchFamily="34" charset="0"/>
              <a:cs typeface="Calibri" panose="020F0502020204030204" pitchFamily="34" charset="0"/>
              <a:sym typeface="+mn-ea"/>
            </a:endParaRPr>
          </a:p>
          <a:p>
            <a:pPr marL="114300" indent="0" algn="l">
              <a:buFont typeface="Wingdings" panose="05000000000000000000" charset="0"/>
              <a:buNone/>
            </a:pPr>
            <a:endParaRPr lang="en-US" dirty="0">
              <a:latin typeface="Berlin Sans FB" panose="020E0602020502020306" pitchFamily="34" charset="0"/>
              <a:cs typeface="Calibri" panose="020F0502020204030204" pitchFamily="34" charset="0"/>
              <a:sym typeface="+mn-ea"/>
            </a:endParaRPr>
          </a:p>
          <a:p>
            <a:pPr marL="114300" indent="0" algn="l">
              <a:buFont typeface="Wingdings" panose="05000000000000000000" charset="0"/>
              <a:buNone/>
            </a:pPr>
            <a:endParaRPr lang="en-US" dirty="0">
              <a:latin typeface="Berlin Sans FB" panose="020E0602020502020306" pitchFamily="34" charset="0"/>
              <a:cs typeface="Calibri" panose="020F0502020204030204" pitchFamily="34" charset="0"/>
              <a:sym typeface="+mn-ea"/>
            </a:endParaRPr>
          </a:p>
          <a:p>
            <a:pPr marL="114300" indent="0" algn="l">
              <a:buFont typeface="Wingdings" panose="05000000000000000000" charset="0"/>
              <a:buNone/>
            </a:pPr>
            <a:endParaRPr lang="en-US" dirty="0">
              <a:latin typeface="Berlin Sans FB" panose="020E0602020502020306" pitchFamily="34" charset="0"/>
              <a:cs typeface="Calibri" panose="020F0502020204030204" pitchFamily="34" charset="0"/>
              <a:sym typeface="+mn-ea"/>
            </a:endParaRPr>
          </a:p>
          <a:p>
            <a:pPr marL="114300" indent="0" algn="l">
              <a:buFont typeface="Wingdings" panose="05000000000000000000" charset="0"/>
              <a:buNone/>
            </a:pPr>
            <a:endParaRPr lang="en-US" dirty="0">
              <a:latin typeface="Berlin Sans FB" panose="020E0602020502020306" pitchFamily="34" charset="0"/>
              <a:cs typeface="Calibri" panose="020F0502020204030204" pitchFamily="34" charset="0"/>
              <a:sym typeface="+mn-ea"/>
            </a:endParaRPr>
          </a:p>
          <a:p>
            <a:pPr marL="114300" indent="0" algn="l">
              <a:buFont typeface="Wingdings" panose="05000000000000000000" charset="0"/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 descr="Graphical user interface, application&#10;&#10;Description automatically generated"/>
          <p:cNvPicPr/>
          <p:nvPr/>
        </p:nvPicPr>
        <p:blipFill>
          <a:blip r:embed="rId3"/>
          <a:srcRect l="1305" r="1305"/>
          <a:stretch>
            <a:fillRect/>
          </a:stretch>
        </p:blipFill>
        <p:spPr bwMode="auto">
          <a:xfrm>
            <a:off x="2227119" y="1290206"/>
            <a:ext cx="5025117" cy="2957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5010" y="721995"/>
            <a:ext cx="7712710" cy="3646170"/>
          </a:xfrm>
        </p:spPr>
        <p:txBody>
          <a:bodyPr/>
          <a:lstStyle/>
          <a:p>
            <a:pPr marL="114300" indent="0" algn="ctr">
              <a:buNone/>
            </a:pPr>
            <a:r>
              <a:rPr lang="en-US" b="1" u="sng" spc="50" dirty="0">
                <a:ln w="11430"/>
                <a:solidFill>
                  <a:srgbClr val="0070C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Playfair Display" panose="00000500000000000000"/>
                <a:ea typeface="Playfair Display" panose="00000500000000000000"/>
                <a:cs typeface="Playfair Display" panose="00000500000000000000"/>
                <a:sym typeface="+mn-ea"/>
              </a:rPr>
              <a:t>Snapshots: Add Student Page</a:t>
            </a:r>
            <a:endParaRPr lang="en-US" b="1" u="sng" spc="50" dirty="0">
              <a:ln w="11430"/>
              <a:solidFill>
                <a:srgbClr val="0070C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Playfair Display" panose="00000500000000000000"/>
              <a:ea typeface="Playfair Display" panose="00000500000000000000"/>
              <a:cs typeface="Playfair Display" panose="00000500000000000000"/>
            </a:endParaRPr>
          </a:p>
          <a:p>
            <a:pPr marL="114300" indent="0" algn="ctr">
              <a:buFont typeface="Wingdings" panose="05000000000000000000" charset="0"/>
              <a:buNone/>
            </a:pPr>
            <a:endParaRPr lang="en-US" sz="2000" b="1" u="sng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Playfair Display" panose="00000500000000000000"/>
              <a:ea typeface="Playfair Display" panose="00000500000000000000"/>
              <a:cs typeface="Playfair Display" panose="00000500000000000000"/>
              <a:sym typeface="+mn-ea"/>
            </a:endParaRPr>
          </a:p>
          <a:p>
            <a:pPr marL="114300" indent="0" algn="ctr">
              <a:buFont typeface="Wingdings" panose="05000000000000000000" charset="0"/>
              <a:buNone/>
            </a:pPr>
            <a:r>
              <a:rPr lang="en-US" sz="2000" b="1" u="sng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Playfair Display" panose="00000500000000000000"/>
                <a:ea typeface="Playfair Display" panose="00000500000000000000"/>
                <a:cs typeface="Playfair Display" panose="00000500000000000000"/>
                <a:sym typeface="+mn-ea"/>
              </a:rPr>
              <a:t> </a:t>
            </a:r>
          </a:p>
          <a:p>
            <a:pPr marL="114300" indent="0" algn="ctr">
              <a:buFont typeface="Wingdings" panose="05000000000000000000" charset="0"/>
              <a:buNone/>
            </a:pPr>
            <a:endParaRPr lang="en-US" sz="2000" b="1" u="sng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Playfair Display" panose="00000500000000000000"/>
              <a:ea typeface="Playfair Display" panose="00000500000000000000"/>
              <a:cs typeface="Playfair Display" panose="00000500000000000000"/>
              <a:sym typeface="+mn-ea"/>
            </a:endParaRPr>
          </a:p>
          <a:p>
            <a:pPr marL="114300" indent="0" algn="ctr">
              <a:buFont typeface="Wingdings" panose="05000000000000000000" charset="0"/>
              <a:buNone/>
            </a:pPr>
            <a:endParaRPr lang="en-US" dirty="0">
              <a:latin typeface="Berlin Sans FB" panose="020E0602020502020306" pitchFamily="34" charset="0"/>
              <a:cs typeface="Calibri" panose="020F0502020204030204" pitchFamily="34" charset="0"/>
              <a:sym typeface="+mn-ea"/>
            </a:endParaRPr>
          </a:p>
          <a:p>
            <a:pPr algn="l">
              <a:buFont typeface="Wingdings" panose="05000000000000000000" charset="0"/>
              <a:buChar char="ü"/>
            </a:pPr>
            <a:endParaRPr lang="en-US" dirty="0">
              <a:solidFill>
                <a:schemeClr val="tx1"/>
              </a:solidFill>
              <a:sym typeface="+mn-ea"/>
            </a:endParaRPr>
          </a:p>
          <a:p>
            <a:pPr marL="114300" indent="0" algn="l">
              <a:buFont typeface="Wingdings" panose="05000000000000000000" charset="0"/>
              <a:buNone/>
            </a:pPr>
            <a:r>
              <a:rPr lang="en-US" dirty="0">
                <a:latin typeface="Berlin Sans FB" panose="020E0602020502020306" pitchFamily="34" charset="0"/>
                <a:cs typeface="Calibri" panose="020F0502020204030204" pitchFamily="34" charset="0"/>
                <a:sym typeface="+mn-ea"/>
              </a:rPr>
              <a:t>                                                             </a:t>
            </a:r>
          </a:p>
          <a:p>
            <a:pPr marL="114300" indent="0" algn="l">
              <a:buFont typeface="Wingdings" panose="05000000000000000000" charset="0"/>
              <a:buNone/>
            </a:pPr>
            <a:r>
              <a:rPr lang="en-US" u="sng" dirty="0">
                <a:latin typeface="Berlin Sans FB" panose="020E0602020502020306" pitchFamily="34" charset="0"/>
                <a:cs typeface="Calibri" panose="020F0502020204030204" pitchFamily="34" charset="0"/>
                <a:sym typeface="+mn-ea"/>
              </a:rPr>
              <a:t>                                             </a:t>
            </a:r>
          </a:p>
          <a:p>
            <a:pPr marL="114300" indent="0" algn="l">
              <a:buFont typeface="Wingdings" panose="05000000000000000000" charset="0"/>
              <a:buNone/>
            </a:pPr>
            <a:endParaRPr lang="en-US" u="sng" dirty="0">
              <a:latin typeface="Berlin Sans FB" panose="020E0602020502020306" pitchFamily="34" charset="0"/>
              <a:cs typeface="Calibri" panose="020F0502020204030204" pitchFamily="34" charset="0"/>
              <a:sym typeface="+mn-ea"/>
            </a:endParaRPr>
          </a:p>
          <a:p>
            <a:pPr marL="114300" indent="0" algn="l">
              <a:buFont typeface="Wingdings" panose="05000000000000000000" charset="0"/>
              <a:buNone/>
            </a:pPr>
            <a:endParaRPr lang="en-US" u="sng" dirty="0">
              <a:latin typeface="Berlin Sans FB" panose="020E0602020502020306" pitchFamily="34" charset="0"/>
              <a:cs typeface="Calibri" panose="020F0502020204030204" pitchFamily="34" charset="0"/>
              <a:sym typeface="+mn-ea"/>
            </a:endParaRPr>
          </a:p>
          <a:p>
            <a:pPr marL="114300" indent="0" algn="l">
              <a:buFont typeface="Wingdings" panose="05000000000000000000" charset="0"/>
              <a:buNone/>
            </a:pPr>
            <a:endParaRPr lang="en-US" dirty="0">
              <a:latin typeface="Berlin Sans FB" panose="020E0602020502020306" pitchFamily="34" charset="0"/>
              <a:cs typeface="Calibri" panose="020F0502020204030204" pitchFamily="34" charset="0"/>
              <a:sym typeface="+mn-ea"/>
            </a:endParaRPr>
          </a:p>
          <a:p>
            <a:pPr marL="114300" indent="0" algn="l">
              <a:buFont typeface="Wingdings" panose="05000000000000000000" charset="0"/>
              <a:buNone/>
            </a:pPr>
            <a:endParaRPr lang="en-US" dirty="0">
              <a:latin typeface="Berlin Sans FB" panose="020E0602020502020306" pitchFamily="34" charset="0"/>
              <a:cs typeface="Calibri" panose="020F0502020204030204" pitchFamily="34" charset="0"/>
              <a:sym typeface="+mn-ea"/>
            </a:endParaRPr>
          </a:p>
          <a:p>
            <a:pPr marL="114300" indent="0" algn="l">
              <a:buFont typeface="Wingdings" panose="05000000000000000000" charset="0"/>
              <a:buNone/>
            </a:pPr>
            <a:endParaRPr lang="en-US" dirty="0">
              <a:latin typeface="Berlin Sans FB" panose="020E0602020502020306" pitchFamily="34" charset="0"/>
              <a:cs typeface="Calibri" panose="020F0502020204030204" pitchFamily="34" charset="0"/>
              <a:sym typeface="+mn-ea"/>
            </a:endParaRPr>
          </a:p>
          <a:p>
            <a:pPr marL="114300" indent="0" algn="l">
              <a:buFont typeface="Wingdings" panose="05000000000000000000" charset="0"/>
              <a:buNone/>
            </a:pPr>
            <a:endParaRPr lang="en-US" dirty="0">
              <a:latin typeface="Berlin Sans FB" panose="020E0602020502020306" pitchFamily="34" charset="0"/>
              <a:cs typeface="Calibri" panose="020F0502020204030204" pitchFamily="34" charset="0"/>
              <a:sym typeface="+mn-ea"/>
            </a:endParaRPr>
          </a:p>
          <a:p>
            <a:pPr marL="114300" indent="0" algn="l">
              <a:buFont typeface="Wingdings" panose="05000000000000000000" charset="0"/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6F87F9A-84A8-48B5-937B-28A718696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5445" y="1197930"/>
            <a:ext cx="5392881" cy="3038586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Oph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662</TotalTime>
  <Words>413</Words>
  <Application>Microsoft Office PowerPoint</Application>
  <PresentationFormat>On-screen Show (16:9)</PresentationFormat>
  <Paragraphs>239</Paragraphs>
  <Slides>19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Ophelia template</vt:lpstr>
      <vt:lpstr>Office Theme</vt:lpstr>
      <vt:lpstr>Student Record Management System</vt:lpstr>
      <vt:lpstr>CONTENT</vt:lpstr>
      <vt:lpstr>Introduction</vt:lpstr>
      <vt:lpstr>PowerPoint Presentation</vt:lpstr>
      <vt:lpstr>Functionality of Student Record Management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Project link Student record management system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/>
  <cp:lastModifiedBy>hp</cp:lastModifiedBy>
  <cp:revision>468</cp:revision>
  <dcterms:created xsi:type="dcterms:W3CDTF">2018-09-18T16:46:00Z</dcterms:created>
  <dcterms:modified xsi:type="dcterms:W3CDTF">2020-12-10T08:40:57Z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1033-10.2.0.7635</vt:lpwstr>
  </property>
</Properties>
</file>