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CA65B-F2DF-4B74-8987-13DDFB5289C3}" v="877" dt="2020-12-07T09:08:30.906"/>
    <p1510:client id="{8D94551A-C6C2-4291-8AA4-2B2DB93BC2A4}" v="58" dt="2020-12-12T04:10:45.287"/>
    <p1510:client id="{A2AFAA1A-9CE2-4768-9C2D-7052ADB4CAB3}" v="106" dt="2020-12-09T05:08:59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Sharma" userId="192b08faa45d81a4" providerId="Windows Live" clId="Web-{8D94551A-C6C2-4291-8AA4-2B2DB93BC2A4}"/>
    <pc:docChg chg="modSld">
      <pc:chgData name="Om Sharma" userId="192b08faa45d81a4" providerId="Windows Live" clId="Web-{8D94551A-C6C2-4291-8AA4-2B2DB93BC2A4}" dt="2020-12-12T04:10:45.287" v="56" actId="20577"/>
      <pc:docMkLst>
        <pc:docMk/>
      </pc:docMkLst>
      <pc:sldChg chg="modSp">
        <pc:chgData name="Om Sharma" userId="192b08faa45d81a4" providerId="Windows Live" clId="Web-{8D94551A-C6C2-4291-8AA4-2B2DB93BC2A4}" dt="2020-12-12T04:10:45.287" v="55" actId="20577"/>
        <pc:sldMkLst>
          <pc:docMk/>
          <pc:sldMk cId="109857222" sldId="256"/>
        </pc:sldMkLst>
        <pc:spChg chg="mod">
          <ac:chgData name="Om Sharma" userId="192b08faa45d81a4" providerId="Windows Live" clId="Web-{8D94551A-C6C2-4291-8AA4-2B2DB93BC2A4}" dt="2020-12-12T04:10:33.256" v="3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m Sharma" userId="192b08faa45d81a4" providerId="Windows Live" clId="Web-{8D94551A-C6C2-4291-8AA4-2B2DB93BC2A4}" dt="2020-12-12T04:10:45.287" v="55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Om Sharma" userId="192b08faa45d81a4" providerId="Windows Live" clId="Web-{A2AFAA1A-9CE2-4768-9C2D-7052ADB4CAB3}"/>
    <pc:docChg chg="modSld">
      <pc:chgData name="Om Sharma" userId="192b08faa45d81a4" providerId="Windows Live" clId="Web-{A2AFAA1A-9CE2-4768-9C2D-7052ADB4CAB3}" dt="2020-12-09T05:08:59.554" v="102" actId="20577"/>
      <pc:docMkLst>
        <pc:docMk/>
      </pc:docMkLst>
      <pc:sldChg chg="modSp">
        <pc:chgData name="Om Sharma" userId="192b08faa45d81a4" providerId="Windows Live" clId="Web-{A2AFAA1A-9CE2-4768-9C2D-7052ADB4CAB3}" dt="2020-12-09T05:08:58.569" v="100" actId="20577"/>
        <pc:sldMkLst>
          <pc:docMk/>
          <pc:sldMk cId="109857222" sldId="256"/>
        </pc:sldMkLst>
        <pc:spChg chg="mod">
          <ac:chgData name="Om Sharma" userId="192b08faa45d81a4" providerId="Windows Live" clId="Web-{A2AFAA1A-9CE2-4768-9C2D-7052ADB4CAB3}" dt="2020-12-09T05:08:32.537" v="66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m Sharma" userId="192b08faa45d81a4" providerId="Windows Live" clId="Web-{A2AFAA1A-9CE2-4768-9C2D-7052ADB4CAB3}" dt="2020-12-09T05:08:58.569" v="10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4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0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3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9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5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6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Omsharma456/Gymwebsite&#8203;" TargetMode="External"/><Relationship Id="rId2" Type="http://schemas.openxmlformats.org/officeDocument/2006/relationships/hyperlink" Target="http://localhost/website/GymWebsite/homepage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0210800" cy="2138219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Gym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7" y="351891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Industrial Training</a:t>
            </a:r>
            <a:endParaRPr lang="en-US" u="sng" dirty="0">
              <a:cs typeface="Calibri"/>
            </a:endParaRPr>
          </a:p>
          <a:p>
            <a:endParaRPr lang="en-US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CA26-28DB-4F44-9405-6B819DF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Update Client Panel</a:t>
            </a:r>
            <a:endParaRPr lang="en-US"/>
          </a:p>
        </p:txBody>
      </p:sp>
      <p:pic>
        <p:nvPicPr>
          <p:cNvPr id="4" name="Picture 4" descr="Graphical user interface, text, letter&#10;&#10;Description automatically generated">
            <a:extLst>
              <a:ext uri="{FF2B5EF4-FFF2-40B4-BE49-F238E27FC236}">
                <a16:creationId xmlns:a16="http://schemas.microsoft.com/office/drawing/2014/main" id="{B92B37C8-515F-460B-ACC2-C507EC97D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313" y="1624343"/>
            <a:ext cx="9507903" cy="5357752"/>
          </a:xfrm>
        </p:spPr>
      </p:pic>
    </p:spTree>
    <p:extLst>
      <p:ext uri="{BB962C8B-B14F-4D97-AF65-F5344CB8AC3E}">
        <p14:creationId xmlns:p14="http://schemas.microsoft.com/office/powerpoint/2010/main" val="13074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628A-3EF9-4340-8192-B76C59E5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Link of my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DC80-17AA-4204-AC7F-6A23A92E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105" y="2026908"/>
            <a:ext cx="7151299" cy="1547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ea typeface="+mn-lt"/>
                <a:cs typeface="+mn-lt"/>
                <a:hlinkClick r:id="rId2"/>
              </a:rPr>
              <a:t>GymWebsite</a:t>
            </a:r>
            <a:endParaRPr lang="en-US" sz="4000">
              <a:cs typeface="Calibri" panose="020F05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A4A257-A21F-4F9F-99FA-04FF699897D1}"/>
              </a:ext>
            </a:extLst>
          </p:cNvPr>
          <p:cNvSpPr txBox="1">
            <a:spLocks/>
          </p:cNvSpPr>
          <p:nvPr/>
        </p:nvSpPr>
        <p:spPr>
          <a:xfrm>
            <a:off x="1076863" y="3516402"/>
            <a:ext cx="11061940" cy="264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Link on </a:t>
            </a:r>
            <a:r>
              <a:rPr lang="en-US" sz="4000" dirty="0" err="1">
                <a:ea typeface="+mn-lt"/>
                <a:cs typeface="+mn-lt"/>
              </a:rPr>
              <a:t>Github</a:t>
            </a:r>
            <a:endParaRPr lang="en-US" sz="4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000" dirty="0">
                <a:cs typeface="Calibri"/>
              </a:rPr>
              <a:t>                       </a:t>
            </a:r>
          </a:p>
          <a:p>
            <a:pPr marL="0" indent="0">
              <a:buNone/>
            </a:pPr>
            <a:r>
              <a:rPr lang="en-US" sz="4000" dirty="0">
                <a:cs typeface="Calibri"/>
              </a:rPr>
              <a:t>                           </a:t>
            </a:r>
            <a:r>
              <a:rPr lang="en-US" sz="4000" dirty="0">
                <a:cs typeface="Calibri"/>
                <a:hlinkClick r:id="rId3"/>
              </a:rPr>
              <a:t>Gymwebsite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09A7-7887-43BE-8A17-BB79C5FE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7058"/>
            <a:ext cx="9404723" cy="767927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BE81-F622-43A5-A5BC-D36643C4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73" y="1132768"/>
            <a:ext cx="10973747" cy="53744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ea typeface="+mj-lt"/>
                <a:cs typeface="+mj-lt"/>
              </a:rPr>
              <a:t>In this training, I learnt about Programming with  HTML and CSS, PHP.</a:t>
            </a:r>
            <a:endParaRPr lang="en-US" sz="3200" dirty="0">
              <a:cs typeface="Calibri"/>
            </a:endParaRPr>
          </a:p>
          <a:p>
            <a:pPr>
              <a:buClr>
                <a:srgbClr val="8AD0D6"/>
              </a:buClr>
            </a:pPr>
            <a:r>
              <a:rPr lang="en-US" sz="3200" dirty="0">
                <a:ea typeface="+mj-lt"/>
                <a:cs typeface="+mj-lt"/>
              </a:rPr>
              <a:t>I implemented a Gym Website with HTML, CSS and PHP. </a:t>
            </a:r>
            <a:endParaRPr lang="en-US" sz="3200" dirty="0">
              <a:cs typeface="Calibri"/>
            </a:endParaRPr>
          </a:p>
          <a:p>
            <a:pPr>
              <a:buClr>
                <a:srgbClr val="8AD0D6"/>
              </a:buClr>
            </a:pPr>
            <a:endParaRPr lang="en-US" sz="3200" dirty="0">
              <a:cs typeface="Calibri"/>
            </a:endParaRPr>
          </a:p>
          <a:p>
            <a:pPr>
              <a:buClr>
                <a:srgbClr val="8AD0D6"/>
              </a:buClr>
            </a:pPr>
            <a:r>
              <a:rPr lang="en-US" sz="3200" dirty="0">
                <a:ea typeface="+mj-lt"/>
                <a:cs typeface="+mj-lt"/>
              </a:rPr>
              <a:t>The basic concept of this Gym Website  is to provide a system which handles the information of the people who visited to my website and looking for joining Gym. It even maintains the data of customer as like name, age, Gender, </a:t>
            </a:r>
            <a:r>
              <a:rPr lang="en-US" sz="3200" dirty="0" err="1">
                <a:ea typeface="+mj-lt"/>
                <a:cs typeface="+mj-lt"/>
              </a:rPr>
              <a:t>Contact,Email</a:t>
            </a:r>
            <a:r>
              <a:rPr lang="en-US" sz="3200" dirty="0">
                <a:ea typeface="+mj-lt"/>
                <a:cs typeface="+mj-lt"/>
              </a:rPr>
              <a:t> and Address.  So that we can easily provide him/her to join gym as soon as </a:t>
            </a:r>
            <a:r>
              <a:rPr lang="en-US" sz="3200" dirty="0" err="1">
                <a:ea typeface="+mj-lt"/>
                <a:cs typeface="+mj-lt"/>
              </a:rPr>
              <a:t>possible.Data</a:t>
            </a:r>
            <a:r>
              <a:rPr lang="en-US" sz="3200" dirty="0">
                <a:ea typeface="+mj-lt"/>
                <a:cs typeface="+mj-lt"/>
              </a:rPr>
              <a:t> will be stored in the database.</a:t>
            </a:r>
            <a:endParaRPr lang="en-US" sz="3200" dirty="0">
              <a:cs typeface="Calibri"/>
            </a:endParaRPr>
          </a:p>
          <a:p>
            <a:pPr>
              <a:buClr>
                <a:srgbClr val="8AD0D6"/>
              </a:buClr>
            </a:pPr>
            <a:endParaRPr lang="en-US" sz="3200" dirty="0">
              <a:cs typeface="Calibri"/>
            </a:endParaRPr>
          </a:p>
          <a:p>
            <a:pPr>
              <a:buClr>
                <a:srgbClr val="8AD0D6"/>
              </a:buClr>
            </a:pPr>
            <a:endParaRPr lang="en-US" sz="3200" dirty="0">
              <a:cs typeface="Calibri Light"/>
            </a:endParaRPr>
          </a:p>
          <a:p>
            <a:pPr>
              <a:buClr>
                <a:srgbClr val="8AD0D6"/>
              </a:buClr>
            </a:pPr>
            <a:endParaRPr lang="en-US" sz="3200" dirty="0">
              <a:cs typeface="Calibri"/>
            </a:endParaRPr>
          </a:p>
          <a:p>
            <a:pPr>
              <a:buClr>
                <a:srgbClr val="8AD0D6"/>
              </a:buClr>
            </a:pPr>
            <a:endParaRPr lang="en-US" sz="3200" dirty="0">
              <a:cs typeface="Calibri"/>
            </a:endParaRPr>
          </a:p>
          <a:p>
            <a:pPr>
              <a:buClr>
                <a:srgbClr val="8AD0D6"/>
              </a:buClr>
            </a:pPr>
            <a:endParaRPr lang="en-US" sz="3200" dirty="0">
              <a:cs typeface="Calibri"/>
            </a:endParaRPr>
          </a:p>
          <a:p>
            <a:pPr>
              <a:buClr>
                <a:srgbClr val="8AD0D6"/>
              </a:buClr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40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C2BE2A-05FC-4088-BEF4-BD12C8FD14D3}"/>
              </a:ext>
            </a:extLst>
          </p:cNvPr>
          <p:cNvSpPr txBox="1"/>
          <p:nvPr/>
        </p:nvSpPr>
        <p:spPr>
          <a:xfrm>
            <a:off x="741872" y="842514"/>
            <a:ext cx="9831237" cy="4549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sz="2800" dirty="0"/>
              <a:t>When you enter the website, they will see all detail of Our Gym Company services. If you feel best gym company , then you can fill the details as soon as possible  without </a:t>
            </a:r>
            <a:r>
              <a:rPr lang="en-US" sz="2800" dirty="0" err="1"/>
              <a:t>wasteing</a:t>
            </a:r>
            <a:r>
              <a:rPr lang="en-US" sz="2800" dirty="0"/>
              <a:t> </a:t>
            </a:r>
            <a:r>
              <a:rPr lang="en-US" sz="2800" dirty="0" err="1"/>
              <a:t>time.In</a:t>
            </a:r>
            <a:r>
              <a:rPr lang="en-US" sz="2800" dirty="0"/>
              <a:t> order to fill the details, the user will have to enter his/her name, contact </a:t>
            </a:r>
            <a:r>
              <a:rPr lang="en-US" sz="2800" dirty="0" err="1"/>
              <a:t>number,location,age</a:t>
            </a:r>
            <a:r>
              <a:rPr lang="en-US" sz="2800" dirty="0"/>
              <a:t> and Gender. .If you having any kind of problem regarding services and any kind of problem then contact us.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12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6C88-9B0A-4355-80BD-A2F959F6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Language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F362-45F5-41D9-84A3-AB52084FE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90051" cy="50414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b="1" dirty="0">
                <a:cs typeface="Calibri"/>
              </a:rPr>
              <a:t>Html </a:t>
            </a:r>
            <a:endParaRPr lang="en-US" sz="6000" b="1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Hypertext Markup Language (</a:t>
            </a:r>
            <a:r>
              <a:rPr lang="en-US" b="1" dirty="0">
                <a:ea typeface="+mn-lt"/>
                <a:cs typeface="+mn-lt"/>
              </a:rPr>
              <a:t>HTML</a:t>
            </a:r>
            <a:r>
              <a:rPr lang="en-US" dirty="0">
                <a:ea typeface="+mn-lt"/>
                <a:cs typeface="+mn-lt"/>
              </a:rPr>
              <a:t>) is the standard markup language for documents designed to be displayed in a web browser.  </a:t>
            </a:r>
            <a:r>
              <a:rPr lang="en-US" b="1" dirty="0">
                <a:ea typeface="+mn-lt"/>
                <a:cs typeface="+mn-lt"/>
              </a:rPr>
              <a:t>HTML</a:t>
            </a:r>
            <a:r>
              <a:rPr lang="en-US" dirty="0">
                <a:ea typeface="+mn-lt"/>
                <a:cs typeface="+mn-lt"/>
              </a:rPr>
              <a:t> elements are delineated by tags, written using angle brackets.</a:t>
            </a:r>
          </a:p>
          <a:p>
            <a:r>
              <a:rPr lang="en-US" dirty="0">
                <a:ea typeface="+mn-lt"/>
                <a:cs typeface="+mn-lt"/>
              </a:rPr>
              <a:t>Language designers: WHATWG</a:t>
            </a:r>
          </a:p>
          <a:p>
            <a:r>
              <a:rPr lang="en-US" dirty="0">
                <a:ea typeface="+mn-lt"/>
                <a:cs typeface="+mn-lt"/>
              </a:rPr>
              <a:t>Inventor: Tim Berners-Lee</a:t>
            </a:r>
          </a:p>
          <a:p>
            <a:r>
              <a:rPr lang="en-US" dirty="0">
                <a:ea typeface="+mn-lt"/>
                <a:cs typeface="+mn-lt"/>
              </a:rPr>
              <a:t>Developers: World Wide Web Consortium, WH...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Logo, icon&#10;&#10;Description automatically generated">
            <a:extLst>
              <a:ext uri="{FF2B5EF4-FFF2-40B4-BE49-F238E27FC236}">
                <a16:creationId xmlns:a16="http://schemas.microsoft.com/office/drawing/2014/main" id="{B8A1E316-C69E-46FE-A030-98E49700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004" y="1467928"/>
            <a:ext cx="1276710" cy="13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1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8E7B-9078-4388-98CB-808077A4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13" y="5691"/>
            <a:ext cx="10515600" cy="1325563"/>
          </a:xfrm>
        </p:spPr>
        <p:txBody>
          <a:bodyPr/>
          <a:lstStyle/>
          <a:p>
            <a:r>
              <a:rPr lang="en-US" sz="6600" b="1" dirty="0" err="1">
                <a:cs typeface="Calibri Light"/>
              </a:rPr>
              <a:t>Css</a:t>
            </a:r>
            <a:r>
              <a:rPr lang="en-US" sz="6600" b="1" dirty="0">
                <a:cs typeface="Calibri Light"/>
              </a:rPr>
              <a:t> </a:t>
            </a:r>
            <a:endParaRPr lang="en-US" b="1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C4C6-0562-4335-8292-02E0AE06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a typeface="+mn-lt"/>
                <a:cs typeface="+mn-lt"/>
              </a:rPr>
              <a:t>CSS</a:t>
            </a:r>
            <a:r>
              <a:rPr lang="en-US" dirty="0">
                <a:ea typeface="+mn-lt"/>
                <a:cs typeface="+mn-lt"/>
              </a:rPr>
              <a:t> stands for </a:t>
            </a:r>
            <a:r>
              <a:rPr lang="en-US" b="1" dirty="0"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ascading </a:t>
            </a:r>
            <a:r>
              <a:rPr lang="en-US" b="1" dirty="0">
                <a:ea typeface="+mn-lt"/>
                <a:cs typeface="+mn-lt"/>
              </a:rPr>
              <a:t>S</a:t>
            </a:r>
            <a:r>
              <a:rPr lang="en-US" dirty="0">
                <a:ea typeface="+mn-lt"/>
                <a:cs typeface="+mn-lt"/>
              </a:rPr>
              <a:t>tyle </a:t>
            </a:r>
            <a:r>
              <a:rPr lang="en-US" b="1" dirty="0">
                <a:ea typeface="+mn-lt"/>
                <a:cs typeface="+mn-lt"/>
              </a:rPr>
              <a:t>S</a:t>
            </a:r>
            <a:r>
              <a:rPr lang="en-US" dirty="0">
                <a:ea typeface="+mn-lt"/>
                <a:cs typeface="+mn-lt"/>
              </a:rPr>
              <a:t>heets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CSS describes </a:t>
            </a:r>
            <a:r>
              <a:rPr lang="en-US" b="1" dirty="0">
                <a:ea typeface="+mn-lt"/>
                <a:cs typeface="+mn-lt"/>
              </a:rPr>
              <a:t>how HTML elements are to be displayed on screen, paper, or in other media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CSS </a:t>
            </a:r>
            <a:r>
              <a:rPr lang="en-US" b="1" dirty="0">
                <a:ea typeface="+mn-lt"/>
                <a:cs typeface="+mn-lt"/>
              </a:rPr>
              <a:t>saves a lot of work</a:t>
            </a:r>
            <a:r>
              <a:rPr lang="en-US" dirty="0">
                <a:ea typeface="+mn-lt"/>
                <a:cs typeface="+mn-lt"/>
              </a:rPr>
              <a:t>. It can control the layout of multiple web pages all at once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External stylesheets are stored in </a:t>
            </a:r>
            <a:r>
              <a:rPr lang="en-US" b="1" dirty="0">
                <a:ea typeface="+mn-lt"/>
                <a:cs typeface="+mn-lt"/>
              </a:rPr>
              <a:t>CSS files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9FDBF585-54AC-4726-B0DC-5F9C69DC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68" y="271826"/>
            <a:ext cx="1176068" cy="165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C11-888C-4D8D-899D-CFCC8E7A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>
                <a:cs typeface="Calibri Light"/>
              </a:rPr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701A-8B79-41A8-A33D-44126C56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PHP files can contain text, HTML, CSS, JavaScript, and PHP code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PHP code is executed on the server, and the result is returned to the browser as plain HTML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PHP files have extension "</a:t>
            </a:r>
            <a:r>
              <a:rPr lang="en-US">
                <a:latin typeface="Consolas"/>
                <a:cs typeface="Calibri"/>
              </a:rPr>
              <a:t>.php</a:t>
            </a:r>
            <a:r>
              <a:rPr lang="en-US">
                <a:ea typeface="+mn-lt"/>
                <a:cs typeface="+mn-lt"/>
              </a:rPr>
              <a:t>"</a:t>
            </a:r>
            <a:endParaRPr lang="en-US"/>
          </a:p>
          <a:p>
            <a:br>
              <a:rPr lang="en-US" dirty="0"/>
            </a:br>
            <a:r>
              <a:rPr lang="en-US">
                <a:ea typeface="+mn-lt"/>
                <a:cs typeface="+mn-lt"/>
              </a:rPr>
              <a:t>PHP is a widely-used, open source scripting language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PHP scripts are executed on the server</a:t>
            </a:r>
            <a:endParaRPr lang="en-US"/>
          </a:p>
          <a:p>
            <a:endParaRPr lang="en-US" dirty="0"/>
          </a:p>
        </p:txBody>
      </p:sp>
      <p:pic>
        <p:nvPicPr>
          <p:cNvPr id="5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FC37FFC-9C8E-49C4-88C8-67F2ECDB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52" y="216506"/>
            <a:ext cx="2355012" cy="12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44DD-0749-4C02-9EB3-EB258C7A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7" y="3219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Hardware Requirements: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B712-B182-49FD-B164-E93E98F7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1351172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1"/>
            <a:r>
              <a:rPr lang="en-US" sz="2600" dirty="0"/>
              <a:t>I3 processor based computer</a:t>
            </a:r>
            <a:endParaRPr lang="en-US" sz="2600">
              <a:cs typeface="Calibri"/>
            </a:endParaRPr>
          </a:p>
          <a:p>
            <a:pPr lvl="1"/>
            <a:r>
              <a:rPr lang="en-US" sz="2600" dirty="0"/>
              <a:t>4GB RAM (minimum)</a:t>
            </a:r>
            <a:endParaRPr lang="en-US" sz="2600">
              <a:cs typeface="Calibri"/>
            </a:endParaRPr>
          </a:p>
          <a:p>
            <a:pPr lvl="1"/>
            <a:r>
              <a:rPr lang="en-US" sz="2600" dirty="0"/>
              <a:t>5 GB hard disk space</a:t>
            </a:r>
            <a:endParaRPr lang="en-US" sz="2600">
              <a:cs typeface="Calibri"/>
            </a:endParaRP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Software Requirements:</a:t>
            </a:r>
            <a:endParaRPr lang="en-US" sz="4800">
              <a:cs typeface="Calibri"/>
            </a:endParaRPr>
          </a:p>
          <a:p>
            <a:pPr lvl="2"/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3000" dirty="0">
                <a:ea typeface="+mn-lt"/>
                <a:cs typeface="+mn-lt"/>
              </a:rPr>
              <a:t>Windows10</a:t>
            </a:r>
            <a:endParaRPr lang="en-US" sz="3000">
              <a:cs typeface="Calibri"/>
            </a:endParaRPr>
          </a:p>
          <a:p>
            <a:pPr lvl="1"/>
            <a:r>
              <a:rPr lang="en-US" sz="3000" dirty="0">
                <a:ea typeface="+mn-lt"/>
                <a:cs typeface="+mn-lt"/>
              </a:rPr>
              <a:t>Visual studio code</a:t>
            </a:r>
            <a:endParaRPr lang="en-US" sz="3000">
              <a:cs typeface="Calibri"/>
            </a:endParaRPr>
          </a:p>
          <a:p>
            <a:pPr lvl="1"/>
            <a:r>
              <a:rPr lang="en-US" sz="3000" dirty="0" err="1">
                <a:ea typeface="+mn-lt"/>
                <a:cs typeface="+mn-lt"/>
              </a:rPr>
              <a:t>Intellij</a:t>
            </a:r>
            <a:endParaRPr lang="en-US" sz="3000">
              <a:cs typeface="Calibri"/>
            </a:endParaRPr>
          </a:p>
          <a:p>
            <a:pPr lvl="1"/>
            <a:r>
              <a:rPr lang="en-US" sz="3000" dirty="0">
                <a:ea typeface="+mn-lt"/>
                <a:cs typeface="+mn-lt"/>
              </a:rPr>
              <a:t>Google Chrome</a:t>
            </a:r>
            <a:endParaRPr lang="en-US" sz="300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50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1BB4-840A-4519-A14B-8B531921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Homepage of Website</a:t>
            </a:r>
            <a:endParaRPr lang="en-US" dirty="0"/>
          </a:p>
        </p:txBody>
      </p:sp>
      <p:pic>
        <p:nvPicPr>
          <p:cNvPr id="4" name="Picture 4" descr="A screen shot of a person&#10;&#10;Description automatically generated">
            <a:extLst>
              <a:ext uri="{FF2B5EF4-FFF2-40B4-BE49-F238E27FC236}">
                <a16:creationId xmlns:a16="http://schemas.microsoft.com/office/drawing/2014/main" id="{30C1F522-9EE6-4FA2-B424-3A0354BB6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162" y="1509323"/>
            <a:ext cx="8904054" cy="4998318"/>
          </a:xfrm>
        </p:spPr>
      </p:pic>
    </p:spTree>
    <p:extLst>
      <p:ext uri="{BB962C8B-B14F-4D97-AF65-F5344CB8AC3E}">
        <p14:creationId xmlns:p14="http://schemas.microsoft.com/office/powerpoint/2010/main" val="10939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82F7-61F3-4B83-93C2-9007585E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Admin Panel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C81081-D5BB-44A7-9C5A-17BC65280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162" y="1710607"/>
            <a:ext cx="11305072" cy="6349789"/>
          </a:xfrm>
        </p:spPr>
      </p:pic>
    </p:spTree>
    <p:extLst>
      <p:ext uri="{BB962C8B-B14F-4D97-AF65-F5344CB8AC3E}">
        <p14:creationId xmlns:p14="http://schemas.microsoft.com/office/powerpoint/2010/main" val="391567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Gym Website</vt:lpstr>
      <vt:lpstr>Introduction</vt:lpstr>
      <vt:lpstr>PowerPoint Presentation</vt:lpstr>
      <vt:lpstr>Language Used</vt:lpstr>
      <vt:lpstr>Css </vt:lpstr>
      <vt:lpstr>PHP</vt:lpstr>
      <vt:lpstr>Hardware Requirements: </vt:lpstr>
      <vt:lpstr>Homepage of Website</vt:lpstr>
      <vt:lpstr>Admin Panel</vt:lpstr>
      <vt:lpstr>Update Client Panel</vt:lpstr>
      <vt:lpstr>Link of my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256</cp:revision>
  <dcterms:created xsi:type="dcterms:W3CDTF">2020-12-07T07:40:56Z</dcterms:created>
  <dcterms:modified xsi:type="dcterms:W3CDTF">2020-12-12T04:10:47Z</dcterms:modified>
</cp:coreProperties>
</file>