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5E478-1741-4F57-8D3F-CA2E52A42A6C}" v="1" dt="2023-07-24T09:27:33.453"/>
    <p1510:client id="{C2B5ADFD-D499-4C36-AD8D-2CDA59FC1F4A}" v="433" dt="2023-07-24T09:25:57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na vashiwale-51" userId="3bfc202c688fe8cd" providerId="Windows Live" clId="Web-{8815E478-1741-4F57-8D3F-CA2E52A42A6C}"/>
    <pc:docChg chg="modSld">
      <pc:chgData name="naina vashiwale-51" userId="3bfc202c688fe8cd" providerId="Windows Live" clId="Web-{8815E478-1741-4F57-8D3F-CA2E52A42A6C}" dt="2023-07-24T09:27:33.438" v="0"/>
      <pc:docMkLst>
        <pc:docMk/>
      </pc:docMkLst>
      <pc:sldChg chg="delSp">
        <pc:chgData name="naina vashiwale-51" userId="3bfc202c688fe8cd" providerId="Windows Live" clId="Web-{8815E478-1741-4F57-8D3F-CA2E52A42A6C}" dt="2023-07-24T09:27:33.438" v="0"/>
        <pc:sldMkLst>
          <pc:docMk/>
          <pc:sldMk cId="128632686" sldId="256"/>
        </pc:sldMkLst>
        <pc:spChg chg="del">
          <ac:chgData name="naina vashiwale-51" userId="3bfc202c688fe8cd" providerId="Windows Live" clId="Web-{8815E478-1741-4F57-8D3F-CA2E52A42A6C}" dt="2023-07-24T09:27:33.438" v="0"/>
          <ac:spMkLst>
            <pc:docMk/>
            <pc:sldMk cId="12863268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Times New Roman"/>
              </a:rPr>
              <a:t>Dice</a:t>
            </a:r>
            <a:r>
              <a:rPr lang="en-US" dirty="0"/>
              <a:t> Rolling Game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0329-EFE8-C225-F1BF-284859B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0E90-809E-3890-71AA-23537D38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948" y="2304490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1) OMSHRI PUNDLIK SAWANT</a:t>
            </a:r>
          </a:p>
          <a:p>
            <a:pPr marL="0" indent="0">
              <a:buNone/>
            </a:pPr>
            <a:r>
              <a:rPr lang="en-IN" dirty="0"/>
              <a:t>                                2) SAMARTH DEEPAK KAMTEKAR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3) NAYNA DATTARAM VASHIWALE</a:t>
            </a:r>
          </a:p>
        </p:txBody>
      </p:sp>
    </p:spTree>
    <p:extLst>
      <p:ext uri="{BB962C8B-B14F-4D97-AF65-F5344CB8AC3E}">
        <p14:creationId xmlns:p14="http://schemas.microsoft.com/office/powerpoint/2010/main" val="343862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F5DD-73A5-7CA0-7D1C-85E29744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884"/>
            <a:ext cx="9603275" cy="662870"/>
          </a:xfrm>
        </p:spPr>
        <p:txBody>
          <a:bodyPr/>
          <a:lstStyle/>
          <a:p>
            <a:r>
              <a:rPr lang="en-US" sz="4000" dirty="0">
                <a:latin typeface="Calibri"/>
                <a:cs typeface="Calibri"/>
              </a:rPr>
              <a:t>Aim and </a:t>
            </a:r>
            <a:r>
              <a:rPr lang="en-US" sz="4000" err="1">
                <a:latin typeface="Calibri"/>
                <a:cs typeface="Calibri"/>
              </a:rPr>
              <a:t>OBjective</a:t>
            </a:r>
            <a:r>
              <a:rPr lang="en-US" sz="4000" dirty="0">
                <a:latin typeface="Calibri"/>
                <a:cs typeface="Calibri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BC17-6D20-863C-CF59-23E3F8AF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Aim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Design a game or gaming platform on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Tezos</a:t>
            </a:r>
            <a:r>
              <a:rPr lang="en-US" dirty="0">
                <a:latin typeface="Times New Roman"/>
                <a:ea typeface="+mn-lt"/>
                <a:cs typeface="+mn-lt"/>
              </a:rPr>
              <a:t> that leverages the benefits of Web3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Objective</a:t>
            </a:r>
          </a:p>
          <a:p>
            <a:pPr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Design a game or gaming platform on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Tezos</a:t>
            </a:r>
            <a:r>
              <a:rPr lang="en-US" dirty="0">
                <a:latin typeface="Times New Roman"/>
                <a:ea typeface="+mn-lt"/>
                <a:cs typeface="+mn-lt"/>
              </a:rPr>
              <a:t> that leverages the benefits of Web3 such as open economies, true ownership, and interoperability, to create a new paradigm of gaming experiences for players and developers.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0BE8-8308-BC45-0275-A2871639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3082"/>
            <a:ext cx="9603275" cy="6306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libri"/>
                <a:cs typeface="Calibri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942B-C1C0-98D7-F885-104A9331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The challenge is to implement a secure on-chain random number generator, ensuring fair outcomes and preventing any misleading results. </a:t>
            </a:r>
            <a:endParaRPr lang="en-US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Developers looking to build games on the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Tezos</a:t>
            </a:r>
            <a:r>
              <a:rPr lang="en-US" dirty="0">
                <a:latin typeface="Times New Roman"/>
                <a:ea typeface="+mn-lt"/>
                <a:cs typeface="+mn-lt"/>
              </a:rPr>
              <a:t> blockchain have limited options and resources available which leads us to various difficulties such as follows:-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1. Difficulty designing a game</a:t>
            </a:r>
            <a:endParaRPr lang="en-US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2. Difficulty building on </a:t>
            </a:r>
            <a:r>
              <a:rPr lang="en-US" err="1">
                <a:latin typeface="Times New Roman"/>
                <a:ea typeface="+mn-lt"/>
                <a:cs typeface="+mn-lt"/>
              </a:rPr>
              <a:t>Tezos</a:t>
            </a:r>
            <a:endParaRPr lang="en-US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3. Difficulty implementing dice-rolling mechanics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37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F43F-98AB-520E-4A51-C3765581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0152"/>
            <a:ext cx="9603275" cy="67360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Proposed system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8E86-A7F5-7884-875C-AC0BD60E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>
                <a:latin typeface="Times New Roman"/>
                <a:ea typeface="+mn-lt"/>
                <a:cs typeface="+mn-lt"/>
              </a:rPr>
              <a:t>TezRoll</a:t>
            </a:r>
            <a:r>
              <a:rPr lang="en-US" dirty="0">
                <a:latin typeface="Times New Roman"/>
                <a:ea typeface="+mn-lt"/>
                <a:cs typeface="+mn-lt"/>
              </a:rPr>
              <a:t> is a </a:t>
            </a:r>
            <a:r>
              <a:rPr lang="en-US" err="1">
                <a:latin typeface="Times New Roman"/>
                <a:ea typeface="+mn-lt"/>
                <a:cs typeface="+mn-lt"/>
              </a:rPr>
              <a:t>Tezos</a:t>
            </a:r>
            <a:r>
              <a:rPr lang="en-US" dirty="0">
                <a:latin typeface="Times New Roman"/>
                <a:ea typeface="+mn-lt"/>
                <a:cs typeface="+mn-lt"/>
              </a:rPr>
              <a:t>-based gaming platform that leverages Web3's open economies, true ownership, and interoperability to create a new paradigm of gaming experiences. 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Developers looking to build games on the </a:t>
            </a:r>
            <a:r>
              <a:rPr lang="en-US" err="1">
                <a:latin typeface="Times New Roman"/>
                <a:ea typeface="+mn-lt"/>
                <a:cs typeface="+mn-lt"/>
              </a:rPr>
              <a:t>Tezos</a:t>
            </a:r>
            <a:r>
              <a:rPr lang="en-US" dirty="0">
                <a:latin typeface="Times New Roman"/>
                <a:ea typeface="+mn-lt"/>
                <a:cs typeface="+mn-lt"/>
              </a:rPr>
              <a:t> blockchain have limited options and resources available but they also have many advantages given below.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Lack of knowledge or experience in game design can make it challenging to create an engaging and enjoyable game.</a:t>
            </a:r>
            <a:endParaRPr lang="en-US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Learning a new blockchain platform and understanding its development tools can be a steep learning curve for game developers.</a:t>
            </a:r>
          </a:p>
          <a:p>
            <a:pPr algn="just"/>
            <a:endParaRPr lang="en-US" dirty="0">
              <a:latin typeface="Gill Sans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74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AFD2-62F4-E6EE-5558-4655404E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9420"/>
            <a:ext cx="9603275" cy="68433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80A3-0C3D-23AC-DBE1-27D4052F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Build a dice-rolling game. A group of people initially (invite only) will join in, guess a number from the range[1, 6], and then put a bet upon their guess. 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The one who guesses the output correctly is treated as the winner(s).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Then the entire pool of bets automatically gets distributed across these winner(s).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The main challenge here is to generate a perfectly random number in the given range (of course on-chain) so as to avoid any misleads.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Once this is achieved, a complete section of games can be further built upon this random module.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5E27-D193-6302-A857-14622970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884"/>
            <a:ext cx="9603275" cy="662870"/>
          </a:xfrm>
        </p:spPr>
        <p:txBody>
          <a:bodyPr>
            <a:normAutofit/>
          </a:bodyPr>
          <a:lstStyle/>
          <a:p>
            <a:r>
              <a:rPr lang="en-US" sz="4000" err="1">
                <a:latin typeface="Calibri"/>
                <a:cs typeface="Calibri"/>
              </a:rPr>
              <a:t>OutPUt</a:t>
            </a:r>
            <a:endParaRPr lang="en-US" sz="400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0C34D5-A959-1D6D-FC00-343CF8457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743" y="1995481"/>
            <a:ext cx="4823004" cy="3856015"/>
          </a:xfrm>
        </p:spPr>
      </p:pic>
    </p:spTree>
    <p:extLst>
      <p:ext uri="{BB962C8B-B14F-4D97-AF65-F5344CB8AC3E}">
        <p14:creationId xmlns:p14="http://schemas.microsoft.com/office/powerpoint/2010/main" val="263289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DD35-AB6A-5530-5434-FEBEA3ED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2D33-57CA-05E0-858C-48A33DBD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We build a game on the blockchain with the </a:t>
            </a:r>
            <a:r>
              <a:rPr lang="en-US" err="1">
                <a:latin typeface="Times New Roman"/>
                <a:cs typeface="Times New Roman"/>
              </a:rPr>
              <a:t>tezos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9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9FAC5-F0ED-7957-D37E-B806FA602CED}"/>
              </a:ext>
            </a:extLst>
          </p:cNvPr>
          <p:cNvSpPr txBox="1"/>
          <p:nvPr/>
        </p:nvSpPr>
        <p:spPr>
          <a:xfrm>
            <a:off x="3976352" y="2422837"/>
            <a:ext cx="42457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Calibri"/>
                <a:cs typeface="Calibri"/>
              </a:rPr>
              <a:t>Thank you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785EC4F-7613-0376-8BD6-E6C70C172CCD}"/>
              </a:ext>
            </a:extLst>
          </p:cNvPr>
          <p:cNvSpPr/>
          <p:nvPr/>
        </p:nvSpPr>
        <p:spPr>
          <a:xfrm>
            <a:off x="7459015" y="2693831"/>
            <a:ext cx="461492" cy="46149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16990DA-EB25-5128-8672-797C572DD1E0}"/>
              </a:ext>
            </a:extLst>
          </p:cNvPr>
          <p:cNvSpPr/>
          <p:nvPr/>
        </p:nvSpPr>
        <p:spPr>
          <a:xfrm>
            <a:off x="3412902" y="2693831"/>
            <a:ext cx="461492" cy="46149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2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</TotalTime>
  <Words>374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Gallery</vt:lpstr>
      <vt:lpstr>Dice Rolling Game</vt:lpstr>
      <vt:lpstr>                             Team members</vt:lpstr>
      <vt:lpstr>Aim and OBjective </vt:lpstr>
      <vt:lpstr>Problem Statement</vt:lpstr>
      <vt:lpstr>Proposed system </vt:lpstr>
      <vt:lpstr>Methodology</vt:lpstr>
      <vt:lpstr>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Samarth Kamtekar</cp:lastModifiedBy>
  <cp:revision>149</cp:revision>
  <dcterms:created xsi:type="dcterms:W3CDTF">2023-07-24T08:41:03Z</dcterms:created>
  <dcterms:modified xsi:type="dcterms:W3CDTF">2023-07-24T13:18:26Z</dcterms:modified>
</cp:coreProperties>
</file>