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Old Standard TT" panose="020B0604020202020204" charset="0"/>
      <p:regular r:id="rId18"/>
      <p:bold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9D6E0-B0A6-431F-9AD9-04768A66E88B}">
  <a:tblStyle styleId="{D039D6E0-B0A6-431F-9AD9-04768A66E8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5196" autoAdjust="0"/>
  </p:normalViewPr>
  <p:slideViewPr>
    <p:cSldViewPr snapToGrid="0">
      <p:cViewPr varScale="1">
        <p:scale>
          <a:sx n="113" d="100"/>
          <a:sy n="113" d="100"/>
        </p:scale>
        <p:origin x="1099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3361bef1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3361bef1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295454d1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295454d1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295454d1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295454d1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3361bef1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3361bef1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295454d1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295454d1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035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035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295454d1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295454d1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0357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0357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295454d1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295454d1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14262608_Assessment_of_Food_Wastage_in_Hostel_Messes_A_Case_of_NDRI_Karna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ubmed.ncbi.nlm.nih.gov/22240720/" TargetMode="External"/><Relationship Id="rId4" Type="http://schemas.openxmlformats.org/officeDocument/2006/relationships/hyperlink" Target="https://www2.palomar.edu/users/rmorrissette/lectures/stats/chisquare/chisquare.htm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9525" y="1048950"/>
            <a:ext cx="83118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chemeClr val="dk1"/>
                </a:solidFill>
              </a:rPr>
              <a:t>Studying Food Wasting</a:t>
            </a:r>
            <a:r>
              <a:rPr lang="en" sz="4300" b="1">
                <a:solidFill>
                  <a:schemeClr val="lt1"/>
                </a:solidFill>
              </a:rPr>
              <a:t> Behaviour of College Mess Users</a:t>
            </a:r>
            <a:endParaRPr sz="4300" b="1">
              <a:solidFill>
                <a:schemeClr val="lt1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425" y="3006261"/>
            <a:ext cx="1023375" cy="136453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6869550" y="4482675"/>
            <a:ext cx="2155800" cy="4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Om Vaknalli (18376)</a:t>
            </a:r>
            <a:endParaRPr sz="1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B99B2-DF7D-1C7B-B599-CFC485528C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25" y="2571750"/>
            <a:ext cx="3685824" cy="221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550" y="2506800"/>
            <a:ext cx="3685824" cy="2279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 title="Chart"/>
          <p:cNvPicPr preferRelativeResize="0"/>
          <p:nvPr/>
        </p:nvPicPr>
        <p:blipFill rotWithShape="1">
          <a:blip r:embed="rId5">
            <a:alphaModFix/>
          </a:blip>
          <a:srcRect b="9796"/>
          <a:stretch/>
        </p:blipFill>
        <p:spPr>
          <a:xfrm>
            <a:off x="2789725" y="219875"/>
            <a:ext cx="3685875" cy="22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Conclusion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</a:rPr>
              <a:t>Results and Conclusion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Self-contradiction by survey respondents over food behavior patterns was observed. 64% students accept wasting the same meal for 2 consecutive weeks.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regional bias hypothesis appears to be true when overall wastage is considered.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Observations of the monetary source hypothesis were too scattered to derive any fruitful conclusions. A better attempt should have been made at framing the survey question.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 regarding location-based wastage was in strong agreement with the results as more than 80% students admit the not wasting food at home, irrespective of the taste.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</a:rPr>
              <a:t>Results and Conclusion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20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of the supernormal stimulus experiment proved inconclusive.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of this behavioral study cannot be generalised elsewhere. This project is oversimplifying several practical limitations such as irregular sample sizes, misinformed answers, smaller temporal scale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Experimental approaches such as hiring special cooks for regional dishes, changes in mess fee collection system and deploying carrot/stick methodologies. 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32229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</a:rPr>
              <a:t>References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700" y="3836125"/>
            <a:ext cx="8520600" cy="9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Preliminary Study Reference [</a:t>
            </a:r>
            <a:r>
              <a:rPr lang="en" sz="15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Chi-Square Calculation Reference [</a:t>
            </a:r>
            <a:r>
              <a:rPr lang="en" sz="15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Supernormal Stimulus Experiment Reference [</a:t>
            </a:r>
            <a:r>
              <a:rPr lang="en" sz="15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431025" y="2451025"/>
            <a:ext cx="6065700" cy="10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>
                <a:solidFill>
                  <a:schemeClr val="lt2"/>
                </a:solidFill>
              </a:rPr>
              <a:t>THANK YOU !</a:t>
            </a:r>
            <a:endParaRPr sz="6600"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</a:rPr>
              <a:t>Introduction</a:t>
            </a:r>
            <a:endParaRPr b="1">
              <a:solidFill>
                <a:schemeClr val="lt2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372138"/>
            <a:ext cx="3999900" cy="299628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42603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Food is a big concern today’s world from economic, environmental and social justice viewpoint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Mess provides a scarce option of healthy food in a hostel environment.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Wood wastage seems to be a contrarian ideology from an behavioral payoff point of view.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Anecdotal information suggests detrimental food quality to be the driving factor towards wastage.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try to analyse the patterns and reasons behind this behavior.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</a:rPr>
              <a:t>Hypotheses and Questions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5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Arguments against participants who say they waste food due to its poor quality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Regional Bias Hypothesis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Monetary Source Hypothesis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 of Oversight on Wastage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Experiment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Methodology</a:t>
            </a:r>
            <a:endParaRPr b="1"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data analysis...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collected through 2 questionnaires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Collected data was analysed using excel and chi-square test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Introduction of supernormal stimulus in the existing system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4535525"/>
            <a:ext cx="3421200" cy="45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2"/>
                </a:solidFill>
              </a:rPr>
              <a:t>Data Analysis and Statistics</a:t>
            </a:r>
            <a:endParaRPr sz="2000" b="1">
              <a:solidFill>
                <a:schemeClr val="lt2"/>
              </a:solidFill>
            </a:endParaRPr>
          </a:p>
        </p:txBody>
      </p:sp>
      <p:pic>
        <p:nvPicPr>
          <p:cNvPr id="104" name="Google Shape;104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600" y="152400"/>
            <a:ext cx="3806524" cy="235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700" y="151913"/>
            <a:ext cx="3806524" cy="2356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375" y="2421975"/>
            <a:ext cx="3299526" cy="204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8560" y="2498175"/>
            <a:ext cx="3541389" cy="21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21"/>
          <p:cNvGraphicFramePr/>
          <p:nvPr/>
        </p:nvGraphicFramePr>
        <p:xfrm>
          <a:off x="4644550" y="457200"/>
          <a:ext cx="4142925" cy="720472"/>
        </p:xfrm>
        <a:graphic>
          <a:graphicData uri="http://schemas.openxmlformats.org/drawingml/2006/table">
            <a:tbl>
              <a:tblPr>
                <a:noFill/>
                <a:tableStyleId>{D039D6E0-B0A6-431F-9AD9-04768A66E88B}</a:tableStyleId>
              </a:tblPr>
              <a:tblGrid>
                <a:gridCol w="125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-----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wastage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wastage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Regional(yes)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3" name="Google Shape;113;p21"/>
          <p:cNvSpPr txBox="1"/>
          <p:nvPr/>
        </p:nvSpPr>
        <p:spPr>
          <a:xfrm>
            <a:off x="4572000" y="1462525"/>
            <a:ext cx="4405800" cy="9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One way Chi-Square table to reject null hypothesis for regional  bias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Sample size for wastage: 39   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size for no wastage: 32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Degrees of freedom: 1             Chi-Square value (𝞆</a:t>
            </a:r>
            <a:r>
              <a:rPr lang="en" sz="1200" baseline="30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) ~ 4.101</a:t>
            </a:r>
            <a:endParaRPr sz="1200"/>
          </a:p>
        </p:txBody>
      </p:sp>
      <p:pic>
        <p:nvPicPr>
          <p:cNvPr id="114" name="Google Shape;114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075" y="304800"/>
            <a:ext cx="4006551" cy="24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725" y="2782175"/>
            <a:ext cx="3479376" cy="2151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 title="Chart"/>
          <p:cNvPicPr preferRelativeResize="0"/>
          <p:nvPr/>
        </p:nvPicPr>
        <p:blipFill rotWithShape="1">
          <a:blip r:embed="rId5">
            <a:alphaModFix/>
          </a:blip>
          <a:srcRect b="9990"/>
          <a:stretch/>
        </p:blipFill>
        <p:spPr>
          <a:xfrm>
            <a:off x="752325" y="2850500"/>
            <a:ext cx="3479376" cy="20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On-screen Show (16:9)</PresentationFormat>
  <Paragraphs>51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Times New Roman</vt:lpstr>
      <vt:lpstr>Old Standard TT</vt:lpstr>
      <vt:lpstr>Arial</vt:lpstr>
      <vt:lpstr>Paperback</vt:lpstr>
      <vt:lpstr>Studying Food Wasting Behaviour of College Mess Users</vt:lpstr>
      <vt:lpstr>Introduction</vt:lpstr>
      <vt:lpstr>Introduction</vt:lpstr>
      <vt:lpstr>Hypotheses</vt:lpstr>
      <vt:lpstr>Hypotheses and Questions</vt:lpstr>
      <vt:lpstr>The Experiment</vt:lpstr>
      <vt:lpstr>Methodology</vt:lpstr>
      <vt:lpstr>PowerPoint Presentation</vt:lpstr>
      <vt:lpstr>PowerPoint Presentation</vt:lpstr>
      <vt:lpstr>PowerPoint Presentation</vt:lpstr>
      <vt:lpstr>Results and Conclusion</vt:lpstr>
      <vt:lpstr>Results and Conclusion</vt:lpstr>
      <vt:lpstr>Results and Conclusion</vt:lpstr>
      <vt:lpstr>THANK YOU 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Studying Food Wasting Behaviour of College Mess Users</dc:title>
  <cp:lastModifiedBy>Lenovo</cp:lastModifiedBy>
  <cp:revision>1</cp:revision>
  <dcterms:modified xsi:type="dcterms:W3CDTF">2024-02-10T12:53:55Z</dcterms:modified>
</cp:coreProperties>
</file>