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13B1C-62E4-4F51-81B0-14531D00022D}" v="460" dt="2020-11-09T13:09:0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" d="100"/>
          <a:sy n="10" d="100"/>
        </p:scale>
        <p:origin x="-1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ka Taku" userId="66532861f1f1dfd8" providerId="Windows Live" clId="Web-{B3613B1C-62E4-4F51-81B0-14531D00022D}"/>
    <pc:docChg chg="addSld modSld sldOrd">
      <pc:chgData name="Tanaka Taku" userId="66532861f1f1dfd8" providerId="Windows Live" clId="Web-{B3613B1C-62E4-4F51-81B0-14531D00022D}" dt="2020-11-09T13:09:04.596" v="451" actId="20577"/>
      <pc:docMkLst>
        <pc:docMk/>
      </pc:docMkLst>
      <pc:sldChg chg="addSp modSp">
        <pc:chgData name="Tanaka Taku" userId="66532861f1f1dfd8" providerId="Windows Live" clId="Web-{B3613B1C-62E4-4F51-81B0-14531D00022D}" dt="2020-11-09T13:09:04.596" v="450" actId="20577"/>
        <pc:sldMkLst>
          <pc:docMk/>
          <pc:sldMk cId="373925234" sldId="263"/>
        </pc:sldMkLst>
        <pc:spChg chg="mod">
          <ac:chgData name="Tanaka Taku" userId="66532861f1f1dfd8" providerId="Windows Live" clId="Web-{B3613B1C-62E4-4F51-81B0-14531D00022D}" dt="2020-11-09T13:09:04.596" v="450" actId="20577"/>
          <ac:spMkLst>
            <pc:docMk/>
            <pc:sldMk cId="373925234" sldId="263"/>
            <ac:spMk id="3" creationId="{ABC94EAD-4D6B-384A-84D1-C869486C7793}"/>
          </ac:spMkLst>
        </pc:spChg>
        <pc:spChg chg="add mod">
          <ac:chgData name="Tanaka Taku" userId="66532861f1f1dfd8" providerId="Windows Live" clId="Web-{B3613B1C-62E4-4F51-81B0-14531D00022D}" dt="2020-11-09T12:44:55.314" v="57" actId="1076"/>
          <ac:spMkLst>
            <pc:docMk/>
            <pc:sldMk cId="373925234" sldId="263"/>
            <ac:spMk id="7" creationId="{C79D669A-135C-45DD-98CE-AECA98C6CBB5}"/>
          </ac:spMkLst>
        </pc:spChg>
        <pc:picChg chg="add mod">
          <ac:chgData name="Tanaka Taku" userId="66532861f1f1dfd8" providerId="Windows Live" clId="Web-{B3613B1C-62E4-4F51-81B0-14531D00022D}" dt="2020-11-09T12:42:30.529" v="41" actId="1076"/>
          <ac:picMkLst>
            <pc:docMk/>
            <pc:sldMk cId="373925234" sldId="263"/>
            <ac:picMk id="4" creationId="{D8AA4F9A-BEB8-4230-9866-04C1EA001952}"/>
          </ac:picMkLst>
        </pc:picChg>
        <pc:picChg chg="mod">
          <ac:chgData name="Tanaka Taku" userId="66532861f1f1dfd8" providerId="Windows Live" clId="Web-{B3613B1C-62E4-4F51-81B0-14531D00022D}" dt="2020-11-09T12:41:23.200" v="29" actId="1076"/>
          <ac:picMkLst>
            <pc:docMk/>
            <pc:sldMk cId="373925234" sldId="263"/>
            <ac:picMk id="6" creationId="{CAE501B6-2C33-4B27-9452-31362D9CE37B}"/>
          </ac:picMkLst>
        </pc:picChg>
        <pc:picChg chg="mod">
          <ac:chgData name="Tanaka Taku" userId="66532861f1f1dfd8" providerId="Windows Live" clId="Web-{B3613B1C-62E4-4F51-81B0-14531D00022D}" dt="2020-11-09T12:41:23.184" v="28" actId="1076"/>
          <ac:picMkLst>
            <pc:docMk/>
            <pc:sldMk cId="373925234" sldId="263"/>
            <ac:picMk id="1026" creationId="{6EB43D89-D7E0-4122-9BEE-B9970D651D8A}"/>
          </ac:picMkLst>
        </pc:picChg>
        <pc:picChg chg="mod">
          <ac:chgData name="Tanaka Taku" userId="66532861f1f1dfd8" providerId="Windows Live" clId="Web-{B3613B1C-62E4-4F51-81B0-14531D00022D}" dt="2020-11-09T12:44:27.579" v="51" actId="1076"/>
          <ac:picMkLst>
            <pc:docMk/>
            <pc:sldMk cId="373925234" sldId="263"/>
            <ac:picMk id="1028" creationId="{88F4327A-272A-4A0C-B1E8-7B0D391AD010}"/>
          </ac:picMkLst>
        </pc:picChg>
        <pc:cxnChg chg="add mod">
          <ac:chgData name="Tanaka Taku" userId="66532861f1f1dfd8" providerId="Windows Live" clId="Web-{B3613B1C-62E4-4F51-81B0-14531D00022D}" dt="2020-11-09T12:43:03.608" v="45" actId="14100"/>
          <ac:cxnSpMkLst>
            <pc:docMk/>
            <pc:sldMk cId="373925234" sldId="263"/>
            <ac:cxnSpMk id="5" creationId="{EB5CC4EC-8FAE-47D2-A558-B000EBE4565C}"/>
          </ac:cxnSpMkLst>
        </pc:cxnChg>
        <pc:cxnChg chg="add mod">
          <ac:chgData name="Tanaka Taku" userId="66532861f1f1dfd8" providerId="Windows Live" clId="Web-{B3613B1C-62E4-4F51-81B0-14531D00022D}" dt="2020-11-09T12:42:59.671" v="44" actId="14100"/>
          <ac:cxnSpMkLst>
            <pc:docMk/>
            <pc:sldMk cId="373925234" sldId="263"/>
            <ac:cxnSpMk id="9" creationId="{809A54E8-81FC-473A-97E5-53ABA2438833}"/>
          </ac:cxnSpMkLst>
        </pc:cxnChg>
      </pc:sldChg>
      <pc:sldChg chg="addSp delSp modSp add ord replId">
        <pc:chgData name="Tanaka Taku" userId="66532861f1f1dfd8" providerId="Windows Live" clId="Web-{B3613B1C-62E4-4F51-81B0-14531D00022D}" dt="2020-11-09T13:07:36.391" v="335" actId="14100"/>
        <pc:sldMkLst>
          <pc:docMk/>
          <pc:sldMk cId="2367890886" sldId="264"/>
        </pc:sldMkLst>
        <pc:spChg chg="mod">
          <ac:chgData name="Tanaka Taku" userId="66532861f1f1dfd8" providerId="Windows Live" clId="Web-{B3613B1C-62E4-4F51-81B0-14531D00022D}" dt="2020-11-09T12:47:09.551" v="185" actId="20577"/>
          <ac:spMkLst>
            <pc:docMk/>
            <pc:sldMk cId="2367890886" sldId="264"/>
            <ac:spMk id="2" creationId="{8E8D01D0-99A6-A540-955F-3219250CD4AD}"/>
          </ac:spMkLst>
        </pc:spChg>
        <pc:spChg chg="mod">
          <ac:chgData name="Tanaka Taku" userId="66532861f1f1dfd8" providerId="Windows Live" clId="Web-{B3613B1C-62E4-4F51-81B0-14531D00022D}" dt="2020-11-09T13:07:36.391" v="335" actId="14100"/>
          <ac:spMkLst>
            <pc:docMk/>
            <pc:sldMk cId="2367890886" sldId="264"/>
            <ac:spMk id="3" creationId="{ABC94EAD-4D6B-384A-84D1-C869486C7793}"/>
          </ac:spMkLst>
        </pc:spChg>
        <pc:spChg chg="add mod">
          <ac:chgData name="Tanaka Taku" userId="66532861f1f1dfd8" providerId="Windows Live" clId="Web-{B3613B1C-62E4-4F51-81B0-14531D00022D}" dt="2020-11-09T13:06:50.249" v="333" actId="1076"/>
          <ac:spMkLst>
            <pc:docMk/>
            <pc:sldMk cId="2367890886" sldId="264"/>
            <ac:spMk id="9" creationId="{B719C7E5-57B4-475C-80D9-30FFC62CF522}"/>
          </ac:spMkLst>
        </pc:spChg>
        <pc:picChg chg="add mod modCrop">
          <ac:chgData name="Tanaka Taku" userId="66532861f1f1dfd8" providerId="Windows Live" clId="Web-{B3613B1C-62E4-4F51-81B0-14531D00022D}" dt="2020-11-09T13:04:54.919" v="308" actId="14100"/>
          <ac:picMkLst>
            <pc:docMk/>
            <pc:sldMk cId="2367890886" sldId="264"/>
            <ac:picMk id="4" creationId="{59A62D78-42BF-4492-8CC1-C3BE06DF6F3F}"/>
          </ac:picMkLst>
        </pc:picChg>
        <pc:picChg chg="add del mod">
          <ac:chgData name="Tanaka Taku" userId="66532861f1f1dfd8" providerId="Windows Live" clId="Web-{B3613B1C-62E4-4F51-81B0-14531D00022D}" dt="2020-11-09T13:02:38.697" v="279"/>
          <ac:picMkLst>
            <pc:docMk/>
            <pc:sldMk cId="2367890886" sldId="264"/>
            <ac:picMk id="5" creationId="{F0565A0A-E6E7-4D74-8850-DE99E57833E4}"/>
          </ac:picMkLst>
        </pc:picChg>
        <pc:picChg chg="add mod">
          <ac:chgData name="Tanaka Taku" userId="66532861f1f1dfd8" providerId="Windows Live" clId="Web-{B3613B1C-62E4-4F51-81B0-14531D00022D}" dt="2020-11-09T13:05:05.028" v="311"/>
          <ac:picMkLst>
            <pc:docMk/>
            <pc:sldMk cId="2367890886" sldId="264"/>
            <ac:picMk id="6" creationId="{C2ACB154-5A91-419E-9EE0-9263F2750869}"/>
          </ac:picMkLst>
        </pc:picChg>
        <pc:picChg chg="add mod">
          <ac:chgData name="Tanaka Taku" userId="66532861f1f1dfd8" providerId="Windows Live" clId="Web-{B3613B1C-62E4-4F51-81B0-14531D00022D}" dt="2020-11-09T13:05:09.044" v="312" actId="1076"/>
          <ac:picMkLst>
            <pc:docMk/>
            <pc:sldMk cId="2367890886" sldId="264"/>
            <ac:picMk id="7" creationId="{ED0A0E52-AB6D-4FFA-AC99-C0C0940761CA}"/>
          </ac:picMkLst>
        </pc:picChg>
        <pc:cxnChg chg="add del mod">
          <ac:chgData name="Tanaka Taku" userId="66532861f1f1dfd8" providerId="Windows Live" clId="Web-{B3613B1C-62E4-4F51-81B0-14531D00022D}" dt="2020-11-09T13:05:47.295" v="319"/>
          <ac:cxnSpMkLst>
            <pc:docMk/>
            <pc:sldMk cId="2367890886" sldId="264"/>
            <ac:cxnSpMk id="8" creationId="{15F0934F-CA43-49FC-BBF1-BB5F113E3C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5B69D-5CF6-0F4B-ABC3-83E198E28BF4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1137-AFB9-C74C-BA15-96C0FBD7D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7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C1137-AFB9-C74C-BA15-96C0FBD7DE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8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4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4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1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D42C76F-6115-344E-8CD7-46CD6E3D0673}"/>
              </a:ext>
            </a:extLst>
          </p:cNvPr>
          <p:cNvSpPr/>
          <p:nvPr userDrawn="1"/>
        </p:nvSpPr>
        <p:spPr>
          <a:xfrm>
            <a:off x="0" y="1"/>
            <a:ext cx="9144000" cy="9625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6" y="0"/>
            <a:ext cx="7886700" cy="96252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2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2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8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5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6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2B4-C45F-B440-879A-2AECD2FEC79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B6D0-BEBB-E842-8E05-6A6CB9135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8DE9B-EAFC-504C-BA40-D59F5DCBF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8671B3-36DD-6442-83A2-DA9ABC21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２年目混合チーム</a:t>
            </a:r>
            <a:endParaRPr kumimoji="1" lang="en-US" altLang="ja-JP" dirty="0"/>
          </a:p>
          <a:p>
            <a:r>
              <a:rPr lang="en-US" altLang="ja-JP" dirty="0"/>
              <a:t>EFTS </a:t>
            </a:r>
            <a:r>
              <a:rPr lang="ja-JP" altLang="en-US"/>
              <a:t>　小村健介</a:t>
            </a:r>
            <a:endParaRPr lang="en-US" altLang="ja-JP" dirty="0"/>
          </a:p>
          <a:p>
            <a:r>
              <a:rPr kumimoji="1" lang="en-US" altLang="ja-JP" dirty="0"/>
              <a:t>IST</a:t>
            </a:r>
            <a:r>
              <a:rPr kumimoji="1" lang="ja-JP" altLang="en-US"/>
              <a:t> 　田中拓</a:t>
            </a:r>
            <a:endParaRPr kumimoji="1" lang="en-US" altLang="ja-JP" dirty="0"/>
          </a:p>
          <a:p>
            <a:r>
              <a:rPr lang="en-US" altLang="ja-JP" dirty="0"/>
              <a:t>FA1</a:t>
            </a:r>
            <a:r>
              <a:rPr lang="ja-JP" altLang="en-US"/>
              <a:t>開</a:t>
            </a:r>
            <a:r>
              <a:rPr lang="en-US" altLang="ja-JP" dirty="0"/>
              <a:t>4  </a:t>
            </a:r>
            <a:r>
              <a:rPr lang="ja-JP" altLang="en-US"/>
              <a:t>西脇匠一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20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E306D-A76E-0B49-8393-9E354B04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A376B-6480-B34D-AD7B-FFAAC223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アイディア概要</a:t>
            </a:r>
            <a:endParaRPr kumimoji="1" lang="en-US" altLang="ja-JP" dirty="0"/>
          </a:p>
          <a:p>
            <a:r>
              <a:rPr lang="ja-JP" altLang="en-US"/>
              <a:t>技術概要</a:t>
            </a:r>
            <a:r>
              <a:rPr lang="en-US" altLang="ja-JP" dirty="0"/>
              <a:t>(</a:t>
            </a:r>
            <a:r>
              <a:rPr lang="ja-JP" altLang="en-US"/>
              <a:t>未実装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11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FE927-4164-5344-8F49-B8FCBB1E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アイディア概要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096A2-8EC3-5340-9514-71337312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/>
              <a:t>ロッククライミング</a:t>
            </a:r>
            <a:endParaRPr kumimoji="1" lang="en-US" altLang="ja-JP" dirty="0"/>
          </a:p>
          <a:p>
            <a:pPr lvl="1"/>
            <a:r>
              <a:rPr lang="ja-JP" altLang="en-US"/>
              <a:t>屋外に存在する岩壁や河原の巨岩などを登るスポーツ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困りごと</a:t>
            </a:r>
            <a:endParaRPr kumimoji="1" lang="en-US" altLang="ja-JP" dirty="0"/>
          </a:p>
          <a:p>
            <a:pPr lvl="1"/>
            <a:r>
              <a:rPr kumimoji="1" lang="ja-JP" altLang="en-US"/>
              <a:t>岩が濡れていて無駄足になる</a:t>
            </a:r>
            <a:r>
              <a:rPr kumimoji="1" lang="en-US" altLang="ja-JP" dirty="0"/>
              <a:t>(</a:t>
            </a:r>
            <a:r>
              <a:rPr kumimoji="1" lang="ja-JP" altLang="en-US"/>
              <a:t>数時間かけるも登れない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/>
              <a:t>事前に岩の状況を知る確実なすべは存在しない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lang="ja-JP" altLang="en-US"/>
              <a:t>現状</a:t>
            </a:r>
            <a:endParaRPr lang="en-US" altLang="ja-JP" dirty="0"/>
          </a:p>
          <a:p>
            <a:pPr lvl="1"/>
            <a:r>
              <a:rPr lang="en-US" altLang="ja-JP" dirty="0"/>
              <a:t>SNS</a:t>
            </a:r>
            <a:r>
              <a:rPr lang="ja-JP" altLang="en-US"/>
              <a:t>で岩場に行っている人の呟きを探す</a:t>
            </a:r>
            <a:endParaRPr lang="en-US" altLang="ja-JP" dirty="0"/>
          </a:p>
          <a:p>
            <a:pPr lvl="1"/>
            <a:r>
              <a:rPr lang="ja-JP" altLang="en-US"/>
              <a:t>今までの経験</a:t>
            </a:r>
            <a:endParaRPr lang="en-US" altLang="ja-JP" dirty="0"/>
          </a:p>
          <a:p>
            <a:pPr lvl="1"/>
            <a:r>
              <a:rPr lang="ja-JP" altLang="en-US"/>
              <a:t>天気予報・周辺ライブカメラ映像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9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10CE0-64AA-A741-B8A0-1AB20D9D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アイディア概要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31AF1-7638-D34F-B33C-500F4339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解決策</a:t>
            </a:r>
            <a:endParaRPr kumimoji="1" lang="en-US" altLang="ja-JP" dirty="0"/>
          </a:p>
          <a:p>
            <a:pPr lvl="1"/>
            <a:r>
              <a:rPr kumimoji="1" lang="ja-JP" altLang="en-US"/>
              <a:t>岩の状況を把握できる情報のプラットホームを作成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作成により</a:t>
            </a:r>
            <a:endParaRPr kumimoji="1" lang="en-US" altLang="ja-JP" dirty="0"/>
          </a:p>
          <a:p>
            <a:pPr lvl="1"/>
            <a:r>
              <a:rPr lang="ja-JP" altLang="en-US"/>
              <a:t>従来の情報収集より確度の高い情報が得られる</a:t>
            </a:r>
            <a:endParaRPr lang="en-US" altLang="ja-JP" dirty="0"/>
          </a:p>
          <a:p>
            <a:pPr lvl="1"/>
            <a:r>
              <a:rPr lang="ja-JP" altLang="en-US"/>
              <a:t>無駄足を防ぐ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展望</a:t>
            </a:r>
            <a:endParaRPr lang="en-US" altLang="ja-JP" dirty="0"/>
          </a:p>
          <a:p>
            <a:pPr lvl="1"/>
            <a:r>
              <a:rPr kumimoji="1" lang="ja-JP" altLang="en-US"/>
              <a:t>収集した岩場状況データから乾いている確率を算出</a:t>
            </a:r>
            <a:endParaRPr lang="en-US" altLang="ja-JP" dirty="0"/>
          </a:p>
          <a:p>
            <a:endParaRPr lang="en-US" altLang="ja-JP" dirty="0"/>
          </a:p>
          <a:p>
            <a:pPr marL="342900" lvl="1" indent="0">
              <a:buNone/>
            </a:pP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898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D01D0-99A6-A540-955F-3219250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技術概要</a:t>
            </a:r>
            <a:r>
              <a:rPr kumimoji="1" lang="en-US" altLang="ja-JP" dirty="0"/>
              <a:t>(</a:t>
            </a:r>
            <a:r>
              <a:rPr kumimoji="1" lang="ja-JP" altLang="en-US"/>
              <a:t>未実装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94EAD-4D6B-384A-84D1-C869486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フロントエンド、バックエンド実装：小村健介</a:t>
            </a:r>
            <a:endParaRPr kumimoji="1" lang="en-US" altLang="ja-JP" dirty="0"/>
          </a:p>
          <a:p>
            <a:r>
              <a:rPr lang="ja-JP" altLang="en-US"/>
              <a:t>サーバ：田中拓</a:t>
            </a:r>
            <a:endParaRPr lang="en-US" altLang="ja-JP" dirty="0"/>
          </a:p>
          <a:p>
            <a:r>
              <a:rPr kumimoji="1" lang="ja-JP" altLang="en-US"/>
              <a:t>画面イメージ：西脇匠一</a:t>
            </a:r>
          </a:p>
        </p:txBody>
      </p:sp>
    </p:spTree>
    <p:extLst>
      <p:ext uri="{BB962C8B-B14F-4D97-AF65-F5344CB8AC3E}">
        <p14:creationId xmlns:p14="http://schemas.microsoft.com/office/powerpoint/2010/main" val="7393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9A724-E22B-4349-B429-746B41AC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画面メージ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82308-056D-4A48-942E-814E744A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ワイアーイメージを作成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CEE20E-ED30-FE43-B996-D313E43FE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41" b="28964"/>
          <a:stretch/>
        </p:blipFill>
        <p:spPr>
          <a:xfrm>
            <a:off x="56148" y="2554016"/>
            <a:ext cx="3866286" cy="4036093"/>
          </a:xfrm>
          <a:prstGeom prst="rect">
            <a:avLst/>
          </a:prstGeom>
          <a:ln w="19050">
            <a:noFill/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6DA889A-941E-0941-BAC5-74B82300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1" r="998" b="33928"/>
          <a:stretch/>
        </p:blipFill>
        <p:spPr>
          <a:xfrm>
            <a:off x="4011067" y="2554017"/>
            <a:ext cx="5132933" cy="4036093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8788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6C90CC0-D8A1-1F41-A37C-2A4973982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608" y="1813750"/>
            <a:ext cx="3696378" cy="4351338"/>
          </a:xfrm>
          <a:ln>
            <a:noFill/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9DA9BD1-46CC-BD46-87BD-A822CA50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5" y="1934066"/>
            <a:ext cx="4024617" cy="4907655"/>
          </a:xfrm>
          <a:prstGeom prst="rect">
            <a:avLst/>
          </a:prstGeom>
          <a:ln>
            <a:noFill/>
          </a:ln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A3864A-27E1-CD43-9126-9FCCAD2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794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D01D0-99A6-A540-955F-3219250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94EAD-4D6B-384A-84D1-C869486C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701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kumimoji="1" lang="ja-JP" altLang="en-US" dirty="0"/>
              <a:t>担当</a:t>
            </a:r>
            <a:endParaRPr lang="en-US" altLang="ja-JP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kumimoji="1" lang="ja-JP" altLang="en-US" dirty="0"/>
              <a:t>田中</a:t>
            </a:r>
            <a:endParaRPr lang="en-US" altLang="ja-JP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en-US" altLang="ja-JP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kumimoji="1" lang="ja-JP" altLang="en-US" dirty="0"/>
              <a:t>目的</a:t>
            </a:r>
            <a:endParaRPr lang="en-US" altLang="ja-JP" dirty="0">
              <a:cs typeface="Calibri" panose="020F0502020204030204"/>
            </a:endParaRPr>
          </a:p>
          <a:p>
            <a:pPr lvl="1"/>
            <a:r>
              <a:rPr lang="en-US" altLang="ja-JP" dirty="0"/>
              <a:t>Django</a:t>
            </a:r>
            <a:r>
              <a:rPr lang="ja-JP" altLang="en-US" dirty="0"/>
              <a:t>アプリを一般公開</a:t>
            </a:r>
            <a:endParaRPr lang="en-US" altLang="ja-JP" dirty="0"/>
          </a:p>
          <a:p>
            <a:pPr lvl="1"/>
            <a:r>
              <a:rPr lang="ja-JP" altLang="en-US" dirty="0"/>
              <a:t>物理サーバがないので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ea typeface="游ゴシック"/>
              </a:rPr>
              <a:t>   </a:t>
            </a:r>
            <a:r>
              <a:rPr lang="en-US" altLang="ja-JP" dirty="0">
                <a:ea typeface="游ゴシック"/>
              </a:rPr>
              <a:t>AWS</a:t>
            </a:r>
            <a:r>
              <a:rPr lang="ja-JP" altLang="en-US">
                <a:ea typeface="游ゴシック"/>
              </a:rPr>
              <a:t>クラウドを利用</a:t>
            </a:r>
            <a:endParaRPr lang="en-US" altLang="ja-JP" dirty="0">
              <a:ea typeface="游ゴシック" panose="020B0400000000000000" pitchFamily="34" charset="-128"/>
              <a:cs typeface="Calibri"/>
            </a:endParaRPr>
          </a:p>
          <a:p>
            <a:pPr marL="800100" lvl="1" indent="-342900"/>
            <a:r>
              <a:rPr lang="ja-JP" altLang="en-US">
                <a:ea typeface="游ゴシック"/>
                <a:cs typeface="Calibri" panose="020F0502020204030204"/>
              </a:rPr>
              <a:t>できるだけ簡単に</a:t>
            </a:r>
            <a:endParaRPr lang="ja-JP" altLang="en-US" dirty="0">
              <a:ea typeface="游ゴシック" panose="020B0400000000000000" pitchFamily="34" charset="-128"/>
              <a:cs typeface="Calibri" panose="020F0502020204030204"/>
            </a:endParaRPr>
          </a:p>
          <a:p>
            <a:pPr lvl="1"/>
            <a:endParaRPr lang="en-US" altLang="ja-JP" dirty="0">
              <a:ea typeface="游ゴシック" panose="020B0400000000000000" pitchFamily="34" charset="-128"/>
              <a:cs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B43D89-D7E0-4122-9BEE-B9970D65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32" y="1316886"/>
            <a:ext cx="1566930" cy="15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のキャラクターのイラスト（ノーマル）">
            <a:extLst>
              <a:ext uri="{FF2B5EF4-FFF2-40B4-BE49-F238E27FC236}">
                <a16:creationId xmlns:a16="http://schemas.microsoft.com/office/drawing/2014/main" id="{88F4327A-272A-4A0C-B1E8-7B0D391A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59" y="2926550"/>
            <a:ext cx="1457482" cy="18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AE501B6-2C33-4B27-9452-31362D9C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64" y="1585523"/>
            <a:ext cx="1566930" cy="15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4" descr="屋内, 女の子, 持つ, 若い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8AA4F9A-BEB8-4230-9866-04C1EA001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71" y="4663304"/>
            <a:ext cx="1638946" cy="191935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5CC4EC-8FAE-47D2-A558-B000EBE4565C}"/>
              </a:ext>
            </a:extLst>
          </p:cNvPr>
          <p:cNvCxnSpPr/>
          <p:nvPr/>
        </p:nvCxnSpPr>
        <p:spPr>
          <a:xfrm>
            <a:off x="6178010" y="2826503"/>
            <a:ext cx="895028" cy="1976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09A54E8-81FC-473A-97E5-53ABA2438833}"/>
              </a:ext>
            </a:extLst>
          </p:cNvPr>
          <p:cNvCxnSpPr>
            <a:cxnSpLocks/>
          </p:cNvCxnSpPr>
          <p:nvPr/>
        </p:nvCxnSpPr>
        <p:spPr>
          <a:xfrm flipH="1">
            <a:off x="6210945" y="4511943"/>
            <a:ext cx="867905" cy="391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C79D669A-135C-45DD-98CE-AECA98C6CBB5}"/>
              </a:ext>
            </a:extLst>
          </p:cNvPr>
          <p:cNvSpPr/>
          <p:nvPr/>
        </p:nvSpPr>
        <p:spPr>
          <a:xfrm>
            <a:off x="6827002" y="2487477"/>
            <a:ext cx="2082584" cy="271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92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D01D0-99A6-A540-955F-3219250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游ゴシック Light"/>
                <a:cs typeface="Calibri Light"/>
              </a:rPr>
              <a:t>サーバ：使ったサービス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94EAD-4D6B-384A-84D1-C869486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AWS LightSail</a:t>
            </a:r>
            <a:endParaRPr lang="ja-JP" altLang="en-US" dirty="0">
              <a:ea typeface="游ゴシック"/>
              <a:cs typeface="Calibri"/>
            </a:endParaRPr>
          </a:p>
          <a:p>
            <a:pPr lvl="1"/>
            <a:r>
              <a:rPr lang="ja-JP" altLang="en-US">
                <a:ea typeface="游ゴシック"/>
                <a:cs typeface="Calibri"/>
              </a:rPr>
              <a:t>アプリ初期構築済みの仮想サーバ</a:t>
            </a:r>
            <a:endParaRPr lang="ja-JP" altLang="en-US" dirty="0">
              <a:ea typeface="游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游ゴシック"/>
              <a:cs typeface="Calibri"/>
            </a:endParaRPr>
          </a:p>
        </p:txBody>
      </p:sp>
      <p:pic>
        <p:nvPicPr>
          <p:cNvPr id="4" name="図 4" descr="グラフィカル ユーザー インターフェイス, アプリケーション&#10;&#10;説明は自動で生成されたものです">
            <a:extLst>
              <a:ext uri="{FF2B5EF4-FFF2-40B4-BE49-F238E27FC236}">
                <a16:creationId xmlns:a16="http://schemas.microsoft.com/office/drawing/2014/main" id="{59A62D78-42BF-4492-8CC1-C3BE06DF6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" t="1984" r="3409" b="-794"/>
          <a:stretch/>
        </p:blipFill>
        <p:spPr>
          <a:xfrm>
            <a:off x="809099" y="3358324"/>
            <a:ext cx="3395812" cy="20256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図 6" descr="ロゴ, 会社名&#10;&#10;説明は自動で生成されたものです">
            <a:extLst>
              <a:ext uri="{FF2B5EF4-FFF2-40B4-BE49-F238E27FC236}">
                <a16:creationId xmlns:a16="http://schemas.microsoft.com/office/drawing/2014/main" id="{C2ACB154-5A91-419E-9EE0-9263F275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9" y="2964816"/>
            <a:ext cx="1896780" cy="5147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図 7" descr="スクリーンショットの画面&#10;&#10;説明は自動で生成されたものです">
            <a:extLst>
              <a:ext uri="{FF2B5EF4-FFF2-40B4-BE49-F238E27FC236}">
                <a16:creationId xmlns:a16="http://schemas.microsoft.com/office/drawing/2014/main" id="{ED0A0E52-AB6D-4FFA-AC99-C0C09407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93" y="4690218"/>
            <a:ext cx="3890943" cy="19641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矢印: 折線 8">
            <a:extLst>
              <a:ext uri="{FF2B5EF4-FFF2-40B4-BE49-F238E27FC236}">
                <a16:creationId xmlns:a16="http://schemas.microsoft.com/office/drawing/2014/main" id="{B719C7E5-57B4-475C-80D9-30FFC62CF522}"/>
              </a:ext>
            </a:extLst>
          </p:cNvPr>
          <p:cNvSpPr/>
          <p:nvPr/>
        </p:nvSpPr>
        <p:spPr>
          <a:xfrm rot="5400000">
            <a:off x="4303225" y="3645007"/>
            <a:ext cx="910605" cy="1090829"/>
          </a:xfrm>
          <a:prstGeom prst="ben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9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170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PowerPoint Presentation</vt:lpstr>
      <vt:lpstr>もくじ</vt:lpstr>
      <vt:lpstr>アイディア概要</vt:lpstr>
      <vt:lpstr>アイディア概要</vt:lpstr>
      <vt:lpstr>技術概要(未実装)</vt:lpstr>
      <vt:lpstr>画面メージ</vt:lpstr>
      <vt:lpstr>PowerPoint Presentation</vt:lpstr>
      <vt:lpstr>サーバ</vt:lpstr>
      <vt:lpstr>サーバ：使ったサービス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N</dc:creator>
  <cp:lastModifiedBy>Taku Tanaka / OSK IST SE2</cp:lastModifiedBy>
  <cp:revision>131</cp:revision>
  <dcterms:created xsi:type="dcterms:W3CDTF">2020-11-07T02:30:11Z</dcterms:created>
  <dcterms:modified xsi:type="dcterms:W3CDTF">2020-11-09T13:09:05Z</dcterms:modified>
</cp:coreProperties>
</file>