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 snapToObjects="1">
      <p:cViewPr>
        <p:scale>
          <a:sx n="139" d="100"/>
          <a:sy n="139" d="100"/>
        </p:scale>
        <p:origin x="30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5B69D-5CF6-0F4B-ABC3-83E198E28BF4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C1137-AFB9-C74C-BA15-96C0FBD7D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27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C1137-AFB9-C74C-BA15-96C0FBD7DEB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584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2B4-C45F-B440-879A-2AECD2FEC799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B6D0-BEBB-E842-8E05-6A6CB91358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4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2B4-C45F-B440-879A-2AECD2FEC799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B6D0-BEBB-E842-8E05-6A6CB91358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4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2B4-C45F-B440-879A-2AECD2FEC799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B6D0-BEBB-E842-8E05-6A6CB91358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15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D42C76F-6115-344E-8CD7-46CD6E3D0673}"/>
              </a:ext>
            </a:extLst>
          </p:cNvPr>
          <p:cNvSpPr/>
          <p:nvPr userDrawn="1"/>
        </p:nvSpPr>
        <p:spPr>
          <a:xfrm>
            <a:off x="0" y="1"/>
            <a:ext cx="9144000" cy="96252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46" y="0"/>
            <a:ext cx="7886700" cy="96252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2B4-C45F-B440-879A-2AECD2FEC799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B6D0-BEBB-E842-8E05-6A6CB91358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22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2B4-C45F-B440-879A-2AECD2FEC799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B6D0-BEBB-E842-8E05-6A6CB91358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64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2B4-C45F-B440-879A-2AECD2FEC799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B6D0-BEBB-E842-8E05-6A6CB91358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24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2B4-C45F-B440-879A-2AECD2FEC799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B6D0-BEBB-E842-8E05-6A6CB91358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2B4-C45F-B440-879A-2AECD2FEC799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B6D0-BEBB-E842-8E05-6A6CB91358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86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2B4-C45F-B440-879A-2AECD2FEC799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B6D0-BEBB-E842-8E05-6A6CB91358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22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2B4-C45F-B440-879A-2AECD2FEC799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B6D0-BEBB-E842-8E05-6A6CB91358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52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2B4-C45F-B440-879A-2AECD2FEC799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B6D0-BEBB-E842-8E05-6A6CB91358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55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962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1A2B4-C45F-B440-879A-2AECD2FEC799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EB6D0-BEBB-E842-8E05-6A6CB91358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98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8DE9B-EAFC-504C-BA40-D59F5DCBF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8671B3-36DD-6442-83A2-DA9ABC21B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２年目混合チーム</a:t>
            </a:r>
            <a:endParaRPr kumimoji="1" lang="en-US" altLang="ja-JP" dirty="0"/>
          </a:p>
          <a:p>
            <a:r>
              <a:rPr lang="en-US" altLang="ja-JP" dirty="0"/>
              <a:t>EFTS </a:t>
            </a:r>
            <a:r>
              <a:rPr lang="ja-JP" altLang="en-US"/>
              <a:t>　小村健介</a:t>
            </a:r>
            <a:endParaRPr lang="en-US" altLang="ja-JP" dirty="0"/>
          </a:p>
          <a:p>
            <a:r>
              <a:rPr kumimoji="1" lang="en-US" altLang="ja-JP" dirty="0"/>
              <a:t>IST</a:t>
            </a:r>
            <a:r>
              <a:rPr kumimoji="1" lang="ja-JP" altLang="en-US"/>
              <a:t> 　田中拓</a:t>
            </a:r>
            <a:endParaRPr kumimoji="1" lang="en-US" altLang="ja-JP" dirty="0"/>
          </a:p>
          <a:p>
            <a:r>
              <a:rPr lang="en-US" altLang="ja-JP" dirty="0"/>
              <a:t>FA1</a:t>
            </a:r>
            <a:r>
              <a:rPr lang="ja-JP" altLang="en-US"/>
              <a:t>開</a:t>
            </a:r>
            <a:r>
              <a:rPr lang="en-US" altLang="ja-JP" dirty="0"/>
              <a:t>4  </a:t>
            </a:r>
            <a:r>
              <a:rPr lang="ja-JP" altLang="en-US"/>
              <a:t>西脇匠一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20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E306D-A76E-0B49-8393-9E354B04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もくじ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1A376B-6480-B34D-AD7B-FFAAC223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アイディア概要</a:t>
            </a:r>
            <a:endParaRPr kumimoji="1" lang="en-US" altLang="ja-JP" dirty="0"/>
          </a:p>
          <a:p>
            <a:r>
              <a:rPr lang="ja-JP" altLang="en-US"/>
              <a:t>技術概要</a:t>
            </a:r>
            <a:r>
              <a:rPr lang="en-US" altLang="ja-JP" dirty="0"/>
              <a:t>(</a:t>
            </a:r>
            <a:r>
              <a:rPr lang="ja-JP" altLang="en-US"/>
              <a:t>未実装</a:t>
            </a:r>
            <a:r>
              <a:rPr lang="en-US" altLang="ja-JP" dirty="0"/>
              <a:t>)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11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FE927-4164-5344-8F49-B8FCBB1E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アイディア概要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1096A2-8EC3-5340-9514-71337312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/>
              <a:t>ロッククライミング</a:t>
            </a:r>
            <a:endParaRPr kumimoji="1" lang="en-US" altLang="ja-JP" dirty="0"/>
          </a:p>
          <a:p>
            <a:pPr lvl="1"/>
            <a:r>
              <a:rPr lang="ja-JP" altLang="en-US"/>
              <a:t>屋外に存在する岩壁や河原の巨岩などを登るスポーツ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/>
              <a:t>困りごと</a:t>
            </a:r>
            <a:endParaRPr kumimoji="1" lang="en-US" altLang="ja-JP" dirty="0"/>
          </a:p>
          <a:p>
            <a:pPr lvl="1"/>
            <a:r>
              <a:rPr kumimoji="1" lang="ja-JP" altLang="en-US"/>
              <a:t>岩が濡れていて無駄足になる</a:t>
            </a:r>
            <a:r>
              <a:rPr kumimoji="1" lang="en-US" altLang="ja-JP" dirty="0"/>
              <a:t>(</a:t>
            </a:r>
            <a:r>
              <a:rPr kumimoji="1" lang="ja-JP" altLang="en-US"/>
              <a:t>数時間かけるも登れない</a:t>
            </a:r>
            <a:r>
              <a:rPr kumimoji="1" lang="en-US" altLang="ja-JP" dirty="0"/>
              <a:t>)</a:t>
            </a:r>
          </a:p>
          <a:p>
            <a:pPr lvl="1"/>
            <a:r>
              <a:rPr kumimoji="1" lang="ja-JP" altLang="en-US"/>
              <a:t>事前に岩の状況を知る確実なすべは存在しない</a:t>
            </a:r>
            <a:endParaRPr kumimoji="1" lang="en-US" altLang="ja-JP" dirty="0"/>
          </a:p>
          <a:p>
            <a:pPr lvl="2"/>
            <a:endParaRPr lang="en-US" altLang="ja-JP" dirty="0"/>
          </a:p>
          <a:p>
            <a:r>
              <a:rPr lang="ja-JP" altLang="en-US"/>
              <a:t>現状</a:t>
            </a:r>
            <a:endParaRPr lang="en-US" altLang="ja-JP" dirty="0"/>
          </a:p>
          <a:p>
            <a:pPr lvl="1"/>
            <a:r>
              <a:rPr lang="en-US" altLang="ja-JP" dirty="0"/>
              <a:t>SNS</a:t>
            </a:r>
            <a:r>
              <a:rPr lang="ja-JP" altLang="en-US"/>
              <a:t>で岩場に行っている人の呟きを探す</a:t>
            </a:r>
            <a:endParaRPr lang="en-US" altLang="ja-JP" dirty="0"/>
          </a:p>
          <a:p>
            <a:pPr lvl="1"/>
            <a:r>
              <a:rPr lang="ja-JP" altLang="en-US"/>
              <a:t>今までの経験</a:t>
            </a:r>
            <a:endParaRPr lang="en-US" altLang="ja-JP" dirty="0"/>
          </a:p>
          <a:p>
            <a:pPr lvl="1"/>
            <a:r>
              <a:rPr lang="ja-JP" altLang="en-US"/>
              <a:t>天気予報・周辺ライブカメラ映像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295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B10CE0-64AA-A741-B8A0-1AB20D9D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アイディア概要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731AF1-7638-D34F-B33C-500F4339A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解決策</a:t>
            </a:r>
            <a:endParaRPr kumimoji="1" lang="en-US" altLang="ja-JP" dirty="0"/>
          </a:p>
          <a:p>
            <a:pPr lvl="1"/>
            <a:r>
              <a:rPr kumimoji="1" lang="ja-JP" altLang="en-US"/>
              <a:t>岩の状況を把握できる情報のプラットホームを作成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/>
              <a:t>作成により</a:t>
            </a:r>
            <a:endParaRPr kumimoji="1" lang="en-US" altLang="ja-JP" dirty="0"/>
          </a:p>
          <a:p>
            <a:pPr lvl="1"/>
            <a:r>
              <a:rPr lang="ja-JP" altLang="en-US"/>
              <a:t>従来の情報収集より確度の高い情報が得られる</a:t>
            </a:r>
            <a:endParaRPr lang="en-US" altLang="ja-JP" dirty="0"/>
          </a:p>
          <a:p>
            <a:pPr lvl="1"/>
            <a:r>
              <a:rPr lang="ja-JP" altLang="en-US"/>
              <a:t>無駄足を防ぐ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/>
              <a:t>展望</a:t>
            </a:r>
            <a:endParaRPr lang="en-US" altLang="ja-JP" dirty="0"/>
          </a:p>
          <a:p>
            <a:pPr lvl="1"/>
            <a:r>
              <a:rPr kumimoji="1" lang="ja-JP" altLang="en-US"/>
              <a:t>収集した岩場状況データから乾いている確率を算出</a:t>
            </a:r>
            <a:endParaRPr lang="en-US" altLang="ja-JP" dirty="0"/>
          </a:p>
          <a:p>
            <a:endParaRPr lang="en-US" altLang="ja-JP" dirty="0"/>
          </a:p>
          <a:p>
            <a:pPr marL="342900" lvl="1" indent="0">
              <a:buNone/>
            </a:pPr>
            <a:endParaRPr kumimoji="1" lang="en-US" altLang="ja-JP" dirty="0"/>
          </a:p>
          <a:p>
            <a:pPr lvl="2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5898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8D01D0-99A6-A540-955F-3219250C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技術概要</a:t>
            </a:r>
            <a:r>
              <a:rPr kumimoji="1" lang="en-US" altLang="ja-JP" dirty="0"/>
              <a:t>(</a:t>
            </a:r>
            <a:r>
              <a:rPr kumimoji="1" lang="ja-JP" altLang="en-US"/>
              <a:t>未実装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C94EAD-4D6B-384A-84D1-C869486C7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フロントエンド、バックエンド実装：小村健介</a:t>
            </a:r>
            <a:endParaRPr kumimoji="1" lang="en-US" altLang="ja-JP" dirty="0"/>
          </a:p>
          <a:p>
            <a:r>
              <a:rPr lang="ja-JP" altLang="en-US"/>
              <a:t>サーバ：田中拓</a:t>
            </a:r>
            <a:endParaRPr lang="en-US" altLang="ja-JP" dirty="0"/>
          </a:p>
          <a:p>
            <a:r>
              <a:rPr kumimoji="1" lang="ja-JP" altLang="en-US"/>
              <a:t>画面イメージ：西脇匠一</a:t>
            </a:r>
          </a:p>
        </p:txBody>
      </p:sp>
    </p:spTree>
    <p:extLst>
      <p:ext uri="{BB962C8B-B14F-4D97-AF65-F5344CB8AC3E}">
        <p14:creationId xmlns:p14="http://schemas.microsoft.com/office/powerpoint/2010/main" val="73934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E9A724-E22B-4349-B429-746B41AC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画面メージ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F82308-056D-4A48-942E-814E744A7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ワイアーイメージを作成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CCEE20E-ED30-FE43-B996-D313E43FE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941" b="28964"/>
          <a:stretch/>
        </p:blipFill>
        <p:spPr>
          <a:xfrm>
            <a:off x="56148" y="2554016"/>
            <a:ext cx="3866286" cy="4036093"/>
          </a:xfrm>
          <a:prstGeom prst="rect">
            <a:avLst/>
          </a:prstGeom>
          <a:ln w="19050">
            <a:noFill/>
          </a:ln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6DA889A-941E-0941-BAC5-74B8230032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" t="1" r="998" b="33928"/>
          <a:stretch/>
        </p:blipFill>
        <p:spPr>
          <a:xfrm>
            <a:off x="4011067" y="2554017"/>
            <a:ext cx="5132933" cy="4036093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187880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6C90CC0-D8A1-1F41-A37C-2A4973982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7608" y="1813750"/>
            <a:ext cx="3696378" cy="4351338"/>
          </a:xfrm>
          <a:ln>
            <a:noFill/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9DA9BD1-46CC-BD46-87BD-A822CA50A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15" y="1934066"/>
            <a:ext cx="4024617" cy="4907655"/>
          </a:xfrm>
          <a:prstGeom prst="rect">
            <a:avLst/>
          </a:prstGeom>
          <a:ln>
            <a:noFill/>
          </a:ln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41A3864A-27E1-CD43-9126-9FCCAD2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1794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164</Words>
  <Application>Microsoft Macintosh PowerPoint</Application>
  <PresentationFormat>画面に合わせる (4:3)</PresentationFormat>
  <Paragraphs>39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もくじ</vt:lpstr>
      <vt:lpstr>アイディア概要</vt:lpstr>
      <vt:lpstr>アイディア概要</vt:lpstr>
      <vt:lpstr>技術概要(未実装)</vt:lpstr>
      <vt:lpstr>画面メージ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 N</dc:creator>
  <cp:lastModifiedBy>K N</cp:lastModifiedBy>
  <cp:revision>5</cp:revision>
  <dcterms:created xsi:type="dcterms:W3CDTF">2020-11-07T02:30:11Z</dcterms:created>
  <dcterms:modified xsi:type="dcterms:W3CDTF">2020-11-07T03:17:45Z</dcterms:modified>
</cp:coreProperties>
</file>