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6945F2-25DE-4B30-8599-21FB58D5AA5A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47DC56-2C05-4589-B717-A3A77DA63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Vegetatia</a:t>
            </a:r>
            <a:r>
              <a:rPr lang="en-US" dirty="0" smtClean="0"/>
              <a:t> din </a:t>
            </a:r>
            <a:r>
              <a:rPr lang="en-US" dirty="0" err="1" smtClean="0"/>
              <a:t>ghiroda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Ciurescu Luca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146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err="1" smtClean="0"/>
              <a:t>Asezare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Geografica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64318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Ghiroda se </a:t>
            </a:r>
            <a:r>
              <a:rPr lang="en-US" sz="1600" dirty="0" err="1" smtClean="0"/>
              <a:t>afla</a:t>
            </a:r>
            <a:r>
              <a:rPr lang="en-US" sz="1600" dirty="0" smtClean="0"/>
              <a:t> la </a:t>
            </a:r>
            <a:r>
              <a:rPr lang="en-US" sz="1600" dirty="0" err="1" smtClean="0"/>
              <a:t>est</a:t>
            </a:r>
            <a:r>
              <a:rPr lang="en-US" sz="1600" dirty="0"/>
              <a:t> </a:t>
            </a:r>
            <a:r>
              <a:rPr lang="en-US" sz="1600" dirty="0" smtClean="0"/>
              <a:t>de Timisoara </a:t>
            </a:r>
            <a:r>
              <a:rPr lang="en-US" sz="1600" dirty="0" err="1" smtClean="0"/>
              <a:t>langa</a:t>
            </a:r>
            <a:r>
              <a:rPr lang="en-US" sz="1600" dirty="0" smtClean="0"/>
              <a:t> </a:t>
            </a:r>
            <a:r>
              <a:rPr lang="en-US" sz="1600" dirty="0" err="1" smtClean="0"/>
              <a:t>primul</a:t>
            </a:r>
            <a:r>
              <a:rPr lang="en-US" sz="1600" dirty="0" smtClean="0"/>
              <a:t> </a:t>
            </a:r>
            <a:r>
              <a:rPr lang="en-US" sz="1600" dirty="0" err="1" smtClean="0"/>
              <a:t>Lidl</a:t>
            </a:r>
            <a:r>
              <a:rPr lang="en-US" sz="1600" dirty="0" smtClean="0"/>
              <a:t> de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Calea</a:t>
            </a:r>
            <a:r>
              <a:rPr lang="en-US" sz="1600" dirty="0" smtClean="0"/>
              <a:t> </a:t>
            </a:r>
            <a:r>
              <a:rPr lang="en-US" sz="1600" dirty="0" err="1" smtClean="0"/>
              <a:t>Lugojului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Se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zice</a:t>
            </a:r>
            <a:r>
              <a:rPr lang="en-US" sz="1600" dirty="0" smtClean="0"/>
              <a:t> ca se </a:t>
            </a:r>
            <a:r>
              <a:rPr lang="en-US" sz="1600" dirty="0" err="1" smtClean="0"/>
              <a:t>afla</a:t>
            </a:r>
            <a:r>
              <a:rPr lang="en-US" sz="1600" dirty="0" smtClean="0"/>
              <a:t> in</a:t>
            </a:r>
          </a:p>
          <a:p>
            <a:r>
              <a:rPr lang="en-US" sz="1600" dirty="0" smtClean="0"/>
              <a:t>Romania de vest (</a:t>
            </a:r>
            <a:r>
              <a:rPr lang="en-US" sz="1600" dirty="0" err="1" smtClean="0"/>
              <a:t>cea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faina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arte) si ca, </a:t>
            </a:r>
            <a:r>
              <a:rPr lang="en-US" sz="1600" dirty="0" err="1" smtClean="0"/>
              <a:t>coordonatele</a:t>
            </a:r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aproximative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45.774531, 21.301309</a:t>
            </a:r>
            <a:r>
              <a:rPr lang="en-US" sz="1600" dirty="0" smtClean="0"/>
              <a:t> .</a:t>
            </a:r>
          </a:p>
          <a:p>
            <a:r>
              <a:rPr lang="en-US" sz="1600" dirty="0" smtClean="0"/>
              <a:t>Se </a:t>
            </a:r>
            <a:r>
              <a:rPr lang="en-US" sz="1600" dirty="0" err="1" smtClean="0"/>
              <a:t>afla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lunca</a:t>
            </a:r>
            <a:r>
              <a:rPr lang="en-US" sz="1600" dirty="0" smtClean="0"/>
              <a:t> </a:t>
            </a:r>
            <a:r>
              <a:rPr lang="en-US" sz="1600" dirty="0" err="1" smtClean="0"/>
              <a:t>Begai</a:t>
            </a:r>
            <a:endParaRPr lang="en-US" sz="1600" dirty="0" smtClean="0"/>
          </a:p>
          <a:p>
            <a:r>
              <a:rPr lang="en-US" sz="1600" dirty="0" smtClean="0"/>
              <a:t>Are un relief de </a:t>
            </a:r>
            <a:r>
              <a:rPr lang="en-US" sz="1600" dirty="0" err="1" smtClean="0"/>
              <a:t>campie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Cam </a:t>
            </a:r>
            <a:r>
              <a:rPr lang="en-US" sz="1600" dirty="0" err="1" smtClean="0"/>
              <a:t>atat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6999" y="1600200"/>
            <a:ext cx="5897001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692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Descriere</a:t>
            </a:r>
            <a:r>
              <a:rPr lang="en-US" b="1" u="sng" dirty="0" smtClean="0"/>
              <a:t> a </a:t>
            </a:r>
            <a:r>
              <a:rPr lang="en-US" b="1" u="sng" dirty="0" err="1" smtClean="0"/>
              <a:t>reliefului</a:t>
            </a:r>
            <a:r>
              <a:rPr lang="en-US" b="1" u="sng" dirty="0" smtClean="0"/>
              <a:t>, </a:t>
            </a:r>
            <a:r>
              <a:rPr lang="en-US" b="1" u="sng" dirty="0" err="1" smtClean="0"/>
              <a:t>apelor</a:t>
            </a:r>
            <a:r>
              <a:rPr lang="en-US" b="1" u="sng" dirty="0" smtClean="0"/>
              <a:t> si </a:t>
            </a:r>
            <a:r>
              <a:rPr lang="en-US" b="1" u="sng" dirty="0" err="1" smtClean="0"/>
              <a:t>altor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factori</a:t>
            </a:r>
            <a:r>
              <a:rPr lang="en-US" b="1" u="sng" dirty="0" smtClean="0"/>
              <a:t> care </a:t>
            </a:r>
            <a:r>
              <a:rPr lang="en-US" b="1" u="sng" dirty="0" err="1" smtClean="0"/>
              <a:t>influenteaza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vegetatia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87630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Cartierul</a:t>
            </a:r>
            <a:r>
              <a:rPr lang="en-US" sz="1600" dirty="0" smtClean="0"/>
              <a:t> </a:t>
            </a:r>
            <a:r>
              <a:rPr lang="en-US" sz="1600" dirty="0" err="1" smtClean="0"/>
              <a:t>meu</a:t>
            </a:r>
            <a:r>
              <a:rPr lang="en-US" sz="1600" dirty="0" smtClean="0"/>
              <a:t> are o </a:t>
            </a:r>
            <a:r>
              <a:rPr lang="en-US" sz="1600" dirty="0" err="1" smtClean="0"/>
              <a:t>clima</a:t>
            </a:r>
            <a:r>
              <a:rPr lang="en-US" sz="1600" dirty="0" smtClean="0"/>
              <a:t> </a:t>
            </a:r>
            <a:r>
              <a:rPr lang="en-US" sz="1600" dirty="0" err="1" smtClean="0"/>
              <a:t>temperat</a:t>
            </a:r>
            <a:r>
              <a:rPr lang="en-US" sz="1600" dirty="0" smtClean="0"/>
              <a:t> </a:t>
            </a:r>
            <a:r>
              <a:rPr lang="en-US" sz="1600" dirty="0" err="1" smtClean="0"/>
              <a:t>continentala</a:t>
            </a:r>
            <a:r>
              <a:rPr lang="en-US" sz="1600" dirty="0" smtClean="0"/>
              <a:t>. Cum am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spus</a:t>
            </a:r>
            <a:r>
              <a:rPr lang="en-US" sz="1600" dirty="0" smtClean="0"/>
              <a:t>, se </a:t>
            </a:r>
            <a:r>
              <a:rPr lang="en-US" sz="1600" dirty="0" err="1" smtClean="0"/>
              <a:t>afla</a:t>
            </a:r>
            <a:r>
              <a:rPr lang="en-US" sz="1600" dirty="0" smtClean="0"/>
              <a:t> in </a:t>
            </a:r>
            <a:r>
              <a:rPr lang="en-US" sz="1600" dirty="0" err="1" smtClean="0"/>
              <a:t>Campia</a:t>
            </a:r>
            <a:r>
              <a:rPr lang="en-US" sz="1600" dirty="0"/>
              <a:t> </a:t>
            </a:r>
            <a:r>
              <a:rPr lang="en-US" sz="1600" dirty="0" smtClean="0"/>
              <a:t>de Vest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lunca</a:t>
            </a:r>
            <a:r>
              <a:rPr lang="en-US" sz="1600" dirty="0" smtClean="0"/>
              <a:t> </a:t>
            </a:r>
          </a:p>
          <a:p>
            <a:r>
              <a:rPr lang="en-US" sz="1600" dirty="0" err="1"/>
              <a:t>r</a:t>
            </a:r>
            <a:r>
              <a:rPr lang="en-US" sz="1600" dirty="0" err="1" smtClean="0"/>
              <a:t>aului</a:t>
            </a:r>
            <a:r>
              <a:rPr lang="en-US" sz="1600" dirty="0" smtClean="0"/>
              <a:t>  Bega. </a:t>
            </a:r>
          </a:p>
          <a:p>
            <a:r>
              <a:rPr lang="en-US" sz="1600" dirty="0" smtClean="0"/>
              <a:t>Un factor cu o mare </a:t>
            </a:r>
            <a:r>
              <a:rPr lang="en-US" sz="1600" dirty="0" err="1" smtClean="0"/>
              <a:t>influenta</a:t>
            </a:r>
            <a:r>
              <a:rPr lang="en-US" sz="1600" dirty="0" smtClean="0"/>
              <a:t> </a:t>
            </a:r>
            <a:r>
              <a:rPr lang="en-US" sz="1600" dirty="0" err="1" smtClean="0"/>
              <a:t>asupra</a:t>
            </a:r>
            <a:r>
              <a:rPr lang="en-US" sz="1600" dirty="0" smtClean="0"/>
              <a:t> </a:t>
            </a:r>
            <a:r>
              <a:rPr lang="en-US" sz="1600" dirty="0" err="1" smtClean="0"/>
              <a:t>vegetatiei</a:t>
            </a:r>
            <a:r>
              <a:rPr lang="en-US" sz="1600" dirty="0" smtClean="0"/>
              <a:t> e </a:t>
            </a:r>
            <a:r>
              <a:rPr lang="en-US" sz="1600" dirty="0" err="1" smtClean="0"/>
              <a:t>caldura</a:t>
            </a:r>
            <a:r>
              <a:rPr lang="en-US" sz="1600" dirty="0" smtClean="0"/>
              <a:t>, </a:t>
            </a:r>
            <a:r>
              <a:rPr lang="en-US" sz="1600" dirty="0" err="1" smtClean="0"/>
              <a:t>iar</a:t>
            </a:r>
            <a:r>
              <a:rPr lang="en-US" sz="1600" dirty="0" smtClean="0"/>
              <a:t> in Ghiroda se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ajunge</a:t>
            </a:r>
            <a:r>
              <a:rPr lang="en-US" sz="1600" dirty="0" smtClean="0"/>
              <a:t> </a:t>
            </a:r>
            <a:r>
              <a:rPr lang="en-US" sz="1600" dirty="0" err="1" smtClean="0"/>
              <a:t>pana</a:t>
            </a:r>
            <a:r>
              <a:rPr lang="en-US" sz="1600" dirty="0" smtClean="0"/>
              <a:t> la 40 de grade Celsius </a:t>
            </a:r>
            <a:r>
              <a:rPr lang="en-US" sz="1600" dirty="0" err="1" smtClean="0"/>
              <a:t>vara</a:t>
            </a:r>
            <a:r>
              <a:rPr lang="en-US" sz="1600" dirty="0" smtClean="0"/>
              <a:t>, la umbra.</a:t>
            </a:r>
          </a:p>
          <a:p>
            <a:r>
              <a:rPr lang="en-US" sz="1600" dirty="0" err="1" smtClean="0"/>
              <a:t>Solul</a:t>
            </a:r>
            <a:r>
              <a:rPr lang="en-US" sz="1600" dirty="0" smtClean="0"/>
              <a:t> e in mare parte </a:t>
            </a:r>
            <a:r>
              <a:rPr lang="en-US" sz="1600" dirty="0" err="1" smtClean="0"/>
              <a:t>Cernoziom</a:t>
            </a:r>
            <a:r>
              <a:rPr lang="en-US" sz="1600" dirty="0" smtClean="0"/>
              <a:t> , </a:t>
            </a:r>
            <a:r>
              <a:rPr lang="en-US" sz="1600" dirty="0" err="1" smtClean="0"/>
              <a:t>dar</a:t>
            </a:r>
            <a:r>
              <a:rPr lang="en-US" sz="1600" dirty="0" smtClean="0"/>
              <a:t> in </a:t>
            </a:r>
            <a:r>
              <a:rPr lang="en-US" sz="1600" dirty="0" err="1" smtClean="0"/>
              <a:t>partea</a:t>
            </a:r>
            <a:r>
              <a:rPr lang="en-US" sz="1600" dirty="0" smtClean="0"/>
              <a:t> </a:t>
            </a:r>
            <a:r>
              <a:rPr lang="en-US" sz="1600" dirty="0" err="1" smtClean="0"/>
              <a:t>luncai</a:t>
            </a:r>
            <a:r>
              <a:rPr lang="en-US" sz="1600" dirty="0" smtClean="0"/>
              <a:t> e un sol </a:t>
            </a:r>
            <a:r>
              <a:rPr lang="en-US" sz="1600" dirty="0" err="1" smtClean="0"/>
              <a:t>aluvial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Un alt factor care </a:t>
            </a:r>
            <a:r>
              <a:rPr lang="en-US" sz="1600" dirty="0" err="1" smtClean="0"/>
              <a:t>influenteaza</a:t>
            </a:r>
            <a:r>
              <a:rPr lang="en-US" sz="1600" dirty="0" smtClean="0"/>
              <a:t> </a:t>
            </a:r>
            <a:r>
              <a:rPr lang="en-US" sz="1600" dirty="0" err="1" smtClean="0"/>
              <a:t>vegetatia</a:t>
            </a:r>
            <a:r>
              <a:rPr lang="en-US" sz="1600" dirty="0" smtClean="0"/>
              <a:t> e </a:t>
            </a:r>
            <a:r>
              <a:rPr lang="en-US" sz="1600" dirty="0" err="1" smtClean="0"/>
              <a:t>faptul</a:t>
            </a:r>
            <a:r>
              <a:rPr lang="en-US" sz="1600" dirty="0" smtClean="0"/>
              <a:t> ca la </a:t>
            </a:r>
            <a:r>
              <a:rPr lang="en-US" sz="1600" dirty="0" err="1" smtClean="0"/>
              <a:t>nord</a:t>
            </a:r>
            <a:r>
              <a:rPr lang="en-US" sz="1600" dirty="0" smtClean="0"/>
              <a:t> de Ghiroda se </a:t>
            </a:r>
            <a:r>
              <a:rPr lang="en-US" sz="1600" dirty="0" err="1" smtClean="0"/>
              <a:t>afla</a:t>
            </a:r>
            <a:r>
              <a:rPr lang="en-US" sz="1600" dirty="0" smtClean="0"/>
              <a:t> </a:t>
            </a:r>
            <a:r>
              <a:rPr lang="en-US" sz="1600" dirty="0" err="1" smtClean="0"/>
              <a:t>Giarmata</a:t>
            </a:r>
            <a:r>
              <a:rPr lang="en-US" sz="1600" dirty="0" smtClean="0"/>
              <a:t> (</a:t>
            </a:r>
            <a:r>
              <a:rPr lang="en-US" sz="1600" dirty="0" err="1" smtClean="0"/>
              <a:t>cea</a:t>
            </a:r>
            <a:r>
              <a:rPr lang="en-US" sz="1600" dirty="0" smtClean="0"/>
              <a:t> </a:t>
            </a:r>
            <a:r>
              <a:rPr lang="en-US" sz="1600" dirty="0" err="1" smtClean="0"/>
              <a:t>veche</a:t>
            </a:r>
            <a:r>
              <a:rPr lang="en-US" sz="1600" dirty="0" smtClean="0"/>
              <a:t>), </a:t>
            </a:r>
            <a:r>
              <a:rPr lang="en-US" sz="1600" dirty="0" err="1" smtClean="0"/>
              <a:t>deci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puteti</a:t>
            </a:r>
            <a:r>
              <a:rPr lang="en-US" sz="1600" dirty="0" smtClean="0"/>
              <a:t> </a:t>
            </a:r>
            <a:r>
              <a:rPr lang="en-US" sz="1600" dirty="0" err="1" smtClean="0"/>
              <a:t>gasi</a:t>
            </a:r>
            <a:r>
              <a:rPr lang="en-US" sz="1600" dirty="0" smtClean="0"/>
              <a:t> </a:t>
            </a:r>
            <a:r>
              <a:rPr lang="en-US" sz="1600" dirty="0" err="1" smtClean="0"/>
              <a:t>exemplare</a:t>
            </a:r>
            <a:r>
              <a:rPr lang="en-US" sz="1600" dirty="0" smtClean="0"/>
              <a:t> de  </a:t>
            </a:r>
            <a:r>
              <a:rPr lang="en-US" sz="1600" dirty="0" err="1" smtClean="0"/>
              <a:t>palmieri</a:t>
            </a:r>
            <a:r>
              <a:rPr lang="en-US" sz="1600" dirty="0" smtClean="0"/>
              <a:t>, </a:t>
            </a:r>
            <a:r>
              <a:rPr lang="en-US" sz="1600" dirty="0" err="1" smtClean="0"/>
              <a:t>papagali</a:t>
            </a:r>
            <a:r>
              <a:rPr lang="en-US" sz="1600" dirty="0" smtClean="0"/>
              <a:t>, </a:t>
            </a:r>
            <a:r>
              <a:rPr lang="en-US" sz="1600" dirty="0" err="1" smtClean="0"/>
              <a:t>maimute</a:t>
            </a:r>
            <a:r>
              <a:rPr lang="en-US" sz="1600" dirty="0" smtClean="0"/>
              <a:t>, </a:t>
            </a:r>
            <a:r>
              <a:rPr lang="en-US" sz="1600" dirty="0" err="1" smtClean="0"/>
              <a:t>leoparzi</a:t>
            </a:r>
            <a:r>
              <a:rPr lang="en-US" sz="1600" dirty="0" smtClean="0"/>
              <a:t>, </a:t>
            </a:r>
            <a:r>
              <a:rPr lang="en-US" sz="1600" dirty="0" err="1" smtClean="0"/>
              <a:t>urangutani</a:t>
            </a:r>
            <a:r>
              <a:rPr lang="en-US" sz="1600" dirty="0" smtClean="0"/>
              <a:t> si </a:t>
            </a:r>
            <a:r>
              <a:rPr lang="en-US" sz="1600" dirty="0" err="1" smtClean="0"/>
              <a:t>alte</a:t>
            </a:r>
            <a:r>
              <a:rPr lang="en-US" sz="1600" dirty="0" smtClean="0"/>
              <a:t> </a:t>
            </a:r>
            <a:r>
              <a:rPr lang="en-US" sz="1600" dirty="0" err="1" smtClean="0"/>
              <a:t>animale</a:t>
            </a:r>
            <a:r>
              <a:rPr lang="en-US" sz="1600" dirty="0" smtClean="0"/>
              <a:t> native </a:t>
            </a:r>
            <a:r>
              <a:rPr lang="en-US" sz="1600" dirty="0" err="1" smtClean="0"/>
              <a:t>Giarmatei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					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437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Tipuri</a:t>
            </a:r>
            <a:r>
              <a:rPr lang="en-US" b="1" u="sng" dirty="0" smtClean="0"/>
              <a:t> de </a:t>
            </a:r>
            <a:r>
              <a:rPr lang="en-US" b="1" u="sng" dirty="0" err="1" smtClean="0"/>
              <a:t>vegetatie</a:t>
            </a:r>
            <a:r>
              <a:rPr lang="en-US" b="1" u="sng" dirty="0" smtClean="0"/>
              <a:t> (</a:t>
            </a:r>
            <a:r>
              <a:rPr lang="en-US" b="1" u="sng" dirty="0" err="1" smtClean="0"/>
              <a:t>spontana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sau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antropica</a:t>
            </a:r>
            <a:r>
              <a:rPr lang="en-US" b="1" u="sng" dirty="0" smtClean="0"/>
              <a:t>)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64817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Arbori</a:t>
            </a:r>
            <a:r>
              <a:rPr lang="en-US" i="1" u="sng" dirty="0" smtClean="0"/>
              <a:t> &amp; </a:t>
            </a:r>
            <a:r>
              <a:rPr lang="en-US" i="1" u="sng" dirty="0" err="1" smtClean="0"/>
              <a:t>arbusti</a:t>
            </a:r>
            <a:r>
              <a:rPr lang="en-US" i="1" u="sng" dirty="0" smtClean="0"/>
              <a:t>:</a:t>
            </a:r>
          </a:p>
          <a:p>
            <a:r>
              <a:rPr lang="en-US" i="1" dirty="0"/>
              <a:t>	</a:t>
            </a:r>
            <a:r>
              <a:rPr lang="en-US" dirty="0" smtClean="0"/>
              <a:t>1.Tei </a:t>
            </a:r>
          </a:p>
          <a:p>
            <a:r>
              <a:rPr lang="en-US" i="1" dirty="0"/>
              <a:t>	</a:t>
            </a:r>
            <a:r>
              <a:rPr lang="en-US" i="1" dirty="0" smtClean="0"/>
              <a:t>2.Salcie</a:t>
            </a:r>
          </a:p>
          <a:p>
            <a:r>
              <a:rPr lang="en-US" i="1" dirty="0"/>
              <a:t>	</a:t>
            </a:r>
            <a:r>
              <a:rPr lang="en-US" i="1" dirty="0" smtClean="0"/>
              <a:t>3.Cires</a:t>
            </a:r>
          </a:p>
          <a:p>
            <a:r>
              <a:rPr lang="en-US" i="1" dirty="0"/>
              <a:t>	</a:t>
            </a:r>
            <a:r>
              <a:rPr lang="en-US" i="1" dirty="0" smtClean="0"/>
              <a:t>4.Visin</a:t>
            </a:r>
          </a:p>
          <a:p>
            <a:r>
              <a:rPr lang="en-US" i="1" dirty="0"/>
              <a:t>	</a:t>
            </a:r>
            <a:r>
              <a:rPr lang="en-US" i="1" dirty="0" smtClean="0"/>
              <a:t>5.Laur</a:t>
            </a:r>
          </a:p>
          <a:p>
            <a:r>
              <a:rPr lang="en-US" i="1" dirty="0" smtClean="0"/>
              <a:t>	6.Salcam</a:t>
            </a:r>
          </a:p>
          <a:p>
            <a:r>
              <a:rPr lang="en-US" i="1" dirty="0"/>
              <a:t>	</a:t>
            </a:r>
            <a:r>
              <a:rPr lang="en-US" i="1" dirty="0" smtClean="0"/>
              <a:t>7.Frasin {</a:t>
            </a:r>
            <a:r>
              <a:rPr lang="en-US" i="1" dirty="0" err="1" smtClean="0"/>
              <a:t>aveam</a:t>
            </a:r>
            <a:r>
              <a:rPr lang="en-US" i="1" dirty="0" smtClean="0"/>
              <a:t> </a:t>
            </a:r>
            <a:r>
              <a:rPr lang="en-US" i="1" dirty="0" err="1" smtClean="0"/>
              <a:t>undeva</a:t>
            </a:r>
            <a:r>
              <a:rPr lang="en-US" i="1" dirty="0" smtClean="0"/>
              <a:t> </a:t>
            </a:r>
            <a:r>
              <a:rPr lang="en-US" i="1" dirty="0" err="1" smtClean="0"/>
              <a:t>langa</a:t>
            </a:r>
            <a:r>
              <a:rPr lang="en-US" i="1" dirty="0" smtClean="0"/>
              <a:t> casa, </a:t>
            </a:r>
            <a:r>
              <a:rPr lang="en-US" i="1" dirty="0" err="1" smtClean="0"/>
              <a:t>dar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-a </a:t>
            </a:r>
            <a:r>
              <a:rPr lang="en-US" i="1" dirty="0" err="1" smtClean="0"/>
              <a:t>taiat</a:t>
            </a:r>
            <a:r>
              <a:rPr lang="en-US" i="1" dirty="0" smtClean="0"/>
              <a:t> </a:t>
            </a:r>
            <a:r>
              <a:rPr lang="en-US" i="1" dirty="0" err="1" smtClean="0"/>
              <a:t>vecinul</a:t>
            </a:r>
            <a:r>
              <a:rPr lang="en-US" i="1" dirty="0" smtClean="0"/>
              <a:t> :( }</a:t>
            </a:r>
          </a:p>
          <a:p>
            <a:r>
              <a:rPr lang="en-US" i="1" dirty="0"/>
              <a:t>	8</a:t>
            </a:r>
            <a:r>
              <a:rPr lang="en-US" i="1" dirty="0" smtClean="0"/>
              <a:t>.Prun</a:t>
            </a:r>
          </a:p>
        </p:txBody>
      </p:sp>
      <p:sp>
        <p:nvSpPr>
          <p:cNvPr id="3074" name="AutoShape 2" descr="blob:https://web.whatsapp.com/9d9d54ed-9da3-4ca8-87b5-099397fb5a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blob:https://web.whatsapp.com/9d9d54ed-9da3-4ca8-87b5-099397fb5a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blob:https://web.whatsapp.com/9d9d54ed-9da3-4ca8-87b5-099397fb5a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blob:https://web.whatsapp.com/9d9d54ed-9da3-4ca8-87b5-099397fb5a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blob:https://web.whatsapp.com/9d9d54ed-9da3-4ca8-87b5-099397fb5a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C:\Users\user\Desktop\vis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-304800"/>
            <a:ext cx="1447800" cy="322180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760014" y="2895600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Visin</a:t>
            </a:r>
            <a:endParaRPr lang="en-US" sz="1400" dirty="0" smtClean="0"/>
          </a:p>
          <a:p>
            <a:pPr algn="ctr"/>
            <a:r>
              <a:rPr lang="en-US" sz="1400" dirty="0" smtClean="0"/>
              <a:t>(am </a:t>
            </a:r>
            <a:r>
              <a:rPr lang="en-US" sz="1400" dirty="0" err="1" smtClean="0"/>
              <a:t>mancat</a:t>
            </a:r>
            <a:r>
              <a:rPr lang="en-US" sz="1400" dirty="0" smtClean="0"/>
              <a:t> </a:t>
            </a:r>
            <a:r>
              <a:rPr lang="en-US" sz="1400" dirty="0" err="1" smtClean="0"/>
              <a:t>toate</a:t>
            </a:r>
            <a:r>
              <a:rPr lang="en-US" sz="1400" dirty="0" smtClean="0"/>
              <a:t> </a:t>
            </a:r>
            <a:r>
              <a:rPr lang="en-US" sz="1400" dirty="0" err="1" smtClean="0"/>
              <a:t>visinile</a:t>
            </a:r>
            <a:r>
              <a:rPr lang="en-US" sz="1400" dirty="0" smtClean="0"/>
              <a:t> </a:t>
            </a:r>
            <a:r>
              <a:rPr lang="en-US" sz="1400" dirty="0" err="1" smtClean="0"/>
              <a:t>deja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085" name="AutoShape 13" descr="blob:https://web.whatsapp.com/2dcb0e48-ad39-4c29-a0ed-60be2880b5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AutoShape 15" descr="blob:https://web.whatsapp.com/2dcb0e48-ad39-4c29-a0ed-60be2880b5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8" name="Picture 16" descr="C:\Users\user\Desktop\Ci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0"/>
            <a:ext cx="2057400" cy="2709333"/>
          </a:xfrm>
          <a:prstGeom prst="rect">
            <a:avLst/>
          </a:prstGeom>
          <a:noFill/>
        </p:spPr>
      </p:pic>
      <p:pic>
        <p:nvPicPr>
          <p:cNvPr id="3089" name="Picture 17" descr="C:\Users\user\Desktop\Te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685800"/>
            <a:ext cx="1905000" cy="20066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76600" y="2667000"/>
            <a:ext cx="37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Tei</a:t>
            </a:r>
            <a:endParaRPr lang="en-US" dirty="0"/>
          </a:p>
        </p:txBody>
      </p:sp>
      <p:pic>
        <p:nvPicPr>
          <p:cNvPr id="3090" name="Picture 18" descr="C:\Users\user\Desktop\Pru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352800"/>
            <a:ext cx="1957820" cy="273473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981200" y="6019800"/>
            <a:ext cx="494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Prun</a:t>
            </a:r>
            <a:endParaRPr lang="en-US" dirty="0"/>
          </a:p>
        </p:txBody>
      </p:sp>
      <p:pic>
        <p:nvPicPr>
          <p:cNvPr id="3091" name="Picture 19" descr="C:\Users\user\Desktop\lau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3352800"/>
            <a:ext cx="1590675" cy="2667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7543800" y="6019800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Laur</a:t>
            </a:r>
            <a:endParaRPr lang="en-US" sz="1400" dirty="0"/>
          </a:p>
        </p:txBody>
      </p:sp>
      <p:sp>
        <p:nvSpPr>
          <p:cNvPr id="3093" name="AutoShape 21" descr="blob:https://web.whatsapp.com/02883c7c-dd0b-4fe7-80e3-e7e8ab4e9c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4" name="Picture 22" descr="C:\Users\user\Desktop\Salci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352800"/>
            <a:ext cx="2971800" cy="230074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257800" y="2667000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Cires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5638800"/>
            <a:ext cx="271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Salcam</a:t>
            </a:r>
            <a:r>
              <a:rPr lang="en-US" sz="1400" dirty="0" smtClean="0"/>
              <a:t> (</a:t>
            </a:r>
            <a:r>
              <a:rPr lang="en-US" sz="1400" dirty="0" err="1" smtClean="0"/>
              <a:t>stanga</a:t>
            </a:r>
            <a:r>
              <a:rPr lang="en-US" sz="1400" dirty="0" smtClean="0"/>
              <a:t>) + </a:t>
            </a:r>
            <a:r>
              <a:rPr lang="en-US" sz="1400" dirty="0" err="1" smtClean="0"/>
              <a:t>Salcie</a:t>
            </a:r>
            <a:r>
              <a:rPr lang="en-US" sz="1400" dirty="0" smtClean="0"/>
              <a:t> (</a:t>
            </a:r>
            <a:r>
              <a:rPr lang="en-US" sz="1400" dirty="0" err="1" smtClean="0"/>
              <a:t>dreapta</a:t>
            </a:r>
            <a:r>
              <a:rPr lang="en-US" sz="1400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63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Flori</a:t>
            </a:r>
            <a:r>
              <a:rPr lang="en-US" i="1" u="sng" dirty="0" smtClean="0"/>
              <a:t>:</a:t>
            </a:r>
            <a:endParaRPr lang="en-US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6248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strada</a:t>
            </a:r>
            <a:r>
              <a:rPr lang="en-US" dirty="0" smtClean="0"/>
              <a:t> nu </a:t>
            </a:r>
            <a:r>
              <a:rPr lang="en-US" dirty="0" err="1" smtClean="0"/>
              <a:t>prea</a:t>
            </a:r>
            <a:r>
              <a:rPr lang="en-US" dirty="0" smtClean="0"/>
              <a:t> am </a:t>
            </a:r>
            <a:r>
              <a:rPr lang="en-US" dirty="0" err="1" smtClean="0"/>
              <a:t>vazut</a:t>
            </a:r>
            <a:r>
              <a:rPr lang="en-US" dirty="0" smtClean="0"/>
              <a:t> </a:t>
            </a:r>
            <a:r>
              <a:rPr lang="en-US" dirty="0" err="1" smtClean="0"/>
              <a:t>flori</a:t>
            </a:r>
            <a:r>
              <a:rPr lang="en-US" dirty="0" smtClean="0"/>
              <a:t> </a:t>
            </a:r>
            <a:r>
              <a:rPr lang="en-US" dirty="0" err="1" smtClean="0"/>
              <a:t>asa</a:t>
            </a:r>
            <a:r>
              <a:rPr lang="en-US" dirty="0" smtClean="0"/>
              <a:t> ca o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zic</a:t>
            </a:r>
            <a:r>
              <a:rPr lang="en-US" dirty="0" smtClean="0"/>
              <a:t> de </a:t>
            </a:r>
            <a:r>
              <a:rPr lang="en-US" dirty="0" err="1" smtClean="0"/>
              <a:t>cele</a:t>
            </a:r>
            <a:r>
              <a:rPr lang="en-US" dirty="0" smtClean="0"/>
              <a:t> de </a:t>
            </a:r>
            <a:r>
              <a:rPr lang="en-US" dirty="0" err="1" smtClean="0"/>
              <a:t>acasa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1.Crini</a:t>
            </a:r>
          </a:p>
          <a:p>
            <a:r>
              <a:rPr lang="en-US" dirty="0"/>
              <a:t>	</a:t>
            </a:r>
            <a:r>
              <a:rPr lang="en-US" dirty="0" smtClean="0"/>
              <a:t>2.Clopotei</a:t>
            </a:r>
          </a:p>
          <a:p>
            <a:r>
              <a:rPr lang="en-US" dirty="0"/>
              <a:t>	</a:t>
            </a:r>
            <a:r>
              <a:rPr lang="en-US" dirty="0" smtClean="0"/>
              <a:t>3.Floarea </a:t>
            </a:r>
            <a:r>
              <a:rPr lang="en-US" dirty="0" err="1" smtClean="0"/>
              <a:t>Soarelui</a:t>
            </a:r>
            <a:r>
              <a:rPr lang="en-US" dirty="0" smtClean="0"/>
              <a:t> (</a:t>
            </a:r>
            <a:r>
              <a:rPr lang="en-US" dirty="0" err="1" smtClean="0"/>
              <a:t>inca</a:t>
            </a:r>
            <a:r>
              <a:rPr lang="en-US" dirty="0" smtClean="0"/>
              <a:t> nu e </a:t>
            </a:r>
            <a:r>
              <a:rPr lang="en-US" dirty="0" err="1" smtClean="0"/>
              <a:t>complet</a:t>
            </a:r>
            <a:r>
              <a:rPr lang="en-US" dirty="0" smtClean="0"/>
              <a:t> </a:t>
            </a:r>
            <a:r>
              <a:rPr lang="en-US" dirty="0" err="1" smtClean="0"/>
              <a:t>crescuta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4.Muscate</a:t>
            </a:r>
          </a:p>
          <a:p>
            <a:r>
              <a:rPr lang="en-US" dirty="0"/>
              <a:t>	</a:t>
            </a:r>
            <a:r>
              <a:rPr lang="en-US" dirty="0" smtClean="0"/>
              <a:t>5.Trandafiri</a:t>
            </a:r>
          </a:p>
        </p:txBody>
      </p:sp>
      <p:pic>
        <p:nvPicPr>
          <p:cNvPr id="17410" name="Picture 2" descr="C:\Users\user\Desktop\Crin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209800" cy="491066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48600" y="487680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Crin</a:t>
            </a:r>
            <a:endParaRPr lang="en-US" dirty="0"/>
          </a:p>
        </p:txBody>
      </p:sp>
      <p:pic>
        <p:nvPicPr>
          <p:cNvPr id="17411" name="Picture 3" descr="C:\Users\user\Desktop\Clopote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057400"/>
            <a:ext cx="2089053" cy="2514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5000" y="457200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Clopotei</a:t>
            </a:r>
            <a:endParaRPr lang="en-US" dirty="0"/>
          </a:p>
        </p:txBody>
      </p:sp>
      <p:pic>
        <p:nvPicPr>
          <p:cNvPr id="17412" name="Picture 4" descr="C:\Users\user\Desktop\soarea floarelu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90800"/>
            <a:ext cx="1752600" cy="3276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2400" y="586740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Floarea</a:t>
            </a:r>
            <a:r>
              <a:rPr lang="en-US" sz="1400" dirty="0" smtClean="0"/>
              <a:t> </a:t>
            </a:r>
            <a:r>
              <a:rPr lang="en-US" sz="1400" dirty="0" err="1" smtClean="0"/>
              <a:t>soarelui</a:t>
            </a:r>
            <a:endParaRPr lang="en-US" dirty="0"/>
          </a:p>
        </p:txBody>
      </p:sp>
      <p:pic>
        <p:nvPicPr>
          <p:cNvPr id="17413" name="Picture 5" descr="C:\Users\user\Desktop\musca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590800"/>
            <a:ext cx="1337310" cy="2971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057400" y="556260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Muscate</a:t>
            </a:r>
            <a:endParaRPr lang="en-US" dirty="0"/>
          </a:p>
        </p:txBody>
      </p:sp>
      <p:pic>
        <p:nvPicPr>
          <p:cNvPr id="17414" name="Picture 6" descr="C:\Users\user\Desktop\trandafir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2057400"/>
            <a:ext cx="1905000" cy="389466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657600" y="5943600"/>
            <a:ext cx="84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Trandafir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Animale</a:t>
            </a:r>
            <a:r>
              <a:rPr lang="en-US" i="1" u="sng" dirty="0" smtClean="0"/>
              <a:t>:</a:t>
            </a:r>
            <a:endParaRPr lang="en-US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914400"/>
            <a:ext cx="64014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1.Caini de </a:t>
            </a:r>
            <a:r>
              <a:rPr lang="en-US" dirty="0" err="1" smtClean="0"/>
              <a:t>strada</a:t>
            </a:r>
            <a:r>
              <a:rPr lang="en-US" dirty="0" smtClean="0"/>
              <a:t> (nu am </a:t>
            </a:r>
            <a:r>
              <a:rPr lang="en-US" dirty="0" err="1" smtClean="0"/>
              <a:t>poze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motive de </a:t>
            </a:r>
            <a:r>
              <a:rPr lang="en-US" dirty="0" err="1" smtClean="0"/>
              <a:t>siguranta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2.Pisici</a:t>
            </a:r>
          </a:p>
          <a:p>
            <a:r>
              <a:rPr lang="en-US" dirty="0" smtClean="0"/>
              <a:t>3.Arici (nu am </a:t>
            </a:r>
            <a:r>
              <a:rPr lang="en-US" dirty="0" err="1" smtClean="0"/>
              <a:t>poze</a:t>
            </a:r>
            <a:r>
              <a:rPr lang="en-US" dirty="0" smtClean="0"/>
              <a:t> cu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 </a:t>
            </a:r>
            <a:r>
              <a:rPr lang="en-US" dirty="0" err="1" smtClean="0"/>
              <a:t>apar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seara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4.Albine (am </a:t>
            </a:r>
            <a:r>
              <a:rPr lang="en-US" dirty="0" err="1" smtClean="0"/>
              <a:t>incercat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le </a:t>
            </a:r>
            <a:r>
              <a:rPr lang="en-US" dirty="0" err="1" smtClean="0"/>
              <a:t>fac</a:t>
            </a:r>
            <a:r>
              <a:rPr lang="en-US" dirty="0" smtClean="0"/>
              <a:t> o </a:t>
            </a:r>
            <a:r>
              <a:rPr lang="en-US" dirty="0" err="1" smtClean="0"/>
              <a:t>poza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erau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</a:t>
            </a:r>
            <a:r>
              <a:rPr lang="en-US" dirty="0" err="1" smtClean="0"/>
              <a:t>rapide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5.Furnici</a:t>
            </a:r>
          </a:p>
          <a:p>
            <a:r>
              <a:rPr lang="en-US" dirty="0" smtClean="0"/>
              <a:t>6.Melci </a:t>
            </a:r>
          </a:p>
          <a:p>
            <a:r>
              <a:rPr lang="en-US" dirty="0" smtClean="0"/>
              <a:t>7.Pureci (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animale</a:t>
            </a:r>
            <a:r>
              <a:rPr lang="en-US" dirty="0" smtClean="0"/>
              <a:t> si </a:t>
            </a:r>
            <a:r>
              <a:rPr lang="en-US" dirty="0" err="1" smtClean="0"/>
              <a:t>plante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8434" name="Picture 2" descr="C:\Users\user\Desktop\floare invazi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057400"/>
            <a:ext cx="2285999" cy="1828800"/>
          </a:xfrm>
          <a:prstGeom prst="rect">
            <a:avLst/>
          </a:prstGeom>
          <a:noFill/>
        </p:spPr>
      </p:pic>
      <p:pic>
        <p:nvPicPr>
          <p:cNvPr id="18435" name="Picture 3" descr="C:\Users\user\Desktop\puf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895600"/>
            <a:ext cx="1828800" cy="28346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0600" y="5715000"/>
            <a:ext cx="1918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Animal de </a:t>
            </a:r>
            <a:r>
              <a:rPr lang="en-US" sz="1400" dirty="0" err="1" smtClean="0"/>
              <a:t>prada</a:t>
            </a:r>
            <a:r>
              <a:rPr lang="en-US" sz="1400" dirty="0"/>
              <a:t> </a:t>
            </a:r>
            <a:r>
              <a:rPr lang="en-US" sz="1400" dirty="0" err="1" smtClean="0"/>
              <a:t>feroce</a:t>
            </a:r>
            <a:endParaRPr lang="en-US" sz="1400" dirty="0"/>
          </a:p>
        </p:txBody>
      </p:sp>
      <p:pic>
        <p:nvPicPr>
          <p:cNvPr id="18436" name="Picture 4" descr="C:\Users\user\Desktop\furnik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1981200"/>
            <a:ext cx="2286000" cy="313266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0" y="5105400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Furnici</a:t>
            </a:r>
            <a:r>
              <a:rPr lang="en-US" sz="1400" dirty="0" smtClean="0"/>
              <a:t>, nu </a:t>
            </a:r>
            <a:r>
              <a:rPr lang="en-US" sz="1400" dirty="0" err="1" smtClean="0"/>
              <a:t>prea</a:t>
            </a:r>
            <a:r>
              <a:rPr lang="en-US" sz="1400" dirty="0" smtClean="0"/>
              <a:t> se </a:t>
            </a:r>
            <a:r>
              <a:rPr lang="en-US" sz="1400" dirty="0" err="1" smtClean="0"/>
              <a:t>vad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Bibliografie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066800"/>
            <a:ext cx="58258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Eu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Parintii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/>
              <a:t>T</a:t>
            </a:r>
            <a:r>
              <a:rPr lang="en-US" dirty="0" err="1" smtClean="0"/>
              <a:t>elefonul</a:t>
            </a:r>
            <a:r>
              <a:rPr lang="en-US" dirty="0" smtClean="0"/>
              <a:t> care a </a:t>
            </a:r>
            <a:r>
              <a:rPr lang="en-US" dirty="0" err="1" smtClean="0"/>
              <a:t>facut</a:t>
            </a:r>
            <a:r>
              <a:rPr lang="en-US" dirty="0" smtClean="0"/>
              <a:t> </a:t>
            </a:r>
            <a:r>
              <a:rPr lang="en-US" dirty="0" err="1" smtClean="0"/>
              <a:t>pozele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/>
              <a:t>C</a:t>
            </a:r>
            <a:r>
              <a:rPr lang="en-US" dirty="0" err="1" smtClean="0"/>
              <a:t>alculatorul</a:t>
            </a:r>
            <a:r>
              <a:rPr lang="en-US" dirty="0" smtClean="0"/>
              <a:t> care a </a:t>
            </a:r>
            <a:r>
              <a:rPr lang="en-US" dirty="0" err="1" smtClean="0"/>
              <a:t>tinut</a:t>
            </a:r>
            <a:r>
              <a:rPr lang="en-US" dirty="0" smtClean="0"/>
              <a:t> </a:t>
            </a:r>
            <a:r>
              <a:rPr lang="en-US" dirty="0" err="1" smtClean="0"/>
              <a:t>pozele</a:t>
            </a:r>
            <a:r>
              <a:rPr lang="en-US" dirty="0" smtClean="0"/>
              <a:t> </a:t>
            </a:r>
            <a:r>
              <a:rPr lang="en-US" dirty="0" err="1" smtClean="0"/>
              <a:t>pana</a:t>
            </a:r>
            <a:r>
              <a:rPr lang="en-US" dirty="0" smtClean="0"/>
              <a:t> le-am </a:t>
            </a:r>
            <a:r>
              <a:rPr lang="en-US" dirty="0" err="1" smtClean="0"/>
              <a:t>bagat</a:t>
            </a:r>
            <a:r>
              <a:rPr lang="en-US" dirty="0" smtClean="0"/>
              <a:t> in </a:t>
            </a:r>
            <a:r>
              <a:rPr lang="en-US" dirty="0" err="1" smtClean="0"/>
              <a:t>proiect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Tastatura</a:t>
            </a:r>
            <a:r>
              <a:rPr lang="en-US" dirty="0" smtClean="0"/>
              <a:t> cu care </a:t>
            </a:r>
            <a:r>
              <a:rPr lang="en-US" dirty="0" err="1" smtClean="0"/>
              <a:t>scriu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Classroomul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</a:t>
            </a:r>
            <a:r>
              <a:rPr lang="en-US" dirty="0" err="1" smtClean="0"/>
              <a:t>postez</a:t>
            </a:r>
            <a:r>
              <a:rPr lang="en-US" dirty="0" smtClean="0"/>
              <a:t> </a:t>
            </a:r>
            <a:r>
              <a:rPr lang="en-US" dirty="0" err="1" smtClean="0"/>
              <a:t>proiectul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Pradatorul</a:t>
            </a:r>
            <a:r>
              <a:rPr lang="en-US" dirty="0" smtClean="0"/>
              <a:t> </a:t>
            </a:r>
            <a:r>
              <a:rPr lang="en-US" dirty="0" err="1" smtClean="0"/>
              <a:t>feroce</a:t>
            </a:r>
            <a:r>
              <a:rPr lang="en-US" dirty="0" smtClean="0"/>
              <a:t> (</a:t>
            </a:r>
            <a:r>
              <a:rPr lang="en-US" dirty="0" err="1" smtClean="0"/>
              <a:t>legendele</a:t>
            </a:r>
            <a:r>
              <a:rPr lang="en-US" dirty="0" smtClean="0"/>
              <a:t> spun ca o </a:t>
            </a:r>
            <a:r>
              <a:rPr lang="en-US" dirty="0" err="1" smtClean="0"/>
              <a:t>cheama</a:t>
            </a:r>
            <a:r>
              <a:rPr lang="en-US" dirty="0" smtClean="0"/>
              <a:t> ,,</a:t>
            </a:r>
            <a:r>
              <a:rPr lang="en-US" dirty="0" err="1" smtClean="0"/>
              <a:t>Pufi</a:t>
            </a:r>
            <a:r>
              <a:rPr lang="en-US" dirty="0" smtClean="0"/>
              <a:t>’’)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3733800"/>
            <a:ext cx="440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Multumesc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!</a:t>
            </a:r>
          </a:p>
          <a:p>
            <a:pPr algn="ctr"/>
            <a:r>
              <a:rPr lang="en-US" dirty="0" err="1" smtClean="0"/>
              <a:t>Imi</a:t>
            </a:r>
            <a:r>
              <a:rPr lang="en-US" dirty="0" smtClean="0"/>
              <a:t> </a:t>
            </a:r>
            <a:r>
              <a:rPr lang="en-US" dirty="0" err="1" smtClean="0"/>
              <a:t>cer</a:t>
            </a:r>
            <a:r>
              <a:rPr lang="en-US" dirty="0" smtClean="0"/>
              <a:t> </a:t>
            </a:r>
            <a:r>
              <a:rPr lang="en-US" dirty="0" err="1" smtClean="0"/>
              <a:t>scuze</a:t>
            </a:r>
            <a:r>
              <a:rPr lang="en-US" dirty="0" smtClean="0"/>
              <a:t> ca nu am  </a:t>
            </a:r>
            <a:r>
              <a:rPr lang="en-US" dirty="0" err="1" smtClean="0"/>
              <a:t>facut</a:t>
            </a:r>
            <a:r>
              <a:rPr lang="en-US" dirty="0" smtClean="0"/>
              <a:t> </a:t>
            </a:r>
            <a:r>
              <a:rPr lang="en-US" dirty="0" err="1" smtClean="0"/>
              <a:t>proiectul</a:t>
            </a:r>
            <a:r>
              <a:rPr lang="en-US" dirty="0" smtClean="0"/>
              <a:t> la </a:t>
            </a:r>
            <a:r>
              <a:rPr lang="en-US" dirty="0" err="1" smtClean="0"/>
              <a:t>timp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364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Vegetatia din ghiroda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Vegetatia din ghiroda</dc:title>
  <dc:creator>user</dc:creator>
  <cp:lastModifiedBy>user</cp:lastModifiedBy>
  <cp:revision>14</cp:revision>
  <dcterms:created xsi:type="dcterms:W3CDTF">2024-06-08T09:50:27Z</dcterms:created>
  <dcterms:modified xsi:type="dcterms:W3CDTF">2024-06-08T11:50:09Z</dcterms:modified>
</cp:coreProperties>
</file>