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426EC-EDC1-58E0-797F-A273709A0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059C47-A3EA-7DDE-3369-28D4CAD07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32C7C-3794-D0DF-3431-5BE25C08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984D-C83A-4D4E-B406-43BA8426093F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3B77D-E505-C815-EBC9-BE22FCFB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5EF72-6EB7-D741-6842-9423949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FAAB-E0F4-401C-A672-B31820DFD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4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95151-BEE3-81BF-DD74-4725C3EB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E809B5-BF72-5253-7E56-C7679F24E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41B7D-565C-171A-9475-64256656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984D-C83A-4D4E-B406-43BA8426093F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0AB09-937D-000F-6B7D-E22E1B63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D0B31-10C3-BC38-2579-8994C230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FAAB-E0F4-401C-A672-B31820DFD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28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B8C0A6-AC75-3F00-4859-050047562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E099B3-01CA-39C7-F0BD-9814588E2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5F9CF-96E2-EE68-A24A-1D23E47F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984D-C83A-4D4E-B406-43BA8426093F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78D16-FBD4-1D78-EBAD-9C71A970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3B9F82-405E-A901-9650-45084BCC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FAAB-E0F4-401C-A672-B31820DFD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8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B4803-B1BB-BAEF-A0B1-6573F1C4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375C1-BA2E-47F5-5DB0-C8821F303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3C2EB-CF4D-7642-827D-E8521B50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984D-C83A-4D4E-B406-43BA8426093F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58D11-5F12-4173-B4A4-8186137F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2082B-2237-2D38-1C22-73ABF18E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FAAB-E0F4-401C-A672-B31820DFD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7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54635-FA06-6B3E-3C90-A8D4EDFA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4EFCF-DBDA-A884-A31E-BB25FCDE4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1334F-5587-7B55-0034-86A3492F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984D-C83A-4D4E-B406-43BA8426093F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7E926-243F-2B21-9E4C-E3C28A3F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467AC-B00A-A499-9749-C91D9356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FAAB-E0F4-401C-A672-B31820DFD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2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D73C8-E4AE-C183-5114-660694E2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A20E7-42B3-DB69-8E3E-CBB9A2C67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827226-349E-6539-9258-5B244C074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9A6B6-64BA-3925-0B9D-03F17A15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984D-C83A-4D4E-B406-43BA8426093F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42EB5E-BD2D-5477-13AF-E2710A14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49DC5-7C65-1314-44FF-30EF6B43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FAAB-E0F4-401C-A672-B31820DFD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2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361DF-331F-D90E-AA79-040E8272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A3E2A-30FE-D768-387C-B7E75EEC3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B4EECF-D24C-FBA7-6087-BDAAFDBF3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70A955-C316-4951-4DFD-AAD80A6D4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B79DCB-48A9-BCE1-367F-C453B6570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C637BA-5E72-7B0B-880E-D984F8DA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984D-C83A-4D4E-B406-43BA8426093F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4B740B-06BD-1FDB-33FD-46B23E2C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B1FE6C-D7E3-3356-FA16-A3F5C586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FAAB-E0F4-401C-A672-B31820DFD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7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5508D-CDF9-F54C-48D3-583A1599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086A65-4A22-31AF-246D-8831DCA5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984D-C83A-4D4E-B406-43BA8426093F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32F5B6-E3DC-4C12-C6F7-871D1B36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1BAC30-3654-4FB5-D63C-5142F4FC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FAAB-E0F4-401C-A672-B31820DFD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8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C401A0-2343-12CE-BE27-4CB00F38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984D-C83A-4D4E-B406-43BA8426093F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4A67E5-3E18-E393-808D-A4C3C71C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DF19D4-07BF-E2F2-4B42-5751D115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FAAB-E0F4-401C-A672-B31820DFD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79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3CEEC-B5F6-6012-E2DB-FE707AE8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010AC-4FDA-644C-2482-193A28001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A3F1FF-D9A6-463D-31F6-8DF6C1814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2CFD8-29DA-0443-BA16-F8D67B09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984D-C83A-4D4E-B406-43BA8426093F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31657E-0985-7675-7019-631300F1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441B7E-E6CF-E58F-253A-BFA1C4B7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FAAB-E0F4-401C-A672-B31820DFD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3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F013A-CE86-4DAD-8EDA-B87CE633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58DBD4-1396-814C-360E-B59D07A4C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C9EEB2-8647-8A81-1142-687D3710D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8290A2-F7C7-2B8A-C227-155ED927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1984D-C83A-4D4E-B406-43BA8426093F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E6D520-1B40-58B7-DDF0-5DB999AC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681897-11F3-0755-5E72-CE32BA30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2FAAB-E0F4-401C-A672-B31820DFD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7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E6D2CD-1762-7BC8-2C1B-8EFF0931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C5666-4EE7-8C56-12C5-4B369B36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EBC18-D510-9567-8824-CD98ADB59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984D-C83A-4D4E-B406-43BA8426093F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29D07-0D9C-48E8-1733-C3CEAD4A2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AB5F4-E31D-E583-F999-111ADD907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2FAAB-E0F4-401C-A672-B31820DFD8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2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F063877-5A00-7A5D-B65C-8C5E4924BBF9}"/>
              </a:ext>
            </a:extLst>
          </p:cNvPr>
          <p:cNvSpPr/>
          <p:nvPr/>
        </p:nvSpPr>
        <p:spPr>
          <a:xfrm>
            <a:off x="816745" y="1580225"/>
            <a:ext cx="1180731" cy="719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原始数据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D68982-273C-CD60-0BAF-312F30979CA0}"/>
              </a:ext>
            </a:extLst>
          </p:cNvPr>
          <p:cNvSpPr/>
          <p:nvPr/>
        </p:nvSpPr>
        <p:spPr>
          <a:xfrm>
            <a:off x="3082030" y="1580225"/>
            <a:ext cx="1180731" cy="71909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数据选择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E3DF24-19F5-3723-5064-E3C92B6D42E8}"/>
              </a:ext>
            </a:extLst>
          </p:cNvPr>
          <p:cNvSpPr/>
          <p:nvPr/>
        </p:nvSpPr>
        <p:spPr>
          <a:xfrm>
            <a:off x="4746593" y="2523477"/>
            <a:ext cx="1180731" cy="7190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数据划分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67A391-14F2-53DA-9C06-84FFE5C9F775}"/>
              </a:ext>
            </a:extLst>
          </p:cNvPr>
          <p:cNvSpPr/>
          <p:nvPr/>
        </p:nvSpPr>
        <p:spPr>
          <a:xfrm>
            <a:off x="3082029" y="2523477"/>
            <a:ext cx="1180731" cy="71909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数据选择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CD8BF0D-2722-134D-0104-630B53ACB6F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997476" y="1939771"/>
            <a:ext cx="1084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E36F286-E894-8A13-CDED-C7A8D242A09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997476" y="1939771"/>
            <a:ext cx="1084553" cy="9432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7D58A59-30F4-F6B8-CC10-40684F8A3233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262760" y="2883023"/>
            <a:ext cx="483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0E019BFD-4D78-D36A-CBD8-AECF99B16403}"/>
              </a:ext>
            </a:extLst>
          </p:cNvPr>
          <p:cNvSpPr/>
          <p:nvPr/>
        </p:nvSpPr>
        <p:spPr>
          <a:xfrm>
            <a:off x="6411157" y="607010"/>
            <a:ext cx="753122" cy="2665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Out</a:t>
            </a:r>
            <a:br>
              <a:rPr lang="en-US" altLang="zh-CN"/>
            </a:br>
            <a:r>
              <a:rPr lang="en-US" altLang="zh-CN"/>
              <a:t>data</a:t>
            </a:r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AE43090-CD6A-265A-974A-B7C936A29607}"/>
              </a:ext>
            </a:extLst>
          </p:cNvPr>
          <p:cNvCxnSpPr>
            <a:stCxn id="4" idx="3"/>
          </p:cNvCxnSpPr>
          <p:nvPr/>
        </p:nvCxnSpPr>
        <p:spPr>
          <a:xfrm flipV="1">
            <a:off x="1997476" y="852256"/>
            <a:ext cx="4413682" cy="1087515"/>
          </a:xfrm>
          <a:prstGeom prst="bentConnector3">
            <a:avLst>
              <a:gd name="adj1" fmla="val 123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2E0BDB-B76E-3A82-35A1-907E6A460E6E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4262761" y="1939770"/>
            <a:ext cx="21483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244E3ED-EEF8-DC86-EAEA-0A435409498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927324" y="2883022"/>
            <a:ext cx="4838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2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梁梁 吴</dc:creator>
  <cp:lastModifiedBy>梁梁 吴</cp:lastModifiedBy>
  <cp:revision>2</cp:revision>
  <dcterms:created xsi:type="dcterms:W3CDTF">2025-04-20T13:47:19Z</dcterms:created>
  <dcterms:modified xsi:type="dcterms:W3CDTF">2025-04-20T14:01:23Z</dcterms:modified>
</cp:coreProperties>
</file>