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9" r:id="rId3"/>
    <p:sldId id="261" r:id="rId4"/>
    <p:sldId id="281" r:id="rId5"/>
    <p:sldId id="288" r:id="rId6"/>
    <p:sldId id="289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9" r:id="rId15"/>
    <p:sldId id="301" r:id="rId16"/>
    <p:sldId id="302" r:id="rId17"/>
    <p:sldId id="303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7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bootstrap.com/css/#forms" TargetMode="External"/><Relationship Id="rId5" Type="http://schemas.openxmlformats.org/officeDocument/2006/relationships/hyperlink" Target="http://getbootstrap.com/css/#tables" TargetMode="External"/><Relationship Id="rId4" Type="http://schemas.openxmlformats.org/officeDocument/2006/relationships/hyperlink" Target="http://getbootstrap.com/css/#type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bootstrap.com/css/#forms" TargetMode="External"/><Relationship Id="rId5" Type="http://schemas.openxmlformats.org/officeDocument/2006/relationships/hyperlink" Target="http://getbootstrap.com/css/#tables" TargetMode="External"/><Relationship Id="rId4" Type="http://schemas.openxmlformats.org/officeDocument/2006/relationships/hyperlink" Target="http://getbootstrap.com/css/#type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" TargetMode="External"/><Relationship Id="rId7" Type="http://schemas.openxmlformats.org/officeDocument/2006/relationships/hyperlink" Target="http://getbootstrap.com/javascript/#modals-exampl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bootstrap.com/css/#forms" TargetMode="External"/><Relationship Id="rId5" Type="http://schemas.openxmlformats.org/officeDocument/2006/relationships/hyperlink" Target="http://getbootstrap.com/css/#tables" TargetMode="External"/><Relationship Id="rId4" Type="http://schemas.openxmlformats.org/officeDocument/2006/relationships/hyperlink" Target="http://getbootstrap.com/css/#type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ustomiz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xpo.getbootstrap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ngdesign.com/5-reasons-not-to-use-twitter-bootstrap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zingdesign.com/twitter-bootstrap-decision-time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ngdesign.com/5-reasons-not-to-use-twitter-bootstrap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zingdesign.com/twitter-bootstrap-decision-time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ponsive_Web_Desig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ponsive_Web_Desig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bootstrap.com/css/#forms" TargetMode="External"/><Relationship Id="rId5" Type="http://schemas.openxmlformats.org/officeDocument/2006/relationships/hyperlink" Target="http://getbootstrap.com/css/#tables" TargetMode="External"/><Relationship Id="rId4" Type="http://schemas.openxmlformats.org/officeDocument/2006/relationships/hyperlink" Target="http://getbootstrap.com/css/#typ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bootstrap.com/css/#forms" TargetMode="External"/><Relationship Id="rId5" Type="http://schemas.openxmlformats.org/officeDocument/2006/relationships/hyperlink" Target="http://getbootstrap.com/css/#tables" TargetMode="External"/><Relationship Id="rId4" Type="http://schemas.openxmlformats.org/officeDocument/2006/relationships/hyperlink" Target="http://getbootstrap.com/css/#type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bootstrap.com/css/#forms" TargetMode="External"/><Relationship Id="rId5" Type="http://schemas.openxmlformats.org/officeDocument/2006/relationships/hyperlink" Target="http://getbootstrap.com/css/#tables" TargetMode="External"/><Relationship Id="rId4" Type="http://schemas.openxmlformats.org/officeDocument/2006/relationships/hyperlink" Target="http://getbootstrap.com/css/#ty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http://getbootstrap.com/css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http://getbootstrap.com/css/#type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http://getbootstrap.com/css/#tables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http://getbootstrap.com/css/#forms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http://getbootstrap.com/css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http://getbootstrap.com/css/#type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http://getbootstrap.com/css/#tables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http://getbootstrap.com/css/#forms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http://getbootstrap.com/css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http://getbootstrap.com/css/#type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http://getbootstrap.com/css/#tables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http://getbootstrap.com/css/#forms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http://getbootstrap.com/javascript/#modals-examples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http://getbootstrap.com/customize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http://expo.getbootstrap.com/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http://www.zingdesign.com/5-reasons-not-to-use-twitter-bootstrap/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bootstrap: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http://www.zingdesign.com/twitter-bootstrap-decision-time/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http://www.zingdesign.com/5-reasons-not-to-use-twitter-bootstrap/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bootstrap: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http://www.zingdesign.com/twitter-bootstrap-decision-time/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Bootstrap is the most popular front end frameworks currently. It is sleek, intuitive, and powerful mobile first front-end framework for faster and easier web development. It uses HTML, CSS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Bootstrap is compatible with the latest versions of all major browsers. It gracefully degrades when used on older browsers such as Internet Explorer 8.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version 2.0 it also supports 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sponsive Web Design"/>
              </a:rPr>
              <a:t>responsive design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the layout of web pages adjusts dynamically, taking into account the characteristics of the device used (desktop, tablet, mobile phone).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was developed by Mark Otto and Jacob Thornton at Twitter as a framework to encourage consistency across internal tools. Before Bootstrap, various libraries were used for interface development, which led to inconsistencies and a high maintenance burden.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August, 2011 Twitter released Bootstrap as open source. In February 2012, it was the most popular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Bootstrap is the most popular front end frameworks currently. It is sleek, intuitive, and powerful mobile first front-end framework for faster and easier web development. It uses HTML, CSS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Bootstrap is compatible with the latest versions of all major browsers. It gracefully degrades when used on older browsers such as Internet Explorer 8.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version 2.0 it also supports 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sponsive Web Design"/>
              </a:rPr>
              <a:t>responsive design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the layout of web pages adjusts dynamically, taking into account the characteristics of the device used (desktop, tablet, mobile phone).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was developed by Mark Otto and Jacob Thornton at Twitter as a framework to encourage consistency across internal tools. Before Bootstrap, various libraries were used for interface development, which led to inconsistencies and a high maintenance burden.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August, 2011 Twitter released Bootstrap as open source. In February 2012, it was the most popular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http://getbootstrap.com/css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http://getbootstrap.com/css/#type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http://getbootstrap.com/css/#tables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http://getbootstrap.com/css/#forms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http://getbootstrap.com/css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http://getbootstrap.com/css/#type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http://getbootstrap.com/css/#tables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http://getbootstrap.com/css/#forms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http://getbootstrap.com/css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http://getbootstrap.com/css/#type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http://getbootstrap.com/css/#tables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http://getbootstrap.com/css/#forms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xpo.getbootstrap.com/2014/02/26/unrollme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expo.getbootstrap.com/2014/03/07/20jean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po.getbootstrap.com/2014/03/11/opendesk/" TargetMode="External"/><Relationship Id="rId5" Type="http://schemas.openxmlformats.org/officeDocument/2006/relationships/hyperlink" Target="http://expo.getbootstrap.com/2014/03/13/method/" TargetMode="External"/><Relationship Id="rId4" Type="http://schemas.openxmlformats.org/officeDocument/2006/relationships/hyperlink" Target="http://expo.getbootstrap.com/2014/03/13/riot-desig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zingdesign.com/twitter-bootstrap-decision-tim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CSS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Thai Bao Long</a:t>
            </a:r>
          </a:p>
          <a:p>
            <a:r>
              <a:rPr lang="en-US" sz="2400" dirty="0" smtClean="0">
                <a:latin typeface="+mn-lt"/>
              </a:rPr>
              <a:t>05/05/2014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807720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Alert: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3" y="2667000"/>
            <a:ext cx="792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5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1"/>
            <a:ext cx="8077200" cy="2514599"/>
          </a:xfrm>
        </p:spPr>
        <p:txBody>
          <a:bodyPr>
            <a:normAutofit/>
          </a:bodyPr>
          <a:lstStyle/>
          <a:p>
            <a:r>
              <a:rPr lang="en-US" dirty="0"/>
              <a:t>Bring Bootstrap's components to life with over a dozen custom jQuery plugins. Easily include them all, or one by one</a:t>
            </a:r>
          </a:p>
        </p:txBody>
      </p:sp>
    </p:spTree>
    <p:extLst>
      <p:ext uri="{BB962C8B-B14F-4D97-AF65-F5344CB8AC3E}">
        <p14:creationId xmlns:p14="http://schemas.microsoft.com/office/powerpoint/2010/main" val="1665985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807720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Alert: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62" y="1676400"/>
            <a:ext cx="60293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701"/>
            <a:ext cx="69437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23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Why Using </a:t>
            </a:r>
            <a:r>
              <a:rPr lang="en-US" dirty="0" smtClean="0"/>
              <a:t>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99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Great </a:t>
            </a:r>
            <a:r>
              <a:rPr lang="en-US" b="1" dirty="0"/>
              <a:t>features:</a:t>
            </a:r>
          </a:p>
          <a:p>
            <a:pPr lvl="0"/>
            <a:r>
              <a:rPr lang="en-US" dirty="0"/>
              <a:t>Grid System – easy layout support responsive design </a:t>
            </a:r>
          </a:p>
          <a:p>
            <a:pPr lvl="0"/>
            <a:r>
              <a:rPr lang="en-US" dirty="0"/>
              <a:t>Dozens of CSS components &amp; </a:t>
            </a:r>
            <a:r>
              <a:rPr lang="en-US" dirty="0" err="1"/>
              <a:t>Javascript</a:t>
            </a:r>
            <a:r>
              <a:rPr lang="en-US" dirty="0"/>
              <a:t> Plugins</a:t>
            </a:r>
          </a:p>
          <a:p>
            <a:r>
              <a:rPr lang="en-US" dirty="0"/>
              <a:t>Customizer -&gt; </a:t>
            </a:r>
            <a:r>
              <a:rPr lang="en-US" dirty="0" err="1"/>
              <a:t>esay</a:t>
            </a:r>
            <a:r>
              <a:rPr lang="en-US" dirty="0"/>
              <a:t> customize with </a:t>
            </a:r>
            <a:r>
              <a:rPr lang="en-US" dirty="0" smtClean="0"/>
              <a:t>LESS</a:t>
            </a:r>
          </a:p>
          <a:p>
            <a:r>
              <a:rPr lang="en-US" dirty="0"/>
              <a:t>Live mockup</a:t>
            </a:r>
            <a:r>
              <a:rPr lang="en-US" b="1" dirty="0" smtClean="0"/>
              <a:t>: </a:t>
            </a:r>
            <a:r>
              <a:rPr lang="en-US" dirty="0" smtClean="0"/>
              <a:t>Bootstrap </a:t>
            </a:r>
            <a:r>
              <a:rPr lang="en-US" dirty="0"/>
              <a:t>in design also ready to developer (copy/paste</a:t>
            </a:r>
            <a:r>
              <a:rPr lang="en-US" dirty="0" smtClean="0"/>
              <a:t>). Suite fro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5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Well known bootstrap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99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Riot Design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Method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6"/>
              </a:rPr>
              <a:t>OpenDesk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20jeans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8"/>
              </a:rPr>
              <a:t>Unroll.Me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86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 It doesn’t follow best practices</a:t>
            </a:r>
          </a:p>
          <a:p>
            <a:r>
              <a:rPr lang="en-US" b="1" i="1" dirty="0"/>
              <a:t>It’s going to collide with my existing set-up</a:t>
            </a:r>
          </a:p>
          <a:p>
            <a:r>
              <a:rPr lang="en-US" b="1" i="1" dirty="0"/>
              <a:t>Twitter Bootstrap is heavy</a:t>
            </a:r>
          </a:p>
          <a:p>
            <a:r>
              <a:rPr lang="en-US" b="1" i="1" dirty="0"/>
              <a:t>No SASS support</a:t>
            </a:r>
          </a:p>
          <a:p>
            <a:r>
              <a:rPr lang="en-US" b="1" i="1" dirty="0"/>
              <a:t>Hey! My new website looks just like everyone else’s!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28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we use bootstrap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782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>
                <a:hlinkClick r:id="rId4"/>
              </a:rPr>
              <a:t>http://www.zingdesign.com/twitter-bootstrap-decision-time/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4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Q&amp;A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CSS 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CSS Bootstrap</a:t>
            </a:r>
          </a:p>
          <a:p>
            <a:pPr lvl="0"/>
            <a:r>
              <a:rPr lang="en-US" dirty="0" smtClean="0"/>
              <a:t>Features</a:t>
            </a:r>
            <a:endParaRPr lang="en-US" b="1" dirty="0"/>
          </a:p>
          <a:p>
            <a:r>
              <a:rPr lang="en-US" dirty="0"/>
              <a:t>Why Using </a:t>
            </a:r>
            <a:r>
              <a:rPr lang="en-US" dirty="0" smtClean="0"/>
              <a:t>bootstrap</a:t>
            </a:r>
          </a:p>
          <a:p>
            <a:r>
              <a:rPr lang="en-US" dirty="0"/>
              <a:t>Cons</a:t>
            </a:r>
            <a:r>
              <a:rPr lang="en-US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CSS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99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Twitter Bootstrap is the most popular front end frameworks </a:t>
            </a:r>
            <a:r>
              <a:rPr lang="en-US" dirty="0" smtClean="0"/>
              <a:t>currently</a:t>
            </a:r>
          </a:p>
          <a:p>
            <a:r>
              <a:rPr lang="en-US" dirty="0"/>
              <a:t>It is sleek, intuitive, and powerful mobile first front-end framework for faster and easier web development. </a:t>
            </a:r>
            <a:endParaRPr lang="en-US" dirty="0" smtClean="0"/>
          </a:p>
          <a:p>
            <a:r>
              <a:rPr lang="en-US" dirty="0"/>
              <a:t>Bootstrap is compatible with the latest versions of all major </a:t>
            </a:r>
            <a:r>
              <a:rPr lang="en-US" dirty="0" smtClean="0"/>
              <a:t>browsers</a:t>
            </a:r>
          </a:p>
          <a:p>
            <a:r>
              <a:rPr lang="en-US" dirty="0"/>
              <a:t>Bootstrap was developed by Mark Otto and Jacob Thornton at Twitter as a framework to encourage consistency across internal tools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99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Scaffolding: background, link style, grid </a:t>
            </a:r>
            <a:r>
              <a:rPr lang="en-US" dirty="0" smtClean="0"/>
              <a:t>system</a:t>
            </a:r>
          </a:p>
          <a:p>
            <a:pPr lvl="0"/>
            <a:r>
              <a:rPr lang="en-US" dirty="0"/>
              <a:t>CSS: common style for HTML elements like typography, code, tables, form and icon set</a:t>
            </a:r>
          </a:p>
          <a:p>
            <a:r>
              <a:rPr lang="en-US" dirty="0"/>
              <a:t>Components: basic styles for common interface, like tabs, </a:t>
            </a:r>
            <a:r>
              <a:rPr lang="en-US" dirty="0" err="1"/>
              <a:t>navbars</a:t>
            </a:r>
            <a:r>
              <a:rPr lang="en-US" dirty="0"/>
              <a:t>, page headers,</a:t>
            </a:r>
            <a:r>
              <a:rPr lang="en-US" dirty="0" smtClean="0"/>
              <a:t> </a:t>
            </a:r>
          </a:p>
          <a:p>
            <a:r>
              <a:rPr lang="en-US" dirty="0" err="1"/>
              <a:t>Javascript</a:t>
            </a:r>
            <a:r>
              <a:rPr lang="en-US" dirty="0"/>
              <a:t> plugins – </a:t>
            </a:r>
            <a:r>
              <a:rPr lang="en-US" dirty="0" err="1"/>
              <a:t>Jquery</a:t>
            </a:r>
            <a:r>
              <a:rPr lang="en-US" dirty="0"/>
              <a:t> plugin as interactive components like popovers, modals</a:t>
            </a:r>
          </a:p>
        </p:txBody>
      </p:sp>
    </p:spTree>
    <p:extLst>
      <p:ext uri="{BB962C8B-B14F-4D97-AF65-F5344CB8AC3E}">
        <p14:creationId xmlns:p14="http://schemas.microsoft.com/office/powerpoint/2010/main" val="4159257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908787"/>
          </a:xfrm>
        </p:spPr>
        <p:txBody>
          <a:bodyPr>
            <a:normAutofit/>
          </a:bodyPr>
          <a:lstStyle/>
          <a:p>
            <a:r>
              <a:rPr lang="en-US" dirty="0"/>
              <a:t>Grid systems are used for creating page layouts through a series of rows and columns that house your content</a:t>
            </a: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7848600" cy="200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739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3645"/>
            <a:ext cx="8077200" cy="32041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12 columns </a:t>
            </a:r>
            <a:r>
              <a:rPr lang="en-US" dirty="0" smtClean="0"/>
              <a:t>system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class="container"&gt;	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div class="row"&gt;</a:t>
            </a:r>
          </a:p>
          <a:p>
            <a:pPr marL="0" indent="0">
              <a:buNone/>
            </a:pPr>
            <a:r>
              <a:rPr lang="en-US" dirty="0"/>
              <a:t>		&lt;div class="col-md-6 col-lg-6" style="</a:t>
            </a:r>
            <a:r>
              <a:rPr lang="en-US" dirty="0" err="1"/>
              <a:t>background-color:gray</a:t>
            </a:r>
            <a:r>
              <a:rPr lang="en-US" dirty="0"/>
              <a:t>"&gt;6&lt;/div&gt;</a:t>
            </a:r>
          </a:p>
          <a:p>
            <a:pPr marL="0" indent="0">
              <a:buNone/>
            </a:pPr>
            <a:r>
              <a:rPr lang="en-US" dirty="0"/>
              <a:t>		&lt;div class="col-md-6 col-lg-6" style="</a:t>
            </a:r>
            <a:r>
              <a:rPr lang="en-US" dirty="0" err="1"/>
              <a:t>background-color:silver</a:t>
            </a:r>
            <a:r>
              <a:rPr lang="en-US" dirty="0"/>
              <a:t>"&gt;6&lt;/div&gt;</a:t>
            </a:r>
          </a:p>
          <a:p>
            <a:pPr marL="0" indent="0">
              <a:buNone/>
            </a:pPr>
            <a:r>
              <a:rPr lang="en-US" dirty="0"/>
              <a:t>	&lt;/div&gt;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5800"/>
            <a:ext cx="8077200" cy="200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305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77200" cy="4118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Global CSS settings, fundamental HTML elements styled and enhanced with extensible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Typography</a:t>
            </a:r>
            <a:endParaRPr lang="en-US" dirty="0"/>
          </a:p>
          <a:p>
            <a:r>
              <a:rPr lang="en-US" dirty="0"/>
              <a:t>Tables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Buttons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665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Typography Example: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379496"/>
            <a:ext cx="76104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2750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1"/>
            <a:ext cx="8077200" cy="2514599"/>
          </a:xfrm>
        </p:spPr>
        <p:txBody>
          <a:bodyPr>
            <a:normAutofit/>
          </a:bodyPr>
          <a:lstStyle/>
          <a:p>
            <a:r>
              <a:rPr lang="en-US" dirty="0"/>
              <a:t>Over a dozen reusable components built to provide iconography, dropdowns, input groups, navigation, alerts, and much more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307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827</Words>
  <Application>Microsoft Office PowerPoint</Application>
  <PresentationFormat>On-screen Show (4:3)</PresentationFormat>
  <Paragraphs>148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</vt:lpstr>
      <vt:lpstr>CSS Bootstrap</vt:lpstr>
      <vt:lpstr>CSS Bootstrap</vt:lpstr>
      <vt:lpstr>What is CSS Bootstrap</vt:lpstr>
      <vt:lpstr>Features</vt:lpstr>
      <vt:lpstr>Grid</vt:lpstr>
      <vt:lpstr>Grid</vt:lpstr>
      <vt:lpstr>CSS</vt:lpstr>
      <vt:lpstr>CSS</vt:lpstr>
      <vt:lpstr>Components</vt:lpstr>
      <vt:lpstr>Components</vt:lpstr>
      <vt:lpstr>Plugins</vt:lpstr>
      <vt:lpstr>Plugins</vt:lpstr>
      <vt:lpstr>Why Using bootstrap?</vt:lpstr>
      <vt:lpstr>Well known bootstrap using</vt:lpstr>
      <vt:lpstr>Cons:</vt:lpstr>
      <vt:lpstr>When we use bootstrap: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2014-04-28T08:58:58Z</dcterms:created>
  <dcterms:modified xsi:type="dcterms:W3CDTF">2014-04-29T09:05:17Z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