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12" Type="http://schemas.openxmlformats.org/officeDocument/2006/relationships/image" Target="../media/image5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18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6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1.png"/><Relationship Id="rId7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18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27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8.png"/><Relationship Id="rId21" Type="http://schemas.openxmlformats.org/officeDocument/2006/relationships/image" Target="../media/image110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27.png"/><Relationship Id="rId16" Type="http://schemas.openxmlformats.org/officeDocument/2006/relationships/image" Target="../media/image107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93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34" Type="http://schemas.openxmlformats.org/officeDocument/2006/relationships/image" Target="../media/image143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28.png"/><Relationship Id="rId7" Type="http://schemas.openxmlformats.org/officeDocument/2006/relationships/image" Target="../media/image1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10" Type="http://schemas.openxmlformats.org/officeDocument/2006/relationships/image" Target="../media/image149.png"/><Relationship Id="rId4" Type="http://schemas.openxmlformats.org/officeDocument/2006/relationships/image" Target="../media/image29.png"/><Relationship Id="rId9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8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93.png"/><Relationship Id="rId5" Type="http://schemas.openxmlformats.org/officeDocument/2006/relationships/image" Target="../media/image30.png"/><Relationship Id="rId10" Type="http://schemas.openxmlformats.org/officeDocument/2006/relationships/image" Target="../media/image108.png"/><Relationship Id="rId4" Type="http://schemas.openxmlformats.org/officeDocument/2006/relationships/image" Target="../media/image29.png"/><Relationship Id="rId9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8.png"/><Relationship Id="rId7" Type="http://schemas.openxmlformats.org/officeDocument/2006/relationships/image" Target="../media/image108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27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59.png"/><Relationship Id="rId5" Type="http://schemas.openxmlformats.org/officeDocument/2006/relationships/image" Target="../media/image154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4" Type="http://schemas.openxmlformats.org/officeDocument/2006/relationships/image" Target="../media/image93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0.png"/><Relationship Id="rId3" Type="http://schemas.openxmlformats.org/officeDocument/2006/relationships/image" Target="../media/image168.png"/><Relationship Id="rId21" Type="http://schemas.openxmlformats.org/officeDocument/2006/relationships/image" Target="../media/image185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89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8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7.png"/><Relationship Id="rId10" Type="http://schemas.openxmlformats.org/officeDocument/2006/relationships/image" Target="../media/image175.png"/><Relationship Id="rId19" Type="http://schemas.openxmlformats.org/officeDocument/2006/relationships/image" Target="../media/image18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95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96110" y="5825183"/>
            <a:ext cx="7123384" cy="3300825"/>
            <a:chOff x="5596110" y="5825183"/>
            <a:chExt cx="7123384" cy="3300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6110" y="5825183"/>
              <a:ext cx="7123384" cy="3300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0167" y="1779995"/>
            <a:ext cx="6154566" cy="29194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7305" y="2997781"/>
            <a:ext cx="5350954" cy="20545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0744" y="5200353"/>
            <a:ext cx="4033661" cy="1472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57458" y="9016524"/>
            <a:ext cx="3191163" cy="462299"/>
            <a:chOff x="8257458" y="9016524"/>
            <a:chExt cx="3191163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57458" y="9016524"/>
              <a:ext cx="462299" cy="462299"/>
              <a:chOff x="8257458" y="9016524"/>
              <a:chExt cx="462299" cy="46229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57458" y="9016524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587487" y="9016524"/>
              <a:ext cx="462299" cy="462299"/>
              <a:chOff x="8587487" y="9016524"/>
              <a:chExt cx="462299" cy="462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587487" y="9016524"/>
                <a:ext cx="462299" cy="462299"/>
                <a:chOff x="8587487" y="9016524"/>
                <a:chExt cx="462299" cy="46229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587487" y="9016524"/>
                  <a:ext cx="462299" cy="4622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681043" y="9110080"/>
                <a:ext cx="275186" cy="275186"/>
                <a:chOff x="8681043" y="9110080"/>
                <a:chExt cx="275186" cy="27518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681043" y="9110080"/>
                  <a:ext cx="275186" cy="275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89185" y="9000366"/>
              <a:ext cx="956504" cy="6105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65499" y="808266"/>
            <a:ext cx="754717" cy="18695418"/>
            <a:chOff x="8765499" y="808266"/>
            <a:chExt cx="754717" cy="186954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8765499" y="808266"/>
              <a:ext cx="754717" cy="1869541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9454" y="689202"/>
            <a:ext cx="13294501" cy="23790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520" y="234333"/>
            <a:ext cx="3785639" cy="12238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7397" y="1651679"/>
            <a:ext cx="5171880" cy="35682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84223" y="2787052"/>
            <a:ext cx="11780952" cy="6050248"/>
            <a:chOff x="2784223" y="2787052"/>
            <a:chExt cx="11780952" cy="605024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18878" y="2787052"/>
              <a:ext cx="4398036" cy="3833423"/>
              <a:chOff x="6418878" y="2787052"/>
              <a:chExt cx="4398036" cy="38334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218878" y="863243"/>
                <a:ext cx="8800000" cy="7676190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18878" y="2787052"/>
                <a:ext cx="4398036" cy="3833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784223" y="7313491"/>
              <a:ext cx="11778351" cy="1515343"/>
              <a:chOff x="2784223" y="7313491"/>
              <a:chExt cx="11778351" cy="151534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3111015" y="6551586"/>
                <a:ext cx="23561905" cy="3038095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84223" y="7313491"/>
                <a:ext cx="11778351" cy="151534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34622" y="6661896"/>
              <a:ext cx="1065548" cy="758821"/>
              <a:chOff x="8234622" y="6661896"/>
              <a:chExt cx="1065548" cy="75882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8234622" y="6661896"/>
                <a:ext cx="1065548" cy="7588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520" y="234333"/>
            <a:ext cx="3785639" cy="12238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660" y="1689938"/>
            <a:ext cx="5945419" cy="842707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11738" y="906624"/>
            <a:ext cx="9673909" cy="8851487"/>
            <a:chOff x="6911738" y="906624"/>
            <a:chExt cx="9673909" cy="88514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4674" y="-3519119"/>
              <a:ext cx="12321298" cy="17702973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1997" y="2129615"/>
              <a:ext cx="6318967" cy="465340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572928" y="3494873"/>
              <a:ext cx="378684" cy="378684"/>
              <a:chOff x="7572928" y="3494873"/>
              <a:chExt cx="378684" cy="37868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72928" y="3494873"/>
                <a:ext cx="378684" cy="37868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576247" y="4285586"/>
              <a:ext cx="378684" cy="378684"/>
              <a:chOff x="7576247" y="4285586"/>
              <a:chExt cx="378684" cy="37868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576247" y="4285586"/>
                <a:ext cx="378684" cy="37868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63089" y="5058756"/>
              <a:ext cx="378684" cy="378684"/>
              <a:chOff x="7563089" y="5058756"/>
              <a:chExt cx="378684" cy="37868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63089" y="5058756"/>
                <a:ext cx="378684" cy="37868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372" y="924864"/>
            <a:ext cx="840970" cy="18695418"/>
            <a:chOff x="8722372" y="924864"/>
            <a:chExt cx="840970" cy="1869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722372" y="924864"/>
              <a:ext cx="840970" cy="186954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903" y="1405633"/>
            <a:ext cx="2839027" cy="14274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748" y="255931"/>
            <a:ext cx="3697086" cy="1195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90028" y="2551858"/>
            <a:ext cx="5326308" cy="5326308"/>
            <a:chOff x="11290028" y="2551858"/>
            <a:chExt cx="5326308" cy="53263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0028" y="2551858"/>
              <a:ext cx="5326308" cy="53263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95274" y="4077091"/>
            <a:ext cx="6331733" cy="24942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09951" y="5914864"/>
            <a:ext cx="2749948" cy="12286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97364" y="3440580"/>
            <a:ext cx="4410048" cy="4410048"/>
            <a:chOff x="6797364" y="3440580"/>
            <a:chExt cx="4410048" cy="44100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97364" y="3440580"/>
              <a:ext cx="4410048" cy="4410048"/>
              <a:chOff x="6797364" y="3440580"/>
              <a:chExt cx="4410048" cy="441004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97364" y="3440580"/>
                <a:ext cx="4410048" cy="4410048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2748" y="4627296"/>
              <a:ext cx="3614696" cy="2062272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42487" y="6536864"/>
              <a:ext cx="1295908" cy="6078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89586" y="5048590"/>
            <a:ext cx="2763536" cy="2763536"/>
            <a:chOff x="4589586" y="5048590"/>
            <a:chExt cx="2763536" cy="276353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589586" y="5048590"/>
              <a:ext cx="2763536" cy="2763536"/>
              <a:chOff x="4589586" y="5048590"/>
              <a:chExt cx="2763536" cy="276353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89586" y="5048590"/>
                <a:ext cx="2763536" cy="2763536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6307" y="5569731"/>
              <a:ext cx="2284777" cy="1546706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14687" y="6882236"/>
              <a:ext cx="1295908" cy="6078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07648" y="4344139"/>
            <a:ext cx="2618704" cy="2546328"/>
            <a:chOff x="2407648" y="4344139"/>
            <a:chExt cx="2618704" cy="254632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407648" y="4344139"/>
              <a:ext cx="2546328" cy="2546328"/>
              <a:chOff x="2407648" y="4344139"/>
              <a:chExt cx="2546328" cy="254632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407648" y="4344139"/>
                <a:ext cx="2546328" cy="254632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4630" y="4775198"/>
              <a:ext cx="2455407" cy="1818054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22239" y="6393978"/>
              <a:ext cx="1181748" cy="5065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48865" y="5569605"/>
            <a:ext cx="2453490" cy="2169658"/>
            <a:chOff x="10748865" y="5569605"/>
            <a:chExt cx="2453490" cy="216965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890781" y="5569605"/>
              <a:ext cx="2169658" cy="2169658"/>
              <a:chOff x="10890781" y="5569605"/>
              <a:chExt cx="2169658" cy="2169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890781" y="5569605"/>
                <a:ext cx="2169658" cy="2169658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91724" y="5965403"/>
              <a:ext cx="2333003" cy="128892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329820" y="7116664"/>
              <a:ext cx="1181748" cy="5065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22372" y="993711"/>
            <a:ext cx="840970" cy="18695418"/>
            <a:chOff x="8722372" y="993711"/>
            <a:chExt cx="840970" cy="1869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722372" y="993711"/>
              <a:ext cx="840970" cy="186954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903" y="1405633"/>
            <a:ext cx="2929737" cy="14274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748" y="255931"/>
            <a:ext cx="3697086" cy="1195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55341" y="2759626"/>
            <a:ext cx="6171429" cy="5688955"/>
            <a:chOff x="10855341" y="2759626"/>
            <a:chExt cx="6171429" cy="56889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5341" y="2759626"/>
              <a:ext cx="6171429" cy="56889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8517" y="2531868"/>
            <a:ext cx="9319789" cy="5916713"/>
            <a:chOff x="708517" y="2531868"/>
            <a:chExt cx="9319789" cy="59167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17" y="2531868"/>
              <a:ext cx="9319789" cy="5916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4321" y="1721492"/>
            <a:ext cx="8853319" cy="29194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1697" y="3502516"/>
            <a:ext cx="5414599" cy="35927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65499" y="808266"/>
            <a:ext cx="754717" cy="18695418"/>
            <a:chOff x="8765499" y="808266"/>
            <a:chExt cx="754717" cy="186954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808266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7458" y="9159381"/>
            <a:ext cx="3191163" cy="462299"/>
            <a:chOff x="8257458" y="9159381"/>
            <a:chExt cx="3191163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57458" y="9159381"/>
              <a:ext cx="462299" cy="462299"/>
              <a:chOff x="8257458" y="9159381"/>
              <a:chExt cx="462299" cy="46229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57458" y="9159381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587487" y="9159381"/>
              <a:ext cx="462299" cy="462299"/>
              <a:chOff x="8587487" y="9159381"/>
              <a:chExt cx="462299" cy="462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587487" y="9159381"/>
                <a:ext cx="462299" cy="462299"/>
                <a:chOff x="8587487" y="9159381"/>
                <a:chExt cx="462299" cy="46229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587487" y="9159381"/>
                  <a:ext cx="462299" cy="4622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681043" y="9252937"/>
                <a:ext cx="275186" cy="275186"/>
                <a:chOff x="8681043" y="9252937"/>
                <a:chExt cx="275186" cy="27518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681043" y="9252937"/>
                  <a:ext cx="275186" cy="275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9185" y="9143223"/>
              <a:ext cx="956504" cy="6105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287" y="1523309"/>
            <a:ext cx="4202278" cy="14274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17205" y="3593255"/>
            <a:ext cx="2403497" cy="5544837"/>
            <a:chOff x="11717205" y="3593255"/>
            <a:chExt cx="2403497" cy="55448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7205" y="3593255"/>
              <a:ext cx="2403497" cy="55448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40334" y="3240544"/>
            <a:ext cx="2380367" cy="959135"/>
            <a:chOff x="11740334" y="3240544"/>
            <a:chExt cx="2380367" cy="959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40334" y="3240544"/>
              <a:ext cx="2380367" cy="9591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19754" y="3342786"/>
            <a:ext cx="1674152" cy="8717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0022" y="5824580"/>
            <a:ext cx="1690332" cy="7264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39897" y="3593255"/>
            <a:ext cx="7483163" cy="5544837"/>
            <a:chOff x="2439897" y="3593255"/>
            <a:chExt cx="7483163" cy="55448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9897" y="3593255"/>
              <a:ext cx="7483163" cy="55448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9897" y="3281283"/>
            <a:ext cx="7483163" cy="918396"/>
            <a:chOff x="2439897" y="3281283"/>
            <a:chExt cx="7483163" cy="9183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9897" y="3281283"/>
              <a:ext cx="7483163" cy="91839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25701" y="3380473"/>
            <a:ext cx="1674152" cy="87177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53045" y="4785281"/>
            <a:ext cx="2477403" cy="354181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60371" y="4558897"/>
            <a:ext cx="3726140" cy="41048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35713" y="5856177"/>
            <a:ext cx="792347" cy="1407653"/>
            <a:chOff x="10435713" y="5856177"/>
            <a:chExt cx="792347" cy="14076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35713" y="5856177"/>
              <a:ext cx="792347" cy="140765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1520" y="266371"/>
            <a:ext cx="4573459" cy="122382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0746" y="2487144"/>
            <a:ext cx="2003449" cy="8085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27926" y="2896185"/>
            <a:ext cx="679074" cy="653468"/>
            <a:chOff x="13827926" y="2896185"/>
            <a:chExt cx="679074" cy="6534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7926" y="2896185"/>
              <a:ext cx="679074" cy="653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9085" y="3117551"/>
            <a:ext cx="9293520" cy="5149632"/>
            <a:chOff x="5619085" y="3117551"/>
            <a:chExt cx="9293520" cy="51496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085" y="3117551"/>
              <a:ext cx="9293520" cy="51496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7910" y="1442089"/>
            <a:ext cx="3959080" cy="11583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90584" y="2492028"/>
            <a:ext cx="1716955" cy="1254934"/>
            <a:chOff x="6890584" y="2492028"/>
            <a:chExt cx="1716955" cy="12549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890584" y="2492028"/>
              <a:ext cx="1716955" cy="12549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45131" y="7747585"/>
            <a:ext cx="1716955" cy="1254934"/>
            <a:chOff x="12145131" y="7747585"/>
            <a:chExt cx="1716955" cy="12549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5131" y="7747585"/>
              <a:ext cx="1716955" cy="12549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53504" y="3494161"/>
            <a:ext cx="8024683" cy="4446557"/>
            <a:chOff x="6253504" y="3494161"/>
            <a:chExt cx="8024683" cy="44465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3504" y="3494161"/>
              <a:ext cx="8024683" cy="44465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53155" y="3986267"/>
            <a:ext cx="3497380" cy="3560119"/>
            <a:chOff x="6553155" y="3986267"/>
            <a:chExt cx="3497380" cy="35601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3155" y="3986267"/>
              <a:ext cx="3497380" cy="356011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50721" y="5033050"/>
            <a:ext cx="2940327" cy="18087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49899" y="3986267"/>
            <a:ext cx="3497380" cy="3560119"/>
            <a:chOff x="10549899" y="3986267"/>
            <a:chExt cx="3497380" cy="35601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49899" y="3986267"/>
              <a:ext cx="3497380" cy="35601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95692" y="5422169"/>
            <a:ext cx="734937" cy="523379"/>
            <a:chOff x="9995692" y="5422169"/>
            <a:chExt cx="734937" cy="5233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5692" y="5422169"/>
              <a:ext cx="734937" cy="52337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39037" y="2548786"/>
            <a:ext cx="3647057" cy="149725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18731" y="6381319"/>
            <a:ext cx="2104865" cy="114006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19451" y="9229533"/>
            <a:ext cx="5177045" cy="11723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04817" y="3149960"/>
            <a:ext cx="1933067" cy="94074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405840" y="2267027"/>
            <a:ext cx="734937" cy="523379"/>
            <a:chOff x="7405840" y="2267027"/>
            <a:chExt cx="734937" cy="52337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7405840" y="2267027"/>
              <a:ext cx="734937" cy="5233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36140" y="8669287"/>
            <a:ext cx="734937" cy="523379"/>
            <a:chOff x="12636140" y="8669287"/>
            <a:chExt cx="734937" cy="52337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2636140" y="8669287"/>
              <a:ext cx="734937" cy="52337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43237" y="5018581"/>
            <a:ext cx="2940326" cy="180871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41520" y="266371"/>
            <a:ext cx="4573459" cy="122382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3903" y="1656638"/>
            <a:ext cx="4202278" cy="14274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0746" y="2487144"/>
            <a:ext cx="2451727" cy="8085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92409" y="-19370"/>
            <a:ext cx="1269788" cy="10285714"/>
            <a:chOff x="16992409" y="-19370"/>
            <a:chExt cx="126978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2409" y="-19370"/>
              <a:ext cx="126978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41323" y="1492764"/>
            <a:ext cx="585907" cy="683445"/>
            <a:chOff x="9841323" y="1492764"/>
            <a:chExt cx="585907" cy="6834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1323" y="1492764"/>
              <a:ext cx="585907" cy="6834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042" y="1316438"/>
            <a:ext cx="534731" cy="352653"/>
            <a:chOff x="685042" y="1316438"/>
            <a:chExt cx="534731" cy="3526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042" y="1316438"/>
              <a:ext cx="534731" cy="3526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3682" y="1501169"/>
            <a:ext cx="2315441" cy="13108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7580" y="454906"/>
            <a:ext cx="4200115" cy="11239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93612" y="1511812"/>
            <a:ext cx="10612776" cy="8626210"/>
            <a:chOff x="3893612" y="1511812"/>
            <a:chExt cx="10612776" cy="86262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838321" y="3355867"/>
              <a:ext cx="773261" cy="789863"/>
              <a:chOff x="11838321" y="3355867"/>
              <a:chExt cx="773261" cy="78986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38321" y="3355867"/>
                <a:ext cx="773261" cy="78986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204993" y="2531055"/>
              <a:ext cx="4301395" cy="1290419"/>
              <a:chOff x="10204993" y="2531055"/>
              <a:chExt cx="4301395" cy="12904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04993" y="2531055"/>
                <a:ext cx="4301395" cy="12904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104387" y="2531055"/>
              <a:ext cx="4317327" cy="1302367"/>
              <a:chOff x="5104387" y="2531055"/>
              <a:chExt cx="4317327" cy="13023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04387" y="2531055"/>
                <a:ext cx="4317327" cy="130236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93020" y="3050674"/>
              <a:ext cx="292070" cy="251180"/>
              <a:chOff x="9693020" y="3050674"/>
              <a:chExt cx="292070" cy="25118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693020" y="3050674"/>
                <a:ext cx="292070" cy="25118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204993" y="4145730"/>
              <a:ext cx="4301395" cy="1290419"/>
              <a:chOff x="10204993" y="4145730"/>
              <a:chExt cx="4301395" cy="12904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04993" y="4145730"/>
                <a:ext cx="4301395" cy="129041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104387" y="4145730"/>
              <a:ext cx="4317327" cy="1302367"/>
              <a:chOff x="5104387" y="4145730"/>
              <a:chExt cx="4317327" cy="13023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04387" y="4145730"/>
                <a:ext cx="4317327" cy="130236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693020" y="4665349"/>
              <a:ext cx="292070" cy="251180"/>
              <a:chOff x="9693020" y="4665349"/>
              <a:chExt cx="292070" cy="25118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693020" y="4665349"/>
                <a:ext cx="292070" cy="25118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204993" y="5707771"/>
              <a:ext cx="4301395" cy="1290419"/>
              <a:chOff x="10204993" y="5707771"/>
              <a:chExt cx="4301395" cy="129041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04993" y="5707771"/>
                <a:ext cx="4301395" cy="129041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104387" y="5707771"/>
              <a:ext cx="4317327" cy="1302367"/>
              <a:chOff x="5104387" y="5707771"/>
              <a:chExt cx="4317327" cy="130236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04387" y="5707771"/>
                <a:ext cx="4317327" cy="130236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693020" y="6227390"/>
              <a:ext cx="292070" cy="251180"/>
              <a:chOff x="9693020" y="6227390"/>
              <a:chExt cx="292070" cy="25118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693020" y="6227390"/>
                <a:ext cx="292070" cy="25118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234000" y="1928095"/>
              <a:ext cx="4131464" cy="185151"/>
              <a:chOff x="5234000" y="1928095"/>
              <a:chExt cx="4131464" cy="18515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234000" y="1928095"/>
                <a:ext cx="4131464" cy="185151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70274" y="1458257"/>
              <a:ext cx="1939499" cy="683714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0252811" y="1928095"/>
              <a:ext cx="4131464" cy="185151"/>
              <a:chOff x="10252811" y="1928095"/>
              <a:chExt cx="4131464" cy="18515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52811" y="1928095"/>
                <a:ext cx="4131464" cy="185151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9039" y="1458258"/>
              <a:ext cx="1592414" cy="683714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6134" y="2770965"/>
              <a:ext cx="3508916" cy="537969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70140" y="3175569"/>
              <a:ext cx="2425486" cy="484172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8785" y="4385647"/>
              <a:ext cx="1975589" cy="53796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7656" y="4790240"/>
              <a:ext cx="2293550" cy="484172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78785" y="5947685"/>
              <a:ext cx="2328795" cy="537969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87656" y="6352278"/>
              <a:ext cx="3613290" cy="4841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88909" y="2770965"/>
              <a:ext cx="1899274" cy="537969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97770" y="3175569"/>
              <a:ext cx="3106510" cy="484172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88909" y="4356951"/>
              <a:ext cx="1744156" cy="537969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97770" y="4761544"/>
              <a:ext cx="3298197" cy="484172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188909" y="5918989"/>
              <a:ext cx="1744156" cy="537969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97770" y="6323593"/>
              <a:ext cx="3742548" cy="484172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19018" y="2764627"/>
              <a:ext cx="891303" cy="952317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19018" y="4314231"/>
              <a:ext cx="921140" cy="952317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19018" y="5870298"/>
              <a:ext cx="921140" cy="952317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204993" y="7273614"/>
              <a:ext cx="4301395" cy="1290419"/>
              <a:chOff x="10204993" y="7273614"/>
              <a:chExt cx="4301395" cy="1290419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04993" y="7273614"/>
                <a:ext cx="4301395" cy="129041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104387" y="7273614"/>
              <a:ext cx="4317327" cy="1302367"/>
              <a:chOff x="5104387" y="7273614"/>
              <a:chExt cx="4317327" cy="1302367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04387" y="7273614"/>
                <a:ext cx="4317327" cy="130236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693020" y="7793233"/>
              <a:ext cx="292070" cy="251180"/>
              <a:chOff x="9693020" y="7793233"/>
              <a:chExt cx="292070" cy="251180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693020" y="7793233"/>
                <a:ext cx="292070" cy="25118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204993" y="8835655"/>
              <a:ext cx="4301395" cy="1290419"/>
              <a:chOff x="10204993" y="8835655"/>
              <a:chExt cx="4301395" cy="1290419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04993" y="8835655"/>
                <a:ext cx="4301395" cy="129041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5104387" y="8835655"/>
              <a:ext cx="4317327" cy="1302367"/>
              <a:chOff x="5104387" y="8835655"/>
              <a:chExt cx="4317327" cy="130236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04387" y="8835655"/>
                <a:ext cx="4317327" cy="130236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693020" y="9355274"/>
              <a:ext cx="292070" cy="251180"/>
              <a:chOff x="9693020" y="9355274"/>
              <a:chExt cx="292070" cy="251180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693020" y="9355274"/>
                <a:ext cx="292070" cy="251180"/>
              </a:xfrm>
              <a:prstGeom prst="rect">
                <a:avLst/>
              </a:prstGeom>
            </p:spPr>
          </p:pic>
        </p:grpSp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66139" y="7513523"/>
              <a:ext cx="2686336" cy="537969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87656" y="7918126"/>
              <a:ext cx="2669542" cy="484172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78785" y="9075571"/>
              <a:ext cx="1844922" cy="537969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7656" y="9480164"/>
              <a:ext cx="2293550" cy="484172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188909" y="7484838"/>
              <a:ext cx="1744156" cy="537969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97770" y="7889431"/>
              <a:ext cx="3678130" cy="484172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188909" y="9046876"/>
              <a:ext cx="1744156" cy="537969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97770" y="9451469"/>
              <a:ext cx="3576873" cy="484172"/>
            </a:xfrm>
            <a:prstGeom prst="rect">
              <a:avLst/>
            </a:prstGeom>
          </p:spPr>
        </p:pic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19022" y="7442118"/>
              <a:ext cx="934568" cy="952318"/>
            </a:xfrm>
            <a:prstGeom prst="rect">
              <a:avLst/>
            </a:prstGeom>
          </p:spPr>
        </p:pic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19022" y="8998177"/>
              <a:ext cx="921141" cy="952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3903" y="1405633"/>
            <a:ext cx="5725172" cy="1427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14171" y="3075803"/>
            <a:ext cx="10900895" cy="6228534"/>
            <a:chOff x="3314171" y="3075803"/>
            <a:chExt cx="10900895" cy="62285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4171" y="3075803"/>
              <a:ext cx="10900895" cy="622853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520" y="266371"/>
            <a:ext cx="4573459" cy="12238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3518" y="2342268"/>
            <a:ext cx="3631386" cy="8085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3903" y="1405633"/>
            <a:ext cx="5725172" cy="1427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04168" y="2759514"/>
            <a:ext cx="8999431" cy="4138963"/>
            <a:chOff x="3804168" y="2759514"/>
            <a:chExt cx="8999431" cy="41389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4168" y="2759514"/>
              <a:ext cx="8999431" cy="41389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04168" y="7671208"/>
            <a:ext cx="9119292" cy="1112352"/>
            <a:chOff x="3804168" y="7671208"/>
            <a:chExt cx="9119292" cy="11123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4168" y="7671208"/>
              <a:ext cx="9119292" cy="11123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96345" y="7004255"/>
            <a:ext cx="734937" cy="523379"/>
            <a:chOff x="7996345" y="7004255"/>
            <a:chExt cx="734937" cy="5233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7996345" y="7004255"/>
              <a:ext cx="734937" cy="52337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1520" y="266371"/>
            <a:ext cx="4573459" cy="122382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1878" y="2236135"/>
            <a:ext cx="3388460" cy="8085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19048" y="828031"/>
            <a:ext cx="7548612" cy="3497866"/>
            <a:chOff x="9619048" y="828031"/>
            <a:chExt cx="7548612" cy="3497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9048" y="828031"/>
              <a:ext cx="7548612" cy="3497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21256" y="3988788"/>
            <a:ext cx="3536508" cy="5298115"/>
            <a:chOff x="5321256" y="3988788"/>
            <a:chExt cx="3536508" cy="52981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1256" y="3988788"/>
              <a:ext cx="3536508" cy="52981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308" y="3988788"/>
            <a:ext cx="3536508" cy="5298115"/>
            <a:chOff x="1166308" y="3988788"/>
            <a:chExt cx="3536508" cy="52981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308" y="3988788"/>
              <a:ext cx="3536508" cy="52981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9954" y="4629959"/>
            <a:ext cx="1314453" cy="1101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76204" y="3988788"/>
            <a:ext cx="3536508" cy="5298115"/>
            <a:chOff x="9476204" y="3988788"/>
            <a:chExt cx="3536508" cy="5298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6204" y="3988788"/>
              <a:ext cx="3536508" cy="5298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31152" y="3988788"/>
            <a:ext cx="3536508" cy="5298115"/>
            <a:chOff x="13631152" y="3988788"/>
            <a:chExt cx="3536508" cy="52981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31152" y="3988788"/>
              <a:ext cx="3536508" cy="529811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1069" y="959335"/>
            <a:ext cx="1985253" cy="13476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6308" y="1949235"/>
            <a:ext cx="582263" cy="384000"/>
            <a:chOff x="1166308" y="1949235"/>
            <a:chExt cx="582263" cy="384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6308" y="1949235"/>
              <a:ext cx="582263" cy="384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97655" y="4516463"/>
            <a:ext cx="3131176" cy="110198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22911" y="4582706"/>
            <a:ext cx="2747193" cy="110197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6712" y="6003765"/>
            <a:ext cx="2113483" cy="24931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36385" y="4485091"/>
            <a:ext cx="3550563" cy="110198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08529" y="5901180"/>
            <a:ext cx="2751407" cy="32180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04319" y="5901180"/>
            <a:ext cx="2716265" cy="197690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00927" y="5893561"/>
            <a:ext cx="2113483" cy="24931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3976" y="3037138"/>
            <a:ext cx="8425401" cy="29194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65499" y="808266"/>
            <a:ext cx="754717" cy="18695418"/>
            <a:chOff x="8765499" y="808266"/>
            <a:chExt cx="754717" cy="186954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765499" y="808266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7458" y="9159381"/>
            <a:ext cx="3191163" cy="462299"/>
            <a:chOff x="8257458" y="9159381"/>
            <a:chExt cx="3191163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57458" y="9159381"/>
              <a:ext cx="462299" cy="462299"/>
              <a:chOff x="8257458" y="9159381"/>
              <a:chExt cx="462299" cy="46229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57458" y="9159381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587487" y="9159381"/>
              <a:ext cx="462299" cy="462299"/>
              <a:chOff x="8587487" y="9159381"/>
              <a:chExt cx="462299" cy="462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587487" y="9159381"/>
                <a:ext cx="462299" cy="462299"/>
                <a:chOff x="8587487" y="9159381"/>
                <a:chExt cx="462299" cy="46229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587487" y="9159381"/>
                  <a:ext cx="462299" cy="4622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681043" y="9252937"/>
                <a:ext cx="275186" cy="275186"/>
                <a:chOff x="8681043" y="9252937"/>
                <a:chExt cx="275186" cy="27518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681043" y="9252937"/>
                  <a:ext cx="275186" cy="275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9185" y="9143223"/>
              <a:ext cx="956504" cy="6105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520" y="266371"/>
            <a:ext cx="4573459" cy="12238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9815" y="3293045"/>
            <a:ext cx="6522962" cy="5207734"/>
            <a:chOff x="1209815" y="3293045"/>
            <a:chExt cx="6522962" cy="52077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9815" y="3293045"/>
              <a:ext cx="6522962" cy="52077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10402" y="3383093"/>
            <a:ext cx="6255292" cy="4896465"/>
            <a:chOff x="8710402" y="3383093"/>
            <a:chExt cx="6255292" cy="48964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0402" y="3383093"/>
              <a:ext cx="6255292" cy="48964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5465" y="5373533"/>
            <a:ext cx="734937" cy="523379"/>
            <a:chOff x="7975465" y="5373533"/>
            <a:chExt cx="734937" cy="523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5465" y="5373533"/>
              <a:ext cx="734937" cy="52337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3903" y="1430079"/>
            <a:ext cx="5425822" cy="1427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681701" y="4092365"/>
            <a:ext cx="676153" cy="3085714"/>
            <a:chOff x="15681701" y="4092365"/>
            <a:chExt cx="676153" cy="308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81701" y="4092365"/>
              <a:ext cx="676153" cy="308571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97508" y="4423200"/>
            <a:ext cx="1021283" cy="95161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54820" y="6344321"/>
            <a:ext cx="1021283" cy="9516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80849" y="5880321"/>
            <a:ext cx="1021283" cy="9516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77487" y="6767036"/>
            <a:ext cx="1021283" cy="9516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45" y="4423200"/>
            <a:ext cx="1021283" cy="9516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25557" y="6344321"/>
            <a:ext cx="1021283" cy="9516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51586" y="5880321"/>
            <a:ext cx="1021283" cy="9516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48224" y="6767036"/>
            <a:ext cx="1021283" cy="95161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65207" y="5460723"/>
            <a:ext cx="1284133" cy="9516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52051" y="8617013"/>
            <a:ext cx="2009318" cy="11895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26126" y="8617008"/>
            <a:ext cx="2009320" cy="11895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396" y="2306137"/>
            <a:ext cx="7094945" cy="11895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41906" y="5526309"/>
            <a:ext cx="1284133" cy="9516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3F4BE7-DE4D-4449-8160-E6B9E12B67E1}"/>
              </a:ext>
            </a:extLst>
          </p:cNvPr>
          <p:cNvSpPr/>
          <p:nvPr/>
        </p:nvSpPr>
        <p:spPr>
          <a:xfrm>
            <a:off x="6076991" y="2324100"/>
            <a:ext cx="48359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solidFill>
                  <a:schemeClr val="tx1"/>
                </a:solidFill>
              </a:rPr>
              <a:t>*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53314A-EFA5-49B0-92E4-943476D42068}"/>
              </a:ext>
            </a:extLst>
          </p:cNvPr>
          <p:cNvSpPr/>
          <p:nvPr/>
        </p:nvSpPr>
        <p:spPr>
          <a:xfrm>
            <a:off x="6483595" y="2260754"/>
            <a:ext cx="86525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solidFill>
                  <a:schemeClr val="tx1"/>
                </a:solidFill>
              </a:rPr>
              <a:t>100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D2194F-6753-4E88-A07F-55D419A43B45}"/>
              </a:ext>
            </a:extLst>
          </p:cNvPr>
          <p:cNvSpPr/>
          <p:nvPr/>
        </p:nvSpPr>
        <p:spPr>
          <a:xfrm>
            <a:off x="5180855" y="1440964"/>
            <a:ext cx="68501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>
                <a:solidFill>
                  <a:schemeClr val="tx1"/>
                </a:solidFill>
              </a:rPr>
              <a:t>(%)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B7C206-7D4D-47D1-B543-AA6F8DDFE3D6}"/>
              </a:ext>
            </a:extLst>
          </p:cNvPr>
          <p:cNvSpPr/>
          <p:nvPr/>
        </p:nvSpPr>
        <p:spPr>
          <a:xfrm>
            <a:off x="16254863" y="3848100"/>
            <a:ext cx="8189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(150%)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3BC84C-A23F-484B-B49B-334A58F775E6}"/>
              </a:ext>
            </a:extLst>
          </p:cNvPr>
          <p:cNvSpPr/>
          <p:nvPr/>
        </p:nvSpPr>
        <p:spPr>
          <a:xfrm>
            <a:off x="16254863" y="6477923"/>
            <a:ext cx="68501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</a:rPr>
              <a:t>(50%)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92E10-A3A8-4F0B-A517-C993D9E9C7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74097" y="893754"/>
            <a:ext cx="8388295" cy="205392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31CFE8-8CD9-40E4-AB6B-6CCD6239A820}"/>
              </a:ext>
            </a:extLst>
          </p:cNvPr>
          <p:cNvSpPr/>
          <p:nvPr/>
        </p:nvSpPr>
        <p:spPr>
          <a:xfrm>
            <a:off x="3886200" y="1346354"/>
            <a:ext cx="79836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182DF5-B65F-4717-BCB6-D7E7A8C4C6E8}"/>
              </a:ext>
            </a:extLst>
          </p:cNvPr>
          <p:cNvSpPr/>
          <p:nvPr/>
        </p:nvSpPr>
        <p:spPr>
          <a:xfrm>
            <a:off x="3733800" y="1485900"/>
            <a:ext cx="119205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원활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4150" y="255957"/>
            <a:ext cx="17457415" cy="9498413"/>
            <a:chOff x="414150" y="255957"/>
            <a:chExt cx="17457415" cy="9498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267519" y="-4444759"/>
              <a:ext cx="34923810" cy="190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150" y="255957"/>
              <a:ext cx="17457415" cy="94984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59023" y="3698760"/>
            <a:ext cx="6511405" cy="4091236"/>
            <a:chOff x="2359023" y="3698760"/>
            <a:chExt cx="6511405" cy="40912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59023" y="7763989"/>
              <a:ext cx="6511405" cy="26007"/>
              <a:chOff x="2359023" y="7763989"/>
              <a:chExt cx="6511405" cy="260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023" y="7763989"/>
                <a:ext cx="6511405" cy="26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359023" y="6747682"/>
              <a:ext cx="6511405" cy="26007"/>
              <a:chOff x="2359023" y="6747682"/>
              <a:chExt cx="6511405" cy="260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023" y="6747682"/>
                <a:ext cx="6511405" cy="2600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359023" y="5731374"/>
              <a:ext cx="6511405" cy="26007"/>
              <a:chOff x="2359023" y="5731374"/>
              <a:chExt cx="6511405" cy="2600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023" y="5731374"/>
                <a:ext cx="6511405" cy="2600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59023" y="4715067"/>
              <a:ext cx="6511405" cy="26007"/>
              <a:chOff x="2359023" y="4715067"/>
              <a:chExt cx="6511405" cy="260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023" y="4715067"/>
                <a:ext cx="6511405" cy="2600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359023" y="3698760"/>
              <a:ext cx="6511405" cy="26007"/>
              <a:chOff x="2359023" y="3698760"/>
              <a:chExt cx="6511405" cy="2600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023" y="3698760"/>
                <a:ext cx="6511405" cy="2600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2793303" y="3840223"/>
            <a:ext cx="474910" cy="3949773"/>
            <a:chOff x="2793303" y="3840223"/>
            <a:chExt cx="474910" cy="39497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3303" y="3840223"/>
              <a:ext cx="474910" cy="39497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43963" y="4198095"/>
            <a:ext cx="474910" cy="3591901"/>
            <a:chOff x="4043963" y="4198095"/>
            <a:chExt cx="474910" cy="35919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3963" y="4198095"/>
              <a:ext cx="474910" cy="35919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43938" y="5336562"/>
            <a:ext cx="474910" cy="2457600"/>
            <a:chOff x="5243938" y="5336562"/>
            <a:chExt cx="474910" cy="24576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3938" y="5336562"/>
              <a:ext cx="474910" cy="24576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45403" y="5532172"/>
            <a:ext cx="474910" cy="2257824"/>
            <a:chOff x="6645403" y="5532172"/>
            <a:chExt cx="474910" cy="22578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5403" y="5532172"/>
              <a:ext cx="474910" cy="225782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7544" y="5509639"/>
            <a:ext cx="672089" cy="56695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57547" y="7545653"/>
            <a:ext cx="598961" cy="56695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7544" y="3492477"/>
            <a:ext cx="672089" cy="56695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68914" y="3458315"/>
            <a:ext cx="800493" cy="56695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00201" y="3786134"/>
            <a:ext cx="800493" cy="56695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32782" y="4904144"/>
            <a:ext cx="1006313" cy="5669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10849" y="5100953"/>
            <a:ext cx="800493" cy="56695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28544" y="7956420"/>
            <a:ext cx="1068334" cy="41233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06668" y="5854677"/>
            <a:ext cx="5136328" cy="161443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67050" y="3026250"/>
            <a:ext cx="1488849" cy="134762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109538" y="4032335"/>
            <a:ext cx="582263" cy="384000"/>
            <a:chOff x="10109538" y="4032335"/>
            <a:chExt cx="582263" cy="3840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09538" y="4032335"/>
              <a:ext cx="582263" cy="38400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84002" y="4418535"/>
            <a:ext cx="6849660" cy="93003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6575" y="2085823"/>
            <a:ext cx="5558768" cy="11895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81937" y="6565362"/>
            <a:ext cx="474910" cy="1224634"/>
            <a:chOff x="7981937" y="6565362"/>
            <a:chExt cx="474910" cy="122463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81937" y="6565362"/>
              <a:ext cx="474910" cy="122463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590382" y="7942658"/>
            <a:ext cx="974161" cy="41233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23686" y="7956420"/>
            <a:ext cx="974161" cy="41233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52839" y="7956420"/>
            <a:ext cx="974161" cy="41233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528353" y="7956420"/>
            <a:ext cx="974161" cy="41233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838182" y="6126372"/>
            <a:ext cx="800493" cy="5669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17905" y="-4356500"/>
            <a:ext cx="34923810" cy="19000000"/>
            <a:chOff x="-8317905" y="-4356500"/>
            <a:chExt cx="34923810" cy="19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17905" y="-4356500"/>
              <a:ext cx="34923810" cy="190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516" y="393651"/>
              <a:ext cx="17457415" cy="9498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3567" y="4046701"/>
            <a:ext cx="10466942" cy="19439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4452" y="2392957"/>
            <a:ext cx="10136123" cy="12400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616" y="333037"/>
            <a:ext cx="1488849" cy="12238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5327" y="1144829"/>
            <a:ext cx="730480" cy="481749"/>
            <a:chOff x="465327" y="1144829"/>
            <a:chExt cx="730480" cy="4817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327" y="1144829"/>
              <a:ext cx="730480" cy="481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5292" y="394293"/>
            <a:ext cx="17457415" cy="9498413"/>
            <a:chOff x="412516" y="393651"/>
            <a:chExt cx="17457415" cy="9498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269153" y="-4307066"/>
              <a:ext cx="34923810" cy="1900000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516" y="393651"/>
              <a:ext cx="17457415" cy="9498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8752" y="4281137"/>
            <a:ext cx="4497104" cy="1940576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0190025-1308-4253-8339-49C9ACB7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80986"/>
              </p:ext>
            </p:extLst>
          </p:nvPr>
        </p:nvGraphicFramePr>
        <p:xfrm>
          <a:off x="914400" y="7200900"/>
          <a:ext cx="5257801" cy="2225040"/>
        </p:xfrm>
        <a:graphic>
          <a:graphicData uri="http://schemas.openxmlformats.org/drawingml/2006/table">
            <a:tbl>
              <a:tblPr firstCol="1" bandRow="1">
                <a:tableStyleId>{85BE263C-DBD7-4A20-BB59-AAB30ACAA65A}</a:tableStyleId>
              </a:tblPr>
              <a:tblGrid>
                <a:gridCol w="1511618">
                  <a:extLst>
                    <a:ext uri="{9D8B030D-6E8A-4147-A177-3AD203B41FA5}">
                      <a16:colId xmlns:a16="http://schemas.microsoft.com/office/drawing/2014/main" val="1532361354"/>
                    </a:ext>
                  </a:extLst>
                </a:gridCol>
                <a:gridCol w="3746183">
                  <a:extLst>
                    <a:ext uri="{9D8B030D-6E8A-4147-A177-3AD203B41FA5}">
                      <a16:colId xmlns:a16="http://schemas.microsoft.com/office/drawing/2014/main" val="207888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 참석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전처리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온정완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진우석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9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모델링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온정완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진우석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진유승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이승민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대본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진유승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이승민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2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진유승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64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0167" y="1656186"/>
            <a:ext cx="5348186" cy="29194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1220" y="4076582"/>
            <a:ext cx="2430176" cy="29090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65499" y="808266"/>
            <a:ext cx="754717" cy="18695418"/>
            <a:chOff x="8765499" y="808266"/>
            <a:chExt cx="754717" cy="186954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808266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7458" y="9130809"/>
            <a:ext cx="3191163" cy="462299"/>
            <a:chOff x="8257458" y="9130809"/>
            <a:chExt cx="3191163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57458" y="9130809"/>
              <a:ext cx="462299" cy="462299"/>
              <a:chOff x="8257458" y="9130809"/>
              <a:chExt cx="462299" cy="46229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57458" y="9130809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587487" y="9130809"/>
              <a:ext cx="462299" cy="462299"/>
              <a:chOff x="8587487" y="9130809"/>
              <a:chExt cx="462299" cy="462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587487" y="9130809"/>
                <a:ext cx="462299" cy="462299"/>
                <a:chOff x="8587487" y="9130809"/>
                <a:chExt cx="462299" cy="46229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587487" y="9130809"/>
                  <a:ext cx="462299" cy="4622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681043" y="9224366"/>
                <a:ext cx="275186" cy="275186"/>
                <a:chOff x="8681043" y="9224366"/>
                <a:chExt cx="275186" cy="27518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681043" y="9224366"/>
                  <a:ext cx="275186" cy="275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9185" y="9114652"/>
              <a:ext cx="956504" cy="6105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520" y="253703"/>
            <a:ext cx="1488848" cy="12238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859" y="1609319"/>
            <a:ext cx="15055981" cy="39871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9019" y="4080817"/>
            <a:ext cx="15164892" cy="5460853"/>
            <a:chOff x="1019019" y="4080817"/>
            <a:chExt cx="15164892" cy="5460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9019" y="4080817"/>
              <a:ext cx="15164892" cy="5460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1520" y="253703"/>
            <a:ext cx="1488848" cy="12238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860" y="1609320"/>
            <a:ext cx="14428847" cy="59519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78" y="9274990"/>
            <a:ext cx="8706353" cy="11895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520" y="292444"/>
            <a:ext cx="1488848" cy="12238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391057" y="3121958"/>
            <a:ext cx="13203572" cy="5838743"/>
            <a:chOff x="2391057" y="3121958"/>
            <a:chExt cx="13203572" cy="58387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1057" y="3121958"/>
              <a:ext cx="13203572" cy="58387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3903" y="1508023"/>
            <a:ext cx="3780299" cy="20541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520" y="253703"/>
            <a:ext cx="1488848" cy="12238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3903" y="1405633"/>
            <a:ext cx="3068660" cy="14274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772315" y="1012180"/>
            <a:ext cx="25301138" cy="72551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0167" y="1589519"/>
            <a:ext cx="7053711" cy="29194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1697" y="3853640"/>
            <a:ext cx="3185314" cy="2974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65499" y="808266"/>
            <a:ext cx="754717" cy="18695418"/>
            <a:chOff x="8765499" y="808266"/>
            <a:chExt cx="754717" cy="186954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8765499" y="808266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7458" y="9159381"/>
            <a:ext cx="3191163" cy="462299"/>
            <a:chOff x="8257458" y="9159381"/>
            <a:chExt cx="3191163" cy="4622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257458" y="9159381"/>
              <a:ext cx="462299" cy="462299"/>
              <a:chOff x="8257458" y="9159381"/>
              <a:chExt cx="462299" cy="46229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57458" y="9159381"/>
                <a:ext cx="462299" cy="4622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587487" y="9159381"/>
              <a:ext cx="462299" cy="462299"/>
              <a:chOff x="8587487" y="9159381"/>
              <a:chExt cx="462299" cy="462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587487" y="9159381"/>
                <a:ext cx="462299" cy="462299"/>
                <a:chOff x="8587487" y="9159381"/>
                <a:chExt cx="462299" cy="46229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587487" y="9159381"/>
                  <a:ext cx="462299" cy="46229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8681043" y="9252937"/>
                <a:ext cx="275186" cy="275186"/>
                <a:chOff x="8681043" y="9252937"/>
                <a:chExt cx="275186" cy="27518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681043" y="9252937"/>
                  <a:ext cx="275186" cy="275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9185" y="9143223"/>
              <a:ext cx="956504" cy="6105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21905" y="-267632"/>
            <a:ext cx="1382659" cy="11200000"/>
            <a:chOff x="17521905" y="-267632"/>
            <a:chExt cx="1382659" cy="112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1905" y="-267632"/>
              <a:ext cx="1382659" cy="112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2311" y="2399409"/>
            <a:ext cx="748432" cy="720210"/>
            <a:chOff x="13102311" y="2399409"/>
            <a:chExt cx="748432" cy="720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2311" y="2399409"/>
              <a:ext cx="748432" cy="720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7534" y="4639746"/>
            <a:ext cx="637987" cy="744195"/>
            <a:chOff x="13157534" y="4639746"/>
            <a:chExt cx="637987" cy="744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7534" y="4639746"/>
              <a:ext cx="637987" cy="7441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133" y="2247031"/>
            <a:ext cx="7418834" cy="68297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26727" y="6811243"/>
            <a:ext cx="699600" cy="714621"/>
            <a:chOff x="13126727" y="6811243"/>
            <a:chExt cx="699600" cy="7146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26727" y="6811243"/>
              <a:ext cx="699600" cy="714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756" y="1204482"/>
            <a:ext cx="582263" cy="384000"/>
            <a:chOff x="436756" y="1204482"/>
            <a:chExt cx="582263" cy="384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756" y="1204482"/>
              <a:ext cx="582263" cy="38400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1520" y="253703"/>
            <a:ext cx="3785639" cy="12238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3903" y="1479166"/>
            <a:ext cx="3701407" cy="1427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0500" y="8629184"/>
            <a:ext cx="15624715" cy="466416"/>
            <a:chOff x="1330500" y="8629184"/>
            <a:chExt cx="15624715" cy="4664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0500" y="8629184"/>
              <a:ext cx="15624715" cy="4664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2566" y="3643990"/>
            <a:ext cx="12023961" cy="3585649"/>
            <a:chOff x="1452566" y="3643990"/>
            <a:chExt cx="12023961" cy="35856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2566" y="3643990"/>
              <a:ext cx="12023961" cy="3585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</Words>
  <Application>Microsoft Office PowerPoint</Application>
  <PresentationFormat>사용자 지정</PresentationFormat>
  <Paragraphs>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온 정완</cp:lastModifiedBy>
  <cp:revision>5</cp:revision>
  <dcterms:created xsi:type="dcterms:W3CDTF">2021-09-09T23:28:11Z</dcterms:created>
  <dcterms:modified xsi:type="dcterms:W3CDTF">2021-09-09T17:44:49Z</dcterms:modified>
</cp:coreProperties>
</file>