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e354b49c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e354b49c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e354b49c0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e354b49c0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e354b49c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e354b49c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e354b49c0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3e354b49c0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e354b49c0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3e354b49c0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e354b49c0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e354b49c0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Inventory Management System Project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Onur Hassan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MVP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To create an </a:t>
            </a:r>
            <a:r>
              <a:rPr lang="en-GB"/>
              <a:t>automated</a:t>
            </a:r>
            <a:r>
              <a:rPr lang="en-GB"/>
              <a:t> inventory management system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The java application should have CRUD functionality with the database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User CLI interaction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</a:t>
            </a:r>
            <a:r>
              <a:rPr lang="en-GB"/>
              <a:t>Stories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 rotWithShape="1">
          <a:blip r:embed="rId3">
            <a:alphaModFix/>
          </a:blip>
          <a:srcRect b="0" l="0" r="81670" t="0"/>
          <a:stretch/>
        </p:blipFill>
        <p:spPr>
          <a:xfrm>
            <a:off x="3734425" y="31750"/>
            <a:ext cx="1469000" cy="508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SQL Schema 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001475"/>
            <a:ext cx="7038900" cy="3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-GB" sz="525"/>
              <a:t>CREATE DATABASE IF NOT EXISTS IMSDB;</a:t>
            </a:r>
            <a:endParaRPr b="1" sz="525"/>
          </a:p>
          <a:p>
            <a:pPr indent="0" lvl="0" marL="0" rtl="0" algn="just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-GB" sz="525"/>
              <a:t>USE IMSDB;</a:t>
            </a:r>
            <a:endParaRPr b="1" sz="525"/>
          </a:p>
          <a:p>
            <a:pPr indent="0" lvl="0" marL="0" rtl="0" algn="just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525"/>
          </a:p>
          <a:p>
            <a:pPr indent="0" lvl="0" marL="0" rtl="0" algn="just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-GB" sz="525"/>
              <a:t>CREATE TABLE Items(</a:t>
            </a:r>
            <a:endParaRPr b="1" sz="525"/>
          </a:p>
          <a:p>
            <a:pPr indent="0" lvl="0" marL="0" rtl="0" algn="just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-GB" sz="525"/>
              <a:t>item_id int not null,</a:t>
            </a:r>
            <a:endParaRPr b="1" sz="525"/>
          </a:p>
          <a:p>
            <a:pPr indent="0" lvl="0" marL="0" rtl="0" algn="just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-GB" sz="525"/>
              <a:t>item_name varchar(50),</a:t>
            </a:r>
            <a:endParaRPr b="1" sz="525"/>
          </a:p>
          <a:p>
            <a:pPr indent="0" lvl="0" marL="0" rtl="0" algn="just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-GB" sz="525"/>
              <a:t>value_ double not null,</a:t>
            </a:r>
            <a:endParaRPr b="1" sz="525"/>
          </a:p>
          <a:p>
            <a:pPr indent="0" lvl="0" marL="0" rtl="0" algn="just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-GB" sz="525"/>
              <a:t>PRIMARY KEY(item_id));</a:t>
            </a:r>
            <a:endParaRPr b="1" sz="525"/>
          </a:p>
          <a:p>
            <a:pPr indent="0" lvl="0" marL="0" rtl="0" algn="just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525"/>
          </a:p>
          <a:p>
            <a:pPr indent="0" lvl="0" marL="0" rtl="0" algn="just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-GB" sz="525"/>
              <a:t>CREATE TABLE Customers(</a:t>
            </a:r>
            <a:endParaRPr b="1" sz="525"/>
          </a:p>
          <a:p>
            <a:pPr indent="0" lvl="0" marL="0" rtl="0" algn="just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-GB" sz="525"/>
              <a:t>customer_id int NOT NULL AUTO_INCREMENT,</a:t>
            </a:r>
            <a:endParaRPr b="1" sz="525"/>
          </a:p>
          <a:p>
            <a:pPr indent="0" lvl="0" marL="0" rtl="0" algn="just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-GB" sz="525"/>
              <a:t>first_name varchar(20) NOT NULL,</a:t>
            </a:r>
            <a:endParaRPr b="1" sz="525"/>
          </a:p>
          <a:p>
            <a:pPr indent="0" lvl="0" marL="0" rtl="0" algn="just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-GB" sz="525"/>
              <a:t>last_name varchar(20) not null,</a:t>
            </a:r>
            <a:endParaRPr b="1" sz="525"/>
          </a:p>
          <a:p>
            <a:pPr indent="0" lvl="0" marL="0" rtl="0" algn="just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-GB" sz="525"/>
              <a:t>PRIMARY KEY (customer_id)</a:t>
            </a:r>
            <a:endParaRPr b="1" sz="525"/>
          </a:p>
          <a:p>
            <a:pPr indent="0" lvl="0" marL="0" rtl="0" algn="just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-GB" sz="525"/>
              <a:t>);</a:t>
            </a:r>
            <a:endParaRPr b="1" sz="525"/>
          </a:p>
          <a:p>
            <a:pPr indent="0" lvl="0" marL="0" rtl="0" algn="just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525"/>
          </a:p>
          <a:p>
            <a:pPr indent="0" lvl="0" marL="0" rtl="0" algn="just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-GB" sz="525"/>
              <a:t>CREATE TABLE Orders(</a:t>
            </a:r>
            <a:endParaRPr b="1" sz="525"/>
          </a:p>
          <a:p>
            <a:pPr indent="0" lvl="0" marL="0" rtl="0" algn="just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-GB" sz="525"/>
              <a:t>  order_id int NOT NULL AUTO_INCREMENT,</a:t>
            </a:r>
            <a:endParaRPr b="1" sz="525"/>
          </a:p>
          <a:p>
            <a:pPr indent="0" lvl="0" marL="0" rtl="0" algn="just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-GB" sz="525"/>
              <a:t>  customer_id int NOT NULL,</a:t>
            </a:r>
            <a:endParaRPr b="1" sz="525"/>
          </a:p>
          <a:p>
            <a:pPr indent="0" lvl="0" marL="0" rtl="0" algn="just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-GB" sz="525"/>
              <a:t>  item_id int NOT NULL,</a:t>
            </a:r>
            <a:endParaRPr b="1" sz="525"/>
          </a:p>
          <a:p>
            <a:pPr indent="0" lvl="0" marL="0" rtl="0" algn="just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-GB" sz="525"/>
              <a:t>  PRIMARY KEY (order_id),</a:t>
            </a:r>
            <a:endParaRPr b="1" sz="525"/>
          </a:p>
          <a:p>
            <a:pPr indent="0" lvl="0" marL="0" rtl="0" algn="just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-GB" sz="525"/>
              <a:t>  FOREIGN KEY (customer_id) REFERENCES Customers(customer_id),</a:t>
            </a:r>
            <a:endParaRPr b="1" sz="525"/>
          </a:p>
          <a:p>
            <a:pPr indent="0" lvl="0" marL="0" rtl="0" algn="just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-GB" sz="525"/>
              <a:t>  FOREIGN KEY (item_id) REFERENCES Items(item_id)</a:t>
            </a:r>
            <a:endParaRPr b="1" sz="525"/>
          </a:p>
          <a:p>
            <a:pPr indent="0" lvl="0" marL="0" rtl="0" algn="just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-GB" sz="525"/>
              <a:t>);</a:t>
            </a:r>
            <a:endParaRPr b="1" sz="525"/>
          </a:p>
          <a:p>
            <a:pPr indent="0" lvl="0" marL="0" rtl="0" algn="just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525"/>
          </a:p>
          <a:p>
            <a:pPr indent="0" lvl="0" marL="0" rtl="0" algn="just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-GB" sz="525"/>
              <a:t>SHOW DATABASES</a:t>
            </a:r>
            <a:endParaRPr b="1" sz="525"/>
          </a:p>
          <a:p>
            <a:pPr indent="0" lvl="0" marL="0" rtl="0" algn="just">
              <a:lnSpc>
                <a:spcPct val="10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b="1" sz="525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Risk Assessment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000" y="1416700"/>
            <a:ext cx="7735995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       Demo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Improvements that would have been favoured</a:t>
            </a:r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1297500" y="1146625"/>
            <a:ext cx="7038900" cy="3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06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0"/>
              <a:buChar char="-"/>
            </a:pPr>
            <a:r>
              <a:rPr lang="en-GB" sz="820"/>
              <a:t>80% coverage</a:t>
            </a:r>
            <a:endParaRPr sz="82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820"/>
          </a:p>
          <a:p>
            <a:pPr indent="-28067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20"/>
              <a:buChar char="-"/>
            </a:pPr>
            <a:r>
              <a:rPr lang="en-GB" sz="820"/>
              <a:t>Simplifying and not wasting time trying to make the app work with AWS</a:t>
            </a:r>
            <a:endParaRPr sz="82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820"/>
          </a:p>
          <a:p>
            <a:pPr indent="-28067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20"/>
              <a:buChar char="-"/>
            </a:pPr>
            <a:r>
              <a:rPr lang="en-GB" sz="820"/>
              <a:t>Planning the project better to end up with better time management</a:t>
            </a:r>
            <a:endParaRPr sz="82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820"/>
          </a:p>
          <a:p>
            <a:pPr indent="-28067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20"/>
              <a:buChar char="-"/>
            </a:pPr>
            <a:r>
              <a:rPr lang="en-GB" sz="820"/>
              <a:t>Having the database selection be fully functional</a:t>
            </a:r>
            <a:endParaRPr sz="82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820"/>
          </a:p>
          <a:p>
            <a:pPr indent="-28067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20"/>
              <a:buChar char="-"/>
            </a:pPr>
            <a:r>
              <a:rPr lang="en-GB" sz="820"/>
              <a:t>Use feature branches</a:t>
            </a:r>
            <a:endParaRPr sz="82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820"/>
          </a:p>
          <a:p>
            <a:pPr indent="-28067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20"/>
              <a:buChar char="-"/>
            </a:pPr>
            <a:r>
              <a:rPr lang="en-GB" sz="820"/>
              <a:t>Having a GUI</a:t>
            </a:r>
            <a:endParaRPr sz="82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82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82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82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82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