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2" r:id="rId6"/>
    <p:sldId id="263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12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4EE9-95C5-6EB0-7C44-04157A82D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D8C7D-0D3E-8429-A23F-EA3982D4B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95FE3-CC3F-F45B-AD9F-46BD714F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8090-8308-4610-B2F4-AC1DD9441AA1}" type="datetimeFigureOut">
              <a:rPr lang="en-KE" smtClean="0"/>
              <a:t>24/04/2025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BC7D8-AEDC-2000-E01A-AAD9CCF3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26098-40B7-4FD5-2148-26AEA8D0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A6ED-2548-44D4-A65B-1BFC4781C36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0771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5AD9-B6A6-216D-784B-8D33B74F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41356-C1AD-A4ED-E1BA-5AD9FB8D3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65297-A25B-1E85-6113-367C2F23F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8090-8308-4610-B2F4-AC1DD9441AA1}" type="datetimeFigureOut">
              <a:rPr lang="en-KE" smtClean="0"/>
              <a:t>24/04/2025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F31EB-8E5D-B52F-8606-EFE2E1D8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CCD8C-7A7E-024A-FD9E-CAFC1CF2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A6ED-2548-44D4-A65B-1BFC4781C36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7269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B2F3B-CC96-57E8-2EF2-08B54CAD7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57F05-CC72-3D90-2665-7024F3986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16270-BF15-9CEC-AFEC-72E968AD9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8090-8308-4610-B2F4-AC1DD9441AA1}" type="datetimeFigureOut">
              <a:rPr lang="en-KE" smtClean="0"/>
              <a:t>24/04/2025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BF409-2ED4-AC5E-77E7-E6D42A45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F95ED-7FE2-74E7-0F97-BE5AFFC6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A6ED-2548-44D4-A65B-1BFC4781C36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1603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D1A9-AD0C-6774-F979-7DED66FC2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58503-BB39-046C-015A-DE7F69E18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74F41-357A-BAC0-36A3-C399CA4E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8090-8308-4610-B2F4-AC1DD9441AA1}" type="datetimeFigureOut">
              <a:rPr lang="en-KE" smtClean="0"/>
              <a:t>24/04/2025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3BA6D-4B21-F5D4-3492-16005CF6C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3D84C-1788-9844-F452-A7058396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A6ED-2548-44D4-A65B-1BFC4781C36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3112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4FDC-A353-51D2-BD23-8FC6A29F2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00628-81B1-C25D-A9E2-CA159B9B5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68E13-BBF5-9114-8C2D-8C9E5A624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8090-8308-4610-B2F4-AC1DD9441AA1}" type="datetimeFigureOut">
              <a:rPr lang="en-KE" smtClean="0"/>
              <a:t>24/04/2025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34911-3539-7340-228F-8F3FC600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20D3B-E53A-C0D8-BB7D-EA5BA4B8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A6ED-2548-44D4-A65B-1BFC4781C36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8925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925B-10A9-CBCF-3DD5-6AF7FE8B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756CE-E052-413C-2E80-5D37C70F0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E2D23-EFFE-096B-CC2C-57391034A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9F481-295F-9105-2016-74D90CDA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8090-8308-4610-B2F4-AC1DD9441AA1}" type="datetimeFigureOut">
              <a:rPr lang="en-KE" smtClean="0"/>
              <a:t>24/04/2025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8A463-6B50-6979-A96C-2AFD927C5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33923-AD18-ABC4-9B1F-BC900B8CF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A6ED-2548-44D4-A65B-1BFC4781C36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1649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09093-607B-99EE-E346-05C340C65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6C88A-6303-B1E2-15AB-8A108EDDD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26ADC-A789-1D7C-FF87-7C81B1944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A57BA-BCA4-3F60-4973-C623442BA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2A190-12E8-2F03-EE5C-C7A449116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C359EF-45FD-BF76-18A5-9FA764FB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8090-8308-4610-B2F4-AC1DD9441AA1}" type="datetimeFigureOut">
              <a:rPr lang="en-KE" smtClean="0"/>
              <a:t>24/04/2025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6FD0D8-BDC7-C0C2-9570-B7752C8F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3B5631-E164-8A16-2ABD-4ECC0B2A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A6ED-2548-44D4-A65B-1BFC4781C36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2588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602C-B2CA-737A-E59F-50924655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5A81BD-F326-F599-05D0-D1F055FBB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8090-8308-4610-B2F4-AC1DD9441AA1}" type="datetimeFigureOut">
              <a:rPr lang="en-KE" smtClean="0"/>
              <a:t>24/04/2025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5AEA6-8808-4153-05AA-E6397381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6E4B8-255E-6FB9-C5B8-9993CFA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A6ED-2548-44D4-A65B-1BFC4781C36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5082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DDE93-6C0D-A331-5EF0-DEF65E288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8090-8308-4610-B2F4-AC1DD9441AA1}" type="datetimeFigureOut">
              <a:rPr lang="en-KE" smtClean="0"/>
              <a:t>24/04/2025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495A9-A7D8-2EBA-2025-03D6DCE5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758D3-C8F6-6081-350B-3ED3C7AD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A6ED-2548-44D4-A65B-1BFC4781C36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3205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C65D-F7F1-7C2A-DD0D-B5F5382D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AD0BA-1926-4702-5A61-FEDC91F7B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20CFD-96C4-F75E-740E-D92BF5EE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61B42-EE4E-4C4F-CDD7-568659D7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8090-8308-4610-B2F4-AC1DD9441AA1}" type="datetimeFigureOut">
              <a:rPr lang="en-KE" smtClean="0"/>
              <a:t>24/04/2025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C5F24-68B0-837B-D3EB-C232D497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CB753-BB46-A937-C766-0B0E447E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A6ED-2548-44D4-A65B-1BFC4781C36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8080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42EC-548B-037B-13A2-26B6E71F2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8AC3E-2C1C-EBAF-3320-8542D023F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7306C-D0FA-76DE-3E65-7E5417C95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7B3E0-54DD-CA2A-A59C-36188361A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08090-8308-4610-B2F4-AC1DD9441AA1}" type="datetimeFigureOut">
              <a:rPr lang="en-KE" smtClean="0"/>
              <a:t>24/04/2025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34EF9-89EA-7084-670E-459C5B7A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11D73-4EB0-04E0-5B23-570B444F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DA6ED-2548-44D4-A65B-1BFC4781C36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5284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B2D71-B0B4-6225-78A0-444EFD7A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7B8B2-E783-8F39-3443-5CEE267C6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01445-62DD-1A12-BE1D-3A1D4D77D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08090-8308-4610-B2F4-AC1DD9441AA1}" type="datetimeFigureOut">
              <a:rPr lang="en-KE" smtClean="0"/>
              <a:t>24/04/2025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66C5D-5E4E-5DD9-BF22-072532022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AA283-DE55-6D45-C1DB-7F9D27814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DA6ED-2548-44D4-A65B-1BFC4781C365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8193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BEED-241A-1148-8BA0-40A502803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8541"/>
            <a:ext cx="9144000" cy="2767912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Health Information System </a:t>
            </a:r>
            <a:b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KE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59A329B-6E00-89F5-DAFA-B694E8C32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4182"/>
            <a:ext cx="184731" cy="728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2696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B08A3D1-4FB0-AC6C-A59B-DB7DE72EC8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Pr</a:t>
            </a:r>
            <a:r>
              <a:rPr lang="en-US" b="1" i="1" dirty="0"/>
              <a:t>esented by: Onyango Jack Oluoch</a:t>
            </a:r>
            <a:br>
              <a:rPr lang="en-US" b="1" i="1" dirty="0"/>
            </a:br>
            <a:r>
              <a:rPr lang="en-US" b="1" i="1" dirty="0"/>
              <a:t>Date: 24/04/2025</a:t>
            </a:r>
            <a:endParaRPr lang="en-KE" b="1" i="1" dirty="0"/>
          </a:p>
        </p:txBody>
      </p:sp>
    </p:spTree>
    <p:extLst>
      <p:ext uri="{BB962C8B-B14F-4D97-AF65-F5344CB8AC3E}">
        <p14:creationId xmlns:p14="http://schemas.microsoft.com/office/powerpoint/2010/main" val="2281426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C0C3C-2377-131A-866A-392B783D3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00FF"/>
                </a:solidFill>
              </a:rPr>
              <a:t>Database</a:t>
            </a:r>
            <a:endParaRPr lang="en-KE" b="1" u="sng" dirty="0">
              <a:solidFill>
                <a:srgbClr val="0000F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DE6509-57EF-C000-EC2E-61D627ED8B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08386"/>
            <a:ext cx="8584530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KE" altLang="en-KE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MongoDB Schemas: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Client: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name: String (required)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dateOfBirth</a:t>
            </a: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: Date (required)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gender: Enum ["Male", "Female", "Other"] (required)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contact: String (required)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programs: Array of Program IDs (references)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Program: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name: String (required, unique)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description: String (optional)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Relationships: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A Client can be enrolled in multiple Programs (one-to-many relationship).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641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1ACF-8EA2-D566-E49C-526B9ACA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129"/>
          </a:xfrm>
        </p:spPr>
        <p:txBody>
          <a:bodyPr/>
          <a:lstStyle/>
          <a:p>
            <a:r>
              <a:rPr lang="en-US" b="1" u="sng" dirty="0">
                <a:solidFill>
                  <a:srgbClr val="0000FF"/>
                </a:solidFill>
              </a:rPr>
              <a:t>Solution</a:t>
            </a:r>
            <a:endParaRPr lang="en-KE" b="1" u="sng" dirty="0">
              <a:solidFill>
                <a:srgbClr val="0000F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A8D93B-6ECF-7116-CCB2-B1EEC24153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28254"/>
            <a:ext cx="11353800" cy="5346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1. </a:t>
            </a:r>
            <a:r>
              <a:rPr kumimoji="0" lang="en-KE" altLang="en-KE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Create a Health Program: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Page: /create-program → </a:t>
            </a:r>
            <a:r>
              <a:rPr kumimoji="0" lang="en-KE" altLang="en-K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CreateProgram</a:t>
            </a: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component.</a:t>
            </a:r>
            <a:r>
              <a:rPr kumimoji="0" lang="en-US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(</a:t>
            </a: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API: POST /</a:t>
            </a:r>
            <a:r>
              <a:rPr kumimoji="0" lang="en-KE" altLang="en-K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api</a:t>
            </a: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/programs</a:t>
            </a:r>
            <a:r>
              <a:rPr kumimoji="0" lang="en-US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).</a:t>
            </a:r>
            <a:endParaRPr kumimoji="0" lang="en-KE" altLang="en-KE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KE" sz="22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2</a:t>
            </a:r>
            <a:r>
              <a:rPr kumimoji="0" lang="en-KE" altLang="en-KE" sz="2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. </a:t>
            </a:r>
            <a:r>
              <a:rPr kumimoji="0" lang="en-KE" altLang="en-KE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Register a New Client:</a:t>
            </a:r>
            <a:r>
              <a:rPr kumimoji="0" lang="en-US" altLang="en-KE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Page: /register-client → </a:t>
            </a:r>
            <a:r>
              <a:rPr kumimoji="0" lang="en-KE" altLang="en-K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RegisterClient</a:t>
            </a: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component.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API: POST /</a:t>
            </a:r>
            <a:r>
              <a:rPr kumimoji="0" lang="en-KE" altLang="en-K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api</a:t>
            </a: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/clients.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KE" sz="22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3</a:t>
            </a:r>
            <a:r>
              <a:rPr kumimoji="0" lang="en-KE" altLang="en-KE" sz="2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. </a:t>
            </a:r>
            <a:r>
              <a:rPr kumimoji="0" lang="en-KE" altLang="en-KE" sz="2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Enroll</a:t>
            </a:r>
            <a:r>
              <a:rPr kumimoji="0" lang="en-KE" altLang="en-KE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a Client in Programs:</a:t>
            </a:r>
            <a:r>
              <a:rPr kumimoji="0" lang="en-US" altLang="en-KE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Page: /</a:t>
            </a:r>
            <a:r>
              <a:rPr kumimoji="0" lang="en-KE" altLang="en-K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enroll</a:t>
            </a: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-client → </a:t>
            </a:r>
            <a:r>
              <a:rPr kumimoji="0" lang="en-KE" altLang="en-K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EnrollClient</a:t>
            </a: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component.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API: POST /</a:t>
            </a:r>
            <a:r>
              <a:rPr kumimoji="0" lang="en-KE" altLang="en-K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api</a:t>
            </a: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/clients/:</a:t>
            </a:r>
            <a:r>
              <a:rPr kumimoji="0" lang="en-KE" altLang="en-K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clientId</a:t>
            </a: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/</a:t>
            </a:r>
            <a:r>
              <a:rPr kumimoji="0" lang="en-KE" altLang="en-K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enroll</a:t>
            </a: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KE" sz="22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4</a:t>
            </a: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. </a:t>
            </a:r>
            <a:r>
              <a:rPr kumimoji="0" lang="en-KE" altLang="en-KE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Search for a Client:</a:t>
            </a:r>
            <a:r>
              <a:rPr kumimoji="0" lang="en-US" altLang="en-KE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Page: /search-client → </a:t>
            </a:r>
            <a:r>
              <a:rPr kumimoji="0" lang="en-KE" altLang="en-K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SearchClient</a:t>
            </a: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component.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API: GET /</a:t>
            </a:r>
            <a:r>
              <a:rPr kumimoji="0" lang="en-KE" altLang="en-K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api</a:t>
            </a: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/</a:t>
            </a:r>
            <a:r>
              <a:rPr kumimoji="0" lang="en-KE" altLang="en-K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clients?name</a:t>
            </a: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=&lt;</a:t>
            </a:r>
            <a:r>
              <a:rPr kumimoji="0" lang="en-KE" altLang="en-K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searchTerm</a:t>
            </a: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&gt;.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KE" sz="22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5</a:t>
            </a: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. </a:t>
            </a:r>
            <a:r>
              <a:rPr kumimoji="0" lang="en-KE" altLang="en-KE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View a Client’s Profile:</a:t>
            </a:r>
            <a:r>
              <a:rPr kumimoji="0" lang="en-US" altLang="en-KE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Page: /client/:id → </a:t>
            </a:r>
            <a:r>
              <a:rPr kumimoji="0" lang="en-KE" altLang="en-K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ClientProfile</a:t>
            </a: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component.</a:t>
            </a:r>
            <a:r>
              <a:rPr kumimoji="0" lang="en-US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(</a:t>
            </a: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API: GET /</a:t>
            </a:r>
            <a:r>
              <a:rPr kumimoji="0" lang="en-KE" altLang="en-K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api</a:t>
            </a: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/clients/:id.</a:t>
            </a:r>
            <a:r>
              <a:rPr kumimoji="0" lang="en-US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)</a:t>
            </a:r>
            <a:endParaRPr kumimoji="0" lang="en-KE" altLang="en-KE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KE" sz="22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6</a:t>
            </a: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. </a:t>
            </a:r>
            <a:r>
              <a:rPr kumimoji="0" lang="en-KE" altLang="en-KE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Expose Client Profile via API:</a:t>
            </a:r>
            <a:r>
              <a:rPr kumimoji="0" lang="en-US" altLang="en-KE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(</a:t>
            </a: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API: GET /</a:t>
            </a:r>
            <a:r>
              <a:rPr kumimoji="0" lang="en-KE" altLang="en-KE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api</a:t>
            </a: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/clients/:id (publicly accessible)</a:t>
            </a:r>
            <a:r>
              <a:rPr kumimoji="0" lang="en-US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)</a:t>
            </a: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.</a:t>
            </a:r>
            <a:endParaRPr kumimoji="0" lang="en-US" altLang="en-KE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 rtl="0">
              <a:buNone/>
            </a:pPr>
            <a:r>
              <a:rPr lang="en-US" altLang="en-KE" sz="22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7.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effectLst/>
                <a:latin typeface="+mj-lt"/>
              </a:rPr>
              <a:t>UI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+mj-lt"/>
              </a:rPr>
              <a:t>Design:</a:t>
            </a:r>
            <a:r>
              <a:rPr lang="en-US" sz="2200" dirty="0" err="1">
                <a:solidFill>
                  <a:srgbClr val="000000"/>
                </a:solidFill>
                <a:effectLst/>
                <a:latin typeface="+mj-lt"/>
              </a:rPr>
              <a:t>Clean</a:t>
            </a:r>
            <a:r>
              <a:rPr lang="en-US" sz="2200" dirty="0">
                <a:solidFill>
                  <a:srgbClr val="000000"/>
                </a:solidFill>
                <a:effectLst/>
                <a:latin typeface="+mj-lt"/>
              </a:rPr>
              <a:t>, healthcare-inspired design (blue and white color scheme).</a:t>
            </a:r>
          </a:p>
          <a:p>
            <a:pPr rtl="0">
              <a:buNone/>
            </a:pPr>
            <a:r>
              <a:rPr lang="en-US" sz="2200" dirty="0">
                <a:solidFill>
                  <a:srgbClr val="000000"/>
                </a:solidFill>
                <a:effectLst/>
                <a:latin typeface="+mj-lt"/>
              </a:rPr>
              <a:t>8.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+mj-lt"/>
              </a:rPr>
              <a:t>Styling:</a:t>
            </a:r>
            <a:r>
              <a:rPr lang="en-US" sz="2200" dirty="0" err="1">
                <a:solidFill>
                  <a:srgbClr val="000000"/>
                </a:solidFill>
                <a:effectLst/>
                <a:latin typeface="+mj-lt"/>
              </a:rPr>
              <a:t>Used</a:t>
            </a:r>
            <a:r>
              <a:rPr lang="en-US" sz="2200" dirty="0">
                <a:solidFill>
                  <a:srgbClr val="000000"/>
                </a:solidFill>
                <a:effectLst/>
                <a:latin typeface="+mj-lt"/>
              </a:rPr>
              <a:t> App.css for consistent styling.</a:t>
            </a:r>
          </a:p>
          <a:p>
            <a:pPr marL="0" indent="0" rtl="0">
              <a:buNone/>
            </a:pPr>
            <a:endParaRPr lang="en-US" sz="2200" dirty="0"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KE" altLang="en-KE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KE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776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D157-38C9-463E-8978-E12ACFBA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4B25A5-415C-3933-6278-A649AB900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>
          <a:xfrm>
            <a:off x="0" y="-348151"/>
            <a:ext cx="12192000" cy="705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0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6EDB-5848-5BF3-5505-B967AA4E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00FF"/>
                </a:solidFill>
              </a:rPr>
              <a:t>Project Overview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9DEFD-2957-5CF9-EB4B-643EFC7FB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Objective: </a:t>
            </a:r>
            <a:r>
              <a:rPr kumimoji="0" lang="en-KE" altLang="en-KE" sz="2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Build a basic health information system for doctors to manage clients and health programs.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Key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KE" altLang="en-KE" sz="2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Create health programs (e.g., TB, Malaria, HIV).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KE" altLang="en-KE" sz="2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Register new clients.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KE" altLang="en-KE" sz="22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Enroll</a:t>
            </a:r>
            <a:r>
              <a:rPr kumimoji="0" lang="en-KE" altLang="en-KE" sz="2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clients in programs.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KE" altLang="en-KE" sz="2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Search for clients.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KE" altLang="en-KE" sz="2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View client profiles with enrolled programs.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KE" altLang="en-KE" sz="2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Expose client profiles via an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Technology Stack: MERN (MongoDB, Express, React, Node.js)</a:t>
            </a:r>
            <a:endParaRPr kumimoji="0" lang="en-KE" altLang="en-KE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11928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286B-F739-A3AB-F507-C5CD1179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00FF"/>
                </a:solidFill>
              </a:rPr>
              <a:t>Approach</a:t>
            </a:r>
            <a:endParaRPr lang="en-KE" b="1" u="sng" dirty="0">
              <a:solidFill>
                <a:srgbClr val="0000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205E1-501E-06EA-DD55-D2663D9C8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KE" altLang="en-KE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Step 1: Requirements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Identified 6 key features required by the doctor.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Focused on simplicity and usability for healthcare professionals.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Step 2: Technology Selection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Chose MERN stack for full JavaScript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Used Vite + React for a fast frontend development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KE" altLang="en-KE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Step 3: Development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Split into backend (Node.js/Express) and frontend (React).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Backend: REST API with MongoDB for data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Frontend: Single-page application with routing.</a:t>
            </a:r>
            <a:endParaRPr kumimoji="0" lang="en-US" altLang="en-K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KE" altLang="en-KE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Step 4: Testing &amp; Deployment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Tested locally with MongoDB running.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Pushed to GitHub for review.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0410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4466-6AC3-3043-7D52-09D8EB1B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00FF"/>
                </a:solidFill>
              </a:rPr>
              <a:t>System Design</a:t>
            </a:r>
            <a:endParaRPr lang="en-KE" b="1" u="sng" dirty="0">
              <a:solidFill>
                <a:srgbClr val="0000F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B5A384-D45A-6DB4-EAF5-825DD155F5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2116163"/>
            <a:ext cx="12192000" cy="377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KE" altLang="en-KE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Architecture Overview: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Frontend: React (Vite) for UI, communicates with backend via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Backend: Node.js/Express for API, MongoDB for data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Communication: REST API (HTTP requests).</a:t>
            </a:r>
            <a:endParaRPr kumimoji="0" lang="en-US" altLang="en-KE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KE" altLang="en-KE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KE" altLang="en-KE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Data Flow: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Doctor interacts with React UI.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UI sends HTTP requests to Express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Express interacts with MongoDB to store/retrieve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API responses are displayed on the UI.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KE" altLang="en-K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279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8108-E859-DAC4-A73A-5F582E60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00FF"/>
                </a:solidFill>
              </a:rPr>
              <a:t>System Design Model</a:t>
            </a:r>
            <a:endParaRPr lang="en-KE" b="1" u="sng" dirty="0">
              <a:solidFill>
                <a:srgbClr val="0000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D1C222-9BF0-6B39-AFB6-832A3DE1E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059" y="1825625"/>
            <a:ext cx="59531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5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D886-189B-E2C3-2C8A-A98521CAB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00FF"/>
                </a:solidFill>
              </a:rPr>
              <a:t>Create Program Page</a:t>
            </a:r>
            <a:endParaRPr lang="en-KE" b="1" u="sng" dirty="0">
              <a:solidFill>
                <a:srgbClr val="0000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B9E9E3-AB69-2DF6-6F46-BD26A5534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0016" y="1825624"/>
            <a:ext cx="12212016" cy="5032375"/>
          </a:xfrm>
        </p:spPr>
      </p:pic>
    </p:spTree>
    <p:extLst>
      <p:ext uri="{BB962C8B-B14F-4D97-AF65-F5344CB8AC3E}">
        <p14:creationId xmlns:p14="http://schemas.microsoft.com/office/powerpoint/2010/main" val="170698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7341-35B3-0C08-9787-1D32A96E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00FF"/>
                </a:solidFill>
              </a:rPr>
              <a:t>Register Client Page</a:t>
            </a:r>
            <a:endParaRPr lang="en-KE" b="1" u="sng" dirty="0">
              <a:solidFill>
                <a:srgbClr val="0000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8D30D1-F88B-FD2C-5466-1BAC84670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25624"/>
            <a:ext cx="12192000" cy="5032375"/>
          </a:xfrm>
        </p:spPr>
      </p:pic>
    </p:spTree>
    <p:extLst>
      <p:ext uri="{BB962C8B-B14F-4D97-AF65-F5344CB8AC3E}">
        <p14:creationId xmlns:p14="http://schemas.microsoft.com/office/powerpoint/2010/main" val="108809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DB9E-A817-16A3-1DF4-BCDBFE76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00FF"/>
                </a:solidFill>
              </a:rPr>
              <a:t>Enroll Client Page</a:t>
            </a:r>
            <a:endParaRPr lang="en-KE" b="1" u="sng" dirty="0">
              <a:solidFill>
                <a:srgbClr val="0000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12647-0DE1-4FE7-6556-EF8695A3B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25624"/>
            <a:ext cx="12192000" cy="5032375"/>
          </a:xfrm>
        </p:spPr>
      </p:pic>
    </p:spTree>
    <p:extLst>
      <p:ext uri="{BB962C8B-B14F-4D97-AF65-F5344CB8AC3E}">
        <p14:creationId xmlns:p14="http://schemas.microsoft.com/office/powerpoint/2010/main" val="317158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066B-D044-A3CB-3D4F-9574F875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00FF"/>
                </a:solidFill>
              </a:rPr>
              <a:t>Search Client Page</a:t>
            </a:r>
            <a:endParaRPr lang="en-KE" b="1" u="sng" dirty="0">
              <a:solidFill>
                <a:srgbClr val="0000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FAC765-43E4-902C-D6A9-A1E888CD2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25624"/>
            <a:ext cx="12191999" cy="5032375"/>
          </a:xfrm>
        </p:spPr>
      </p:pic>
    </p:spTree>
    <p:extLst>
      <p:ext uri="{BB962C8B-B14F-4D97-AF65-F5344CB8AC3E}">
        <p14:creationId xmlns:p14="http://schemas.microsoft.com/office/powerpoint/2010/main" val="791614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549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Health Information System  </vt:lpstr>
      <vt:lpstr>Project Overview</vt:lpstr>
      <vt:lpstr>Approach</vt:lpstr>
      <vt:lpstr>System Design</vt:lpstr>
      <vt:lpstr>System Design Model</vt:lpstr>
      <vt:lpstr>Create Program Page</vt:lpstr>
      <vt:lpstr>Register Client Page</vt:lpstr>
      <vt:lpstr>Enroll Client Page</vt:lpstr>
      <vt:lpstr>Search Client Page</vt:lpstr>
      <vt:lpstr>Database</vt:lpstr>
      <vt:lpstr>Solution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 oluoch</dc:creator>
  <cp:lastModifiedBy>jack oluoch</cp:lastModifiedBy>
  <cp:revision>1</cp:revision>
  <dcterms:created xsi:type="dcterms:W3CDTF">2025-04-24T14:16:57Z</dcterms:created>
  <dcterms:modified xsi:type="dcterms:W3CDTF">2025-04-24T15:04:12Z</dcterms:modified>
</cp:coreProperties>
</file>