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75" r:id="rId5"/>
    <p:sldId id="277" r:id="rId6"/>
    <p:sldId id="276" r:id="rId7"/>
    <p:sldId id="279" r:id="rId8"/>
    <p:sldId id="264" r:id="rId9"/>
    <p:sldId id="265" r:id="rId10"/>
    <p:sldId id="278" r:id="rId11"/>
    <p:sldId id="263" r:id="rId12"/>
    <p:sldId id="273" r:id="rId13"/>
    <p:sldId id="280" r:id="rId14"/>
    <p:sldId id="274" r:id="rId15"/>
    <p:sldId id="28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85581"/>
  </p:normalViewPr>
  <p:slideViewPr>
    <p:cSldViewPr snapToGrid="0" snapToObjects="1">
      <p:cViewPr varScale="1">
        <p:scale>
          <a:sx n="128" d="100"/>
          <a:sy n="128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7371-37CC-9D4F-A8E6-A8D0C6EBA5F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3A4BE-7538-8748-ADF5-B8AF2173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A4BE-7538-8748-ADF5-B8AF2173E2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A4BE-7538-8748-ADF5-B8AF2173E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Monaco" pitchFamily="2" charset="77"/>
              </a:rPr>
              <a:t>How to find a kitty if I only know </a:t>
            </a:r>
            <a:r>
              <a:rPr lang="en-US" sz="1200" dirty="0" err="1">
                <a:latin typeface="Monaco" pitchFamily="2" charset="77"/>
              </a:rPr>
              <a:t>KittyId</a:t>
            </a:r>
            <a:r>
              <a:rPr lang="en-US" sz="1200" dirty="0">
                <a:latin typeface="Monaco" pitchFamily="2" charset="77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A4BE-7538-8748-ADF5-B8AF2173E2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A4BE-7538-8748-ADF5-B8AF2173E2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subquery.network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D69AB-4A15-094B-930E-5AC4B2E954A1}"/>
              </a:ext>
            </a:extLst>
          </p:cNvPr>
          <p:cNvSpPr txBox="1"/>
          <p:nvPr/>
        </p:nvSpPr>
        <p:spPr>
          <a:xfrm>
            <a:off x="1884356" y="1951677"/>
            <a:ext cx="7649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Polkadot</a:t>
            </a:r>
            <a:r>
              <a:rPr lang="zh-CN" altLang="en-US" sz="6000" dirty="0"/>
              <a:t> </a:t>
            </a:r>
            <a:r>
              <a:rPr lang="en-US" altLang="zh-CN" sz="6000" dirty="0"/>
              <a:t>JS</a:t>
            </a:r>
            <a:r>
              <a:rPr lang="zh-CN" altLang="en-US" sz="6000" dirty="0"/>
              <a:t> </a:t>
            </a:r>
            <a:endParaRPr lang="en-NZ" altLang="zh-CN" sz="6000" dirty="0"/>
          </a:p>
          <a:p>
            <a:r>
              <a:rPr lang="en-NZ" altLang="zh-CN" sz="6000" dirty="0"/>
              <a:t>										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err="1"/>
              <a:t>Subql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7C4C9-A691-984D-9E54-9913CBF1F74E}"/>
              </a:ext>
            </a:extLst>
          </p:cNvPr>
          <p:cNvSpPr txBox="1"/>
          <p:nvPr/>
        </p:nvSpPr>
        <p:spPr>
          <a:xfrm>
            <a:off x="8413667" y="4757352"/>
            <a:ext cx="241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Ian</a:t>
            </a:r>
            <a:r>
              <a:rPr lang="zh-CN" altLang="en-US" sz="2400" dirty="0"/>
              <a:t> </a:t>
            </a:r>
            <a:r>
              <a:rPr lang="en-US" altLang="zh-CN" sz="2400" dirty="0"/>
              <a:t>He</a:t>
            </a:r>
          </a:p>
          <a:p>
            <a:endParaRPr lang="en-US" sz="2400" dirty="0"/>
          </a:p>
          <a:p>
            <a:r>
              <a:rPr lang="en-US" altLang="zh-CN" sz="2400" dirty="0"/>
              <a:t>		Jan</a:t>
            </a:r>
            <a:r>
              <a:rPr lang="zh-CN" altLang="en-US" sz="2400" dirty="0"/>
              <a:t> </a:t>
            </a:r>
            <a:r>
              <a:rPr lang="en-US" altLang="zh-CN" sz="2400" dirty="0"/>
              <a:t>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52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D9749-2155-D546-90E6-AF8A35946B82}"/>
              </a:ext>
            </a:extLst>
          </p:cNvPr>
          <p:cNvSpPr txBox="1"/>
          <p:nvPr/>
        </p:nvSpPr>
        <p:spPr>
          <a:xfrm>
            <a:off x="685800" y="905607"/>
            <a:ext cx="279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Query</a:t>
            </a:r>
            <a:r>
              <a:rPr lang="zh-CN" altLang="en-US" sz="3200" dirty="0"/>
              <a:t> </a:t>
            </a:r>
            <a:r>
              <a:rPr lang="en-US" altLang="zh-CN" sz="3200" dirty="0"/>
              <a:t>Kittens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278CD-949D-D54C-8104-9D24119E952F}"/>
              </a:ext>
            </a:extLst>
          </p:cNvPr>
          <p:cNvSpPr txBox="1"/>
          <p:nvPr/>
        </p:nvSpPr>
        <p:spPr>
          <a:xfrm>
            <a:off x="1503485" y="2233246"/>
            <a:ext cx="5089855" cy="293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Direct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Derived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Indexed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r>
              <a:rPr lang="zh-CN" altLang="en-US" sz="2400" dirty="0"/>
              <a:t>   </a:t>
            </a:r>
            <a:r>
              <a:rPr lang="en-US" altLang="zh-CN" sz="2400" dirty="0"/>
              <a:t>-</a:t>
            </a:r>
            <a:r>
              <a:rPr lang="zh-CN" altLang="en-US" sz="2400" dirty="0"/>
              <a:t>  </a:t>
            </a:r>
            <a:r>
              <a:rPr lang="en-US" altLang="zh-CN" sz="2400" dirty="0"/>
              <a:t>Subquery</a:t>
            </a:r>
            <a:r>
              <a:rPr lang="zh-CN" altLang="en-US" sz="2400" dirty="0"/>
              <a:t> ™️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02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 fontScale="90000"/>
          </a:bodyPr>
          <a:lstStyle/>
          <a:p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api.query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cap="none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cap="none" dirty="0"/>
              <a:t>  </a:t>
            </a:r>
            <a:r>
              <a:rPr lang="en-US" altLang="zh-CN" cap="none" dirty="0"/>
              <a:t>-</a:t>
            </a:r>
            <a:r>
              <a:rPr lang="zh-CN" altLang="en-US" dirty="0"/>
              <a:t>  </a:t>
            </a:r>
            <a:r>
              <a:rPr lang="en-US" altLang="zh-CN" cap="none" dirty="0"/>
              <a:t>Storage</a:t>
            </a:r>
            <a:r>
              <a:rPr lang="zh-CN" altLang="en-US" cap="none" dirty="0"/>
              <a:t> </a:t>
            </a:r>
            <a:r>
              <a:rPr lang="en-US" altLang="zh-CN" cap="none" dirty="0"/>
              <a:t>queries</a:t>
            </a:r>
            <a:br>
              <a:rPr lang="en-US" dirty="0"/>
            </a:b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Some</a:t>
            </a:r>
            <a:r>
              <a:rPr lang="zh-CN" altLang="en-US" sz="2800" dirty="0"/>
              <a:t> </a:t>
            </a:r>
            <a:r>
              <a:rPr lang="en-US" altLang="zh-CN" sz="2800" dirty="0"/>
              <a:t>tips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api.query</a:t>
            </a:r>
            <a:r>
              <a:rPr lang="en-US" altLang="zh-CN" sz="2800" dirty="0"/>
              <a:t>.</a:t>
            </a:r>
            <a:r>
              <a:rPr lang="zh-CN" altLang="en-US" sz="2800" dirty="0"/>
              <a:t>*</a:t>
            </a:r>
            <a:r>
              <a:rPr lang="en-US" altLang="zh-CN" sz="2800" dirty="0"/>
              <a:t>.</a:t>
            </a:r>
            <a:r>
              <a:rPr lang="zh-CN" altLang="en-US" sz="2800" dirty="0"/>
              <a:t>*</a:t>
            </a:r>
            <a:r>
              <a:rPr lang="en-US" altLang="zh-CN" sz="2800" dirty="0"/>
              <a:t>):</a:t>
            </a:r>
          </a:p>
          <a:p>
            <a:r>
              <a:rPr lang="en-US" altLang="zh-CN" sz="2800" dirty="0"/>
              <a:t>#</a:t>
            </a:r>
            <a:r>
              <a:rPr lang="zh-CN" altLang="en-US" sz="2800" dirty="0"/>
              <a:t> </a:t>
            </a:r>
            <a:r>
              <a:rPr lang="en-US" altLang="zh-CN" sz="2800" dirty="0"/>
              <a:t>query</a:t>
            </a:r>
            <a:r>
              <a:rPr lang="zh-CN" altLang="en-US" sz="2800" dirty="0"/>
              <a:t> </a:t>
            </a:r>
            <a:r>
              <a:rPr lang="en-US" altLang="zh-CN" sz="2800" dirty="0"/>
              <a:t>historical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endParaRPr lang="en-NZ" sz="2800" dirty="0"/>
          </a:p>
          <a:p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.at(hash: Hash, arg1?: </a:t>
            </a:r>
            <a:r>
              <a:rPr lang="en-US" altLang="zh-CN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, arg2?: </a:t>
            </a:r>
            <a:r>
              <a:rPr lang="en-US" altLang="zh-CN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)</a:t>
            </a:r>
          </a:p>
          <a:p>
            <a:r>
              <a:rPr lang="en-US" altLang="zh-CN" sz="2800" dirty="0"/>
              <a:t>#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storage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  <a:r>
              <a:rPr lang="zh-CN" altLang="en-US" sz="2800" dirty="0"/>
              <a:t> </a:t>
            </a:r>
            <a:r>
              <a:rPr lang="en-US" altLang="zh-CN" sz="2800" dirty="0"/>
              <a:t>(not</a:t>
            </a:r>
            <a:r>
              <a:rPr lang="zh-CN" altLang="en-US" sz="2800" dirty="0"/>
              <a:t> </a:t>
            </a:r>
            <a:r>
              <a:rPr lang="en-US" altLang="zh-CN" sz="2800" dirty="0"/>
              <a:t>perform</a:t>
            </a:r>
            <a:r>
              <a:rPr lang="zh-CN" altLang="en-US" sz="2800" dirty="0"/>
              <a:t> </a:t>
            </a:r>
            <a:r>
              <a:rPr lang="en-US" altLang="zh-CN" sz="2800" dirty="0"/>
              <a:t>query)</a:t>
            </a:r>
            <a:endParaRPr lang="en-NZ" altLang="zh-CN" sz="2800" dirty="0"/>
          </a:p>
          <a:p>
            <a:r>
              <a:rPr lang="en-NZ" sz="2800" dirty="0"/>
              <a:t>	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.key(</a:t>
            </a:r>
            <a:r>
              <a:rPr lang="en-NZ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arg1?: </a:t>
            </a:r>
            <a:r>
              <a:rPr lang="en-NZ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NZ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, arg2?: </a:t>
            </a:r>
            <a:r>
              <a:rPr lang="en-NZ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)</a:t>
            </a:r>
          </a:p>
          <a:p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#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batch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query</a:t>
            </a:r>
          </a:p>
          <a:p>
            <a:r>
              <a:rPr 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	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.multi()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 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[see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multi.js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]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3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DDA-FBB8-204D-B8FE-87C86FB4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Subquery</a:t>
            </a:r>
            <a:r>
              <a:rPr lang="zh-CN" altLang="en-US" cap="none" dirty="0"/>
              <a:t> </a:t>
            </a:r>
            <a:br>
              <a:rPr lang="en-NZ" altLang="zh-CN" cap="none" dirty="0"/>
            </a:br>
            <a:r>
              <a:rPr lang="en-NZ" altLang="zh-CN" cap="none" dirty="0"/>
              <a:t>		</a:t>
            </a:r>
            <a:r>
              <a:rPr lang="en-US" altLang="zh-CN" sz="2800" cap="none" dirty="0"/>
              <a:t>supported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by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web3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foundation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grants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program</a:t>
            </a:r>
            <a:endParaRPr lang="en-US" sz="28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E13B0-CF4D-D44C-9D02-FDE796565AF9}"/>
              </a:ext>
            </a:extLst>
          </p:cNvPr>
          <p:cNvSpPr txBox="1"/>
          <p:nvPr/>
        </p:nvSpPr>
        <p:spPr>
          <a:xfrm>
            <a:off x="1141413" y="4343401"/>
            <a:ext cx="5274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</a:t>
            </a:r>
            <a:r>
              <a:rPr lang="en-US" altLang="zh-CN" dirty="0">
                <a:hlinkClick r:id="rId2"/>
              </a:rPr>
              <a:t>subquery</a:t>
            </a:r>
            <a:r>
              <a:rPr lang="en-US" dirty="0">
                <a:hlinkClick r:id="rId2"/>
              </a:rPr>
              <a:t>/subql</a:t>
            </a:r>
          </a:p>
          <a:p>
            <a:r>
              <a:rPr lang="en-US" dirty="0">
                <a:hlinkClick r:id="rId2"/>
              </a:rPr>
              <a:t>https://github.com/</a:t>
            </a:r>
            <a:r>
              <a:rPr lang="en-US" altLang="zh-CN" dirty="0">
                <a:hlinkClick r:id="rId2"/>
              </a:rPr>
              <a:t>subquery</a:t>
            </a:r>
            <a:r>
              <a:rPr lang="en-US" dirty="0">
                <a:hlinkClick r:id="rId2"/>
              </a:rPr>
              <a:t>/subql-examples</a:t>
            </a:r>
          </a:p>
          <a:p>
            <a:r>
              <a:rPr lang="en-US" dirty="0">
                <a:hlinkClick r:id="rId2"/>
              </a:rPr>
              <a:t>https://doc.subquery.network/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0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16D52-9EC1-3943-AFD4-3A214CDD1A1B}"/>
              </a:ext>
            </a:extLst>
          </p:cNvPr>
          <p:cNvSpPr txBox="1"/>
          <p:nvPr/>
        </p:nvSpPr>
        <p:spPr>
          <a:xfrm>
            <a:off x="5215631" y="2743201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68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9FD-1E4F-3144-A76A-2AB49E1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Debug</a:t>
            </a:r>
            <a:r>
              <a:rPr lang="zh-CN" altLang="en-US" cap="none" dirty="0"/>
              <a:t> </a:t>
            </a:r>
            <a:r>
              <a:rPr lang="en-US" altLang="zh-CN" cap="none" dirty="0" err="1"/>
              <a:t>polkadot-api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5926-31ED-BE4B-860A-D927144CF86D}"/>
              </a:ext>
            </a:extLst>
          </p:cNvPr>
          <p:cNvSpPr txBox="1"/>
          <p:nvPr/>
        </p:nvSpPr>
        <p:spPr>
          <a:xfrm>
            <a:off x="1242391" y="2852530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env</a:t>
            </a:r>
            <a:r>
              <a:rPr lang="zh-CN" altLang="en-US" sz="3200" dirty="0"/>
              <a:t> </a:t>
            </a:r>
            <a:r>
              <a:rPr lang="en-US" sz="3200" dirty="0"/>
              <a:t>DEBUG=</a:t>
            </a:r>
            <a:r>
              <a:rPr lang="en-US" sz="3200" dirty="0" err="1"/>
              <a:t>api-ws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7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B10B2C-0229-7A43-ACF5-6964F427A903}"/>
              </a:ext>
            </a:extLst>
          </p:cNvPr>
          <p:cNvSpPr txBox="1">
            <a:spLocks/>
          </p:cNvSpPr>
          <p:nvPr/>
        </p:nvSpPr>
        <p:spPr>
          <a:xfrm>
            <a:off x="1293813" y="7620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cap="none" dirty="0"/>
              <a:t>Multi</a:t>
            </a:r>
            <a:r>
              <a:rPr lang="zh-CN" altLang="en-US" cap="none" dirty="0"/>
              <a:t> </a:t>
            </a:r>
            <a:r>
              <a:rPr lang="en-US" altLang="zh-CN" cap="none" dirty="0"/>
              <a:t>Query</a:t>
            </a:r>
          </a:p>
          <a:p>
            <a:endParaRPr lang="en-US" cap="none" dirty="0"/>
          </a:p>
          <a:p>
            <a:r>
              <a:rPr lang="en-US" altLang="zh-CN" cap="none" dirty="0" err="1"/>
              <a:t>api.query.xxx.yyy.multi</a:t>
            </a:r>
            <a:r>
              <a:rPr lang="en-US" altLang="zh-CN" cap="none" dirty="0"/>
              <a:t>()</a:t>
            </a:r>
          </a:p>
          <a:p>
            <a:r>
              <a:rPr lang="en-US" altLang="zh-CN" cap="none" dirty="0" err="1"/>
              <a:t>api.queryMulti</a:t>
            </a:r>
            <a:r>
              <a:rPr lang="en-US" altLang="zh-CN" cap="none" dirty="0"/>
              <a:t>()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3502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AC50-AD3F-F541-841C-7FCD5FBE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1D4CE-473D-9A4F-B989-795B5A69F50B}"/>
              </a:ext>
            </a:extLst>
          </p:cNvPr>
          <p:cNvSpPr txBox="1"/>
          <p:nvPr/>
        </p:nvSpPr>
        <p:spPr>
          <a:xfrm>
            <a:off x="1063487" y="2246244"/>
            <a:ext cx="470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polkadot.js.org</a:t>
            </a:r>
            <a:r>
              <a:rPr lang="en-US" dirty="0"/>
              <a:t>/docs/</a:t>
            </a:r>
            <a:r>
              <a:rPr lang="en-US" dirty="0" err="1"/>
              <a:t>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polkadot.js.org</a:t>
            </a:r>
            <a:r>
              <a:rPr lang="en-US" dirty="0"/>
              <a:t>/docs/substrate</a:t>
            </a:r>
          </a:p>
        </p:txBody>
      </p:sp>
    </p:spTree>
    <p:extLst>
      <p:ext uri="{BB962C8B-B14F-4D97-AF65-F5344CB8AC3E}">
        <p14:creationId xmlns:p14="http://schemas.microsoft.com/office/powerpoint/2010/main" val="428789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4B9ACF-23C6-224F-A6AC-3BEE56AA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0C94-765E-954B-92C5-9A681E8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114" y="68083"/>
            <a:ext cx="9905998" cy="1905000"/>
          </a:xfrm>
        </p:spPr>
        <p:txBody>
          <a:bodyPr/>
          <a:lstStyle/>
          <a:p>
            <a:r>
              <a:rPr lang="en-US" cap="none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00B369-7456-EF4F-AC36-1BF7E4A8E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30"/>
          <a:stretch/>
        </p:blipFill>
        <p:spPr bwMode="auto">
          <a:xfrm>
            <a:off x="1141413" y="2369655"/>
            <a:ext cx="983949" cy="8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EFF17-48E3-E844-9746-9C8889C99801}"/>
              </a:ext>
            </a:extLst>
          </p:cNvPr>
          <p:cNvSpPr txBox="1"/>
          <p:nvPr/>
        </p:nvSpPr>
        <p:spPr>
          <a:xfrm>
            <a:off x="2125362" y="3533803"/>
            <a:ext cx="5557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Subquery.network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78D1E-CEC8-774C-AD3E-1B2F28BB7345}"/>
              </a:ext>
            </a:extLst>
          </p:cNvPr>
          <p:cNvSpPr txBox="1"/>
          <p:nvPr/>
        </p:nvSpPr>
        <p:spPr>
          <a:xfrm>
            <a:off x="2125362" y="2428754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OnFinality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D4A22-4203-0440-9314-59F971BE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38" y="147625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A9447-CF50-AD4C-8832-8983CA087C35}"/>
              </a:ext>
            </a:extLst>
          </p:cNvPr>
          <p:cNvSpPr txBox="1"/>
          <p:nvPr/>
        </p:nvSpPr>
        <p:spPr>
          <a:xfrm>
            <a:off x="8342827" y="429613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Ian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A7B3D-43D1-C04E-B349-4EB7ED14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533803"/>
            <a:ext cx="889610" cy="8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3FCA0-0CCF-754C-BAAD-3A33161E204C}"/>
              </a:ext>
            </a:extLst>
          </p:cNvPr>
          <p:cNvSpPr txBox="1"/>
          <p:nvPr/>
        </p:nvSpPr>
        <p:spPr>
          <a:xfrm>
            <a:off x="845624" y="1518268"/>
            <a:ext cx="11346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aco" pitchFamily="2" charset="77"/>
              </a:rPr>
              <a:t>Chain is ready</a:t>
            </a:r>
          </a:p>
          <a:p>
            <a:r>
              <a:rPr lang="en-US" sz="4400" dirty="0">
                <a:latin typeface="Monaco" pitchFamily="2" charset="77"/>
              </a:rPr>
              <a:t>What’s Next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Stop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of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our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Journey</a:t>
            </a:r>
            <a:r>
              <a:rPr lang="en-US" sz="4400" dirty="0">
                <a:latin typeface="Monaco" pitchFamily="2" charset="77"/>
              </a:rPr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694D2-7C7B-2446-91FC-7A9C6255D56C}"/>
              </a:ext>
            </a:extLst>
          </p:cNvPr>
          <p:cNvSpPr txBox="1"/>
          <p:nvPr/>
        </p:nvSpPr>
        <p:spPr>
          <a:xfrm>
            <a:off x="845624" y="3679524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Monaco" pitchFamily="2" charset="77"/>
              </a:rPr>
              <a:t>A: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Build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your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sz="4400" dirty="0">
                <a:latin typeface="Monaco" pitchFamily="2" charset="77"/>
              </a:rPr>
              <a:t>DAPP</a:t>
            </a:r>
          </a:p>
        </p:txBody>
      </p:sp>
    </p:spTree>
    <p:extLst>
      <p:ext uri="{BB962C8B-B14F-4D97-AF65-F5344CB8AC3E}">
        <p14:creationId xmlns:p14="http://schemas.microsoft.com/office/powerpoint/2010/main" val="37193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ACB34-370A-6B4D-AE41-A036B1F70D53}"/>
              </a:ext>
            </a:extLst>
          </p:cNvPr>
          <p:cNvSpPr txBox="1"/>
          <p:nvPr/>
        </p:nvSpPr>
        <p:spPr>
          <a:xfrm>
            <a:off x="422031" y="668215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Assignment</a:t>
            </a:r>
            <a:r>
              <a:rPr lang="zh-CN" altLang="en-US" sz="3200" dirty="0"/>
              <a:t> </a:t>
            </a:r>
            <a:r>
              <a:rPr lang="en-US" altLang="zh-CN" sz="3200" dirty="0"/>
              <a:t>5</a:t>
            </a:r>
            <a:r>
              <a:rPr lang="zh-CN" altLang="en-US" sz="3200" dirty="0"/>
              <a:t> </a:t>
            </a:r>
            <a:r>
              <a:rPr lang="en-US" altLang="zh-CN" sz="3200" dirty="0"/>
              <a:t>Kitty</a:t>
            </a:r>
            <a:r>
              <a:rPr lang="zh-CN" altLang="en-US" sz="3200" dirty="0"/>
              <a:t> </a:t>
            </a:r>
            <a:r>
              <a:rPr lang="en-US" altLang="zh-CN" sz="3200" dirty="0"/>
              <a:t>NFT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EA57-3FD1-EB40-9FBA-2D7AC029F1B3}"/>
              </a:ext>
            </a:extLst>
          </p:cNvPr>
          <p:cNvSpPr txBox="1"/>
          <p:nvPr/>
        </p:nvSpPr>
        <p:spPr>
          <a:xfrm>
            <a:off x="422031" y="1521069"/>
            <a:ext cx="769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SubstrateDevAcademy</a:t>
            </a:r>
            <a:r>
              <a:rPr lang="en-US" dirty="0"/>
              <a:t>/assignment-</a:t>
            </a:r>
            <a:r>
              <a:rPr lang="en-US" altLang="zh-CN" dirty="0"/>
              <a:t>5</a:t>
            </a:r>
            <a:r>
              <a:rPr lang="en-US" dirty="0"/>
              <a:t>-template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A5993-B00B-D346-AE9E-4684E5055761}"/>
              </a:ext>
            </a:extLst>
          </p:cNvPr>
          <p:cNvSpPr txBox="1"/>
          <p:nvPr/>
        </p:nvSpPr>
        <p:spPr>
          <a:xfrm>
            <a:off x="422031" y="3059668"/>
            <a:ext cx="848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	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OnFinality</a:t>
            </a:r>
            <a:r>
              <a:rPr lang="en-US" dirty="0"/>
              <a:t>-io/substrate-</a:t>
            </a:r>
            <a:r>
              <a:rPr lang="en-US" dirty="0" err="1"/>
              <a:t>acad</a:t>
            </a:r>
            <a:r>
              <a:rPr lang="en-US" dirty="0"/>
              <a:t>-workshop-</a:t>
            </a:r>
            <a:r>
              <a:rPr lang="en-US" dirty="0" err="1"/>
              <a:t>polkadot</a:t>
            </a:r>
            <a:r>
              <a:rPr lang="en-US" dirty="0"/>
              <a:t>-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9D0CB-106E-1441-AF42-E0736B38ED14}"/>
              </a:ext>
            </a:extLst>
          </p:cNvPr>
          <p:cNvSpPr txBox="1"/>
          <p:nvPr/>
        </p:nvSpPr>
        <p:spPr>
          <a:xfrm>
            <a:off x="316523" y="641839"/>
            <a:ext cx="526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Connect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chain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6DD01-5EE5-DA4F-A0AD-3F0B0FD65CE6}"/>
              </a:ext>
            </a:extLst>
          </p:cNvPr>
          <p:cNvSpPr txBox="1"/>
          <p:nvPr/>
        </p:nvSpPr>
        <p:spPr>
          <a:xfrm>
            <a:off x="316523" y="1802423"/>
            <a:ext cx="3334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Metadata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Init</a:t>
            </a:r>
            <a:r>
              <a:rPr lang="zh-CN" altLang="en-US" dirty="0"/>
              <a:t> </a:t>
            </a:r>
            <a:r>
              <a:rPr lang="en-US" altLang="zh-CN" dirty="0" err="1"/>
              <a:t>ApiPromise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altLang="zh-CN" dirty="0"/>
              <a:t>More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Extend</a:t>
            </a:r>
            <a:r>
              <a:rPr lang="zh-CN" altLang="en-US" dirty="0"/>
              <a:t> </a:t>
            </a:r>
            <a:r>
              <a:rPr lang="en-US" altLang="zh-CN" dirty="0"/>
              <a:t>derives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55124-BBF0-DA45-9624-BCBAC5E528F1}"/>
              </a:ext>
            </a:extLst>
          </p:cNvPr>
          <p:cNvSpPr txBox="1"/>
          <p:nvPr/>
        </p:nvSpPr>
        <p:spPr>
          <a:xfrm>
            <a:off x="439616" y="835270"/>
            <a:ext cx="6389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Query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Chain</a:t>
            </a:r>
            <a:r>
              <a:rPr lang="zh-CN" altLang="en-US" sz="3200" dirty="0"/>
              <a:t> </a:t>
            </a:r>
            <a:r>
              <a:rPr lang="en-US" altLang="zh-CN" sz="3200" dirty="0" err="1"/>
              <a:t>Informations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86D9A-571E-7F44-92B3-0AA05796F2EF}"/>
              </a:ext>
            </a:extLst>
          </p:cNvPr>
          <p:cNvSpPr txBox="1"/>
          <p:nvPr/>
        </p:nvSpPr>
        <p:spPr>
          <a:xfrm>
            <a:off x="659423" y="1855177"/>
            <a:ext cx="6639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         </a:t>
            </a:r>
            <a:r>
              <a:rPr lang="en-US" altLang="zh-CN" dirty="0" err="1"/>
              <a:t>api.runtimeChain</a:t>
            </a:r>
            <a:endParaRPr lang="en-US" altLang="zh-CN" dirty="0"/>
          </a:p>
          <a:p>
            <a:r>
              <a:rPr lang="en-US" altLang="zh-CN" dirty="0"/>
              <a:t>Genesis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       </a:t>
            </a:r>
            <a:r>
              <a:rPr lang="en-NZ" altLang="zh-CN" dirty="0" err="1"/>
              <a:t>api.genesisHash</a:t>
            </a:r>
            <a:endParaRPr lang="en-US" altLang="zh-CN" dirty="0"/>
          </a:p>
          <a:p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             </a:t>
            </a:r>
            <a:r>
              <a:rPr lang="en-NZ" altLang="zh-CN" dirty="0" err="1"/>
              <a:t>api.consts.babe.expectedBlockTim</a:t>
            </a:r>
            <a:r>
              <a:rPr lang="en-US" altLang="zh-CN" dirty="0"/>
              <a:t>e</a:t>
            </a:r>
            <a:r>
              <a:rPr lang="zh-CN" altLang="en-US" dirty="0"/>
              <a:t>    </a:t>
            </a:r>
            <a:endParaRPr lang="en-US" altLang="zh-CN" dirty="0"/>
          </a:p>
          <a:p>
            <a:r>
              <a:rPr lang="en-US" altLang="zh-CN" dirty="0" err="1"/>
              <a:t>RuntimeVersion</a:t>
            </a:r>
            <a:r>
              <a:rPr lang="zh-CN" altLang="en-US" dirty="0"/>
              <a:t>     </a:t>
            </a:r>
            <a:r>
              <a:rPr lang="en-US" altLang="zh-CN" dirty="0" err="1"/>
              <a:t>api.runtimeVersion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DE6F2-732A-C046-97AE-F80F95D94699}"/>
              </a:ext>
            </a:extLst>
          </p:cNvPr>
          <p:cNvSpPr txBox="1"/>
          <p:nvPr/>
        </p:nvSpPr>
        <p:spPr>
          <a:xfrm>
            <a:off x="439616" y="361782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 err="1"/>
              <a:t>Infomations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86A40-B85E-2841-93F7-0A07B2987CD1}"/>
              </a:ext>
            </a:extLst>
          </p:cNvPr>
          <p:cNvSpPr txBox="1"/>
          <p:nvPr/>
        </p:nvSpPr>
        <p:spPr>
          <a:xfrm>
            <a:off x="659422" y="4170485"/>
            <a:ext cx="5591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Peers</a:t>
            </a:r>
            <a:r>
              <a:rPr lang="zh-CN" altLang="en-US" dirty="0"/>
              <a:t>                       </a:t>
            </a:r>
            <a:r>
              <a:rPr lang="en-US" altLang="zh-CN" dirty="0" err="1"/>
              <a:t>api.rpc.system.peers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Network</a:t>
            </a:r>
            <a:r>
              <a:rPr lang="zh-CN" altLang="en-US" dirty="0"/>
              <a:t>                  </a:t>
            </a:r>
            <a:r>
              <a:rPr lang="en-NZ" altLang="zh-CN" dirty="0" err="1"/>
              <a:t>api</a:t>
            </a:r>
            <a:r>
              <a:rPr lang="en-NZ" altLang="zh-CN" dirty="0"/>
              <a:t>.</a:t>
            </a:r>
            <a:r>
              <a:rPr lang="en-US" altLang="zh-CN" dirty="0" err="1"/>
              <a:t>rpc.system.networkState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             </a:t>
            </a:r>
            <a:r>
              <a:rPr lang="en-NZ" altLang="zh-CN" dirty="0" err="1"/>
              <a:t>api</a:t>
            </a:r>
            <a:r>
              <a:rPr lang="en-NZ" altLang="zh-CN" dirty="0"/>
              <a:t>.</a:t>
            </a:r>
            <a:r>
              <a:rPr lang="en-US" altLang="zh-CN" dirty="0" err="1"/>
              <a:t>rpc.system.nodeRoles</a:t>
            </a:r>
            <a:r>
              <a:rPr lang="en-US" altLang="zh-CN" dirty="0"/>
              <a:t>()</a:t>
            </a:r>
            <a:r>
              <a:rPr lang="zh-CN" altLang="en-US" dirty="0"/>
              <a:t>    </a:t>
            </a:r>
            <a:endParaRPr lang="en-US" altLang="zh-CN" dirty="0"/>
          </a:p>
          <a:p>
            <a:r>
              <a:rPr lang="en-US" altLang="zh-CN" dirty="0"/>
              <a:t>Health</a:t>
            </a:r>
            <a:r>
              <a:rPr lang="zh-CN" altLang="en-US" dirty="0"/>
              <a:t>                     </a:t>
            </a:r>
            <a:r>
              <a:rPr lang="en-US" altLang="zh-CN" dirty="0" err="1"/>
              <a:t>api</a:t>
            </a:r>
            <a:r>
              <a:rPr lang="en-NZ" altLang="zh-CN" dirty="0"/>
              <a:t>.</a:t>
            </a:r>
            <a:r>
              <a:rPr lang="en-US" altLang="zh-CN" dirty="0" err="1"/>
              <a:t>rpc.system.health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C714D-4BF4-4B4E-8DAE-8138FE84CFAD}"/>
              </a:ext>
            </a:extLst>
          </p:cNvPr>
          <p:cNvSpPr txBox="1"/>
          <p:nvPr/>
        </p:nvSpPr>
        <p:spPr>
          <a:xfrm>
            <a:off x="703385" y="1037492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More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1CD68-C2A5-DE41-A8C2-03EDB2B792CB}"/>
              </a:ext>
            </a:extLst>
          </p:cNvPr>
          <p:cNvSpPr txBox="1"/>
          <p:nvPr/>
        </p:nvSpPr>
        <p:spPr>
          <a:xfrm>
            <a:off x="931985" y="2215662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api.rpc</a:t>
            </a:r>
            <a:r>
              <a:rPr lang="en-US" altLang="zh-CN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dirty="0"/>
              <a:t>           </a:t>
            </a:r>
            <a:r>
              <a:rPr lang="en-US" altLang="zh-CN" dirty="0"/>
              <a:t>-</a:t>
            </a:r>
            <a:r>
              <a:rPr lang="zh-CN" altLang="en-US" dirty="0"/>
              <a:t>  </a:t>
            </a:r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r>
              <a:rPr lang="en-US" altLang="zh-CN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api.derive</a:t>
            </a:r>
            <a:r>
              <a:rPr lang="en-US" altLang="zh-CN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  </a:t>
            </a:r>
            <a:r>
              <a:rPr lang="en-US" altLang="zh-CN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-</a:t>
            </a:r>
            <a:r>
              <a:rPr lang="zh-CN" altLang="en-US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Cookbook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/>
          </a:bodyPr>
          <a:lstStyle/>
          <a:p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api.tx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cap="none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cap="none" dirty="0"/>
              <a:t>  </a:t>
            </a:r>
            <a:r>
              <a:rPr lang="en-US" altLang="zh-CN" cap="none" dirty="0"/>
              <a:t>-</a:t>
            </a:r>
            <a:r>
              <a:rPr lang="zh-CN" altLang="en-US" dirty="0"/>
              <a:t>  </a:t>
            </a:r>
            <a:r>
              <a:rPr lang="en-US" altLang="zh-CN" cap="none" dirty="0"/>
              <a:t>Submit</a:t>
            </a:r>
            <a:r>
              <a:rPr lang="zh-CN" altLang="en-US" cap="none" dirty="0"/>
              <a:t> </a:t>
            </a:r>
            <a:r>
              <a:rPr lang="en-US" altLang="zh-CN" cap="none" dirty="0"/>
              <a:t>Transaction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Need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to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use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signer,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endParaRPr lang="en-NZ" altLang="zh-CN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On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browsers,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can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use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polkadot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-extension</a:t>
            </a:r>
          </a:p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On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mobile,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you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might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need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to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implement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your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own.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/>
          </a:bodyPr>
          <a:lstStyle/>
          <a:p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Signer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&amp;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PolkadotJS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Chrome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Extension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[see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signer.js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]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5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2502</TotalTime>
  <Words>398</Words>
  <Application>Microsoft Macintosh PowerPoint</Application>
  <PresentationFormat>Widescreen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Droid Sans Mono Dotted for Powe</vt:lpstr>
      <vt:lpstr>Monaco</vt:lpstr>
      <vt:lpstr>Mesh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api.tx.*  -  Submit Transaction</vt:lpstr>
      <vt:lpstr>Signer &amp; PolkadotJS Chrome Extension</vt:lpstr>
      <vt:lpstr>PowerPoint Presentation</vt:lpstr>
      <vt:lpstr>api.query.*  -  Storage queries </vt:lpstr>
      <vt:lpstr>Subquery    supported by web3 foundation grants program</vt:lpstr>
      <vt:lpstr>PowerPoint Presentation</vt:lpstr>
      <vt:lpstr>Debug polkadot-api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He</dc:creator>
  <cp:lastModifiedBy>Ian He</cp:lastModifiedBy>
  <cp:revision>39</cp:revision>
  <dcterms:created xsi:type="dcterms:W3CDTF">2021-01-13T09:02:39Z</dcterms:created>
  <dcterms:modified xsi:type="dcterms:W3CDTF">2021-03-07T07:59:42Z</dcterms:modified>
</cp:coreProperties>
</file>