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94643"/>
  </p:normalViewPr>
  <p:slideViewPr>
    <p:cSldViewPr snapToGrid="0" snapToObjects="1">
      <p:cViewPr>
        <p:scale>
          <a:sx n="200" d="100"/>
          <a:sy n="200" d="100"/>
        </p:scale>
        <p:origin x="-568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9435" b="19236"/>
          <a:stretch/>
        </p:blipFill>
        <p:spPr>
          <a:xfrm>
            <a:off x="3964332" y="1502977"/>
            <a:ext cx="2516614" cy="19193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51BE8-5184-A548-B873-705908A43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846"/>
          <a:stretch/>
        </p:blipFill>
        <p:spPr>
          <a:xfrm>
            <a:off x="6630467" y="1838003"/>
            <a:ext cx="2189321" cy="833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22B20-7718-8745-A9DB-FFC6ABBEB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98"/>
          <a:stretch/>
        </p:blipFill>
        <p:spPr>
          <a:xfrm>
            <a:off x="6630467" y="2671546"/>
            <a:ext cx="2189321" cy="747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4B1F1-00B7-A546-B1C7-232090E5E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3" b="63690"/>
          <a:stretch/>
        </p:blipFill>
        <p:spPr>
          <a:xfrm>
            <a:off x="622406" y="1502977"/>
            <a:ext cx="3192405" cy="191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17556-3430-6741-88CF-859F79A7C15F}"/>
              </a:ext>
            </a:extLst>
          </p:cNvPr>
          <p:cNvSpPr txBox="1"/>
          <p:nvPr/>
        </p:nvSpPr>
        <p:spPr>
          <a:xfrm>
            <a:off x="653976" y="1195200"/>
            <a:ext cx="316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Follow the link (discord.gg/zmAAx2W)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B86B7-25DB-2A49-8B6C-6EAF0B66798E}"/>
              </a:ext>
            </a:extLst>
          </p:cNvPr>
          <p:cNvSpPr txBox="1"/>
          <p:nvPr/>
        </p:nvSpPr>
        <p:spPr>
          <a:xfrm>
            <a:off x="3933035" y="1195200"/>
            <a:ext cx="2547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Skip setup (optional)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F5BE3-9DA5-3B4A-90B9-B7D316C17BAB}"/>
              </a:ext>
            </a:extLst>
          </p:cNvPr>
          <p:cNvSpPr txBox="1"/>
          <p:nvPr/>
        </p:nvSpPr>
        <p:spPr>
          <a:xfrm>
            <a:off x="6421883" y="1182306"/>
            <a:ext cx="268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Click “Presentation” to hear speaker. Mute mic if not speaking.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766569" y="1774859"/>
            <a:ext cx="421224" cy="638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8024291" y="1763501"/>
            <a:ext cx="163502" cy="1281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26AB75-20DA-2049-B382-6AD03E7542FD}"/>
              </a:ext>
            </a:extLst>
          </p:cNvPr>
          <p:cNvCxnSpPr>
            <a:cxnSpLocks/>
          </p:cNvCxnSpPr>
          <p:nvPr/>
        </p:nvCxnSpPr>
        <p:spPr>
          <a:xfrm>
            <a:off x="7963022" y="3114720"/>
            <a:ext cx="108315" cy="1142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8310E9-D8BE-F34B-9F13-27390B08CFAD}"/>
              </a:ext>
            </a:extLst>
          </p:cNvPr>
          <p:cNvCxnSpPr>
            <a:cxnSpLocks/>
          </p:cNvCxnSpPr>
          <p:nvPr/>
        </p:nvCxnSpPr>
        <p:spPr>
          <a:xfrm>
            <a:off x="4406505" y="2254774"/>
            <a:ext cx="0" cy="1007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9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Scotti</dc:creator>
  <cp:lastModifiedBy>Paul Scotti</cp:lastModifiedBy>
  <cp:revision>5</cp:revision>
  <dcterms:created xsi:type="dcterms:W3CDTF">2018-01-04T18:59:27Z</dcterms:created>
  <dcterms:modified xsi:type="dcterms:W3CDTF">2018-05-26T20:59:03Z</dcterms:modified>
</cp:coreProperties>
</file>