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C7FA-7858-024F-994F-B798E297D74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51" y="-1982387"/>
            <a:ext cx="5179417" cy="95580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98124" y="1860331"/>
            <a:ext cx="571592" cy="36176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71464" y="6127531"/>
            <a:ext cx="896288" cy="1231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9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Scotti</dc:creator>
  <cp:lastModifiedBy>Paul Scotti</cp:lastModifiedBy>
  <cp:revision>2</cp:revision>
  <dcterms:created xsi:type="dcterms:W3CDTF">2018-01-04T18:59:27Z</dcterms:created>
  <dcterms:modified xsi:type="dcterms:W3CDTF">2018-01-04T19:09:13Z</dcterms:modified>
</cp:coreProperties>
</file>