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94643"/>
  </p:normalViewPr>
  <p:slideViewPr>
    <p:cSldViewPr snapToGrid="0" snapToObjects="1">
      <p:cViewPr>
        <p:scale>
          <a:sx n="166" d="100"/>
          <a:sy n="166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4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70149D-71FE-9042-9FF9-A1FCDAA459B9}"/>
              </a:ext>
            </a:extLst>
          </p:cNvPr>
          <p:cNvGrpSpPr/>
          <p:nvPr/>
        </p:nvGrpSpPr>
        <p:grpSpPr>
          <a:xfrm>
            <a:off x="622406" y="1182306"/>
            <a:ext cx="8488849" cy="2240028"/>
            <a:chOff x="0" y="183381"/>
            <a:chExt cx="8488849" cy="224002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t="39435" b="19236"/>
            <a:stretch/>
          </p:blipFill>
          <p:spPr>
            <a:xfrm>
              <a:off x="3341926" y="504052"/>
              <a:ext cx="2516614" cy="191935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9651BE8-5184-A548-B873-705908A431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7846"/>
            <a:stretch/>
          </p:blipFill>
          <p:spPr>
            <a:xfrm>
              <a:off x="6008061" y="839078"/>
              <a:ext cx="2189321" cy="83354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222B20-7718-8745-A9DB-FFC6ABBEB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098"/>
            <a:stretch/>
          </p:blipFill>
          <p:spPr>
            <a:xfrm>
              <a:off x="6008061" y="1672621"/>
              <a:ext cx="2189321" cy="7476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24B1F1-00B7-A546-B1C7-232090E5EB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83" b="63690"/>
            <a:stretch/>
          </p:blipFill>
          <p:spPr>
            <a:xfrm>
              <a:off x="0" y="504052"/>
              <a:ext cx="3192405" cy="1916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E17556-3430-6741-88CF-859F79A7C15F}"/>
                </a:ext>
              </a:extLst>
            </p:cNvPr>
            <p:cNvSpPr txBox="1"/>
            <p:nvPr/>
          </p:nvSpPr>
          <p:spPr>
            <a:xfrm>
              <a:off x="31570" y="196275"/>
              <a:ext cx="3160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 Follow the link (discord.gg/zmAAx2W)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2B86B7-25DB-2A49-8B6C-6EAF0B66798E}"/>
                </a:ext>
              </a:extLst>
            </p:cNvPr>
            <p:cNvSpPr txBox="1"/>
            <p:nvPr/>
          </p:nvSpPr>
          <p:spPr>
            <a:xfrm>
              <a:off x="3310629" y="196275"/>
              <a:ext cx="2547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 Skip setup (optional)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3F5BE3-9DA5-3B4A-90B9-B7D316C17BAB}"/>
                </a:ext>
              </a:extLst>
            </p:cNvPr>
            <p:cNvSpPr txBox="1"/>
            <p:nvPr/>
          </p:nvSpPr>
          <p:spPr>
            <a:xfrm>
              <a:off x="5799477" y="183381"/>
              <a:ext cx="2689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3. Click “Presentation” to hear speaker. Mute mic if not speaking.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 flipH="1">
              <a:off x="7144163" y="954846"/>
              <a:ext cx="358512" cy="46005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7401885" y="964319"/>
              <a:ext cx="100790" cy="108214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26AB75-20DA-2049-B382-6AD03E7542FD}"/>
                </a:ext>
              </a:extLst>
            </p:cNvPr>
            <p:cNvCxnSpPr>
              <a:cxnSpLocks/>
            </p:cNvCxnSpPr>
            <p:nvPr/>
          </p:nvCxnSpPr>
          <p:spPr>
            <a:xfrm>
              <a:off x="7340616" y="2115795"/>
              <a:ext cx="108315" cy="1142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59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Scotti</dc:creator>
  <cp:lastModifiedBy>Paul Scotti</cp:lastModifiedBy>
  <cp:revision>4</cp:revision>
  <dcterms:created xsi:type="dcterms:W3CDTF">2018-01-04T18:59:27Z</dcterms:created>
  <dcterms:modified xsi:type="dcterms:W3CDTF">2018-05-26T20:56:51Z</dcterms:modified>
</cp:coreProperties>
</file>