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8" r:id="rId3"/>
    <p:sldId id="261" r:id="rId4"/>
    <p:sldId id="262" r:id="rId5"/>
    <p:sldId id="263" r:id="rId6"/>
    <p:sldId id="282" r:id="rId7"/>
    <p:sldId id="283" r:id="rId8"/>
    <p:sldId id="285" r:id="rId9"/>
    <p:sldId id="269" r:id="rId10"/>
    <p:sldId id="286" r:id="rId11"/>
    <p:sldId id="287" r:id="rId12"/>
    <p:sldId id="288" r:id="rId13"/>
    <p:sldId id="279" r:id="rId14"/>
    <p:sldId id="281" r:id="rId15"/>
  </p:sldIdLst>
  <p:sldSz cx="9144000" cy="5143500" type="screen16x9"/>
  <p:notesSz cx="6858000" cy="9144000"/>
  <p:embeddedFontLst>
    <p:embeddedFont>
      <p:font typeface="Anaheim" panose="020B0604020202020204" charset="0"/>
      <p:regular r:id="rId17"/>
    </p:embeddedFont>
    <p:embeddedFont>
      <p:font typeface="Overpass Mono"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739626-786C-467D-B94D-2FACCCC6DC55}">
  <a:tblStyle styleId="{D0739626-786C-467D-B94D-2FACCCC6DC5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A0758A8-EE8D-4D09-A968-59885DA092F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Morales" userId="d71b7a0c452555f5" providerId="LiveId" clId="{F8F35BAB-60A5-4693-87CE-2A282C916C67}"/>
    <pc:docChg chg="custSel addSld modSld">
      <pc:chgData name="Nicolas Morales" userId="d71b7a0c452555f5" providerId="LiveId" clId="{F8F35BAB-60A5-4693-87CE-2A282C916C67}" dt="2021-03-12T18:01:22.784" v="84" actId="20577"/>
      <pc:docMkLst>
        <pc:docMk/>
      </pc:docMkLst>
      <pc:sldChg chg="modSp mod">
        <pc:chgData name="Nicolas Morales" userId="d71b7a0c452555f5" providerId="LiveId" clId="{F8F35BAB-60A5-4693-87CE-2A282C916C67}" dt="2021-03-12T18:01:22.784" v="84" actId="20577"/>
        <pc:sldMkLst>
          <pc:docMk/>
          <pc:sldMk cId="0" sldId="256"/>
        </pc:sldMkLst>
        <pc:spChg chg="mod">
          <ac:chgData name="Nicolas Morales" userId="d71b7a0c452555f5" providerId="LiveId" clId="{F8F35BAB-60A5-4693-87CE-2A282C916C67}" dt="2021-03-12T18:01:22.784" v="84" actId="20577"/>
          <ac:spMkLst>
            <pc:docMk/>
            <pc:sldMk cId="0" sldId="256"/>
            <ac:spMk id="335" creationId="{00000000-0000-0000-0000-000000000000}"/>
          </ac:spMkLst>
        </pc:spChg>
      </pc:sldChg>
      <pc:sldChg chg="addSp delSp modSp add mod">
        <pc:chgData name="Nicolas Morales" userId="d71b7a0c452555f5" providerId="LiveId" clId="{F8F35BAB-60A5-4693-87CE-2A282C916C67}" dt="2021-03-12T17:58:14.032" v="30" actId="931"/>
        <pc:sldMkLst>
          <pc:docMk/>
          <pc:sldMk cId="0" sldId="269"/>
        </pc:sldMkLst>
        <pc:spChg chg="add del mod">
          <ac:chgData name="Nicolas Morales" userId="d71b7a0c452555f5" providerId="LiveId" clId="{F8F35BAB-60A5-4693-87CE-2A282C916C67}" dt="2021-03-12T17:52:44.698" v="25" actId="478"/>
          <ac:spMkLst>
            <pc:docMk/>
            <pc:sldMk cId="0" sldId="269"/>
            <ac:spMk id="3" creationId="{79C24482-4F5A-44D3-922B-ADE6B392B372}"/>
          </ac:spMkLst>
        </pc:spChg>
        <pc:spChg chg="add del mod">
          <ac:chgData name="Nicolas Morales" userId="d71b7a0c452555f5" providerId="LiveId" clId="{F8F35BAB-60A5-4693-87CE-2A282C916C67}" dt="2021-03-12T17:52:55.817" v="29" actId="478"/>
          <ac:spMkLst>
            <pc:docMk/>
            <pc:sldMk cId="0" sldId="269"/>
            <ac:spMk id="5" creationId="{A9BA4F9D-FA4C-49D9-AE5D-96D70E187EA2}"/>
          </ac:spMkLst>
        </pc:spChg>
        <pc:spChg chg="del">
          <ac:chgData name="Nicolas Morales" userId="d71b7a0c452555f5" providerId="LiveId" clId="{F8F35BAB-60A5-4693-87CE-2A282C916C67}" dt="2021-03-12T17:52:54.876" v="28" actId="478"/>
          <ac:spMkLst>
            <pc:docMk/>
            <pc:sldMk cId="0" sldId="269"/>
            <ac:spMk id="520" creationId="{00000000-0000-0000-0000-000000000000}"/>
          </ac:spMkLst>
        </pc:spChg>
        <pc:spChg chg="del mod">
          <ac:chgData name="Nicolas Morales" userId="d71b7a0c452555f5" providerId="LiveId" clId="{F8F35BAB-60A5-4693-87CE-2A282C916C67}" dt="2021-03-12T17:52:38.040" v="21" actId="478"/>
          <ac:spMkLst>
            <pc:docMk/>
            <pc:sldMk cId="0" sldId="269"/>
            <ac:spMk id="521" creationId="{00000000-0000-0000-0000-000000000000}"/>
          </ac:spMkLst>
        </pc:spChg>
        <pc:spChg chg="del mod">
          <ac:chgData name="Nicolas Morales" userId="d71b7a0c452555f5" providerId="LiveId" clId="{F8F35BAB-60A5-4693-87CE-2A282C916C67}" dt="2021-03-12T17:52:42.254" v="24" actId="478"/>
          <ac:spMkLst>
            <pc:docMk/>
            <pc:sldMk cId="0" sldId="269"/>
            <ac:spMk id="522" creationId="{00000000-0000-0000-0000-000000000000}"/>
          </ac:spMkLst>
        </pc:spChg>
        <pc:spChg chg="del">
          <ac:chgData name="Nicolas Morales" userId="d71b7a0c452555f5" providerId="LiveId" clId="{F8F35BAB-60A5-4693-87CE-2A282C916C67}" dt="2021-03-12T17:52:47.230" v="26" actId="478"/>
          <ac:spMkLst>
            <pc:docMk/>
            <pc:sldMk cId="0" sldId="269"/>
            <ac:spMk id="523" creationId="{00000000-0000-0000-0000-000000000000}"/>
          </ac:spMkLst>
        </pc:spChg>
        <pc:spChg chg="del">
          <ac:chgData name="Nicolas Morales" userId="d71b7a0c452555f5" providerId="LiveId" clId="{F8F35BAB-60A5-4693-87CE-2A282C916C67}" dt="2021-03-12T17:52:49.800" v="27" actId="478"/>
          <ac:spMkLst>
            <pc:docMk/>
            <pc:sldMk cId="0" sldId="269"/>
            <ac:spMk id="524" creationId="{00000000-0000-0000-0000-000000000000}"/>
          </ac:spMkLst>
        </pc:spChg>
        <pc:picChg chg="add mod">
          <ac:chgData name="Nicolas Morales" userId="d71b7a0c452555f5" providerId="LiveId" clId="{F8F35BAB-60A5-4693-87CE-2A282C916C67}" dt="2021-03-12T17:58:14.032" v="30" actId="931"/>
          <ac:picMkLst>
            <pc:docMk/>
            <pc:sldMk cId="0" sldId="269"/>
            <ac:picMk id="7" creationId="{E99C4043-DAA2-4B0C-9A48-65148E0E425E}"/>
          </ac:picMkLst>
        </pc:picChg>
        <pc:picChg chg="del">
          <ac:chgData name="Nicolas Morales" userId="d71b7a0c452555f5" providerId="LiveId" clId="{F8F35BAB-60A5-4693-87CE-2A282C916C67}" dt="2021-03-12T17:52:39.335" v="22" actId="478"/>
          <ac:picMkLst>
            <pc:docMk/>
            <pc:sldMk cId="0" sldId="269"/>
            <ac:picMk id="525" creationId="{00000000-0000-0000-0000-000000000000}"/>
          </ac:picMkLst>
        </pc:picChg>
        <pc:picChg chg="del">
          <ac:chgData name="Nicolas Morales" userId="d71b7a0c452555f5" providerId="LiveId" clId="{F8F35BAB-60A5-4693-87CE-2A282C916C67}" dt="2021-03-12T17:52:31.979" v="17" actId="478"/>
          <ac:picMkLst>
            <pc:docMk/>
            <pc:sldMk cId="0" sldId="269"/>
            <ac:picMk id="526" creationId="{00000000-0000-0000-0000-000000000000}"/>
          </ac:picMkLst>
        </pc:picChg>
      </pc:sldChg>
      <pc:sldChg chg="addSp delSp modSp mod">
        <pc:chgData name="Nicolas Morales" userId="d71b7a0c452555f5" providerId="LiveId" clId="{F8F35BAB-60A5-4693-87CE-2A282C916C67}" dt="2021-03-12T18:00:13.048" v="68" actId="207"/>
        <pc:sldMkLst>
          <pc:docMk/>
          <pc:sldMk cId="0" sldId="279"/>
        </pc:sldMkLst>
        <pc:spChg chg="add mod">
          <ac:chgData name="Nicolas Morales" userId="d71b7a0c452555f5" providerId="LiveId" clId="{F8F35BAB-60A5-4693-87CE-2A282C916C67}" dt="2021-03-12T18:00:13.048" v="68" actId="207"/>
          <ac:spMkLst>
            <pc:docMk/>
            <pc:sldMk cId="0" sldId="279"/>
            <ac:spMk id="5" creationId="{F91FC748-71F2-4F18-A5CE-B0EAA706DE76}"/>
          </ac:spMkLst>
        </pc:spChg>
        <pc:spChg chg="del mod">
          <ac:chgData name="Nicolas Morales" userId="d71b7a0c452555f5" providerId="LiveId" clId="{F8F35BAB-60A5-4693-87CE-2A282C916C67}" dt="2021-03-12T17:59:46.518" v="65" actId="478"/>
          <ac:spMkLst>
            <pc:docMk/>
            <pc:sldMk cId="0" sldId="279"/>
            <ac:spMk id="856" creationId="{00000000-0000-0000-0000-000000000000}"/>
          </ac:spMkLst>
        </pc:spChg>
      </pc:sldChg>
      <pc:sldChg chg="modSp mod">
        <pc:chgData name="Nicolas Morales" userId="d71b7a0c452555f5" providerId="LiveId" clId="{F8F35BAB-60A5-4693-87CE-2A282C916C67}" dt="2021-03-12T18:01:02.698" v="73" actId="20577"/>
        <pc:sldMkLst>
          <pc:docMk/>
          <pc:sldMk cId="0" sldId="281"/>
        </pc:sldMkLst>
        <pc:spChg chg="mod">
          <ac:chgData name="Nicolas Morales" userId="d71b7a0c452555f5" providerId="LiveId" clId="{F8F35BAB-60A5-4693-87CE-2A282C916C67}" dt="2021-03-12T18:01:02.698" v="73" actId="20577"/>
          <ac:spMkLst>
            <pc:docMk/>
            <pc:sldMk cId="0" sldId="281"/>
            <ac:spMk id="899" creationId="{00000000-0000-0000-0000-000000000000}"/>
          </ac:spMkLst>
        </pc:spChg>
      </pc:sldChg>
      <pc:sldChg chg="modSp mod">
        <pc:chgData name="Nicolas Morales" userId="d71b7a0c452555f5" providerId="LiveId" clId="{F8F35BAB-60A5-4693-87CE-2A282C916C67}" dt="2021-03-12T17:52:29.508" v="16" actId="20577"/>
        <pc:sldMkLst>
          <pc:docMk/>
          <pc:sldMk cId="1974416450" sldId="285"/>
        </pc:sldMkLst>
        <pc:spChg chg="mod">
          <ac:chgData name="Nicolas Morales" userId="d71b7a0c452555f5" providerId="LiveId" clId="{F8F35BAB-60A5-4693-87CE-2A282C916C67}" dt="2021-03-12T17:52:29.508" v="16" actId="20577"/>
          <ac:spMkLst>
            <pc:docMk/>
            <pc:sldMk cId="1974416450" sldId="285"/>
            <ac:spMk id="374" creationId="{00000000-0000-0000-0000-000000000000}"/>
          </ac:spMkLst>
        </pc:spChg>
        <pc:spChg chg="mod">
          <ac:chgData name="Nicolas Morales" userId="d71b7a0c452555f5" providerId="LiveId" clId="{F8F35BAB-60A5-4693-87CE-2A282C916C67}" dt="2021-03-12T17:52:23.935" v="2" actId="20577"/>
          <ac:spMkLst>
            <pc:docMk/>
            <pc:sldMk cId="1974416450" sldId="285"/>
            <ac:spMk id="375" creationId="{00000000-0000-0000-0000-000000000000}"/>
          </ac:spMkLst>
        </pc:spChg>
      </pc:sldChg>
      <pc:sldChg chg="modSp add mod">
        <pc:chgData name="Nicolas Morales" userId="d71b7a0c452555f5" providerId="LiveId" clId="{F8F35BAB-60A5-4693-87CE-2A282C916C67}" dt="2021-03-12T17:58:39.140" v="39" actId="20577"/>
        <pc:sldMkLst>
          <pc:docMk/>
          <pc:sldMk cId="1377733731" sldId="286"/>
        </pc:sldMkLst>
        <pc:spChg chg="mod">
          <ac:chgData name="Nicolas Morales" userId="d71b7a0c452555f5" providerId="LiveId" clId="{F8F35BAB-60A5-4693-87CE-2A282C916C67}" dt="2021-03-12T17:58:39.140" v="39" actId="20577"/>
          <ac:spMkLst>
            <pc:docMk/>
            <pc:sldMk cId="1377733731" sldId="286"/>
            <ac:spMk id="374" creationId="{00000000-0000-0000-0000-000000000000}"/>
          </ac:spMkLst>
        </pc:spChg>
        <pc:spChg chg="mod">
          <ac:chgData name="Nicolas Morales" userId="d71b7a0c452555f5" providerId="LiveId" clId="{F8F35BAB-60A5-4693-87CE-2A282C916C67}" dt="2021-03-12T17:58:35.906" v="34" actId="20577"/>
          <ac:spMkLst>
            <pc:docMk/>
            <pc:sldMk cId="1377733731" sldId="286"/>
            <ac:spMk id="375" creationId="{00000000-0000-0000-0000-000000000000}"/>
          </ac:spMkLst>
        </pc:spChg>
      </pc:sldChg>
      <pc:sldChg chg="delSp add mod">
        <pc:chgData name="Nicolas Morales" userId="d71b7a0c452555f5" providerId="LiveId" clId="{F8F35BAB-60A5-4693-87CE-2A282C916C67}" dt="2021-03-12T17:58:44.442" v="40" actId="478"/>
        <pc:sldMkLst>
          <pc:docMk/>
          <pc:sldMk cId="3306005078" sldId="287"/>
        </pc:sldMkLst>
        <pc:picChg chg="del">
          <ac:chgData name="Nicolas Morales" userId="d71b7a0c452555f5" providerId="LiveId" clId="{F8F35BAB-60A5-4693-87CE-2A282C916C67}" dt="2021-03-12T17:58:44.442" v="40" actId="478"/>
          <ac:picMkLst>
            <pc:docMk/>
            <pc:sldMk cId="3306005078" sldId="287"/>
            <ac:picMk id="7" creationId="{E99C4043-DAA2-4B0C-9A48-65148E0E425E}"/>
          </ac:picMkLst>
        </pc:picChg>
      </pc:sldChg>
      <pc:sldChg chg="modSp add mod">
        <pc:chgData name="Nicolas Morales" userId="d71b7a0c452555f5" providerId="LiveId" clId="{F8F35BAB-60A5-4693-87CE-2A282C916C67}" dt="2021-03-12T17:59:32.420" v="56" actId="20577"/>
        <pc:sldMkLst>
          <pc:docMk/>
          <pc:sldMk cId="2881475988" sldId="288"/>
        </pc:sldMkLst>
        <pc:spChg chg="mod">
          <ac:chgData name="Nicolas Morales" userId="d71b7a0c452555f5" providerId="LiveId" clId="{F8F35BAB-60A5-4693-87CE-2A282C916C67}" dt="2021-03-12T17:59:32.420" v="56" actId="20577"/>
          <ac:spMkLst>
            <pc:docMk/>
            <pc:sldMk cId="2881475988" sldId="288"/>
            <ac:spMk id="374" creationId="{00000000-0000-0000-0000-000000000000}"/>
          </ac:spMkLst>
        </pc:spChg>
        <pc:spChg chg="mod">
          <ac:chgData name="Nicolas Morales" userId="d71b7a0c452555f5" providerId="LiveId" clId="{F8F35BAB-60A5-4693-87CE-2A282C916C67}" dt="2021-03-12T17:59:10.542" v="43" actId="20577"/>
          <ac:spMkLst>
            <pc:docMk/>
            <pc:sldMk cId="2881475988" sldId="288"/>
            <ac:spMk id="37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9908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222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6397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6363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6694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8806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dirty="0">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Percentages">
  <p:cSld name="Title + Percentages">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22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9" r:id="rId4"/>
    <p:sldLayoutId id="2147483661" r:id="rId5"/>
    <p:sldLayoutId id="2147483662" r:id="rId6"/>
    <p:sldLayoutId id="2147483664" r:id="rId7"/>
    <p:sldLayoutId id="2147483665"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623400" y="176625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s-ES" sz="6000" dirty="0"/>
              <a:t>Algoritmo de ordenamiento</a:t>
            </a:r>
            <a:br>
              <a:rPr lang="es-ES" sz="6000" dirty="0"/>
            </a:br>
            <a:r>
              <a:rPr lang="es-ES" sz="6000" dirty="0"/>
              <a:t>Heapsort</a:t>
            </a:r>
            <a:endParaRPr lang="es-CO" sz="6000" dirty="0"/>
          </a:p>
        </p:txBody>
      </p:sp>
      <p:sp>
        <p:nvSpPr>
          <p:cNvPr id="335" name="Google Shape;335;p27"/>
          <p:cNvSpPr txBox="1">
            <a:spLocks noGrp="1"/>
          </p:cNvSpPr>
          <p:nvPr>
            <p:ph type="subTitle" idx="1"/>
          </p:nvPr>
        </p:nvSpPr>
        <p:spPr>
          <a:xfrm>
            <a:off x="5756509" y="3468836"/>
            <a:ext cx="3720000" cy="1674663"/>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a:solidFill>
                  <a:schemeClr val="dk2"/>
                </a:solidFill>
              </a:rPr>
              <a:t>Andres Nicolas Morales Perez</a:t>
            </a:r>
          </a:p>
          <a:p>
            <a:pPr marL="0" lvl="0" indent="0" algn="l" rtl="0">
              <a:spcBef>
                <a:spcPts val="0"/>
              </a:spcBef>
              <a:spcAft>
                <a:spcPts val="0"/>
              </a:spcAft>
              <a:buNone/>
            </a:pPr>
            <a:r>
              <a:rPr lang="en" dirty="0">
                <a:solidFill>
                  <a:schemeClr val="dk2"/>
                </a:solidFill>
              </a:rPr>
              <a:t>Angel Manuel Correa Rivera</a:t>
            </a:r>
          </a:p>
          <a:p>
            <a:pPr marL="0" lvl="0" indent="0" algn="l" rtl="0">
              <a:spcBef>
                <a:spcPts val="0"/>
              </a:spcBef>
              <a:spcAft>
                <a:spcPts val="0"/>
              </a:spcAft>
              <a:buNone/>
            </a:pPr>
            <a:r>
              <a:rPr lang="en" sz="2100" dirty="0">
                <a:solidFill>
                  <a:schemeClr val="dk2"/>
                </a:solidFill>
              </a:rPr>
              <a:t>Juan David Amezquita Nuñez</a:t>
            </a:r>
          </a:p>
          <a:p>
            <a:pPr marL="0" lvl="0" indent="0" algn="l" rtl="0">
              <a:spcBef>
                <a:spcPts val="0"/>
              </a:spcBef>
              <a:spcAft>
                <a:spcPts val="0"/>
              </a:spcAft>
              <a:buNone/>
            </a:pPr>
            <a:r>
              <a:rPr lang="en" dirty="0">
                <a:solidFill>
                  <a:schemeClr val="dk2"/>
                </a:solidFill>
              </a:rPr>
              <a:t>Sebastian Perez Herndez</a:t>
            </a:r>
          </a:p>
          <a:p>
            <a:pPr marL="0" lvl="0" indent="0" algn="l" rtl="0">
              <a:spcBef>
                <a:spcPts val="0"/>
              </a:spcBef>
              <a:spcAft>
                <a:spcPts val="0"/>
              </a:spcAft>
              <a:buNone/>
            </a:pPr>
            <a:r>
              <a:rPr lang="es-ES" sz="2100" dirty="0">
                <a:solidFill>
                  <a:schemeClr val="dk2"/>
                </a:solidFill>
              </a:rPr>
              <a:t>Luis Felipe Narváez </a:t>
            </a:r>
            <a:r>
              <a:rPr lang="es-ES" sz="2100" dirty="0" err="1">
                <a:solidFill>
                  <a:schemeClr val="dk2"/>
                </a:solidFill>
              </a:rPr>
              <a:t>Gomez</a:t>
            </a:r>
            <a:endParaRPr sz="21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Video</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377733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Tree>
    <p:extLst>
      <p:ext uri="{BB962C8B-B14F-4D97-AF65-F5344CB8AC3E}">
        <p14:creationId xmlns:p14="http://schemas.microsoft.com/office/powerpoint/2010/main" val="330600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Código</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288147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510100" y="1430525"/>
            <a:ext cx="4123800" cy="29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latin typeface="Overpass Mono"/>
                <a:ea typeface="Overpass Mono"/>
                <a:cs typeface="Overpass Mono"/>
                <a:sym typeface="Overpass Mono"/>
              </a:rPr>
              <a:t>&lt;!DOCTYPE html&gt;</a:t>
            </a:r>
            <a:endParaRPr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n" b="1" dirty="0">
                <a:solidFill>
                  <a:schemeClr val="dk1"/>
                </a:solidFill>
                <a:latin typeface="Overpass Mono"/>
                <a:ea typeface="Overpass Mono"/>
                <a:cs typeface="Overpass Mono"/>
                <a:sym typeface="Overpass Mono"/>
              </a:rPr>
              <a:t>&lt;html&gt;</a:t>
            </a:r>
            <a:endParaRPr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n" b="1" dirty="0">
                <a:solidFill>
                  <a:schemeClr val="dk1"/>
                </a:solidFill>
                <a:latin typeface="Overpass Mono"/>
                <a:ea typeface="Overpass Mono"/>
                <a:cs typeface="Overpass Mono"/>
                <a:sym typeface="Overpass Mono"/>
              </a:rPr>
              <a:t>&lt;body&gt;</a:t>
            </a:r>
            <a:endParaRPr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endParaRPr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n" b="1" dirty="0">
                <a:solidFill>
                  <a:schemeClr val="dk1"/>
                </a:solidFill>
                <a:latin typeface="Overpass Mono"/>
                <a:ea typeface="Overpass Mono"/>
                <a:cs typeface="Overpass Mono"/>
                <a:sym typeface="Overpass Mono"/>
              </a:rPr>
              <a:t>&lt;canvas id="myCanvas"</a:t>
            </a:r>
            <a:endParaRPr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n" b="1" dirty="0">
                <a:solidFill>
                  <a:schemeClr val="dk1"/>
                </a:solidFill>
                <a:latin typeface="Overpass Mono"/>
                <a:ea typeface="Overpass Mono"/>
                <a:cs typeface="Overpass Mono"/>
                <a:sym typeface="Overpass Mono"/>
              </a:rPr>
              <a:t>width="250" height="25"</a:t>
            </a:r>
            <a:endParaRPr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n" b="1" dirty="0">
                <a:solidFill>
                  <a:schemeClr val="dk1"/>
                </a:solidFill>
                <a:latin typeface="Overpass Mono"/>
                <a:ea typeface="Overpass Mono"/>
                <a:cs typeface="Overpass Mono"/>
                <a:sym typeface="Overpass Mono"/>
              </a:rPr>
              <a:t>style="border:4px solid #00ffc5;"&gt;</a:t>
            </a:r>
            <a:endParaRPr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n" b="1" dirty="0">
                <a:solidFill>
                  <a:schemeClr val="dk1"/>
                </a:solidFill>
                <a:latin typeface="Overpass Mono"/>
                <a:ea typeface="Overpass Mono"/>
                <a:cs typeface="Overpass Mono"/>
                <a:sym typeface="Overpass Mono"/>
              </a:rPr>
              <a:t>&lt;/canvas&gt;</a:t>
            </a:r>
            <a:endParaRPr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endParaRPr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n" b="1" dirty="0">
                <a:solidFill>
                  <a:schemeClr val="dk1"/>
                </a:solidFill>
                <a:latin typeface="Overpass Mono"/>
                <a:ea typeface="Overpass Mono"/>
                <a:cs typeface="Overpass Mono"/>
                <a:sym typeface="Overpass Mono"/>
              </a:rPr>
              <a:t>&lt;/body&gt;</a:t>
            </a:r>
            <a:endParaRPr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n" b="1" dirty="0">
                <a:solidFill>
                  <a:schemeClr val="dk1"/>
                </a:solidFill>
                <a:latin typeface="Overpass Mono"/>
                <a:ea typeface="Overpass Mono"/>
                <a:cs typeface="Overpass Mono"/>
                <a:sym typeface="Overpass Mono"/>
              </a:rPr>
              <a:t>&lt;/html&gt;</a:t>
            </a:r>
            <a:endParaRPr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endParaRPr b="1" dirty="0">
              <a:solidFill>
                <a:schemeClr val="dk1"/>
              </a:solidFill>
              <a:latin typeface="Overpass Mono"/>
              <a:ea typeface="Overpass Mono"/>
              <a:cs typeface="Overpass Mono"/>
              <a:sym typeface="Overpass Mono"/>
            </a:endParaRPr>
          </a:p>
        </p:txBody>
      </p:sp>
      <p:sp>
        <p:nvSpPr>
          <p:cNvPr id="857" name="Google Shape;857;p50"/>
          <p:cNvSpPr/>
          <p:nvPr/>
        </p:nvSpPr>
        <p:spPr>
          <a:xfrm flipH="1">
            <a:off x="2606030" y="4017575"/>
            <a:ext cx="3175205" cy="316801"/>
          </a:xfrm>
          <a:custGeom>
            <a:avLst/>
            <a:gdLst/>
            <a:ahLst/>
            <a:cxnLst/>
            <a:rect l="l" t="t" r="r" b="b"/>
            <a:pathLst>
              <a:path w="16884" h="2775" extrusionOk="0">
                <a:moveTo>
                  <a:pt x="0" y="1"/>
                </a:moveTo>
                <a:lnTo>
                  <a:pt x="0" y="2775"/>
                </a:lnTo>
                <a:lnTo>
                  <a:pt x="16883" y="2775"/>
                </a:lnTo>
                <a:lnTo>
                  <a:pt x="16883" y="1"/>
                </a:ln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74;p32">
            <a:extLst>
              <a:ext uri="{FF2B5EF4-FFF2-40B4-BE49-F238E27FC236}">
                <a16:creationId xmlns:a16="http://schemas.microsoft.com/office/drawing/2014/main" id="{F91FC748-71F2-4F18-A5CE-B0EAA706DE76}"/>
              </a:ext>
            </a:extLst>
          </p:cNvPr>
          <p:cNvSpPr txBox="1">
            <a:spLocks noGrp="1"/>
          </p:cNvSpPr>
          <p:nvPr>
            <p:ph type="title"/>
          </p:nvPr>
        </p:nvSpPr>
        <p:spPr>
          <a:xfrm>
            <a:off x="359400" y="36107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solidFill>
                  <a:schemeClr val="bg1"/>
                </a:solidFill>
              </a:rPr>
              <a:t>Código</a:t>
            </a:r>
            <a:endParaRPr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899" name="Google Shape;899;p52"/>
          <p:cNvSpPr txBox="1">
            <a:spLocks noGrp="1"/>
          </p:cNvSpPr>
          <p:nvPr>
            <p:ph type="subTitle" idx="1"/>
          </p:nvPr>
        </p:nvSpPr>
        <p:spPr>
          <a:xfrm>
            <a:off x="2951850" y="1704615"/>
            <a:ext cx="3240300" cy="37748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2000" dirty="0"/>
              <a:t>¿Do you have any questions?</a:t>
            </a:r>
            <a:endParaRPr sz="2000"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grpSp>
        <p:nvGrpSpPr>
          <p:cNvPr id="900" name="Google Shape;900;p52"/>
          <p:cNvGrpSpPr/>
          <p:nvPr/>
        </p:nvGrpSpPr>
        <p:grpSpPr>
          <a:xfrm>
            <a:off x="4038098" y="2926312"/>
            <a:ext cx="1067804" cy="303977"/>
            <a:chOff x="3994909" y="3002512"/>
            <a:chExt cx="1067804" cy="303977"/>
          </a:xfrm>
        </p:grpSpPr>
        <p:grpSp>
          <p:nvGrpSpPr>
            <p:cNvPr id="901" name="Google Shape;901;p52"/>
            <p:cNvGrpSpPr/>
            <p:nvPr/>
          </p:nvGrpSpPr>
          <p:grpSpPr>
            <a:xfrm>
              <a:off x="4376840" y="3002512"/>
              <a:ext cx="303942" cy="303665"/>
              <a:chOff x="3314750" y="3817357"/>
              <a:chExt cx="356865" cy="356498"/>
            </a:xfrm>
          </p:grpSpPr>
          <p:sp>
            <p:nvSpPr>
              <p:cNvPr id="902" name="Google Shape;902;p5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5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5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5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6" name="Google Shape;906;p52"/>
            <p:cNvGrpSpPr/>
            <p:nvPr/>
          </p:nvGrpSpPr>
          <p:grpSpPr>
            <a:xfrm>
              <a:off x="4758771" y="3002512"/>
              <a:ext cx="303942" cy="303665"/>
              <a:chOff x="3763184" y="3817357"/>
              <a:chExt cx="356865" cy="356498"/>
            </a:xfrm>
          </p:grpSpPr>
          <p:sp>
            <p:nvSpPr>
              <p:cNvPr id="907" name="Google Shape;907;p52"/>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p52"/>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52"/>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52"/>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1" name="Google Shape;911;p52"/>
            <p:cNvGrpSpPr/>
            <p:nvPr/>
          </p:nvGrpSpPr>
          <p:grpSpPr>
            <a:xfrm>
              <a:off x="3994909" y="3002512"/>
              <a:ext cx="303942" cy="303977"/>
              <a:chOff x="2866317" y="3817357"/>
              <a:chExt cx="356865" cy="356865"/>
            </a:xfrm>
          </p:grpSpPr>
          <p:sp>
            <p:nvSpPr>
              <p:cNvPr id="912" name="Google Shape;912;p5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913;p5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14" name="Google Shape;914;p52"/>
          <p:cNvSpPr txBox="1"/>
          <p:nvPr/>
        </p:nvSpPr>
        <p:spPr>
          <a:xfrm>
            <a:off x="2788650" y="4328875"/>
            <a:ext cx="3566700" cy="4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latin typeface="Anaheim"/>
                <a:ea typeface="Anaheim"/>
                <a:cs typeface="Anaheim"/>
                <a:sym typeface="Anaheim"/>
              </a:rPr>
              <a:t>Please, keep this slide for attribution.</a:t>
            </a:r>
            <a:endParaRPr b="1" dirty="0">
              <a:solidFill>
                <a:schemeClr val="lt1"/>
              </a:solidFill>
              <a:latin typeface="Anaheim"/>
              <a:ea typeface="Anaheim"/>
              <a:cs typeface="Anaheim"/>
              <a:sym typeface="Anahei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dirty="0"/>
          </a:p>
        </p:txBody>
      </p:sp>
      <p:sp>
        <p:nvSpPr>
          <p:cNvPr id="348" name="Google Shape;348;p29"/>
          <p:cNvSpPr txBox="1">
            <a:spLocks noGrp="1"/>
          </p:cNvSpPr>
          <p:nvPr>
            <p:ph type="ctrTitle"/>
          </p:nvPr>
        </p:nvSpPr>
        <p:spPr>
          <a:xfrm flipH="1">
            <a:off x="1277002" y="1848401"/>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50" name="Google Shape;350;p29"/>
          <p:cNvSpPr txBox="1">
            <a:spLocks noGrp="1"/>
          </p:cNvSpPr>
          <p:nvPr>
            <p:ph type="ctrTitle" idx="2"/>
          </p:nvPr>
        </p:nvSpPr>
        <p:spPr>
          <a:xfrm flipH="1">
            <a:off x="3994351" y="1833544"/>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dirty="0"/>
              <a:t>03</a:t>
            </a:r>
            <a:endParaRPr sz="3500" b="1" dirty="0"/>
          </a:p>
        </p:txBody>
      </p:sp>
      <p:sp>
        <p:nvSpPr>
          <p:cNvPr id="351" name="Google Shape;351;p29"/>
          <p:cNvSpPr txBox="1">
            <a:spLocks noGrp="1"/>
          </p:cNvSpPr>
          <p:nvPr>
            <p:ph type="subTitle" idx="3"/>
          </p:nvPr>
        </p:nvSpPr>
        <p:spPr>
          <a:xfrm flipH="1">
            <a:off x="3571599" y="2168154"/>
            <a:ext cx="2586652"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sz="2200" b="1" dirty="0">
                <a:latin typeface="Overpass Mono"/>
                <a:ea typeface="Overpass Mono"/>
                <a:cs typeface="Overpass Mono"/>
                <a:sym typeface="Overpass Mono"/>
              </a:rPr>
              <a:t>Funcionamiento</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1277002" y="3137888"/>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02</a:t>
            </a:r>
            <a:endParaRPr dirty="0"/>
          </a:p>
        </p:txBody>
      </p:sp>
      <p:sp>
        <p:nvSpPr>
          <p:cNvPr id="353" name="Google Shape;353;p29"/>
          <p:cNvSpPr txBox="1">
            <a:spLocks noGrp="1"/>
          </p:cNvSpPr>
          <p:nvPr>
            <p:ph type="subTitle" idx="7"/>
          </p:nvPr>
        </p:nvSpPr>
        <p:spPr>
          <a:xfrm flipH="1">
            <a:off x="1277002" y="3499238"/>
            <a:ext cx="2163900" cy="67762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Ventjas y Desventajas</a:t>
            </a:r>
            <a:endParaRPr dirty="0"/>
          </a:p>
        </p:txBody>
      </p:sp>
      <p:sp>
        <p:nvSpPr>
          <p:cNvPr id="354" name="Google Shape;354;p29"/>
          <p:cNvSpPr txBox="1">
            <a:spLocks noGrp="1"/>
          </p:cNvSpPr>
          <p:nvPr>
            <p:ph type="ctrTitle" idx="8"/>
          </p:nvPr>
        </p:nvSpPr>
        <p:spPr>
          <a:xfrm flipH="1">
            <a:off x="3994351"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04</a:t>
            </a:r>
            <a:endParaRPr dirty="0"/>
          </a:p>
        </p:txBody>
      </p:sp>
      <p:sp>
        <p:nvSpPr>
          <p:cNvPr id="355" name="Google Shape;355;p29"/>
          <p:cNvSpPr txBox="1">
            <a:spLocks noGrp="1"/>
          </p:cNvSpPr>
          <p:nvPr>
            <p:ph type="subTitle" idx="9"/>
          </p:nvPr>
        </p:nvSpPr>
        <p:spPr>
          <a:xfrm flipH="1">
            <a:off x="3994351" y="3500444"/>
            <a:ext cx="2163900" cy="676414"/>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s-ES" dirty="0"/>
              <a:t>Video</a:t>
            </a: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
        <p:nvSpPr>
          <p:cNvPr id="19" name="Google Shape;349;p29">
            <a:extLst>
              <a:ext uri="{FF2B5EF4-FFF2-40B4-BE49-F238E27FC236}">
                <a16:creationId xmlns:a16="http://schemas.microsoft.com/office/drawing/2014/main" id="{DA50B4A7-5E66-4DBD-A0FC-D0C746CFFA66}"/>
              </a:ext>
            </a:extLst>
          </p:cNvPr>
          <p:cNvSpPr txBox="1">
            <a:spLocks/>
          </p:cNvSpPr>
          <p:nvPr/>
        </p:nvSpPr>
        <p:spPr>
          <a:xfrm flipH="1">
            <a:off x="1277002" y="2163531"/>
            <a:ext cx="2163900"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s-CO" dirty="0"/>
              <a:t>¿Que es?</a:t>
            </a:r>
          </a:p>
        </p:txBody>
      </p:sp>
      <p:sp>
        <p:nvSpPr>
          <p:cNvPr id="7" name="CuadroTexto 6">
            <a:extLst>
              <a:ext uri="{FF2B5EF4-FFF2-40B4-BE49-F238E27FC236}">
                <a16:creationId xmlns:a16="http://schemas.microsoft.com/office/drawing/2014/main" id="{C525E99C-9E28-4B03-A73B-0A2B4F342A0E}"/>
              </a:ext>
            </a:extLst>
          </p:cNvPr>
          <p:cNvSpPr txBox="1"/>
          <p:nvPr/>
        </p:nvSpPr>
        <p:spPr>
          <a:xfrm>
            <a:off x="6481418" y="2163531"/>
            <a:ext cx="2163900" cy="630942"/>
          </a:xfrm>
          <a:prstGeom prst="rect">
            <a:avLst/>
          </a:prstGeom>
          <a:noFill/>
        </p:spPr>
        <p:txBody>
          <a:bodyPr wrap="square" rtlCol="0">
            <a:spAutoFit/>
          </a:bodyPr>
          <a:lstStyle/>
          <a:p>
            <a:pPr algn="r"/>
            <a:r>
              <a:rPr lang="es-ES" sz="3500" b="1" dirty="0">
                <a:solidFill>
                  <a:schemeClr val="bg1"/>
                </a:solidFill>
                <a:latin typeface="Overpass Mono" panose="020B0604020202020204" charset="0"/>
              </a:rPr>
              <a:t>5</a:t>
            </a:r>
          </a:p>
        </p:txBody>
      </p:sp>
      <p:sp>
        <p:nvSpPr>
          <p:cNvPr id="9" name="CuadroTexto 8">
            <a:extLst>
              <a:ext uri="{FF2B5EF4-FFF2-40B4-BE49-F238E27FC236}">
                <a16:creationId xmlns:a16="http://schemas.microsoft.com/office/drawing/2014/main" id="{516D8FA1-3781-4D27-AB31-3A70C672F7C3}"/>
              </a:ext>
            </a:extLst>
          </p:cNvPr>
          <p:cNvSpPr txBox="1"/>
          <p:nvPr/>
        </p:nvSpPr>
        <p:spPr>
          <a:xfrm>
            <a:off x="6951518" y="2794473"/>
            <a:ext cx="1932709" cy="430887"/>
          </a:xfrm>
          <a:prstGeom prst="rect">
            <a:avLst/>
          </a:prstGeom>
          <a:noFill/>
        </p:spPr>
        <p:txBody>
          <a:bodyPr wrap="square" rtlCol="0">
            <a:spAutoFit/>
          </a:bodyPr>
          <a:lstStyle/>
          <a:p>
            <a:pPr algn="r"/>
            <a:r>
              <a:rPr lang="es-ES" sz="2200" b="1" dirty="0">
                <a:solidFill>
                  <a:schemeClr val="bg1"/>
                </a:solidFill>
                <a:latin typeface="Overpass Mono" panose="020B0604020202020204" charset="0"/>
              </a:rPr>
              <a:t>Código</a:t>
            </a:r>
            <a:endParaRPr lang="es-CO" sz="2200" b="1" dirty="0">
              <a:solidFill>
                <a:schemeClr val="bg1"/>
              </a:solidFill>
              <a:latin typeface="Overpass Mono"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¿Que es?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163888" y="440850"/>
            <a:ext cx="4980112" cy="44740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b="0" i="0" dirty="0">
                <a:solidFill>
                  <a:schemeClr val="bg1"/>
                </a:solidFill>
                <a:effectLst/>
                <a:latin typeface="Anaheim" panose="020B0604020202020204" charset="0"/>
              </a:rPr>
              <a:t>Este algoritmo consiste en almacenar todos los elementos del vector a ordenar en un </a:t>
            </a:r>
            <a:r>
              <a:rPr lang="es-ES" dirty="0">
                <a:solidFill>
                  <a:schemeClr val="bg1"/>
                </a:solidFill>
                <a:latin typeface="Anaheim" panose="020B0604020202020204" charset="0"/>
              </a:rPr>
              <a:t>montículo</a:t>
            </a:r>
            <a:r>
              <a:rPr lang="es-ES" b="0" i="0" dirty="0">
                <a:solidFill>
                  <a:schemeClr val="bg1"/>
                </a:solidFill>
                <a:effectLst/>
                <a:latin typeface="Anaheim" panose="020B0604020202020204" charset="0"/>
              </a:rPr>
              <a:t> (</a:t>
            </a:r>
            <a:r>
              <a:rPr lang="es-ES" b="0" i="1" dirty="0">
                <a:solidFill>
                  <a:schemeClr val="bg1"/>
                </a:solidFill>
                <a:effectLst/>
                <a:latin typeface="Anaheim" panose="020B0604020202020204" charset="0"/>
              </a:rPr>
              <a:t>heap</a:t>
            </a:r>
            <a:r>
              <a:rPr lang="es-ES" b="0" i="0" dirty="0">
                <a:solidFill>
                  <a:schemeClr val="bg1"/>
                </a:solidFill>
                <a:effectLst/>
                <a:latin typeface="Anaheim" panose="020B0604020202020204" charset="0"/>
              </a:rPr>
              <a:t>), y luego extraer el nodo que queda como nodo raíz del montículo (cima) en sucesivas iteraciones obteniendo el conjunto ordenado. Basa su funcionamiento en una propiedad de los montículos, por la cual, la cima contiene siempre el menor elemento (o el mayor, según se haya definido el montículo) de todos los almacenados en él. El algoritmo, después de cada extracción, recoloca en el nodo raíz o cima, la última hoja por la derecha del último nivel. Lo cual destruye la propiedad heap del árbol. Pero, a continuación realiza un proceso de "descenso" del número insertado de forma que se elige a cada movimiento el mayor de sus dos hijos, con el que se intercambia. Este intercambio, realizado sucesivamente "hunde" el nodo en el árbol restaurando la propiedad montículo del árbol y dejando paso a la siguiente extracción del nodo raíz</a:t>
            </a:r>
            <a:r>
              <a:rPr lang="es-ES" b="0" i="0" dirty="0">
                <a:solidFill>
                  <a:srgbClr val="202122"/>
                </a:solidFill>
                <a:effectLst/>
                <a:latin typeface="Arial" panose="020B0604020202020204" pitchFamily="34" charset="0"/>
              </a:rPr>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DEFINITION OF CONCEPTS</a:t>
            </a:r>
            <a:endParaRPr dirty="0"/>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4"/>
          <p:cNvSpPr/>
          <p:nvPr/>
        </p:nvSpPr>
        <p:spPr>
          <a:xfrm rot="-5400000" flipH="1">
            <a:off x="1333500" y="18299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34"/>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p>
            <a:pPr algn="l"/>
            <a:r>
              <a:rPr lang="es-CO" i="0" dirty="0">
                <a:solidFill>
                  <a:schemeClr val="bg1"/>
                </a:solidFill>
                <a:effectLst/>
                <a:latin typeface="Overpass Mono" panose="020B0604020202020204" charset="0"/>
              </a:rPr>
              <a:t>Montículo</a:t>
            </a: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34"/>
          <p:cNvSpPr txBox="1">
            <a:spLocks noGrp="1"/>
          </p:cNvSpPr>
          <p:nvPr>
            <p:ph type="subTitle" idx="8"/>
          </p:nvPr>
        </p:nvSpPr>
        <p:spPr>
          <a:xfrm flipH="1">
            <a:off x="2266012" y="2186925"/>
            <a:ext cx="2163900" cy="1766727"/>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b="0" i="0" dirty="0">
                <a:solidFill>
                  <a:schemeClr val="bg1"/>
                </a:solidFill>
                <a:effectLst/>
                <a:latin typeface="Arial" panose="020B0604020202020204" pitchFamily="34" charset="0"/>
              </a:rPr>
              <a:t>En </a:t>
            </a:r>
            <a:r>
              <a:rPr lang="es-ES" dirty="0">
                <a:solidFill>
                  <a:schemeClr val="bg1"/>
                </a:solidFill>
                <a:latin typeface="Arial" panose="020B0604020202020204" pitchFamily="34" charset="0"/>
              </a:rPr>
              <a:t>computación</a:t>
            </a:r>
            <a:r>
              <a:rPr lang="es-ES" b="0" i="0" dirty="0">
                <a:solidFill>
                  <a:schemeClr val="bg1"/>
                </a:solidFill>
                <a:effectLst/>
                <a:latin typeface="Arial" panose="020B0604020202020204" pitchFamily="34" charset="0"/>
              </a:rPr>
              <a:t>, un </a:t>
            </a:r>
            <a:r>
              <a:rPr lang="es-ES" b="1" i="0" dirty="0">
                <a:solidFill>
                  <a:schemeClr val="bg1"/>
                </a:solidFill>
                <a:effectLst/>
                <a:latin typeface="Arial" panose="020B0604020202020204" pitchFamily="34" charset="0"/>
              </a:rPr>
              <a:t>montículo</a:t>
            </a:r>
            <a:r>
              <a:rPr lang="es-ES" b="0" i="0" dirty="0">
                <a:solidFill>
                  <a:schemeClr val="bg1"/>
                </a:solidFill>
                <a:effectLst/>
                <a:latin typeface="Arial" panose="020B0604020202020204" pitchFamily="34" charset="0"/>
              </a:rPr>
              <a:t> (o </a:t>
            </a:r>
            <a:r>
              <a:rPr lang="es-ES" b="1" i="1" dirty="0">
                <a:solidFill>
                  <a:schemeClr val="bg1"/>
                </a:solidFill>
                <a:effectLst/>
                <a:latin typeface="Arial" panose="020B0604020202020204" pitchFamily="34" charset="0"/>
              </a:rPr>
              <a:t>heap</a:t>
            </a:r>
            <a:r>
              <a:rPr lang="es-ES" b="0" i="0" dirty="0">
                <a:solidFill>
                  <a:schemeClr val="bg1"/>
                </a:solidFill>
                <a:effectLst/>
                <a:latin typeface="Arial" panose="020B0604020202020204" pitchFamily="34" charset="0"/>
              </a:rPr>
              <a:t> en inglés) es una </a:t>
            </a:r>
            <a:r>
              <a:rPr lang="es-ES" dirty="0">
                <a:solidFill>
                  <a:schemeClr val="bg1"/>
                </a:solidFill>
                <a:latin typeface="Arial" panose="020B0604020202020204" pitchFamily="34" charset="0"/>
              </a:rPr>
              <a:t>estructura de datos</a:t>
            </a:r>
            <a:r>
              <a:rPr lang="es-ES" b="0" i="0" dirty="0">
                <a:solidFill>
                  <a:schemeClr val="bg1"/>
                </a:solidFill>
                <a:effectLst/>
                <a:latin typeface="Arial" panose="020B0604020202020204" pitchFamily="34" charset="0"/>
              </a:rPr>
              <a:t> del tipo </a:t>
            </a:r>
            <a:r>
              <a:rPr lang="es-ES" dirty="0">
                <a:solidFill>
                  <a:schemeClr val="bg1"/>
                </a:solidFill>
                <a:latin typeface="Arial" panose="020B0604020202020204" pitchFamily="34" charset="0"/>
              </a:rPr>
              <a:t>árbol</a:t>
            </a:r>
            <a:r>
              <a:rPr lang="es-ES" b="0" i="0" dirty="0">
                <a:solidFill>
                  <a:schemeClr val="bg1"/>
                </a:solidFill>
                <a:effectLst/>
                <a:latin typeface="Arial" panose="020B0604020202020204" pitchFamily="34" charset="0"/>
              </a:rPr>
              <a:t> con información perteneciente a un </a:t>
            </a:r>
            <a:r>
              <a:rPr lang="es-ES" dirty="0">
                <a:solidFill>
                  <a:schemeClr val="bg1"/>
                </a:solidFill>
                <a:latin typeface="Arial" panose="020B0604020202020204" pitchFamily="34" charset="0"/>
              </a:rPr>
              <a:t>conjunto ordenado.</a:t>
            </a:r>
            <a:endParaRPr dirty="0">
              <a:solidFill>
                <a:schemeClr val="bg1"/>
              </a:solidFill>
            </a:endParaRPr>
          </a:p>
        </p:txBody>
      </p:sp>
      <p:sp>
        <p:nvSpPr>
          <p:cNvPr id="422" name="Google Shape;422;p34"/>
          <p:cNvSpPr/>
          <p:nvPr/>
        </p:nvSpPr>
        <p:spPr>
          <a:xfrm>
            <a:off x="1518292" y="1986386"/>
            <a:ext cx="403817" cy="460478"/>
          </a:xfrm>
          <a:custGeom>
            <a:avLst/>
            <a:gdLst/>
            <a:ahLst/>
            <a:cxnLst/>
            <a:rect l="l" t="t" r="r" b="b"/>
            <a:pathLst>
              <a:path w="13313" h="15181" extrusionOk="0">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Ventajas Y Desventajas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312466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257406" y="1635805"/>
            <a:ext cx="4980112" cy="2229614"/>
          </a:xfrm>
          <a:prstGeom prst="rect">
            <a:avLst/>
          </a:prstGeom>
        </p:spPr>
        <p:txBody>
          <a:bodyPr spcFirstLastPara="1" wrap="square" lIns="91425" tIns="91425" rIns="91425" bIns="91425" anchor="t" anchorCtr="0">
            <a:noAutofit/>
          </a:bodyPr>
          <a:lstStyle/>
          <a:p>
            <a:pPr marL="285750" indent="-285750" algn="just"/>
            <a:r>
              <a:rPr lang="es-ES" b="1" dirty="0"/>
              <a:t>Ventajas</a:t>
            </a:r>
          </a:p>
          <a:p>
            <a:pPr marL="285750" indent="-285750" algn="just">
              <a:buFont typeface="Arial" panose="020B0604020202020204" pitchFamily="34" charset="0"/>
              <a:buChar char="•"/>
            </a:pPr>
            <a:r>
              <a:rPr lang="en-US" b="1" dirty="0"/>
              <a:t>Funciona efectivamente con datos desordenados</a:t>
            </a:r>
          </a:p>
          <a:p>
            <a:pPr marL="285750" indent="-285750" algn="just">
              <a:buFont typeface="Arial" panose="020B0604020202020204" pitchFamily="34" charset="0"/>
              <a:buChar char="•"/>
            </a:pPr>
            <a:r>
              <a:rPr lang="en-US" b="1" dirty="0" err="1"/>
              <a:t>Su</a:t>
            </a:r>
            <a:r>
              <a:rPr lang="en-US" b="1" dirty="0"/>
              <a:t> </a:t>
            </a:r>
            <a:r>
              <a:rPr lang="en-US" b="1" dirty="0" err="1"/>
              <a:t>desempeño</a:t>
            </a:r>
            <a:r>
              <a:rPr lang="en-US" b="1" dirty="0"/>
              <a:t> es </a:t>
            </a:r>
            <a:r>
              <a:rPr lang="en-US" b="1" dirty="0" err="1"/>
              <a:t>igual</a:t>
            </a:r>
            <a:r>
              <a:rPr lang="en-US" b="1" dirty="0"/>
              <a:t> de Bueno al Quicksort</a:t>
            </a:r>
          </a:p>
          <a:p>
            <a:pPr marL="285750" indent="-285750" algn="just">
              <a:buFont typeface="Arial" panose="020B0604020202020204" pitchFamily="34" charset="0"/>
              <a:buChar char="•"/>
            </a:pPr>
            <a:r>
              <a:rPr lang="en-US" b="1" dirty="0"/>
              <a:t>No </a:t>
            </a:r>
            <a:r>
              <a:rPr lang="en-US" b="1" dirty="0" err="1"/>
              <a:t>utiliza</a:t>
            </a:r>
            <a:r>
              <a:rPr lang="en-US" b="1" dirty="0"/>
              <a:t> </a:t>
            </a:r>
            <a:r>
              <a:rPr lang="en-US" b="1" dirty="0" err="1"/>
              <a:t>memoria</a:t>
            </a:r>
            <a:r>
              <a:rPr lang="en-US" b="1" dirty="0"/>
              <a:t> </a:t>
            </a:r>
            <a:r>
              <a:rPr lang="en-US" b="1" dirty="0" err="1"/>
              <a:t>adicional</a:t>
            </a:r>
            <a:endParaRPr lang="en-US" b="1" dirty="0"/>
          </a:p>
          <a:p>
            <a:pPr marL="285750" indent="-285750" algn="just">
              <a:buFont typeface="Arial" panose="020B0604020202020204" pitchFamily="34" charset="0"/>
              <a:buChar char="•"/>
            </a:pPr>
            <a:endParaRPr lang="en-US" b="1" dirty="0"/>
          </a:p>
          <a:p>
            <a:pPr marL="0" indent="0" algn="just">
              <a:buNone/>
            </a:pPr>
            <a:endParaRPr lang="en-US" b="1" dirty="0"/>
          </a:p>
          <a:p>
            <a:pPr marL="285750" indent="-285750" algn="just"/>
            <a:r>
              <a:rPr lang="en-US" b="1" dirty="0" err="1"/>
              <a:t>Desventajas</a:t>
            </a:r>
            <a:endParaRPr lang="en-US" b="1" dirty="0"/>
          </a:p>
          <a:p>
            <a:pPr marL="285750" indent="-285750" algn="just">
              <a:buFont typeface="Arial" panose="020B0604020202020204" pitchFamily="34" charset="0"/>
              <a:buChar char="•"/>
            </a:pPr>
            <a:r>
              <a:rPr lang="en-US" b="1" dirty="0"/>
              <a:t>Este </a:t>
            </a:r>
            <a:r>
              <a:rPr lang="en-US" b="1" dirty="0" err="1"/>
              <a:t>metodo</a:t>
            </a:r>
            <a:r>
              <a:rPr lang="en-US" b="1" dirty="0"/>
              <a:t> es </a:t>
            </a:r>
            <a:r>
              <a:rPr lang="en-US" b="1" dirty="0" err="1"/>
              <a:t>mucho</a:t>
            </a:r>
            <a:r>
              <a:rPr lang="en-US" b="1" dirty="0"/>
              <a:t> mas </a:t>
            </a:r>
            <a:r>
              <a:rPr lang="en-US" b="1" dirty="0" err="1"/>
              <a:t>complejo</a:t>
            </a:r>
            <a:r>
              <a:rPr lang="en-US" b="1" dirty="0"/>
              <a:t> que los </a:t>
            </a:r>
            <a:r>
              <a:rPr lang="en-US" b="1" dirty="0" err="1"/>
              <a:t>demas</a:t>
            </a:r>
            <a:endParaRPr lang="en-US" b="1" dirty="0"/>
          </a:p>
        </p:txBody>
      </p:sp>
    </p:spTree>
    <p:extLst>
      <p:ext uri="{BB962C8B-B14F-4D97-AF65-F5344CB8AC3E}">
        <p14:creationId xmlns:p14="http://schemas.microsoft.com/office/powerpoint/2010/main" val="184029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Funcionamiento</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974416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pic>
        <p:nvPicPr>
          <p:cNvPr id="7" name="Imagen 6">
            <a:extLst>
              <a:ext uri="{FF2B5EF4-FFF2-40B4-BE49-F238E27FC236}">
                <a16:creationId xmlns:a16="http://schemas.microsoft.com/office/drawing/2014/main" id="{E99C4043-DAA2-4B0C-9A48-65148E0E425E}"/>
              </a:ext>
            </a:extLst>
          </p:cNvPr>
          <p:cNvPicPr>
            <a:picLocks noChangeAspect="1"/>
          </p:cNvPicPr>
          <p:nvPr/>
        </p:nvPicPr>
        <p:blipFill>
          <a:blip r:embed="rId3"/>
          <a:stretch>
            <a:fillRect/>
          </a:stretch>
        </p:blipFill>
        <p:spPr>
          <a:xfrm>
            <a:off x="1311714" y="0"/>
            <a:ext cx="6520571" cy="5143500"/>
          </a:xfrm>
          <a:prstGeom prst="rect">
            <a:avLst/>
          </a:prstGeom>
        </p:spPr>
      </p:pic>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357</Words>
  <Application>Microsoft Office PowerPoint</Application>
  <PresentationFormat>Presentación en pantalla (16:9)</PresentationFormat>
  <Paragraphs>58</Paragraphs>
  <Slides>14</Slides>
  <Notes>14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Overpass Mono</vt:lpstr>
      <vt:lpstr>Anaheim</vt:lpstr>
      <vt:lpstr>Arial</vt:lpstr>
      <vt:lpstr>Programming Lesson by Slidesgo</vt:lpstr>
      <vt:lpstr>Algoritmo de ordenamiento Heapsort</vt:lpstr>
      <vt:lpstr>TABLE OF CONTENTS</vt:lpstr>
      <vt:lpstr>¿Que es?</vt:lpstr>
      <vt:lpstr>Presentación de PowerPoint</vt:lpstr>
      <vt:lpstr>DEFINITION OF CONCEPTS</vt:lpstr>
      <vt:lpstr>Ventajas Y Desventajas</vt:lpstr>
      <vt:lpstr>Presentación de PowerPoint</vt:lpstr>
      <vt:lpstr>Funcionamiento</vt:lpstr>
      <vt:lpstr>Presentación de PowerPoint</vt:lpstr>
      <vt:lpstr>Video</vt:lpstr>
      <vt:lpstr>Presentación de PowerPoint</vt:lpstr>
      <vt:lpstr>Código</vt:lpstr>
      <vt:lpstr>Código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 ordenamiento Heapsort</dc:title>
  <dc:creator>Nicolas Morales</dc:creator>
  <cp:lastModifiedBy>Nicolas Morales</cp:lastModifiedBy>
  <cp:revision>4</cp:revision>
  <dcterms:modified xsi:type="dcterms:W3CDTF">2021-03-12T18:01:30Z</dcterms:modified>
</cp:coreProperties>
</file>