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8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C8635-44AE-429D-9E76-1ECF4D1BB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DA369-C720-4D39-9A33-76C089CA56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712CE-56D5-4BFA-9EE3-8507A1806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6DF9A-521A-4FEE-92F2-8EE25789F56C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7F393-7895-438F-8DE8-87A4B6387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A563E-D80B-4C5D-BCE8-AD0B2D5F0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6DB9-9E42-4DD7-9FD4-44ED15BCC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77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F0103-177D-4070-BAA6-23F12A3E9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6EB949-7393-4ECD-9630-513CA3175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81BEE-23F8-4A00-AE87-3533A63A1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6DF9A-521A-4FEE-92F2-8EE25789F56C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F3814-8C4E-443E-9ECA-0224B88B1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578E7-2CC3-4DBD-B34C-A59E4B07A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6DB9-9E42-4DD7-9FD4-44ED15BCC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761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C89B48-00E0-4B57-B60A-D559C923AD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8D7E16-A34B-4459-8F98-9A902019AD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927D9-8D25-4805-9FF7-794CFF13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6DF9A-521A-4FEE-92F2-8EE25789F56C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C5FFD-9472-452C-AD6C-A8F42E16F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4B21C-BF22-4730-9B2C-8C502F6DD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6DB9-9E42-4DD7-9FD4-44ED15BCC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38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B8630-5D19-4D12-9E03-B7F5D92E1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E6534-EADD-4802-AC6B-59D50B872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839F1-FFC4-4138-944D-E46F7044C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6DF9A-521A-4FEE-92F2-8EE25789F56C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D4C75-A74B-497D-A6BB-FFA521D44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F15E3-A77F-4CFF-A02F-B247F2E41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6DB9-9E42-4DD7-9FD4-44ED15BCC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063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C4876-42E8-4CEB-AF52-C89586F84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4129F-F24E-4892-B639-90B5465AE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52F5F-BA59-4943-B892-9B97C61E5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6DF9A-521A-4FEE-92F2-8EE25789F56C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70852-AA26-4B12-8FF6-330648A8D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36AC5-4580-48B2-8A05-6C3E0E786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6DB9-9E42-4DD7-9FD4-44ED15BCC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64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10488-E33F-45EB-A5B0-15940021D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5062D-4741-4F18-9307-EFCDF1C294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B08325-9D09-46EF-8C25-006F8155D2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8712D-E304-416B-8576-525380C14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6DF9A-521A-4FEE-92F2-8EE25789F56C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644C1B-D9A6-4478-BF6C-063594E15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240E1B-EA39-4540-BB59-3FB0EE07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6DB9-9E42-4DD7-9FD4-44ED15BCC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225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037E5-5448-488C-B6C5-06D6A621B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B6BE63-C775-443A-9F3D-2A5257C1A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5CD58C-54B9-46BC-B150-BE6E84180E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E65366-63F5-4A64-A44A-EA3D6B628C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D4BCFC-D218-41A5-9D0C-AC30064C27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AE3867-3BC5-4289-B23C-5212E3F27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6DF9A-521A-4FEE-92F2-8EE25789F56C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071C61-6DAB-4DCA-B1EC-D436C6543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10A7BD-A436-4452-B714-7D4DADE08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6DB9-9E42-4DD7-9FD4-44ED15BCC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226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24F40-468E-4BD4-92CA-A280BC925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01209B-80F3-4299-BC1A-867633EF8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6DF9A-521A-4FEE-92F2-8EE25789F56C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EDB371-3E0F-4220-987F-7FDF68EA1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C140DC-DC99-4E2A-AA15-ECA72D85E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6DB9-9E42-4DD7-9FD4-44ED15BCC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826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492C0-5B44-4079-A41A-ED0965E9F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6DF9A-521A-4FEE-92F2-8EE25789F56C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F2A8D5-AD9A-4E89-A1BE-216DEBFF9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9A016-90FC-4A5B-92C3-F76BDF2FB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6DB9-9E42-4DD7-9FD4-44ED15BCC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02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0054A-A135-4957-BF1C-B2FFBE959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C0FB2-D5EB-4CB4-8B96-FAD1FFE12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7F331D-52E5-4961-8154-249143E2D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03F5F1-2A00-46D5-8C6B-89775AABB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6DF9A-521A-4FEE-92F2-8EE25789F56C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88632-341F-4784-A3B1-ECF097466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AC7CF2-89AB-4DE4-9BD9-4DFA2DE84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6DB9-9E42-4DD7-9FD4-44ED15BCC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07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B2520-96F3-4C73-B262-5F26A62DD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14113B-0453-4AB0-9502-385541EA1C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3656D9-BC8A-4502-A53F-F8CFD4C439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E0D74-9023-4396-888E-CC62F666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6DF9A-521A-4FEE-92F2-8EE25789F56C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23B404-BE40-438A-B28C-21AECF073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9DFE45-06D7-4833-A6B3-CA9435A96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6DB9-9E42-4DD7-9FD4-44ED15BCC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66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C54E42-C043-4505-A69E-F6719F413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FD54D-A6F8-410A-8F0C-A1C215DFC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C57BE-CC88-4352-9708-2953E535E1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6DF9A-521A-4FEE-92F2-8EE25789F56C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497F9-0BFE-4DA1-A7ED-95ADB17B0F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19785-FF10-4124-996E-B6C64C473C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16DB9-9E42-4DD7-9FD4-44ED15BCC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60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835303-786F-4A9A-A65F-D12FB84B02C1}"/>
              </a:ext>
            </a:extLst>
          </p:cNvPr>
          <p:cNvSpPr/>
          <p:nvPr/>
        </p:nvSpPr>
        <p:spPr>
          <a:xfrm>
            <a:off x="2263661" y="2052536"/>
            <a:ext cx="169549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Formation Z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6CA767-E967-4E98-A09A-2F74EAE9CBF2}"/>
              </a:ext>
            </a:extLst>
          </p:cNvPr>
          <p:cNvSpPr/>
          <p:nvPr/>
        </p:nvSpPr>
        <p:spPr>
          <a:xfrm>
            <a:off x="8375514" y="2052536"/>
            <a:ext cx="184825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Metasedimentary formation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9BB880E-322C-40CE-A8BA-FC204A5B4696}"/>
              </a:ext>
            </a:extLst>
          </p:cNvPr>
          <p:cNvSpPr/>
          <p:nvPr/>
        </p:nvSpPr>
        <p:spPr>
          <a:xfrm>
            <a:off x="3472774" y="3842426"/>
            <a:ext cx="1517515" cy="505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Protolith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77F6E53-3C5E-4786-A01B-6D9C92F4487E}"/>
              </a:ext>
            </a:extLst>
          </p:cNvPr>
          <p:cNvSpPr/>
          <p:nvPr/>
        </p:nvSpPr>
        <p:spPr>
          <a:xfrm>
            <a:off x="7308717" y="3842426"/>
            <a:ext cx="1387810" cy="505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D82FA00-3BC5-4972-B7EB-8A4785C1942F}"/>
              </a:ext>
            </a:extLst>
          </p:cNvPr>
          <p:cNvSpPr/>
          <p:nvPr/>
        </p:nvSpPr>
        <p:spPr>
          <a:xfrm>
            <a:off x="5223753" y="5116749"/>
            <a:ext cx="1964987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F0FEA7B-DD6B-4D81-9367-975AEC361A73}"/>
              </a:ext>
            </a:extLst>
          </p:cNvPr>
          <p:cNvCxnSpPr>
            <a:stCxn id="5" idx="1"/>
            <a:endCxn id="4" idx="3"/>
          </p:cNvCxnSpPr>
          <p:nvPr/>
        </p:nvCxnSpPr>
        <p:spPr>
          <a:xfrm flipH="1">
            <a:off x="3959156" y="2509736"/>
            <a:ext cx="4416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3090C71-D5E5-486C-9253-A842F9640436}"/>
              </a:ext>
            </a:extLst>
          </p:cNvPr>
          <p:cNvSpPr txBox="1"/>
          <p:nvPr/>
        </p:nvSpPr>
        <p:spPr>
          <a:xfrm>
            <a:off x="5732444" y="1911804"/>
            <a:ext cx="121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5D4438-0574-4B84-8B9C-945C9A6C6EBD}"/>
              </a:ext>
            </a:extLst>
          </p:cNvPr>
          <p:cNvSpPr txBox="1"/>
          <p:nvPr/>
        </p:nvSpPr>
        <p:spPr>
          <a:xfrm>
            <a:off x="3986683" y="2169827"/>
            <a:ext cx="13715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isProducedFrom</a:t>
            </a:r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F609B1-A9B2-4D64-B1F0-270DDB98F4BB}"/>
              </a:ext>
            </a:extLst>
          </p:cNvPr>
          <p:cNvSpPr txBox="1"/>
          <p:nvPr/>
        </p:nvSpPr>
        <p:spPr>
          <a:xfrm>
            <a:off x="6917307" y="2156301"/>
            <a:ext cx="148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isProductionInput</a:t>
            </a:r>
            <a:endParaRPr lang="en-US" sz="14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3C10C7A-7720-409A-80DB-922A509A14CA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3111409" y="2966936"/>
            <a:ext cx="1120123" cy="875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7561BE0-5FED-44F1-90A2-4305C91EAB0E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4383932" y="2509736"/>
            <a:ext cx="3991582" cy="1485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2733976-EC7C-4BD5-9CC1-64149E8D086E}"/>
              </a:ext>
            </a:extLst>
          </p:cNvPr>
          <p:cNvSpPr txBox="1"/>
          <p:nvPr/>
        </p:nvSpPr>
        <p:spPr>
          <a:xfrm>
            <a:off x="4503341" y="3511197"/>
            <a:ext cx="133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isRoleObjectFor</a:t>
            </a:r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614BA8-3022-46E0-9EC7-5877299C614A}"/>
              </a:ext>
            </a:extLst>
          </p:cNvPr>
          <p:cNvSpPr txBox="1"/>
          <p:nvPr/>
        </p:nvSpPr>
        <p:spPr>
          <a:xfrm>
            <a:off x="6976458" y="2616394"/>
            <a:ext cx="1238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hasRoleObject</a:t>
            </a:r>
            <a:endParaRPr 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EAFC31-8D3F-4AF6-A93B-6B4AC03A7FB3}"/>
              </a:ext>
            </a:extLst>
          </p:cNvPr>
          <p:cNvSpPr txBox="1"/>
          <p:nvPr/>
        </p:nvSpPr>
        <p:spPr>
          <a:xfrm>
            <a:off x="3244639" y="3534649"/>
            <a:ext cx="756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hasRole</a:t>
            </a:r>
            <a:endParaRPr 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00B7E1-17CD-40CD-955C-702393C82704}"/>
              </a:ext>
            </a:extLst>
          </p:cNvPr>
          <p:cNvSpPr txBox="1"/>
          <p:nvPr/>
        </p:nvSpPr>
        <p:spPr>
          <a:xfrm>
            <a:off x="1871060" y="2950837"/>
            <a:ext cx="1206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hasRolePlayer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86024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13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Richard</dc:creator>
  <cp:lastModifiedBy>Stephen Richard</cp:lastModifiedBy>
  <cp:revision>2</cp:revision>
  <dcterms:created xsi:type="dcterms:W3CDTF">2021-02-20T14:12:21Z</dcterms:created>
  <dcterms:modified xsi:type="dcterms:W3CDTF">2021-02-20T16:05:39Z</dcterms:modified>
</cp:coreProperties>
</file>