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v.okfn.org/dataset/lov/" TargetMode="External"/><Relationship Id="rId4" Type="http://schemas.openxmlformats.org/officeDocument/2006/relationships/hyperlink" Target="https://www.w3.org/TR/vocab-org/" TargetMode="External"/><Relationship Id="rId5" Type="http://schemas.openxmlformats.org/officeDocument/2006/relationships/hyperlink" Target="http://osmosys.hyperbody.nl/#framewor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+ Ontology Creation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links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http://lov.okfn.org/dataset/lov/</a:t>
            </a:r>
            <a:r>
              <a:rPr lang="en-GB"/>
              <a:t>   (linked open vocabularies)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https://www.w3.org/TR/vocab-org/</a:t>
            </a:r>
            <a:r>
              <a:rPr lang="en-GB"/>
              <a:t> (W3 Organization Ontologies)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http://osmosys.hyperbody.nl/#framework</a:t>
            </a:r>
            <a:r>
              <a:rPr lang="en-GB"/>
              <a:t> (ontology for smart cities)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Postgres and Pgadmin3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sudo apt-get update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sudo apt-get install postgresql postgresql-contrib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sudo -u postgres psql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ALTER USER postgres PASSWORD 'Emanuele123';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psql -U postgres -h localhost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sudo apt-get install pgadmin3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server with Pgadmin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Name: TestServer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Host: localhost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Username: postgres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Password: Emanuele123</a:t>
            </a:r>
            <a:br>
              <a:rPr lang="en-GB"/>
            </a:b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Database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dbname = 'tempscaling'  #DATABASE NAME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con.set_isolation_level(ISOLATION_LEVEL_AUTOCOMMIT)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cur = con.cursor()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statement= """ SELECT 1 from pg_database WHERE datname = '%s';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""" %dbname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cur.execute(statement)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tmp = cur.fetchall()[0][0]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if tmp == 0: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	cur.execute('CREATE DATABASE ' + dbname)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cur.close()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con.close()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Table from .csv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4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### Read Data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scalingData = pd.read_csv('brScaling.csv')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con = None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con = ps.connect(dbname = dbname, user='postgres', host='localhost', password='Emanuele123')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con.autocommit = True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cur = con.cursor()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tableName = 'scalingdata'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statement = """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SELECT EXISTS (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   SELECT 1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   FROM   pg_tables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   WHERE  tablename = '%s'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   );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"""%tableName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cur.execute(statement)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tmp = cur.fetchall()[0][0]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if tmp == True:   ## if the table exist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	tn = AsIs(tableName)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	statement = """DROP TABLE %s;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	"""%tn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	cur.execute(statement)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	engine = create_engine(r'postgresql+psycopg2://postgres:Emanuele123@localhost:5432/tempscaling')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	scalingData.to_sql(tableName, engine) ## Create Table scalingData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else: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	engine = create_engine(r'postgresql+psycopg2://postgres:Emanuele123@localhost:5432/tempscaling')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	scalingData.to_sql(tableName, engine) ## Create Table scalingData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cur.close()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con.close()</a:t>
            </a:r>
            <a:endParaRPr sz="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