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4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4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5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2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2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8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FD23066-E0E4-4A0C-B554-B9F2A919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5D2E6F5-4096-40AF-B31C-B6FBEEFF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33909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22BD8-939D-51BB-DB8B-0D901C929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496" y="2024742"/>
            <a:ext cx="3653108" cy="123164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2"/>
                </a:solidFill>
              </a:rPr>
              <a:t>EE Warehouse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750FC-0614-1D3B-7524-3A1E216A8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665" y="4114800"/>
            <a:ext cx="2579077" cy="62515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Update FIFO Algorithm</a:t>
            </a:r>
          </a:p>
        </p:txBody>
      </p:sp>
      <p:pic>
        <p:nvPicPr>
          <p:cNvPr id="23" name="Picture 3" descr="A splash of colors on a white surface">
            <a:extLst>
              <a:ext uri="{FF2B5EF4-FFF2-40B4-BE49-F238E27FC236}">
                <a16:creationId xmlns:a16="http://schemas.microsoft.com/office/drawing/2014/main" id="{79B3CC61-A86F-8866-2C60-9571E9584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33"/>
          <a:stretch/>
        </p:blipFill>
        <p:spPr>
          <a:xfrm>
            <a:off x="609600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23A514EC-6879-0DFB-8FE1-018F56CD0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" r="46259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512B72-1887-003E-2218-16DD73FFD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0" y="366344"/>
            <a:ext cx="6848670" cy="1380715"/>
          </a:xfrm>
        </p:spPr>
        <p:txBody>
          <a:bodyPr/>
          <a:lstStyle/>
          <a:p>
            <a:r>
              <a:rPr lang="en-US" dirty="0"/>
              <a:t>First in will be first 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8E0071-0951-9E2E-D82B-B0202B81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6" y="2196971"/>
            <a:ext cx="10690923" cy="31038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4A66B5-58D2-1E22-6EC0-70A8BCBD4C63}"/>
              </a:ext>
            </a:extLst>
          </p:cNvPr>
          <p:cNvSpPr/>
          <p:nvPr/>
        </p:nvSpPr>
        <p:spPr>
          <a:xfrm>
            <a:off x="2304661" y="3993502"/>
            <a:ext cx="5278987" cy="233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41699-BA74-C9EB-46D6-0C1F59C826E7}"/>
              </a:ext>
            </a:extLst>
          </p:cNvPr>
          <p:cNvSpPr/>
          <p:nvPr/>
        </p:nvSpPr>
        <p:spPr>
          <a:xfrm>
            <a:off x="2381260" y="4637869"/>
            <a:ext cx="5278987" cy="3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23A514EC-6879-0DFB-8FE1-018F56CD0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" r="46259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512B72-1887-003E-2218-16DD73FFD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0" y="366344"/>
            <a:ext cx="6848670" cy="1380715"/>
          </a:xfrm>
        </p:spPr>
        <p:txBody>
          <a:bodyPr/>
          <a:lstStyle/>
          <a:p>
            <a:r>
              <a:rPr lang="en-US" dirty="0"/>
              <a:t>First in will be first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AAD72B-D6D0-30F9-B66E-F36ECC48968E}"/>
              </a:ext>
            </a:extLst>
          </p:cNvPr>
          <p:cNvSpPr/>
          <p:nvPr/>
        </p:nvSpPr>
        <p:spPr>
          <a:xfrm>
            <a:off x="5176007" y="2927758"/>
            <a:ext cx="91999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A661A1-1E59-F166-4B25-15FF9BEDD811}"/>
              </a:ext>
            </a:extLst>
          </p:cNvPr>
          <p:cNvSpPr/>
          <p:nvPr/>
        </p:nvSpPr>
        <p:spPr>
          <a:xfrm>
            <a:off x="7485429" y="2927758"/>
            <a:ext cx="91999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21BC8-AC93-1941-5705-BEB970316EDC}"/>
              </a:ext>
            </a:extLst>
          </p:cNvPr>
          <p:cNvSpPr/>
          <p:nvPr/>
        </p:nvSpPr>
        <p:spPr>
          <a:xfrm>
            <a:off x="9908796" y="2927757"/>
            <a:ext cx="91999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ADB805-F476-546A-253B-D40B72D869C7}"/>
              </a:ext>
            </a:extLst>
          </p:cNvPr>
          <p:cNvSpPr/>
          <p:nvPr/>
        </p:nvSpPr>
        <p:spPr>
          <a:xfrm>
            <a:off x="7064581" y="5312278"/>
            <a:ext cx="1761688" cy="8955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 need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24BD6-FA11-F0C8-12C9-AA524AE6BD8A}"/>
              </a:ext>
            </a:extLst>
          </p:cNvPr>
          <p:cNvSpPr txBox="1"/>
          <p:nvPr/>
        </p:nvSpPr>
        <p:spPr>
          <a:xfrm>
            <a:off x="5350543" y="2558425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C3DB0-F42C-3E15-C661-D0C08C09C75E}"/>
              </a:ext>
            </a:extLst>
          </p:cNvPr>
          <p:cNvSpPr txBox="1"/>
          <p:nvPr/>
        </p:nvSpPr>
        <p:spPr>
          <a:xfrm>
            <a:off x="7664394" y="2558425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76C3C-D0CD-F0F4-AA82-4F1509E267C5}"/>
              </a:ext>
            </a:extLst>
          </p:cNvPr>
          <p:cNvSpPr txBox="1"/>
          <p:nvPr/>
        </p:nvSpPr>
        <p:spPr>
          <a:xfrm>
            <a:off x="10087761" y="2558425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6C1E81-7151-9403-ED55-7C17EC14E2E8}"/>
              </a:ext>
            </a:extLst>
          </p:cNvPr>
          <p:cNvCxnSpPr>
            <a:stCxn id="6" idx="0"/>
            <a:endCxn id="2" idx="2"/>
          </p:cNvCxnSpPr>
          <p:nvPr/>
        </p:nvCxnSpPr>
        <p:spPr>
          <a:xfrm flipH="1" flipV="1">
            <a:off x="5636004" y="3733101"/>
            <a:ext cx="2309421" cy="157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9DB1C-E630-1DC3-BF02-782D86721574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7945425" y="3733101"/>
            <a:ext cx="1" cy="157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30070C-551E-FA68-2ABE-163DA111BC6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7945425" y="3733100"/>
            <a:ext cx="2423368" cy="157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24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23A514EC-6879-0DFB-8FE1-018F56CD0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" r="46259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512B72-1887-003E-2218-16DD73FFD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0" y="366344"/>
            <a:ext cx="6848670" cy="1380715"/>
          </a:xfrm>
        </p:spPr>
        <p:txBody>
          <a:bodyPr/>
          <a:lstStyle/>
          <a:p>
            <a:r>
              <a:rPr lang="en-US" dirty="0"/>
              <a:t>RESULT explanation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4A728B-D08F-507A-9E1B-B534E304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120" y="1948151"/>
            <a:ext cx="648743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4727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Goudy Old Style</vt:lpstr>
      <vt:lpstr>ClassicFrameVTI</vt:lpstr>
      <vt:lpstr>EE Warehouse management</vt:lpstr>
      <vt:lpstr>First in will be first out</vt:lpstr>
      <vt:lpstr>First in will be first out</vt:lpstr>
      <vt:lpstr>RESULT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Warehouse management</dc:title>
  <dc:creator>On Tu Quoc Dat</dc:creator>
  <cp:lastModifiedBy>On Tu Quoc Dat</cp:lastModifiedBy>
  <cp:revision>3</cp:revision>
  <dcterms:created xsi:type="dcterms:W3CDTF">2023-03-16T12:42:21Z</dcterms:created>
  <dcterms:modified xsi:type="dcterms:W3CDTF">2023-03-16T13:00:45Z</dcterms:modified>
</cp:coreProperties>
</file>