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324" r:id="rId3"/>
    <p:sldId id="357" r:id="rId4"/>
    <p:sldId id="368" r:id="rId5"/>
    <p:sldId id="359" r:id="rId6"/>
    <p:sldId id="365" r:id="rId7"/>
    <p:sldId id="362" r:id="rId8"/>
    <p:sldId id="361" r:id="rId9"/>
    <p:sldId id="363" r:id="rId10"/>
    <p:sldId id="3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953A-B57C-45F1-A6F1-F0A8952870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996A-84EE-4D6B-A8E3-3DAB754A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8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8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3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3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6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F637-135A-4F94-AFB1-65340A87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42C58-212A-407C-96A3-51B9FC52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BDE6F-ADD4-4050-8B3C-C48A888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3612F-69CA-4CDF-A67B-C9AFF3D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FA4B9-E1D6-4DD6-873B-E8CE26C8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A15-8538-4EC2-8ECC-10C0B8C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CDBF-72E8-4DAC-BA59-3ADD39DD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47B80-2C05-4128-B915-27C2E23E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0383-1ADA-4D10-B5C7-5B4A4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34B4B-2876-479C-8D5C-4BEA0D3A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15123-11DD-465C-8526-FFE3539C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08FCB-F6CB-4544-811C-633ACE06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66CC-A256-4717-914E-7BF2685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A887C-2167-4AAE-A6A8-3E6C28D8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9B111-D020-4368-9CA3-A7F1F91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3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7DBC6-038D-4909-807E-F91A1D43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4C3C-E2F7-4BB1-A823-E6E1BDA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89574-D14A-48BC-8C4B-0C89EB5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C312E-3D5A-40E6-AF69-6D0EF7E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1838C-261D-441D-828C-AE0DA1AF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8DF01-6482-4B0B-92FE-D8B21C1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5D440-BA13-4834-96C2-F0C4E67D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CE820-ABED-480D-B63B-644C0DA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6135-85F6-4638-93F2-0FC2D84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84836-FBFC-44A2-8616-EE7E77B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F7D0-E4C0-4B20-8833-95F265C6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8BD51-5773-427E-9170-4CB141A5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89407-CA43-4555-AF4A-6E8E8BF2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EC2C8-294C-4699-82F6-4368681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0BA5F-C661-42F7-9B64-2783C5F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8EB41-F454-4228-8F85-E925CEC2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9679D-501F-409C-B00B-8DF403C2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F81CE-D3AE-43E2-ADE7-47B7006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F1E4A-1538-4E0C-90B6-6B96D9609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B56B87-CFD9-4ADE-9CC8-A56879E30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76006-798C-42A7-8BD4-4ABE9CAF5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556F3-9408-4056-B02F-CBEDBE8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809AA-2BCD-46A4-AA3D-AC18DC0F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AA682-ECE2-4D9E-A3EC-5DE1281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BF55-5D74-45F7-B301-0356143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9B9439-B290-4100-AD50-5BA6BEB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73481-2DD7-47B0-9E66-8BF9375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047D2-5511-44C4-905C-265958D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297C3-4570-49F0-B461-B731FDD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4A539-7053-4202-8D6E-C60D4B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F64C5-ABB2-48AE-B5F9-5BC4B3A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3C30-DD82-43CB-AA0E-45795721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9C13E-B1E9-4E32-BF04-1ADEE31F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75C14-AF32-4D49-B953-470AFACC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B913F-D692-4745-AB05-14F9B19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D0F0F-590A-4BCD-8F03-49B45D9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E9F6-9E1F-4D56-9B14-643D805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39581-3C0C-4985-80AE-A5CE2E0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A3F83-EA49-455F-84D4-F55EE4D2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D2E7-38A8-4077-B1C9-8BEF7B18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05A9-2AD4-4930-B013-B3573F1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8A7BF-DEE3-4A2C-B1EB-A959B92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9E590-E82F-4136-BEE1-C153F61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116BC-6B69-4B7F-B759-6DB020B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13D7A-584C-42CF-A4B3-588A0AE9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380D6-464C-4FE7-9CC9-6F9AD1E3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D754F-92A3-43F9-BA2D-A111BF52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FEEF-151E-4275-99D6-1D527C47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5660524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输入文件格式说明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train_type.csv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该文件需输入各列车类型包含的列车编号集合，并以“</a:t>
            </a:r>
            <a:r>
              <a:rPr lang="en-US" altLang="zh-CN" sz="1867" dirty="0"/>
              <a:t>;”</a:t>
            </a:r>
            <a:r>
              <a:rPr lang="zh-CN" altLang="en-US" sz="1867" dirty="0"/>
              <a:t>作为各列车编号之间的间隔。该编号为其他输入文件中的列车等级。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DA7971-09B6-4287-BE8F-E4804F5F4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084851"/>
            <a:ext cx="7392821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9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departure time range.csv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1220755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该文件中需要输入各列车在运行图的出发时间范围</a:t>
            </a:r>
            <a:r>
              <a:rPr lang="zh-CN" altLang="en-US" sz="1867" dirty="0"/>
              <a:t>，每列车在该表格中占用一行</a:t>
            </a:r>
            <a:r>
              <a:rPr lang="en-US" altLang="zh-CN" sz="1867" dirty="0"/>
              <a:t>2</a:t>
            </a:r>
            <a:r>
              <a:rPr lang="zh-CN" altLang="en-US" sz="1867" dirty="0"/>
              <a:t>格</a:t>
            </a:r>
            <a:r>
              <a:rPr lang="zh-CN" altLang="zh-CN" sz="1867" dirty="0"/>
              <a:t>，并按照小时：分钟格式输入。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151C8-1051-4C9D-99D0-7BC8FF90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78" y="2581420"/>
            <a:ext cx="8104194" cy="1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186E-DC1B-44E3-AE7A-8F182F202279}"/>
              </a:ext>
            </a:extLst>
          </p:cNvPr>
          <p:cNvSpPr txBox="1"/>
          <p:nvPr/>
        </p:nvSpPr>
        <p:spPr>
          <a:xfrm>
            <a:off x="608632" y="802060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DB52AF-6CCF-439C-8557-C63925C74F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51" y="1295212"/>
            <a:ext cx="5285064" cy="38405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DFA545-CC15-4DD9-9F28-BC28E4A92B8A}"/>
              </a:ext>
            </a:extLst>
          </p:cNvPr>
          <p:cNvSpPr txBox="1"/>
          <p:nvPr/>
        </p:nvSpPr>
        <p:spPr>
          <a:xfrm>
            <a:off x="733069" y="5649098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26610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166E5-FF4C-4A45-8910-4DFA2560C842}"/>
              </a:ext>
            </a:extLst>
          </p:cNvPr>
          <p:cNvSpPr/>
          <p:nvPr/>
        </p:nvSpPr>
        <p:spPr>
          <a:xfrm>
            <a:off x="377309" y="992155"/>
            <a:ext cx="1065718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</a:t>
            </a:r>
            <a:r>
              <a:rPr lang="zh-CN" altLang="en-US" sz="1867" dirty="0"/>
              <a:t>的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f</a:t>
            </a:r>
            <a:r>
              <a:rPr lang="en-US" altLang="zh-CN" sz="1867" baseline="-25000" dirty="0"/>
              <a:t> 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p</a:t>
            </a:r>
            <a:r>
              <a:rPr lang="en-US" altLang="zh-CN" sz="1867" dirty="0"/>
              <a:t> </a:t>
            </a:r>
            <a:r>
              <a:rPr lang="zh-CN" altLang="en-US" sz="1867" dirty="0"/>
              <a:t>数据，如下图所示</a:t>
            </a:r>
            <a:endParaRPr lang="zh-CN" altLang="zh-CN" sz="1867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538CA-4394-4544-B433-5FD41EA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33" y="2824967"/>
            <a:ext cx="5577585" cy="26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sequence of stops.csv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该文件中需要将各列车必须停站的车站编号输入，并以分号隔开，如列车没有必停站，则无必须停无需输入任何数据</a:t>
            </a:r>
            <a:endParaRPr lang="zh-CN" altLang="zh-CN" sz="1867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0DC8B6-81B1-4219-8DF2-AE6655F8A2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1796819"/>
            <a:ext cx="6240693" cy="393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1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max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该文件中需要以分钟为单位，输入各列车在各站的最长停站时间（始发站和终到站除外，因为列车在这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个站无最长停站时间）</a:t>
            </a:r>
            <a:endParaRPr lang="zh-CN" altLang="zh-CN" sz="1867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969BDE-EB3D-426D-BA9A-55CD451687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180862"/>
            <a:ext cx="5568619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min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该文件中需要输入各列车在各站（始发站和终到站除外，因为列车在这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个站无最少等待时间），如果该站非必须停靠车站，该时间为</a:t>
            </a:r>
            <a:r>
              <a:rPr lang="en-US" altLang="zh-CN" sz="1867" dirty="0"/>
              <a:t>0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AEB9F9-C3E9-42F0-BC3F-1E2F4339B0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988840"/>
            <a:ext cx="5280587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3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time information.csv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该文件中需要输入列车的起车附加时间、停车附加时间、运行图铺画起始时间、运行图铺画终止时间，其中起车附加时间、停车附加时间单位为分，运行图铺画起始时间、运行图铺画终止时间按照</a:t>
            </a:r>
            <a:r>
              <a:rPr lang="en-US" altLang="zh-CN" sz="1867" dirty="0"/>
              <a:t>HHMM</a:t>
            </a:r>
            <a:r>
              <a:rPr lang="zh-CN" altLang="en-US" sz="1867" dirty="0"/>
              <a:t>格式输入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83FC38-1DB4-4101-B11A-3C21A38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" y="3009939"/>
            <a:ext cx="10938813" cy="7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zone.csv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该文件中需要输入各区域（</a:t>
            </a:r>
            <a:r>
              <a:rPr lang="en-US" altLang="zh-CN" sz="1867" dirty="0"/>
              <a:t>zone</a:t>
            </a:r>
            <a:r>
              <a:rPr lang="zh-CN" altLang="en-US" sz="1867" dirty="0"/>
              <a:t>）的时间范围以及所在车站，便于</a:t>
            </a:r>
            <a:r>
              <a:rPr lang="en-US" altLang="zh-CN" sz="1867" dirty="0"/>
              <a:t>NEXTA</a:t>
            </a:r>
            <a:r>
              <a:rPr lang="zh-CN" altLang="en-US" sz="1867" dirty="0"/>
              <a:t>软件进行数据统计，时间输入格式为</a:t>
            </a:r>
            <a:r>
              <a:rPr lang="en-US" altLang="zh-CN" sz="1867" dirty="0"/>
              <a:t>HHMM</a:t>
            </a:r>
            <a:r>
              <a:rPr lang="zh-CN" altLang="en-US" sz="1867" dirty="0"/>
              <a:t>，车站输入格式为车站编号（</a:t>
            </a:r>
            <a:r>
              <a:rPr lang="en-US" altLang="zh-CN" sz="1867" dirty="0"/>
              <a:t>1</a:t>
            </a:r>
            <a:r>
              <a:rPr lang="zh-CN" altLang="en-US" sz="1867" dirty="0"/>
              <a:t>号车站即为铺画时空图最下方的第一个车站）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275239-4BDB-412D-9E2E-193A58A5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10" y="2569404"/>
            <a:ext cx="6769442" cy="14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457</Words>
  <Application>Microsoft Office PowerPoint</Application>
  <PresentationFormat>宽屏</PresentationFormat>
  <Paragraphs>30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1</cp:revision>
  <dcterms:created xsi:type="dcterms:W3CDTF">2020-06-20T09:12:36Z</dcterms:created>
  <dcterms:modified xsi:type="dcterms:W3CDTF">2020-06-20T09:18:00Z</dcterms:modified>
</cp:coreProperties>
</file>