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38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1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12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8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6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0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93EB1-5A16-4ECB-AF6A-E0C085D9D70D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233-5150-4A9A-80D1-322AF04BB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jvglu1y4yv78ow6/AACW9zN4WcYIT508qZiq1YDSa?dl=0" TargetMode="External"/><Relationship Id="rId2" Type="http://schemas.openxmlformats.org/officeDocument/2006/relationships/hyperlink" Target="https://drive.google.com/open?id=0Byx5q7YHYTByd0xTWVJkZFVCX2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Yx247/Gameboy-pi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plan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Game boy PI</a:t>
            </a:r>
          </a:p>
          <a:p>
            <a:r>
              <a:rPr lang="en-GB" dirty="0" smtClean="0"/>
              <a:t>A product of josh </a:t>
            </a:r>
            <a:r>
              <a:rPr lang="en-GB" dirty="0"/>
              <a:t>R</a:t>
            </a:r>
            <a:r>
              <a:rPr lang="en-GB" dirty="0" smtClean="0"/>
              <a:t>idgway &amp; </a:t>
            </a:r>
            <a:r>
              <a:rPr lang="en-GB" dirty="0" err="1" smtClean="0"/>
              <a:t>Naz</a:t>
            </a:r>
            <a:r>
              <a:rPr lang="en-GB" dirty="0" smtClean="0"/>
              <a:t> </a:t>
            </a:r>
            <a:r>
              <a:rPr lang="en-GB" dirty="0" err="1" smtClean="0"/>
              <a:t>Hoque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87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Gameboy based portable pi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reason this device is being created is to produce a device that can allow the play of classic/retro games on the move. And alternative to a ds or a Gameboy.</a:t>
            </a:r>
          </a:p>
          <a:p>
            <a:r>
              <a:rPr lang="en-GB" dirty="0" smtClean="0"/>
              <a:t>The games will be installed on the device using a easy system. So there is no need for cartridges like on a 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91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the console should meet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raspberry pi will be setup to emulate classic consoles. </a:t>
            </a:r>
          </a:p>
          <a:p>
            <a:r>
              <a:rPr lang="en-GB" dirty="0" smtClean="0"/>
              <a:t>This device will allow you to play many retro/ classic games on consoles such as Super Nintendo, Nintendo 64, Gameboy advance, Sega mega drive and many more</a:t>
            </a:r>
          </a:p>
          <a:p>
            <a:r>
              <a:rPr lang="en-GB" dirty="0" smtClean="0"/>
              <a:t>The device can push the display to a external monitor via mini </a:t>
            </a:r>
            <a:r>
              <a:rPr lang="en-GB" dirty="0" err="1" smtClean="0"/>
              <a:t>hdmi</a:t>
            </a:r>
            <a:endParaRPr lang="en-GB" dirty="0" smtClean="0"/>
          </a:p>
          <a:p>
            <a:r>
              <a:rPr lang="en-GB" dirty="0" smtClean="0"/>
              <a:t>The headphone jack will have sound and there will be an internal speaker. </a:t>
            </a:r>
          </a:p>
          <a:p>
            <a:r>
              <a:rPr lang="en-GB" dirty="0" smtClean="0"/>
              <a:t>The device will have a internal battery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26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the console will try tool meet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 for two player games using a external second controller via the external USB port</a:t>
            </a:r>
          </a:p>
          <a:p>
            <a:r>
              <a:rPr lang="en-GB" dirty="0" smtClean="0"/>
              <a:t>Support emulators for consoles such as </a:t>
            </a:r>
            <a:r>
              <a:rPr lang="en-GB" dirty="0" err="1" smtClean="0"/>
              <a:t>playstation</a:t>
            </a:r>
            <a:r>
              <a:rPr lang="en-GB" dirty="0" smtClean="0"/>
              <a:t> one and </a:t>
            </a:r>
            <a:r>
              <a:rPr lang="en-GB" dirty="0" err="1" smtClean="0"/>
              <a:t>xbox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9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 production of the marketing materials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7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2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 production of the product</a:t>
            </a:r>
          </a:p>
          <a:p>
            <a:r>
              <a:rPr lang="en-GB" dirty="0" smtClean="0"/>
              <a:t> further implement the marketing materials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Finalise the product </a:t>
            </a:r>
          </a:p>
          <a:p>
            <a:r>
              <a:rPr lang="en-GB" dirty="0" smtClean="0"/>
              <a:t>Finish the marketing materials with photographs of the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4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Collaborative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tools use to share documents google drive or drop box  and </a:t>
            </a:r>
            <a:r>
              <a:rPr lang="en-GB" dirty="0" err="1" smtClean="0"/>
              <a:t>Github</a:t>
            </a:r>
            <a:r>
              <a:rPr lang="en-GB" dirty="0" smtClean="0"/>
              <a:t> to share any code if necessary.</a:t>
            </a:r>
          </a:p>
          <a:p>
            <a:endParaRPr lang="en-GB" dirty="0"/>
          </a:p>
          <a:p>
            <a:r>
              <a:rPr lang="en-GB" dirty="0" smtClean="0"/>
              <a:t>Google drive link: </a:t>
            </a:r>
            <a:r>
              <a:rPr lang="en-GB" dirty="0" smtClean="0">
                <a:hlinkClick r:id="rId2"/>
              </a:rPr>
              <a:t>https://drive.google.com/open?id=0Byx5q7YHYTByd0xTWVJkZFVCX2M</a:t>
            </a:r>
            <a:r>
              <a:rPr lang="en-GB" dirty="0" smtClean="0"/>
              <a:t> </a:t>
            </a:r>
          </a:p>
          <a:p>
            <a:r>
              <a:rPr lang="en-GB" dirty="0" smtClean="0"/>
              <a:t>Dropbox share folder link (used as a backup): </a:t>
            </a:r>
            <a:r>
              <a:rPr lang="en-GB" dirty="0" smtClean="0">
                <a:hlinkClick r:id="rId3"/>
              </a:rPr>
              <a:t>https://www.dropbox.com/sh/jvglu1y4yv78ow6/AACW9zN4WcYIT508qZiq1YDSa?dl=0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repository link: </a:t>
            </a:r>
            <a:r>
              <a:rPr lang="en-GB" dirty="0" smtClean="0">
                <a:hlinkClick r:id="rId4"/>
              </a:rPr>
              <a:t>https://github.com/OnYx247/Gameboy-pi.git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92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46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plan </vt:lpstr>
      <vt:lpstr>Gameboy based portable pi console</vt:lpstr>
      <vt:lpstr>The Requirements the console should meet</vt:lpstr>
      <vt:lpstr>The requirements the console will try tool meet</vt:lpstr>
      <vt:lpstr>Stage 1</vt:lpstr>
      <vt:lpstr>Stage 2 </vt:lpstr>
      <vt:lpstr>Stage 3</vt:lpstr>
      <vt:lpstr>Collaborative tools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 </dc:title>
  <dc:creator>Josh Ridgway69</dc:creator>
  <cp:lastModifiedBy>Josh Ridgway69</cp:lastModifiedBy>
  <cp:revision>6</cp:revision>
  <dcterms:created xsi:type="dcterms:W3CDTF">2017-02-07T13:41:46Z</dcterms:created>
  <dcterms:modified xsi:type="dcterms:W3CDTF">2017-02-07T14:09:45Z</dcterms:modified>
</cp:coreProperties>
</file>