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d89f32b4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d89f32b4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2141700"/>
            <a:ext cx="76881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San Parser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041252" y="3615525"/>
            <a:ext cx="2376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Подготовил: Ким Олег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Мой проект сможет разобрать логи с массива и вывести результат в на веб-страничке или .xlsx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68E2E-F934-9DE4-BFA2-FD32C7AB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4415044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8F2E13-A44E-EC5D-EE6E-983FBC09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597924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Web </a:t>
            </a:r>
            <a:r>
              <a:rPr lang="ru-RU" sz="1800" dirty="0">
                <a:solidFill>
                  <a:schemeClr val="bg2"/>
                </a:solidFill>
              </a:rPr>
              <a:t>часть проекта написана на </a:t>
            </a:r>
            <a:r>
              <a:rPr lang="en-US" sz="1800" dirty="0">
                <a:solidFill>
                  <a:schemeClr val="bg2"/>
                </a:solidFill>
              </a:rPr>
              <a:t>Flask. </a:t>
            </a:r>
            <a:r>
              <a:rPr lang="ru-RU" sz="1800" dirty="0">
                <a:solidFill>
                  <a:schemeClr val="bg2"/>
                </a:solidFill>
              </a:rPr>
              <a:t>Парсер создан с использованием </a:t>
            </a:r>
            <a:r>
              <a:rPr lang="en" sz="1800" dirty="0" err="1">
                <a:solidFill>
                  <a:schemeClr val="bg2"/>
                </a:solidFill>
                <a:effectLst/>
              </a:rPr>
              <a:t>fnmatch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gzip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ru-RU" sz="1800" dirty="0">
                <a:solidFill>
                  <a:schemeClr val="bg2"/>
                </a:solidFill>
              </a:rPr>
              <a:t>и </a:t>
            </a:r>
            <a:r>
              <a:rPr lang="en-US" sz="1800" dirty="0">
                <a:solidFill>
                  <a:schemeClr val="bg2"/>
                </a:solidFill>
              </a:rPr>
              <a:t>sqlite3 </a:t>
            </a:r>
            <a:r>
              <a:rPr lang="ru-RU" sz="1800" dirty="0">
                <a:solidFill>
                  <a:schemeClr val="bg2"/>
                </a:solidFill>
              </a:rPr>
              <a:t>для хранения данных</a:t>
            </a:r>
            <a:r>
              <a:rPr lang="en-US" sz="1800" dirty="0">
                <a:solidFill>
                  <a:schemeClr val="bg2"/>
                </a:solidFill>
              </a:rPr>
              <a:t>.</a:t>
            </a:r>
            <a:endParaRPr lang="en" sz="1800" dirty="0">
              <a:solidFill>
                <a:schemeClr val="bg2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6C5AB4-AAA1-49BF-223B-D7F9A3F2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60" y="556095"/>
            <a:ext cx="2502990" cy="4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4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9FC97-1860-ACFA-A6C6-69DCBCA0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6886C-4034-FF9B-521E-6123AA1E8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>
              <a:buNone/>
            </a:pPr>
            <a:r>
              <a:rPr lang="ru-RU" sz="1800" dirty="0">
                <a:solidFill>
                  <a:schemeClr val="bg2"/>
                </a:solidFill>
              </a:rPr>
              <a:t>Добавление новых функции парсера</a:t>
            </a:r>
            <a:r>
              <a:rPr lang="en-US" sz="1800" dirty="0">
                <a:solidFill>
                  <a:schemeClr val="bg2"/>
                </a:solidFill>
              </a:rPr>
              <a:t>. </a:t>
            </a:r>
            <a:r>
              <a:rPr lang="ru-RU" sz="1800" dirty="0">
                <a:solidFill>
                  <a:schemeClr val="bg2"/>
                </a:solidFill>
              </a:rPr>
              <a:t> Улучшение веб интерфейса</a:t>
            </a:r>
            <a:r>
              <a:rPr lang="en-US" sz="1800" dirty="0">
                <a:solidFill>
                  <a:schemeClr val="bg2"/>
                </a:solidFill>
              </a:rPr>
              <a:t>. </a:t>
            </a:r>
            <a:r>
              <a:rPr lang="ru-RU" sz="1800" dirty="0">
                <a:solidFill>
                  <a:schemeClr val="bg2"/>
                </a:solidFill>
              </a:rPr>
              <a:t>Добавления поиска в таблицах</a:t>
            </a:r>
            <a:r>
              <a:rPr lang="en-US" sz="1800" dirty="0">
                <a:solidFill>
                  <a:schemeClr val="bg2"/>
                </a:solidFill>
              </a:rPr>
              <a:t>. </a:t>
            </a:r>
            <a:r>
              <a:rPr lang="ru-RU" sz="1800" dirty="0">
                <a:solidFill>
                  <a:schemeClr val="bg2"/>
                </a:solidFill>
              </a:rPr>
              <a:t>Улучшить </a:t>
            </a:r>
            <a:r>
              <a:rPr lang="en-US" sz="1800" dirty="0">
                <a:solidFill>
                  <a:schemeClr val="bg2"/>
                </a:solidFill>
              </a:rPr>
              <a:t>“</a:t>
            </a:r>
            <a:r>
              <a:rPr lang="ru-RU" sz="1800" dirty="0">
                <a:solidFill>
                  <a:schemeClr val="bg2"/>
                </a:solidFill>
              </a:rPr>
              <a:t>понятность</a:t>
            </a:r>
            <a:r>
              <a:rPr lang="en-US" sz="1800" dirty="0">
                <a:solidFill>
                  <a:schemeClr val="bg2"/>
                </a:solidFill>
              </a:rPr>
              <a:t>”</a:t>
            </a:r>
            <a:r>
              <a:rPr lang="ru-RU" sz="1800" dirty="0">
                <a:solidFill>
                  <a:schemeClr val="bg2"/>
                </a:solidFill>
              </a:rPr>
              <a:t> сайта</a:t>
            </a:r>
          </a:p>
        </p:txBody>
      </p:sp>
    </p:spTree>
    <p:extLst>
      <p:ext uri="{BB962C8B-B14F-4D97-AF65-F5344CB8AC3E}">
        <p14:creationId xmlns:p14="http://schemas.microsoft.com/office/powerpoint/2010/main" val="14428602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Macintosh PowerPoint</Application>
  <PresentationFormat>Экран (16:9)</PresentationFormat>
  <Paragraphs>8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Lato</vt:lpstr>
      <vt:lpstr>Arial</vt:lpstr>
      <vt:lpstr>Raleway</vt:lpstr>
      <vt:lpstr>Streamline</vt:lpstr>
      <vt:lpstr>San Parser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Parser</dc:title>
  <cp:lastModifiedBy>Microsoft Office User</cp:lastModifiedBy>
  <cp:revision>2</cp:revision>
  <dcterms:modified xsi:type="dcterms:W3CDTF">2024-04-25T12:47:00Z</dcterms:modified>
</cp:coreProperties>
</file>