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d89f32b4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d89f32b4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2141700"/>
            <a:ext cx="76881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San Parser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041252" y="3615525"/>
            <a:ext cx="2376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Подготовил: Ким Олег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dk2"/>
                </a:solidFill>
              </a:rPr>
              <a:t>Мой проект сможет разобрать логи с массива и вывести результат в на веб-страничке или .xlsx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