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91" r:id="rId4"/>
    <p:sldId id="290" r:id="rId5"/>
    <p:sldId id="288" r:id="rId6"/>
    <p:sldId id="292" r:id="rId7"/>
    <p:sldId id="279" r:id="rId8"/>
    <p:sldId id="294" r:id="rId9"/>
    <p:sldId id="280" r:id="rId10"/>
    <p:sldId id="296" r:id="rId11"/>
    <p:sldId id="297" r:id="rId12"/>
    <p:sldId id="298" r:id="rId13"/>
    <p:sldId id="273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CC00"/>
    <a:srgbClr val="FF66FF"/>
    <a:srgbClr val="9BE5FF"/>
    <a:srgbClr val="7132EE"/>
    <a:srgbClr val="CCFFCC"/>
    <a:srgbClr val="FF9900"/>
    <a:srgbClr val="E0FFC1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68844" autoAdjust="0"/>
  </p:normalViewPr>
  <p:slideViewPr>
    <p:cSldViewPr snapToGrid="0">
      <p:cViewPr varScale="1">
        <p:scale>
          <a:sx n="59" d="100"/>
          <a:sy n="59" d="100"/>
        </p:scale>
        <p:origin x="17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C94CE-5F0D-4989-B02D-52E39E06B3E5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7F927-6F1D-4901-852B-7458C52F3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35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Andrea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252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4199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599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89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615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87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284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Logistic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precisión </a:t>
            </a:r>
            <a:r>
              <a:rPr lang="es-ES" dirty="0" err="1">
                <a:sym typeface="Wingdings" panose="05000000000000000000" pitchFamily="2" charset="2"/>
              </a:rPr>
              <a:t>recall</a:t>
            </a:r>
            <a:r>
              <a:rPr lang="es-ES" dirty="0">
                <a:sym typeface="Wingdings" panose="05000000000000000000" pitchFamily="2" charset="2"/>
              </a:rPr>
              <a:t>, </a:t>
            </a:r>
            <a:r>
              <a:rPr lang="es-ES" dirty="0" err="1">
                <a:sym typeface="Wingdings" panose="05000000000000000000" pitchFamily="2" charset="2"/>
              </a:rPr>
              <a:t>roc</a:t>
            </a:r>
            <a:r>
              <a:rPr lang="es-ES" dirty="0">
                <a:sym typeface="Wingdings" panose="05000000000000000000" pitchFamily="2" charset="2"/>
              </a:rPr>
              <a:t>, </a:t>
            </a:r>
            <a:r>
              <a:rPr lang="es-ES" dirty="0" err="1">
                <a:sym typeface="Wingdings" panose="05000000000000000000" pitchFamily="2" charset="2"/>
              </a:rPr>
              <a:t>conf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matrix</a:t>
            </a:r>
            <a:r>
              <a:rPr lang="es-ES" dirty="0">
                <a:sym typeface="Wingdings" panose="05000000000000000000" pitchFamily="2" charset="2"/>
              </a:rPr>
              <a:t> normal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356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KNN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8597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SVC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642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Decision</a:t>
            </a:r>
            <a:r>
              <a:rPr lang="es-ES" dirty="0"/>
              <a:t> </a:t>
            </a:r>
            <a:r>
              <a:rPr lang="es-ES" dirty="0" err="1"/>
              <a:t>Tree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462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10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C550D-8C6D-A248-1F69-5BD5CF75B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1DC96E-BD99-F09E-77B9-4A3AE8B6D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3A7D4-59F4-4458-D2CF-5569F0BE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35C6A9-AB30-FEF2-1533-24DD983C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091063-FDC0-3A79-4F0F-1D0E1883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7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9A11F-9B92-ED5A-ED09-AFDFF2E0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FB74FF-9AD6-ED81-47A0-3AA0C6DB5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139727-75CD-4AD5-E017-327CA05F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53F2DD-F650-4294-19E9-E6AFDD45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E935B1-CB2D-1E84-977D-565E0795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0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56B0DA-FF24-999C-BEB1-541EFE4EF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124B1D-3BE9-2266-51F4-EE5A1E1B6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ABF004-44BB-840A-4650-245C164B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6CE757-1784-FAFA-C27D-C122575F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14F18-4EBF-6124-D923-1D1A198E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5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B0D0D-EEC8-A28F-B181-3233824B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A047EA-821F-C5AC-FF3F-A3DB089A9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E4FF52-FC09-82FF-8B54-05C0D9C7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0A91E4-240E-49F3-F596-A723B0D0D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67FF65-7A97-F214-8153-0E7D5ED2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3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28DEC-F724-7917-2098-736AB848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705968-8CD4-2A38-A14E-316AA8EA1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ECE173-10AA-A465-EDC8-6AC5D993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118ED-933D-E0F1-9AC2-BEF4CC37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BE97C4-8809-A918-0360-CB5B765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7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A0E70-F6CA-F448-E0DE-D5063B2E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2DC33D-7F7C-CF9F-2764-4AE565396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A65E25-CCD0-FE7E-22A6-08516942B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B85A5C-2FF6-2B32-D8F7-39D667B3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608C82-0D25-2E8F-28B7-7D062CCC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C70C7E-D2A3-682A-BE41-ADCDC82E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9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38C0F-B053-21AA-4A64-F8D3AA0C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1D0BDF-CA37-39D0-00A8-815E454DD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DDFDC5-69F8-42DB-4EDE-B651C6E36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52500E7-AA15-41E0-EA28-F3C01567A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184592-E7F8-2C28-3E6C-588ECF4C1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720A70-1CF6-5D54-D4B0-D176414B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16F3C7-EBE2-2B6C-061F-A67D2E7F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DD5A6B0-8D94-BCDF-16A8-0D97BBF7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8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A9BEF-1759-32D9-F487-5511686B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C9C41C-3FE8-9076-2B6F-05FFE13E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3E6385-9CF3-4D98-B582-D345F286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815912-5DA8-7F14-FE37-A74077E7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3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D4B1B4-2536-A849-4F7B-584F649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F84F70-8733-4D74-B452-821940B0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BBE069-DF03-D1F7-2489-BD84C353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0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9E18B-8CC3-E7B2-96E1-2C32BDB7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A0C7A1-2CA6-B486-E10B-20B8539A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DE8109-4347-2A84-8D42-02388815B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0F546F-1B56-7719-2BCA-FE77B3C5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4AC3A8-502B-FFEE-5A3B-A0F39E58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AD0F52-A5BC-8D72-4545-877BB8DD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8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AF843-438B-DEB9-2540-677CAB24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9284D1-99D8-3217-47B5-20BFF75B7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BC8C78-5814-2858-689F-B28D43DB8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23ACCB-B301-C342-0F30-527B02A9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2817DF-C3C0-EBDA-E6E5-D92B6071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5E95CD-D393-930C-A407-005F1480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8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8D770D-6E9F-B799-1583-EE1B94F7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470F76-C59D-1903-F2CC-CFFBB077C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322450-5600-E3EC-CAF5-E39C8833C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091F64-12A2-B04F-D5CC-4AB338738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EAD192-DEB3-931B-460E-0259BC5EA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8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10690A46-A312-25CB-9753-A69C28D035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8404" b="15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883179A-0F47-4EBB-8A34-2287DDAA2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Pràctica</a:t>
            </a:r>
            <a:r>
              <a:rPr lang="en-US" dirty="0"/>
              <a:t> 2: </a:t>
            </a:r>
            <a:r>
              <a:rPr lang="en-US" dirty="0" err="1"/>
              <a:t>Classificació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A79948-6369-4315-9D42-F69B5BBBC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102000"/>
              </a:lnSpc>
              <a:spcAft>
                <a:spcPts val="200"/>
              </a:spcAft>
            </a:pPr>
            <a:r>
              <a:rPr lang="en-US" sz="2000" dirty="0"/>
              <a:t>Andrea González</a:t>
            </a:r>
          </a:p>
          <a:p>
            <a:pPr marL="384048" indent="-384048">
              <a:lnSpc>
                <a:spcPct val="102000"/>
              </a:lnSpc>
              <a:spcAft>
                <a:spcPts val="200"/>
              </a:spcAft>
            </a:pPr>
            <a:r>
              <a:rPr lang="en-US" sz="2000" dirty="0"/>
              <a:t>Gerard </a:t>
            </a:r>
            <a:r>
              <a:rPr lang="en-US" sz="2000" dirty="0" err="1"/>
              <a:t>Lahuerta</a:t>
            </a:r>
            <a:endParaRPr lang="en-US" sz="2000" dirty="0"/>
          </a:p>
          <a:p>
            <a:pPr marL="384048" indent="-384048">
              <a:lnSpc>
                <a:spcPct val="102000"/>
              </a:lnSpc>
              <a:spcAft>
                <a:spcPts val="200"/>
              </a:spcAft>
            </a:pPr>
            <a:r>
              <a:rPr lang="en-US" sz="2000" dirty="0"/>
              <a:t>Ona Sánchez</a:t>
            </a:r>
          </a:p>
        </p:txBody>
      </p:sp>
    </p:spTree>
    <p:extLst>
      <p:ext uri="{BB962C8B-B14F-4D97-AF65-F5344CB8AC3E}">
        <p14:creationId xmlns:p14="http://schemas.microsoft.com/office/powerpoint/2010/main" val="843603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 descr="Pantalla de computadora con letras&#10;&#10;Descripción generada automáticamente con confianza baja">
            <a:extLst>
              <a:ext uri="{FF2B5EF4-FFF2-40B4-BE49-F238E27FC236}">
                <a16:creationId xmlns:a16="http://schemas.microsoft.com/office/drawing/2014/main" id="{EB9A1D63-47AB-2BA0-E94D-837187266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" y="744617"/>
            <a:ext cx="6410084" cy="538282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 descr="Imagen que contiene Gráfico de líneas&#10;&#10;Descripción generada automáticamente">
            <a:extLst>
              <a:ext uri="{FF2B5EF4-FFF2-40B4-BE49-F238E27FC236}">
                <a16:creationId xmlns:a16="http://schemas.microsoft.com/office/drawing/2014/main" id="{A85DE5D3-3DBB-EFCA-4775-83CC00F19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677" y="643467"/>
            <a:ext cx="3647336" cy="247565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 descr="Imagen que contiene Mapa&#10;&#10;Descripción generada automáticamente">
            <a:extLst>
              <a:ext uri="{FF2B5EF4-FFF2-40B4-BE49-F238E27FC236}">
                <a16:creationId xmlns:a16="http://schemas.microsoft.com/office/drawing/2014/main" id="{D27B6457-F9B7-C3D2-F4A5-5761B1573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622" y="3748194"/>
            <a:ext cx="3707446" cy="247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8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EF55DA3-6ED6-D94B-7451-975A25688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494" y="643466"/>
            <a:ext cx="844101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3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4A893F2-8EF6-AF6C-03EE-838CB0AEF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94" y="643466"/>
            <a:ext cx="844101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07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098" name="Picture 2" descr="Carmen en su tinta: El final de una historia">
            <a:extLst>
              <a:ext uri="{FF2B5EF4-FFF2-40B4-BE49-F238E27FC236}">
                <a16:creationId xmlns:a16="http://schemas.microsoft.com/office/drawing/2014/main" id="{CFA4C73A-BC02-A33A-B281-0C16DA244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" r="-2" b="-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43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0C58158E-6D8E-44AA-8971-AD86EC1846FB}"/>
              </a:ext>
            </a:extLst>
          </p:cNvPr>
          <p:cNvSpPr/>
          <p:nvPr/>
        </p:nvSpPr>
        <p:spPr>
          <a:xfrm>
            <a:off x="307910" y="0"/>
            <a:ext cx="911290" cy="1428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89634B-22B6-50B8-DAAD-7F32BBFB5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258"/>
            <a:ext cx="12192000" cy="629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0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2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BFDC4454-0D13-B3E1-2AE8-2E57B4F66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115" y="1045837"/>
            <a:ext cx="6567770" cy="476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9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3C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viendo, mujer, colorido, grande&#10;&#10;Descripción generada automáticamente">
            <a:extLst>
              <a:ext uri="{FF2B5EF4-FFF2-40B4-BE49-F238E27FC236}">
                <a16:creationId xmlns:a16="http://schemas.microsoft.com/office/drawing/2014/main" id="{88DC807F-9842-5C41-8F68-83CD68ED6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612" y="643467"/>
            <a:ext cx="855877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4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E9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magen que contiene Gráfico de líneas&#10;&#10;Descripción generada automáticamente">
            <a:extLst>
              <a:ext uri="{FF2B5EF4-FFF2-40B4-BE49-F238E27FC236}">
                <a16:creationId xmlns:a16="http://schemas.microsoft.com/office/drawing/2014/main" id="{DEB94D1C-12A2-D298-7D33-E244344B3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53" y="643467"/>
            <a:ext cx="3647336" cy="247565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E9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9E4F5B96-EC86-FE64-C16D-8C8C762FB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98" y="3748194"/>
            <a:ext cx="3707446" cy="247163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A7B133B-466F-40BA-E0FF-05FB499BE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764" y="744617"/>
            <a:ext cx="6410084" cy="538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0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n 1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27933FCD-3FE6-8142-28F7-CA514EFC6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" y="744617"/>
            <a:ext cx="6410084" cy="538282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6C2D0B6-9DA1-4B0D-3F23-028567637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677" y="643467"/>
            <a:ext cx="3647336" cy="247565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EC98B9F2-3FEA-B505-0171-43977DCC6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622" y="3748194"/>
            <a:ext cx="3707446" cy="247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5" name="Rectangle 3104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7" name="Rectangle 3106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F7B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ACA20BB8-2D79-E29F-A159-B382FF6DD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53" y="643467"/>
            <a:ext cx="3647336" cy="2475653"/>
          </a:xfrm>
          <a:prstGeom prst="rect">
            <a:avLst/>
          </a:prstGeom>
        </p:spPr>
      </p:pic>
      <p:sp>
        <p:nvSpPr>
          <p:cNvPr id="3109" name="Rectangle 3108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F7B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B8237FE5-5CD9-CEFD-77E8-5D339B531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98" y="3748194"/>
            <a:ext cx="3707446" cy="2471631"/>
          </a:xfrm>
          <a:prstGeom prst="rect">
            <a:avLst/>
          </a:prstGeom>
        </p:spPr>
      </p:pic>
      <p:sp>
        <p:nvSpPr>
          <p:cNvPr id="3111" name="Rectangle 3110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344B9BE-60CA-F7AC-D9F3-FB35502A1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764" y="744617"/>
            <a:ext cx="6410084" cy="538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2DA14481-58C3-D787-B3C8-711F86E37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" y="744617"/>
            <a:ext cx="6410084" cy="538282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752CDAC-87AE-E974-6C0B-7E0C24F81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677" y="643467"/>
            <a:ext cx="3647336" cy="247565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615592FA-CE06-5E3F-8B56-2772D7B56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622" y="3748194"/>
            <a:ext cx="3707446" cy="247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1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EA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862AC07-804B-D73C-1AE1-9260B827B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53" y="643467"/>
            <a:ext cx="3647336" cy="247565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EA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85DE9021-8593-4F31-48AF-3B06ECE8F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98" y="3748194"/>
            <a:ext cx="3707446" cy="247163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8072891-B6C2-9987-66C7-66632E218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764" y="744617"/>
            <a:ext cx="6410084" cy="538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351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</TotalTime>
  <Words>40</Words>
  <Application>Microsoft Office PowerPoint</Application>
  <PresentationFormat>Panorámica</PresentationFormat>
  <Paragraphs>23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Pràctica 2: Classificació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etiquetador</dc:title>
  <dc:creator>Ona Sánchez Núñez</dc:creator>
  <cp:lastModifiedBy>Ona Sánchez Núñez</cp:lastModifiedBy>
  <cp:revision>24</cp:revision>
  <dcterms:created xsi:type="dcterms:W3CDTF">2022-05-16T14:25:29Z</dcterms:created>
  <dcterms:modified xsi:type="dcterms:W3CDTF">2022-11-03T23:55:41Z</dcterms:modified>
</cp:coreProperties>
</file>