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91" r:id="rId4"/>
    <p:sldId id="290" r:id="rId5"/>
    <p:sldId id="288" r:id="rId6"/>
    <p:sldId id="292" r:id="rId7"/>
    <p:sldId id="279" r:id="rId8"/>
    <p:sldId id="294" r:id="rId9"/>
    <p:sldId id="280" r:id="rId10"/>
    <p:sldId id="296" r:id="rId11"/>
    <p:sldId id="297" r:id="rId12"/>
    <p:sldId id="298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99CC00"/>
    <a:srgbClr val="FF66FF"/>
    <a:srgbClr val="9BE5FF"/>
    <a:srgbClr val="7132EE"/>
    <a:srgbClr val="CCFFCC"/>
    <a:srgbClr val="FF9900"/>
    <a:srgbClr val="E0FFC1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68844" autoAdjust="0"/>
  </p:normalViewPr>
  <p:slideViewPr>
    <p:cSldViewPr snapToGrid="0">
      <p:cViewPr varScale="1">
        <p:scale>
          <a:sx n="59" d="100"/>
          <a:sy n="59" d="100"/>
        </p:scale>
        <p:origin x="17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C94CE-5F0D-4989-B02D-52E39E06B3E5}" type="datetimeFigureOut">
              <a:rPr lang="es-ES" smtClean="0"/>
              <a:t>04/11/2022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7F927-6F1D-4901-852B-7458C52F3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Andrea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52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19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7599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8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6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8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284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precisión </a:t>
            </a:r>
            <a:r>
              <a:rPr lang="es-ES" dirty="0" err="1">
                <a:sym typeface="Wingdings" panose="05000000000000000000" pitchFamily="2" charset="2"/>
              </a:rPr>
              <a:t>recall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roc</a:t>
            </a:r>
            <a:r>
              <a:rPr lang="es-ES" dirty="0">
                <a:sym typeface="Wingdings" panose="05000000000000000000" pitchFamily="2" charset="2"/>
              </a:rPr>
              <a:t>, </a:t>
            </a:r>
            <a:r>
              <a:rPr lang="es-ES" dirty="0" err="1">
                <a:sym typeface="Wingdings" panose="05000000000000000000" pitchFamily="2" charset="2"/>
              </a:rPr>
              <a:t>conf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matrix</a:t>
            </a:r>
            <a:r>
              <a:rPr lang="es-ES" dirty="0">
                <a:sym typeface="Wingdings" panose="05000000000000000000" pitchFamily="2" charset="2"/>
              </a:rPr>
              <a:t> normal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356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KNN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59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SVC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64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46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7F927-6F1D-4901-852B-7458C52F3FC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10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550D-8C6D-A248-1F69-5BD5CF75B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1DC96E-BD99-F09E-77B9-4A3AE8B6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3A7D4-59F4-4458-D2CF-5569F0BE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35C6A9-AB30-FEF2-1533-24DD983C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091063-FDC0-3A79-4F0F-1D0E1883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7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A11F-9B92-ED5A-ED09-AFDFF2E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B74FF-9AD6-ED81-47A0-3AA0C6DB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39727-75CD-4AD5-E017-327CA05F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3F2DD-F650-4294-19E9-E6AFDD45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935B1-CB2D-1E84-977D-565E0795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0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56B0DA-FF24-999C-BEB1-541EFE4EF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24B1D-3BE9-2266-51F4-EE5A1E1B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BF004-44BB-840A-4650-245C164B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CE757-1784-FAFA-C27D-C122575F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14F18-4EBF-6124-D923-1D1A198E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B0D0D-EEC8-A28F-B181-3233824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047EA-821F-C5AC-FF3F-A3DB089A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4FF52-FC09-82FF-8B54-05C0D9C7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A91E4-240E-49F3-F596-A723B0D0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7FF65-7A97-F214-8153-0E7D5ED2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28DEC-F724-7917-2098-736AB848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05968-8CD4-2A38-A14E-316AA8EA1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CE173-10AA-A465-EDC8-6AC5D993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118ED-933D-E0F1-9AC2-BEF4CC37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BE97C4-8809-A918-0360-CB5B765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A0E70-F6CA-F448-E0DE-D5063B2E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DC33D-7F7C-CF9F-2764-4AE56539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A65E25-CCD0-FE7E-22A6-08516942B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B85A5C-2FF6-2B32-D8F7-39D667B3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08C82-0D25-2E8F-28B7-7D062CCC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70C7E-D2A3-682A-BE41-ADCDC82E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38C0F-B053-21AA-4A64-F8D3AA0C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1D0BDF-CA37-39D0-00A8-815E454D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DDFDC5-69F8-42DB-4EDE-B651C6E3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2500E7-AA15-41E0-EA28-F3C01567A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184592-E7F8-2C28-3E6C-588ECF4C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20A70-1CF6-5D54-D4B0-D176414B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16F3C7-EBE2-2B6C-061F-A67D2E7F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D5A6B0-8D94-BCDF-16A8-0D97BBF7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8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A9BEF-1759-32D9-F487-5511686B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C9C41C-3FE8-9076-2B6F-05FFE13E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E6385-9CF3-4D98-B582-D345F286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815912-5DA8-7F14-FE37-A74077E7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3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D4B1B4-2536-A849-4F7B-584F649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11/4/2022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FF84F70-8733-4D74-B452-821940B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BBE069-DF03-D1F7-2489-BD84C353B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9E18B-8CC3-E7B2-96E1-2C32BDB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0C7A1-2CA6-B486-E10B-20B8539A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DE8109-4347-2A84-8D42-02388815B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0F546F-1B56-7719-2BCA-FE77B3C5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4AC3A8-502B-FFEE-5A3B-A0F39E58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D0F52-A5BC-8D72-4545-877BB8DD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8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AF843-438B-DEB9-2540-677CAB2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9284D1-99D8-3217-47B5-20BFF75B7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BC8C78-5814-2858-689F-B28D43DB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23ACCB-B301-C342-0F30-527B02A9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817DF-C3C0-EBDA-E6E5-D92B6071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5E95CD-D393-930C-A407-005F1480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78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8D770D-6E9F-B799-1583-EE1B94F7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70F76-C59D-1903-F2CC-CFFBB077C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322450-5600-E3EC-CAF5-E39C8833C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11/4/2022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91F64-12A2-B04F-D5CC-4AB33873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AD192-DEB3-931B-460E-0259BC5EA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0690A46-A312-25CB-9753-A69C28D035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8404" b="1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83179A-0F47-4EBB-8A34-2287DDAA2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Pràctica</a:t>
            </a:r>
            <a:r>
              <a:rPr lang="en-US" dirty="0"/>
              <a:t> 2: </a:t>
            </a:r>
            <a:r>
              <a:rPr lang="en-US" dirty="0" err="1"/>
              <a:t>Classificació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79948-6369-4315-9D42-F69B5BBBC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Andrea González</a:t>
            </a:r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Gerard </a:t>
            </a:r>
            <a:r>
              <a:rPr lang="en-US" sz="2000" dirty="0" err="1"/>
              <a:t>Lahuerta</a:t>
            </a:r>
            <a:endParaRPr lang="en-US" sz="2000" dirty="0"/>
          </a:p>
          <a:p>
            <a:pPr marL="384048" indent="-384048">
              <a:lnSpc>
                <a:spcPct val="102000"/>
              </a:lnSpc>
              <a:spcAft>
                <a:spcPts val="200"/>
              </a:spcAft>
            </a:pPr>
            <a:r>
              <a:rPr lang="en-US" sz="2000" dirty="0"/>
              <a:t>Ona Sánchez</a:t>
            </a:r>
          </a:p>
        </p:txBody>
      </p:sp>
    </p:spTree>
    <p:extLst>
      <p:ext uri="{BB962C8B-B14F-4D97-AF65-F5344CB8AC3E}">
        <p14:creationId xmlns:p14="http://schemas.microsoft.com/office/powerpoint/2010/main" val="8436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Pantalla de computadora con letras&#10;&#10;Descripción generada automáticamente con confianza baja">
            <a:extLst>
              <a:ext uri="{FF2B5EF4-FFF2-40B4-BE49-F238E27FC236}">
                <a16:creationId xmlns:a16="http://schemas.microsoft.com/office/drawing/2014/main" id="{EB9A1D63-47AB-2BA0-E94D-83718726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 de líneas&#10;&#10;Descripción generada automáticamente">
            <a:extLst>
              <a:ext uri="{FF2B5EF4-FFF2-40B4-BE49-F238E27FC236}">
                <a16:creationId xmlns:a16="http://schemas.microsoft.com/office/drawing/2014/main" id="{168394E7-4112-1815-4F03-25DC8201A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2B0F46A-7653-03DB-1595-2C9783144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F6BE76-C470-4F8F-FD0C-7A0068830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890587"/>
            <a:ext cx="7705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4A893F2-8EF6-AF6C-03EE-838CB0AE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4" y="643466"/>
            <a:ext cx="844101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Carmen en su tinta: El final de una historia">
            <a:extLst>
              <a:ext uri="{FF2B5EF4-FFF2-40B4-BE49-F238E27FC236}">
                <a16:creationId xmlns:a16="http://schemas.microsoft.com/office/drawing/2014/main" id="{CFA4C73A-BC02-A33A-B281-0C16DA244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" r="-2" b="-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C58158E-6D8E-44AA-8971-AD86EC1846FB}"/>
              </a:ext>
            </a:extLst>
          </p:cNvPr>
          <p:cNvSpPr/>
          <p:nvPr/>
        </p:nvSpPr>
        <p:spPr>
          <a:xfrm>
            <a:off x="307910" y="0"/>
            <a:ext cx="911290" cy="1428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89634B-22B6-50B8-DAAD-7F32BBFB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258"/>
            <a:ext cx="12192000" cy="62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08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2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FDC4454-0D13-B3E1-2AE8-2E57B4F66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15" y="1045837"/>
            <a:ext cx="6567770" cy="47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23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viendo, mujer, colorido, grande&#10;&#10;Descripción generada automáticamente">
            <a:extLst>
              <a:ext uri="{FF2B5EF4-FFF2-40B4-BE49-F238E27FC236}">
                <a16:creationId xmlns:a16="http://schemas.microsoft.com/office/drawing/2014/main" id="{88DC807F-9842-5C41-8F68-83CD68ED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12" y="643467"/>
            <a:ext cx="855877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4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A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958053B3-41B4-383E-9C2E-A6F7DBE4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AA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14C70C06-2977-ACB4-AA27-93544A74A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A7B133B-466F-40BA-E0FF-05FB499BE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0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n 1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933FCD-3FE6-8142-28F7-CA514EFC6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 de líneas&#10;&#10;Descripción generada automáticamente con confianza baja">
            <a:extLst>
              <a:ext uri="{FF2B5EF4-FFF2-40B4-BE49-F238E27FC236}">
                <a16:creationId xmlns:a16="http://schemas.microsoft.com/office/drawing/2014/main" id="{7F678982-C952-A0CD-6E17-0BBB0B988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836D7FC-B962-47E7-CB9F-7AF4C889F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6" name="Rectangle 311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8" name="Rectangle 311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E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26DD4909-AADE-F319-045F-05F9BFBB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3120" name="Rectangle 311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E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685556BA-CCBB-3CCF-AB30-F38F50491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3122" name="Rectangle 312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5344B9BE-60CA-F7AC-D9F3-FB35502A1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DA14481-58C3-D787-B3C8-711F86E3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744617"/>
            <a:ext cx="6410084" cy="5382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C86E6D6-48EB-52A4-FFA5-9726A8266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677" y="643467"/>
            <a:ext cx="3647336" cy="247565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DE70903-A0F8-ED02-AF44-7506AE276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22" y="3748194"/>
            <a:ext cx="3707446" cy="24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1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DE233E30-B3E2-A507-95CA-C1C5A29F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3" y="643467"/>
            <a:ext cx="3647336" cy="247565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FE94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202289D-98FD-03C6-387F-347DB2C9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98" y="3748194"/>
            <a:ext cx="3707446" cy="24716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8072891-B6C2-9987-66C7-66632E218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764" y="744617"/>
            <a:ext cx="6410084" cy="53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5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40</Words>
  <Application>Microsoft Office PowerPoint</Application>
  <PresentationFormat>Panorámica</PresentationFormat>
  <Paragraphs>23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Pràctica 2: Classificació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etiquetador</dc:title>
  <dc:creator>Ona Sánchez Núñez</dc:creator>
  <cp:lastModifiedBy>Ona Sánchez Núñez</cp:lastModifiedBy>
  <cp:revision>26</cp:revision>
  <dcterms:created xsi:type="dcterms:W3CDTF">2022-05-16T14:25:29Z</dcterms:created>
  <dcterms:modified xsi:type="dcterms:W3CDTF">2022-11-04T07:33:01Z</dcterms:modified>
</cp:coreProperties>
</file>