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omments/comment3.xml" ContentType="application/vnd.openxmlformats-officedocument.presentationml.comments+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omments/comment4.xml" ContentType="application/vnd.openxmlformats-officedocument.presentationml.comments+xml"/>
  <Override PartName="/ppt/notesSlides/notesSlide6.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style7.xml" ContentType="application/vnd.ms-office.chartstyle+xml"/>
  <Override PartName="/ppt/charts/colors7.xml" ContentType="application/vnd.ms-office.chartcolorstyle+xml"/>
  <Override PartName="/ppt/charts/chart14.xml" ContentType="application/vnd.openxmlformats-officedocument.drawingml.chart+xml"/>
  <Override PartName="/ppt/charts/style8.xml" ContentType="application/vnd.ms-office.chartstyle+xml"/>
  <Override PartName="/ppt/charts/colors8.xml" ContentType="application/vnd.ms-office.chartcolorstyle+xml"/>
  <Override PartName="/ppt/charts/chart15.xml" ContentType="application/vnd.openxmlformats-officedocument.drawingml.chart+xml"/>
  <Override PartName="/ppt/charts/style9.xml" ContentType="application/vnd.ms-office.chartstyle+xml"/>
  <Override PartName="/ppt/charts/colors9.xml" ContentType="application/vnd.ms-office.chartcolorstyle+xml"/>
  <Override PartName="/ppt/charts/chart16.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7.xml" ContentType="application/vnd.openxmlformats-officedocument.drawingml.chart+xml"/>
  <Override PartName="/ppt/charts/chart18.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9.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20.xml" ContentType="application/vnd.openxmlformats-officedocument.drawingml.chart+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charts/chart2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32"/>
  </p:notesMasterIdLst>
  <p:sldIdLst>
    <p:sldId id="283" r:id="rId5"/>
    <p:sldId id="309" r:id="rId6"/>
    <p:sldId id="301" r:id="rId7"/>
    <p:sldId id="317" r:id="rId8"/>
    <p:sldId id="324" r:id="rId9"/>
    <p:sldId id="312" r:id="rId10"/>
    <p:sldId id="298" r:id="rId11"/>
    <p:sldId id="315" r:id="rId12"/>
    <p:sldId id="308" r:id="rId13"/>
    <p:sldId id="316" r:id="rId14"/>
    <p:sldId id="323" r:id="rId15"/>
    <p:sldId id="325" r:id="rId16"/>
    <p:sldId id="326" r:id="rId17"/>
    <p:sldId id="305" r:id="rId18"/>
    <p:sldId id="319" r:id="rId19"/>
    <p:sldId id="303" r:id="rId20"/>
    <p:sldId id="320" r:id="rId21"/>
    <p:sldId id="304" r:id="rId22"/>
    <p:sldId id="321" r:id="rId23"/>
    <p:sldId id="306" r:id="rId24"/>
    <p:sldId id="322" r:id="rId25"/>
    <p:sldId id="327" r:id="rId26"/>
    <p:sldId id="307" r:id="rId27"/>
    <p:sldId id="313" r:id="rId28"/>
    <p:sldId id="314" r:id="rId29"/>
    <p:sldId id="311" r:id="rId30"/>
    <p:sldId id="310" r:id="rId31"/>
  </p:sldIdLst>
  <p:sldSz cx="12192000" cy="6858000"/>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rosoft アカウント" initials="Mア" lastIdx="22" clrIdx="0"/>
  <p:cmAuthor id="1" name="Ryousuke" initials="R" lastIdx="1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1" autoAdjust="0"/>
    <p:restoredTop sz="87988" autoAdjust="0"/>
  </p:normalViewPr>
  <p:slideViewPr>
    <p:cSldViewPr snapToGrid="0">
      <p:cViewPr varScale="1">
        <p:scale>
          <a:sx n="62" d="100"/>
          <a:sy n="62" d="100"/>
        </p:scale>
        <p:origin x="788" y="48"/>
      </p:cViewPr>
      <p:guideLst>
        <p:guide orient="horz" pos="2137"/>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32854;&#22823;\GitHub\Python_Labo\lab\ff99SB\igb6\ff99SB_igb6_res.xls"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file:///C:\Users\&#32854;&#22823;\GitHub\Python_Labo\lab\thanksToGami\hisutogram_all.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32854;&#22823;\GitHub\Python_Labo\lab\thanksToGami\hisutogram_all.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32854;&#22823;\GitHub\Python_Labo\lab\thanksToGami\hisutogram_all.xlsx" TargetMode="External"/></Relationships>
</file>

<file path=ppt/charts/_rels/chart13.xml.rels><?xml version="1.0" encoding="UTF-8" standalone="yes"?>
<Relationships xmlns="http://schemas.openxmlformats.org/package/2006/relationships"><Relationship Id="rId3" Type="http://schemas.openxmlformats.org/officeDocument/2006/relationships/oleObject" Target="file:///C:\Users\&#32854;&#22823;\AppData\Local\Temp\scp10431\misc\qnap01\SOTU15\miy\thanksToGami\ASH\ff14SB\HF\results_HF_6311G\result6.xls" TargetMode="External"/><Relationship Id="rId2" Type="http://schemas.microsoft.com/office/2011/relationships/chartColorStyle" Target="colors7.xml"/><Relationship Id="rId1" Type="http://schemas.microsoft.com/office/2011/relationships/chartStyle" Target="style7.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32854;&#22823;\AppData\Local\Temp\scp01103\misc\qnap01\SOTU15\miy\thanksToGami\ASH\ff14SB\MP4\results_MP4_AUG-cc-pVDZ\result6.xls" TargetMode="External"/><Relationship Id="rId2" Type="http://schemas.microsoft.com/office/2011/relationships/chartColorStyle" Target="colors8.xml"/><Relationship Id="rId1" Type="http://schemas.microsoft.com/office/2011/relationships/chartStyle" Target="style8.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32854;&#22823;\AppData\Local\Temp\scp14517\misc\qnap01\SOTU15\miy\thanksToGami\ASH\ff14SB\MP2\results_igb5_1128\result4.xls" TargetMode="External"/><Relationship Id="rId2" Type="http://schemas.microsoft.com/office/2011/relationships/chartColorStyle" Target="colors9.xml"/><Relationship Id="rId1" Type="http://schemas.microsoft.com/office/2011/relationships/chartStyle" Target="style9.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32854;&#22823;\AppData\Local\Temp\scp00475\misc\qnap01\SOTU15\miy\thanksToGami\ASH\ff14SB\HF\results_igb5_1117\result1.xls" TargetMode="External"/><Relationship Id="rId2" Type="http://schemas.microsoft.com/office/2011/relationships/chartColorStyle" Target="colors10.xml"/><Relationship Id="rId1" Type="http://schemas.microsoft.com/office/2011/relationships/chartStyle" Target="style10.xml"/></Relationships>
</file>

<file path=ppt/charts/_rels/chart17.xml.rels><?xml version="1.0" encoding="UTF-8" standalone="yes"?>
<Relationships xmlns="http://schemas.openxmlformats.org/package/2006/relationships"><Relationship Id="rId1" Type="http://schemas.openxmlformats.org/officeDocument/2006/relationships/oleObject" Target="file:///C:\Users\&#32854;&#22823;\AppData\Local\Temp\scp26114\misc\qnap01\SOTU15\miy\thanksToGami\ASH\ff14SB\B3LYP\results_igb5_1128\result2.xls" TargetMode="External"/></Relationships>
</file>

<file path=ppt/charts/_rels/chart18.xml.rels><?xml version="1.0" encoding="UTF-8" standalone="yes"?>
<Relationships xmlns="http://schemas.openxmlformats.org/package/2006/relationships"><Relationship Id="rId3" Type="http://schemas.openxmlformats.org/officeDocument/2006/relationships/oleObject" Target="file:///C:\Users\&#32854;&#22823;\AppData\Local\Temp\scp35228\misc\qnap01\SOTU15\miy\thanksToGami\ASH\ff14SB\CI\results_igb5_1128\result5.xls" TargetMode="External"/><Relationship Id="rId2" Type="http://schemas.microsoft.com/office/2011/relationships/chartColorStyle" Target="colors11.xml"/><Relationship Id="rId1" Type="http://schemas.microsoft.com/office/2011/relationships/chartStyle" Target="style11.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32854;&#22823;\AppData\Local\Temp\scp50750\misc\qnap01\SOTU15\miy\thanksToGami\ASH\ff14SB\CCSD\results_CCSD_AUG-cc-pVDZ\result8.xls"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32854;&#22823;\GitHub\Python_Labo\lab\ff03\igb6\ff03_igb6_res.xls"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1" Type="http://schemas.openxmlformats.org/officeDocument/2006/relationships/oleObject" Target="file:///C:\Users\&#32854;&#22823;\AppData\Local\Temp\scp06589\misc\qnap01\SOTU15\miy\ff14SB\dihAngle_energy\nagai\ff14SB_nagai.xls"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https://d.docs.live.net/fd1ede7fe6643b1a/Documents/&#31435;&#21629;&#39208;document/&#35336;&#31639;&#27083;&#36896;&#29983;&#29289;&#23398;&#30740;&#31350;&#23460;/ff14ipq_result.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32854;&#22823;\GitHub\Python_Labo\lab\ff99SB\igb5\ff99SB_igb5_res.xls"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32854;&#22823;\GitHub\Python_Labo\lab\ff03\igb5\ff03_igb5_res.xls"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32854;&#22823;\GitHub\Python_Labo\lab\ff14SB\results_igb5_91\ff14SB.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oleObject" Target="file:///C:\Users\&#32854;&#22823;\AppData\Local\Temp\scp41735\misc\qnap01\SOTU15\miy\thanksToGami\ASH\ff14SB\HF\results_HF_6311G\REMD_ver2\HF_6311G_hg.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32854;&#22823;\GitHub\Python_Labo\lab\thanksToGami\hisutogram_all.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32854;&#22823;\GitHub\Python_Labo\lab\thanksToGami\hisutogram_al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ja-JP" sz="1800"/>
              <a:t>ff99SB(</a:t>
            </a:r>
            <a:r>
              <a:rPr lang="ja-JP" altLang="en-US" sz="1800"/>
              <a:t>真空中</a:t>
            </a:r>
            <a:r>
              <a:rPr lang="en-US" altLang="ja-JP" sz="1800"/>
              <a:t>)</a:t>
            </a:r>
            <a:endParaRPr lang="ja-JP" altLang="en-US" sz="1800"/>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5122332064556623"/>
          <c:y val="0.16699212127908653"/>
          <c:w val="0.68340123095890759"/>
          <c:h val="0.58211567978317691"/>
        </c:manualLayout>
      </c:layout>
      <c:scatterChart>
        <c:scatterStyle val="lineMarker"/>
        <c:varyColors val="0"/>
        <c:ser>
          <c:idx val="0"/>
          <c:order val="0"/>
          <c:tx>
            <c:strRef>
              <c:f>Sheet2!$H$1</c:f>
              <c:strCache>
                <c:ptCount val="1"/>
                <c:pt idx="0">
                  <c:v>EPtot</c:v>
                </c:pt>
              </c:strCache>
            </c:strRef>
          </c:tx>
          <c:spPr>
            <a:ln w="19050" cap="rnd">
              <a:solidFill>
                <a:schemeClr val="accent1"/>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Sheet2!$H$2:$H$362</c:f>
              <c:numCache>
                <c:formatCode>General</c:formatCode>
                <c:ptCount val="361"/>
                <c:pt idx="0">
                  <c:v>0</c:v>
                </c:pt>
                <c:pt idx="1">
                  <c:v>0</c:v>
                </c:pt>
                <c:pt idx="2">
                  <c:v>1.839999999999975E-2</c:v>
                </c:pt>
                <c:pt idx="3">
                  <c:v>4.1700000000000514E-2</c:v>
                </c:pt>
                <c:pt idx="4">
                  <c:v>6.9799999999999862E-2</c:v>
                </c:pt>
                <c:pt idx="5">
                  <c:v>0.10270000000000046</c:v>
                </c:pt>
                <c:pt idx="6">
                  <c:v>0.14029999999999987</c:v>
                </c:pt>
                <c:pt idx="7">
                  <c:v>0.18259999999999987</c:v>
                </c:pt>
                <c:pt idx="8">
                  <c:v>0.22949999999999982</c:v>
                </c:pt>
                <c:pt idx="9">
                  <c:v>0.28089999999999993</c:v>
                </c:pt>
                <c:pt idx="10">
                  <c:v>0.33680000000000021</c:v>
                </c:pt>
                <c:pt idx="11">
                  <c:v>0.39710000000000001</c:v>
                </c:pt>
                <c:pt idx="12">
                  <c:v>0.46180000000000021</c:v>
                </c:pt>
                <c:pt idx="13">
                  <c:v>0.53060000000000018</c:v>
                </c:pt>
                <c:pt idx="14">
                  <c:v>0.60360000000000014</c:v>
                </c:pt>
                <c:pt idx="15">
                  <c:v>0.68050000000000033</c:v>
                </c:pt>
                <c:pt idx="16">
                  <c:v>0.76150000000000029</c:v>
                </c:pt>
                <c:pt idx="17">
                  <c:v>0.84620000000000006</c:v>
                </c:pt>
                <c:pt idx="18">
                  <c:v>0.93470000000000031</c:v>
                </c:pt>
                <c:pt idx="19">
                  <c:v>1.0266999999999999</c:v>
                </c:pt>
                <c:pt idx="20">
                  <c:v>1.1223000000000001</c:v>
                </c:pt>
                <c:pt idx="21">
                  <c:v>1.2213000000000003</c:v>
                </c:pt>
                <c:pt idx="22">
                  <c:v>1.3235000000000001</c:v>
                </c:pt>
                <c:pt idx="23">
                  <c:v>1.4289000000000001</c:v>
                </c:pt>
                <c:pt idx="24">
                  <c:v>1.5374000000000003</c:v>
                </c:pt>
                <c:pt idx="25">
                  <c:v>1.6488</c:v>
                </c:pt>
                <c:pt idx="26">
                  <c:v>1.7631000000000001</c:v>
                </c:pt>
                <c:pt idx="27">
                  <c:v>1.8801000000000001</c:v>
                </c:pt>
                <c:pt idx="28">
                  <c:v>1.9999000000000002</c:v>
                </c:pt>
                <c:pt idx="29">
                  <c:v>2.1221000000000001</c:v>
                </c:pt>
                <c:pt idx="30">
                  <c:v>2.2469000000000001</c:v>
                </c:pt>
                <c:pt idx="31">
                  <c:v>2.3741000000000003</c:v>
                </c:pt>
                <c:pt idx="32">
                  <c:v>2.5037000000000003</c:v>
                </c:pt>
                <c:pt idx="33">
                  <c:v>2.6355000000000004</c:v>
                </c:pt>
                <c:pt idx="34">
                  <c:v>2.7696000000000001</c:v>
                </c:pt>
                <c:pt idx="35">
                  <c:v>2.9060000000000001</c:v>
                </c:pt>
                <c:pt idx="36">
                  <c:v>3.0445000000000002</c:v>
                </c:pt>
                <c:pt idx="37">
                  <c:v>3.1852</c:v>
                </c:pt>
                <c:pt idx="38">
                  <c:v>3.3280000000000003</c:v>
                </c:pt>
                <c:pt idx="39">
                  <c:v>3.4729999999999999</c:v>
                </c:pt>
                <c:pt idx="40">
                  <c:v>3.6203000000000003</c:v>
                </c:pt>
                <c:pt idx="41">
                  <c:v>3.7697000000000003</c:v>
                </c:pt>
                <c:pt idx="42">
                  <c:v>3.9215</c:v>
                </c:pt>
                <c:pt idx="43">
                  <c:v>4.0754999999999999</c:v>
                </c:pt>
                <c:pt idx="44">
                  <c:v>4.2320000000000002</c:v>
                </c:pt>
                <c:pt idx="45">
                  <c:v>4.3909000000000002</c:v>
                </c:pt>
                <c:pt idx="46">
                  <c:v>4.5524000000000004</c:v>
                </c:pt>
                <c:pt idx="47">
                  <c:v>4.7164999999999999</c:v>
                </c:pt>
                <c:pt idx="48">
                  <c:v>4.8834</c:v>
                </c:pt>
                <c:pt idx="49">
                  <c:v>5.0532000000000004</c:v>
                </c:pt>
                <c:pt idx="50">
                  <c:v>5.2259000000000002</c:v>
                </c:pt>
                <c:pt idx="51">
                  <c:v>5.4017999999999997</c:v>
                </c:pt>
                <c:pt idx="52">
                  <c:v>5.5808</c:v>
                </c:pt>
                <c:pt idx="53">
                  <c:v>5.7632000000000003</c:v>
                </c:pt>
                <c:pt idx="54">
                  <c:v>5.9489999999999998</c:v>
                </c:pt>
                <c:pt idx="55">
                  <c:v>6.1383000000000001</c:v>
                </c:pt>
                <c:pt idx="56">
                  <c:v>6.3311999999999999</c:v>
                </c:pt>
                <c:pt idx="57">
                  <c:v>6.5278</c:v>
                </c:pt>
                <c:pt idx="58">
                  <c:v>6.7282000000000002</c:v>
                </c:pt>
                <c:pt idx="59">
                  <c:v>6.9323999999999995</c:v>
                </c:pt>
                <c:pt idx="60">
                  <c:v>7.1403999999999996</c:v>
                </c:pt>
                <c:pt idx="61">
                  <c:v>7.3521999999999998</c:v>
                </c:pt>
                <c:pt idx="62">
                  <c:v>7.5678000000000001</c:v>
                </c:pt>
                <c:pt idx="63">
                  <c:v>7.7871000000000006</c:v>
                </c:pt>
                <c:pt idx="64">
                  <c:v>8.01</c:v>
                </c:pt>
                <c:pt idx="65">
                  <c:v>8.2363999999999997</c:v>
                </c:pt>
                <c:pt idx="66">
                  <c:v>8.4661000000000008</c:v>
                </c:pt>
                <c:pt idx="67">
                  <c:v>8.6989000000000001</c:v>
                </c:pt>
                <c:pt idx="68">
                  <c:v>8.9344999999999999</c:v>
                </c:pt>
                <c:pt idx="69">
                  <c:v>9.172699999999999</c:v>
                </c:pt>
                <c:pt idx="70">
                  <c:v>9.4130000000000003</c:v>
                </c:pt>
                <c:pt idx="71">
                  <c:v>9.6551000000000009</c:v>
                </c:pt>
                <c:pt idx="72">
                  <c:v>9.8986000000000001</c:v>
                </c:pt>
                <c:pt idx="73">
                  <c:v>10.142900000000001</c:v>
                </c:pt>
                <c:pt idx="74">
                  <c:v>10.387599999999999</c:v>
                </c:pt>
                <c:pt idx="75">
                  <c:v>10.632200000000001</c:v>
                </c:pt>
                <c:pt idx="76">
                  <c:v>10.8759</c:v>
                </c:pt>
                <c:pt idx="77">
                  <c:v>11.1181</c:v>
                </c:pt>
                <c:pt idx="78">
                  <c:v>11.3583</c:v>
                </c:pt>
                <c:pt idx="79">
                  <c:v>11.595700000000001</c:v>
                </c:pt>
                <c:pt idx="80">
                  <c:v>11.829499999999999</c:v>
                </c:pt>
                <c:pt idx="81">
                  <c:v>12.059200000000001</c:v>
                </c:pt>
                <c:pt idx="82">
                  <c:v>12.283799999999999</c:v>
                </c:pt>
                <c:pt idx="83">
                  <c:v>12.502700000000001</c:v>
                </c:pt>
                <c:pt idx="84">
                  <c:v>12.7151</c:v>
                </c:pt>
                <c:pt idx="85">
                  <c:v>12.920200000000001</c:v>
                </c:pt>
                <c:pt idx="86">
                  <c:v>13.1174</c:v>
                </c:pt>
                <c:pt idx="87">
                  <c:v>13.305800000000001</c:v>
                </c:pt>
                <c:pt idx="88">
                  <c:v>13.4848</c:v>
                </c:pt>
                <c:pt idx="89">
                  <c:v>13.653600000000001</c:v>
                </c:pt>
                <c:pt idx="90">
                  <c:v>13.811700000000002</c:v>
                </c:pt>
                <c:pt idx="91">
                  <c:v>13.958400000000001</c:v>
                </c:pt>
                <c:pt idx="92">
                  <c:v>14.0932</c:v>
                </c:pt>
                <c:pt idx="93">
                  <c:v>14.215399999999999</c:v>
                </c:pt>
                <c:pt idx="94">
                  <c:v>14.3247</c:v>
                </c:pt>
                <c:pt idx="95">
                  <c:v>14.4206</c:v>
                </c:pt>
                <c:pt idx="96">
                  <c:v>14.502700000000001</c:v>
                </c:pt>
                <c:pt idx="97">
                  <c:v>14.570699999999999</c:v>
                </c:pt>
                <c:pt idx="98">
                  <c:v>14.624300000000002</c:v>
                </c:pt>
                <c:pt idx="99">
                  <c:v>14.6633</c:v>
                </c:pt>
                <c:pt idx="100">
                  <c:v>14.6877</c:v>
                </c:pt>
                <c:pt idx="101">
                  <c:v>14.697199999999999</c:v>
                </c:pt>
                <c:pt idx="102">
                  <c:v>14.691800000000001</c:v>
                </c:pt>
                <c:pt idx="103">
                  <c:v>14.671600000000002</c:v>
                </c:pt>
                <c:pt idx="104">
                  <c:v>14.636700000000001</c:v>
                </c:pt>
                <c:pt idx="105">
                  <c:v>14.5871</c:v>
                </c:pt>
                <c:pt idx="106">
                  <c:v>14.523</c:v>
                </c:pt>
                <c:pt idx="107">
                  <c:v>14.444600000000001</c:v>
                </c:pt>
                <c:pt idx="108">
                  <c:v>14.3523</c:v>
                </c:pt>
                <c:pt idx="109">
                  <c:v>14.246200000000002</c:v>
                </c:pt>
                <c:pt idx="110">
                  <c:v>14.126799999999999</c:v>
                </c:pt>
                <c:pt idx="111">
                  <c:v>13.994299999999999</c:v>
                </c:pt>
                <c:pt idx="112">
                  <c:v>13.8492</c:v>
                </c:pt>
                <c:pt idx="113">
                  <c:v>13.6919</c:v>
                </c:pt>
                <c:pt idx="114">
                  <c:v>13.5228</c:v>
                </c:pt>
                <c:pt idx="115">
                  <c:v>13.342500000000001</c:v>
                </c:pt>
                <c:pt idx="116">
                  <c:v>13.151299999999999</c:v>
                </c:pt>
                <c:pt idx="117">
                  <c:v>12.9497</c:v>
                </c:pt>
                <c:pt idx="118">
                  <c:v>12.738399999999999</c:v>
                </c:pt>
                <c:pt idx="119">
                  <c:v>12.517600000000002</c:v>
                </c:pt>
                <c:pt idx="120">
                  <c:v>12.2881</c:v>
                </c:pt>
                <c:pt idx="121">
                  <c:v>12.0503</c:v>
                </c:pt>
                <c:pt idx="122">
                  <c:v>11.804600000000001</c:v>
                </c:pt>
                <c:pt idx="123">
                  <c:v>11.5518</c:v>
                </c:pt>
                <c:pt idx="124">
                  <c:v>11.292100000000001</c:v>
                </c:pt>
                <c:pt idx="125">
                  <c:v>11.026199999999999</c:v>
                </c:pt>
                <c:pt idx="126">
                  <c:v>10.7546</c:v>
                </c:pt>
                <c:pt idx="127">
                  <c:v>10.4777</c:v>
                </c:pt>
                <c:pt idx="128">
                  <c:v>10.196100000000001</c:v>
                </c:pt>
                <c:pt idx="129">
                  <c:v>9.9101999999999997</c:v>
                </c:pt>
                <c:pt idx="130">
                  <c:v>9.6205999999999996</c:v>
                </c:pt>
                <c:pt idx="131">
                  <c:v>9.3276000000000003</c:v>
                </c:pt>
                <c:pt idx="132">
                  <c:v>9.0318000000000005</c:v>
                </c:pt>
                <c:pt idx="133">
                  <c:v>8.7335999999999991</c:v>
                </c:pt>
                <c:pt idx="134">
                  <c:v>8.4334000000000007</c:v>
                </c:pt>
                <c:pt idx="135">
                  <c:v>8.1317000000000004</c:v>
                </c:pt>
                <c:pt idx="136">
                  <c:v>7.8289</c:v>
                </c:pt>
                <c:pt idx="137">
                  <c:v>7.5252999999999997</c:v>
                </c:pt>
                <c:pt idx="138">
                  <c:v>7.2215000000000007</c:v>
                </c:pt>
                <c:pt idx="139">
                  <c:v>6.9177</c:v>
                </c:pt>
                <c:pt idx="140">
                  <c:v>6.6143999999999998</c:v>
                </c:pt>
                <c:pt idx="141">
                  <c:v>6.3118999999999996</c:v>
                </c:pt>
                <c:pt idx="142">
                  <c:v>6.0106000000000002</c:v>
                </c:pt>
                <c:pt idx="143">
                  <c:v>5.7107999999999999</c:v>
                </c:pt>
                <c:pt idx="144">
                  <c:v>5.4127999999999998</c:v>
                </c:pt>
                <c:pt idx="145">
                  <c:v>5.117</c:v>
                </c:pt>
                <c:pt idx="146">
                  <c:v>4.8238000000000003</c:v>
                </c:pt>
                <c:pt idx="147">
                  <c:v>4.5333000000000006</c:v>
                </c:pt>
                <c:pt idx="148">
                  <c:v>4.2458999999999998</c:v>
                </c:pt>
                <c:pt idx="149">
                  <c:v>3.9619</c:v>
                </c:pt>
                <c:pt idx="150">
                  <c:v>3.6816</c:v>
                </c:pt>
                <c:pt idx="151">
                  <c:v>3.4051999999999998</c:v>
                </c:pt>
                <c:pt idx="152">
                  <c:v>3.133</c:v>
                </c:pt>
                <c:pt idx="153">
                  <c:v>2.8653000000000004</c:v>
                </c:pt>
                <c:pt idx="154">
                  <c:v>2.6021999999999998</c:v>
                </c:pt>
                <c:pt idx="155">
                  <c:v>2.3440000000000003</c:v>
                </c:pt>
                <c:pt idx="156">
                  <c:v>2.0910000000000002</c:v>
                </c:pt>
                <c:pt idx="157">
                  <c:v>1.8433000000000002</c:v>
                </c:pt>
                <c:pt idx="158">
                  <c:v>1.6012</c:v>
                </c:pt>
                <c:pt idx="159">
                  <c:v>1.3648000000000002</c:v>
                </c:pt>
                <c:pt idx="160">
                  <c:v>1.1344000000000003</c:v>
                </c:pt>
                <c:pt idx="161">
                  <c:v>0.91000000000000014</c:v>
                </c:pt>
                <c:pt idx="162">
                  <c:v>0.69200000000000017</c:v>
                </c:pt>
                <c:pt idx="163">
                  <c:v>0.48040000000000038</c:v>
                </c:pt>
                <c:pt idx="164">
                  <c:v>0.27540000000000031</c:v>
                </c:pt>
                <c:pt idx="165">
                  <c:v>7.7099999999999724E-2</c:v>
                </c:pt>
                <c:pt idx="166">
                  <c:v>-0.1142000000000003</c:v>
                </c:pt>
                <c:pt idx="167">
                  <c:v>-0.29859999999999953</c:v>
                </c:pt>
                <c:pt idx="168">
                  <c:v>-0.47590000000000021</c:v>
                </c:pt>
                <c:pt idx="169">
                  <c:v>-0.64590000000000014</c:v>
                </c:pt>
                <c:pt idx="170">
                  <c:v>-0.80860000000000021</c:v>
                </c:pt>
                <c:pt idx="171">
                  <c:v>-0.96379999999999999</c:v>
                </c:pt>
                <c:pt idx="172">
                  <c:v>-1.1116000000000001</c:v>
                </c:pt>
                <c:pt idx="173">
                  <c:v>-1.2518000000000002</c:v>
                </c:pt>
                <c:pt idx="174">
                  <c:v>-1.3842999999999996</c:v>
                </c:pt>
                <c:pt idx="175">
                  <c:v>-1.5091000000000001</c:v>
                </c:pt>
                <c:pt idx="176">
                  <c:v>-1.6261999999999999</c:v>
                </c:pt>
                <c:pt idx="177">
                  <c:v>-1.7355</c:v>
                </c:pt>
                <c:pt idx="178">
                  <c:v>-1.8369999999999997</c:v>
                </c:pt>
                <c:pt idx="179">
                  <c:v>-1.9306000000000001</c:v>
                </c:pt>
                <c:pt idx="180">
                  <c:v>-2.0163000000000002</c:v>
                </c:pt>
                <c:pt idx="181">
                  <c:v>-2.0941999999999998</c:v>
                </c:pt>
                <c:pt idx="182">
                  <c:v>-2.1642999999999999</c:v>
                </c:pt>
                <c:pt idx="183">
                  <c:v>-2.2263999999999999</c:v>
                </c:pt>
                <c:pt idx="184">
                  <c:v>-2.2808000000000002</c:v>
                </c:pt>
                <c:pt idx="185">
                  <c:v>-2.3273000000000001</c:v>
                </c:pt>
                <c:pt idx="186">
                  <c:v>-2.3661000000000003</c:v>
                </c:pt>
                <c:pt idx="187">
                  <c:v>-2.3971</c:v>
                </c:pt>
                <c:pt idx="188">
                  <c:v>-2.4204999999999997</c:v>
                </c:pt>
                <c:pt idx="189">
                  <c:v>-2.4363000000000001</c:v>
                </c:pt>
                <c:pt idx="190">
                  <c:v>-2.4444999999999997</c:v>
                </c:pt>
                <c:pt idx="191">
                  <c:v>-2.4452999999999996</c:v>
                </c:pt>
                <c:pt idx="192">
                  <c:v>-2.4386999999999999</c:v>
                </c:pt>
                <c:pt idx="193">
                  <c:v>-2.4246999999999996</c:v>
                </c:pt>
                <c:pt idx="194">
                  <c:v>-2.4036</c:v>
                </c:pt>
                <c:pt idx="195">
                  <c:v>-2.3754</c:v>
                </c:pt>
                <c:pt idx="196">
                  <c:v>-2.3403</c:v>
                </c:pt>
                <c:pt idx="197">
                  <c:v>-2.2981999999999996</c:v>
                </c:pt>
                <c:pt idx="198">
                  <c:v>-2.2495000000000003</c:v>
                </c:pt>
                <c:pt idx="199">
                  <c:v>-2.1940999999999997</c:v>
                </c:pt>
                <c:pt idx="200">
                  <c:v>-2.1322999999999999</c:v>
                </c:pt>
                <c:pt idx="201">
                  <c:v>-2.0641999999999996</c:v>
                </c:pt>
                <c:pt idx="202">
                  <c:v>-1.9898999999999996</c:v>
                </c:pt>
                <c:pt idx="203">
                  <c:v>-1.9097</c:v>
                </c:pt>
                <c:pt idx="204">
                  <c:v>-1.8235000000000001</c:v>
                </c:pt>
                <c:pt idx="205">
                  <c:v>-1.7317999999999998</c:v>
                </c:pt>
                <c:pt idx="206">
                  <c:v>-1.6345000000000001</c:v>
                </c:pt>
                <c:pt idx="207">
                  <c:v>-1.5319000000000003</c:v>
                </c:pt>
                <c:pt idx="208">
                  <c:v>-1.4241999999999999</c:v>
                </c:pt>
                <c:pt idx="209">
                  <c:v>-1.3114999999999997</c:v>
                </c:pt>
                <c:pt idx="210">
                  <c:v>-1.1940999999999997</c:v>
                </c:pt>
                <c:pt idx="211">
                  <c:v>-1.0720999999999998</c:v>
                </c:pt>
                <c:pt idx="212">
                  <c:v>-0.9458000000000002</c:v>
                </c:pt>
                <c:pt idx="213">
                  <c:v>-0.81529999999999969</c:v>
                </c:pt>
                <c:pt idx="214">
                  <c:v>-0.68090000000000028</c:v>
                </c:pt>
                <c:pt idx="215">
                  <c:v>-0.54269999999999996</c:v>
                </c:pt>
                <c:pt idx="216">
                  <c:v>-0.40109999999999957</c:v>
                </c:pt>
                <c:pt idx="217">
                  <c:v>-0.25609999999999999</c:v>
                </c:pt>
                <c:pt idx="218">
                  <c:v>-0.10810000000000031</c:v>
                </c:pt>
                <c:pt idx="219">
                  <c:v>4.2799999999999727E-2</c:v>
                </c:pt>
                <c:pt idx="220">
                  <c:v>0.19639999999999969</c:v>
                </c:pt>
                <c:pt idx="221">
                  <c:v>0.3523000000000005</c:v>
                </c:pt>
                <c:pt idx="222">
                  <c:v>0.5105000000000004</c:v>
                </c:pt>
                <c:pt idx="223">
                  <c:v>0.67060000000000031</c:v>
                </c:pt>
                <c:pt idx="224">
                  <c:v>0.83250000000000002</c:v>
                </c:pt>
                <c:pt idx="225">
                  <c:v>0.99580000000000002</c:v>
                </c:pt>
                <c:pt idx="226">
                  <c:v>1.1605000000000003</c:v>
                </c:pt>
                <c:pt idx="227">
                  <c:v>1.3262</c:v>
                </c:pt>
                <c:pt idx="228">
                  <c:v>1.4927000000000001</c:v>
                </c:pt>
                <c:pt idx="229">
                  <c:v>1.6598999999999999</c:v>
                </c:pt>
                <c:pt idx="230">
                  <c:v>1.8273999999999999</c:v>
                </c:pt>
                <c:pt idx="231">
                  <c:v>1.9950000000000001</c:v>
                </c:pt>
                <c:pt idx="232">
                  <c:v>2.1626000000000003</c:v>
                </c:pt>
                <c:pt idx="233">
                  <c:v>2.3299000000000003</c:v>
                </c:pt>
                <c:pt idx="234">
                  <c:v>2.4967999999999999</c:v>
                </c:pt>
                <c:pt idx="235">
                  <c:v>2.6627999999999998</c:v>
                </c:pt>
                <c:pt idx="236">
                  <c:v>2.8280000000000003</c:v>
                </c:pt>
                <c:pt idx="237">
                  <c:v>2.9919000000000002</c:v>
                </c:pt>
                <c:pt idx="238">
                  <c:v>3.1546000000000003</c:v>
                </c:pt>
                <c:pt idx="239">
                  <c:v>3.3155999999999999</c:v>
                </c:pt>
                <c:pt idx="240">
                  <c:v>3.4748999999999999</c:v>
                </c:pt>
                <c:pt idx="241">
                  <c:v>3.6322000000000001</c:v>
                </c:pt>
                <c:pt idx="242">
                  <c:v>3.7873000000000001</c:v>
                </c:pt>
                <c:pt idx="243">
                  <c:v>3.9401000000000002</c:v>
                </c:pt>
                <c:pt idx="244">
                  <c:v>4.0903999999999998</c:v>
                </c:pt>
                <c:pt idx="245">
                  <c:v>4.2378999999999998</c:v>
                </c:pt>
                <c:pt idx="246">
                  <c:v>4.3825000000000003</c:v>
                </c:pt>
                <c:pt idx="247">
                  <c:v>4.524</c:v>
                </c:pt>
                <c:pt idx="248">
                  <c:v>4.6623000000000001</c:v>
                </c:pt>
                <c:pt idx="249">
                  <c:v>4.7972000000000001</c:v>
                </c:pt>
                <c:pt idx="250">
                  <c:v>4.9284999999999997</c:v>
                </c:pt>
                <c:pt idx="251">
                  <c:v>5.0560999999999998</c:v>
                </c:pt>
                <c:pt idx="252">
                  <c:v>5.1798000000000002</c:v>
                </c:pt>
                <c:pt idx="253">
                  <c:v>5.2995999999999999</c:v>
                </c:pt>
                <c:pt idx="254">
                  <c:v>5.4152000000000005</c:v>
                </c:pt>
                <c:pt idx="255">
                  <c:v>5.5265000000000004</c:v>
                </c:pt>
                <c:pt idx="256">
                  <c:v>5.6334</c:v>
                </c:pt>
                <c:pt idx="257">
                  <c:v>5.7358000000000002</c:v>
                </c:pt>
                <c:pt idx="258">
                  <c:v>5.8337000000000003</c:v>
                </c:pt>
                <c:pt idx="259">
                  <c:v>5.9267000000000003</c:v>
                </c:pt>
                <c:pt idx="260">
                  <c:v>6.0150000000000006</c:v>
                </c:pt>
                <c:pt idx="261">
                  <c:v>6.0983999999999998</c:v>
                </c:pt>
                <c:pt idx="262">
                  <c:v>6.1768000000000001</c:v>
                </c:pt>
                <c:pt idx="263">
                  <c:v>6.2500999999999998</c:v>
                </c:pt>
                <c:pt idx="264">
                  <c:v>6.3182999999999998</c:v>
                </c:pt>
                <c:pt idx="265">
                  <c:v>6.3813000000000004</c:v>
                </c:pt>
                <c:pt idx="266">
                  <c:v>6.4390999999999998</c:v>
                </c:pt>
                <c:pt idx="267">
                  <c:v>6.4916</c:v>
                </c:pt>
                <c:pt idx="268">
                  <c:v>6.5387000000000004</c:v>
                </c:pt>
                <c:pt idx="269">
                  <c:v>6.5805000000000007</c:v>
                </c:pt>
                <c:pt idx="270">
                  <c:v>6.6169000000000002</c:v>
                </c:pt>
                <c:pt idx="271">
                  <c:v>6.6478999999999999</c:v>
                </c:pt>
                <c:pt idx="272">
                  <c:v>6.6734</c:v>
                </c:pt>
                <c:pt idx="273">
                  <c:v>6.6936</c:v>
                </c:pt>
                <c:pt idx="274">
                  <c:v>6.7082999999999995</c:v>
                </c:pt>
                <c:pt idx="275">
                  <c:v>6.7176</c:v>
                </c:pt>
                <c:pt idx="276">
                  <c:v>6.7215000000000007</c:v>
                </c:pt>
                <c:pt idx="277">
                  <c:v>6.7201000000000004</c:v>
                </c:pt>
                <c:pt idx="278">
                  <c:v>6.7133000000000003</c:v>
                </c:pt>
                <c:pt idx="279">
                  <c:v>6.7012</c:v>
                </c:pt>
                <c:pt idx="280">
                  <c:v>6.6837999999999997</c:v>
                </c:pt>
                <c:pt idx="281">
                  <c:v>6.6613000000000007</c:v>
                </c:pt>
                <c:pt idx="282">
                  <c:v>6.6335999999999995</c:v>
                </c:pt>
                <c:pt idx="283">
                  <c:v>6.6009000000000002</c:v>
                </c:pt>
                <c:pt idx="284">
                  <c:v>6.5631000000000004</c:v>
                </c:pt>
                <c:pt idx="285">
                  <c:v>6.5204000000000004</c:v>
                </c:pt>
                <c:pt idx="286">
                  <c:v>6.4729000000000001</c:v>
                </c:pt>
                <c:pt idx="287">
                  <c:v>6.4206000000000003</c:v>
                </c:pt>
                <c:pt idx="288">
                  <c:v>6.3636999999999997</c:v>
                </c:pt>
                <c:pt idx="289">
                  <c:v>6.3022</c:v>
                </c:pt>
                <c:pt idx="290">
                  <c:v>6.2363</c:v>
                </c:pt>
                <c:pt idx="291">
                  <c:v>6.1660000000000004</c:v>
                </c:pt>
                <c:pt idx="292">
                  <c:v>6.0914999999999999</c:v>
                </c:pt>
                <c:pt idx="293">
                  <c:v>6.0129999999999999</c:v>
                </c:pt>
                <c:pt idx="294">
                  <c:v>5.9305000000000003</c:v>
                </c:pt>
                <c:pt idx="295">
                  <c:v>5.8441000000000001</c:v>
                </c:pt>
                <c:pt idx="296">
                  <c:v>5.7541000000000002</c:v>
                </c:pt>
                <c:pt idx="297">
                  <c:v>5.6604999999999999</c:v>
                </c:pt>
                <c:pt idx="298">
                  <c:v>5.5636000000000001</c:v>
                </c:pt>
                <c:pt idx="299">
                  <c:v>5.4634</c:v>
                </c:pt>
                <c:pt idx="300">
                  <c:v>5.3601000000000001</c:v>
                </c:pt>
                <c:pt idx="301">
                  <c:v>5.2538999999999998</c:v>
                </c:pt>
                <c:pt idx="302">
                  <c:v>5.1448999999999998</c:v>
                </c:pt>
                <c:pt idx="303">
                  <c:v>5.0333000000000006</c:v>
                </c:pt>
                <c:pt idx="304">
                  <c:v>4.9192999999999998</c:v>
                </c:pt>
                <c:pt idx="305">
                  <c:v>4.8030999999999997</c:v>
                </c:pt>
                <c:pt idx="306">
                  <c:v>4.6847000000000003</c:v>
                </c:pt>
                <c:pt idx="307">
                  <c:v>4.5644999999999998</c:v>
                </c:pt>
                <c:pt idx="308">
                  <c:v>4.4424999999999999</c:v>
                </c:pt>
                <c:pt idx="309">
                  <c:v>4.319</c:v>
                </c:pt>
                <c:pt idx="310">
                  <c:v>4.1940999999999997</c:v>
                </c:pt>
                <c:pt idx="311">
                  <c:v>4.0680000000000005</c:v>
                </c:pt>
                <c:pt idx="312">
                  <c:v>3.9409000000000001</c:v>
                </c:pt>
                <c:pt idx="313">
                  <c:v>3.8130000000000002</c:v>
                </c:pt>
                <c:pt idx="314">
                  <c:v>3.6844999999999999</c:v>
                </c:pt>
                <c:pt idx="315">
                  <c:v>3.5556000000000001</c:v>
                </c:pt>
                <c:pt idx="316">
                  <c:v>3.4264000000000001</c:v>
                </c:pt>
                <c:pt idx="317">
                  <c:v>3.2971000000000004</c:v>
                </c:pt>
                <c:pt idx="318">
                  <c:v>3.1680000000000001</c:v>
                </c:pt>
                <c:pt idx="319">
                  <c:v>3.0392000000000001</c:v>
                </c:pt>
                <c:pt idx="320">
                  <c:v>2.9108999999999998</c:v>
                </c:pt>
                <c:pt idx="321">
                  <c:v>2.7831999999999999</c:v>
                </c:pt>
                <c:pt idx="322">
                  <c:v>2.6564000000000001</c:v>
                </c:pt>
                <c:pt idx="323">
                  <c:v>2.5307000000000004</c:v>
                </c:pt>
                <c:pt idx="324">
                  <c:v>2.4062000000000001</c:v>
                </c:pt>
                <c:pt idx="325">
                  <c:v>2.2831000000000001</c:v>
                </c:pt>
                <c:pt idx="326">
                  <c:v>2.1615000000000002</c:v>
                </c:pt>
                <c:pt idx="327">
                  <c:v>2.0418000000000003</c:v>
                </c:pt>
                <c:pt idx="328">
                  <c:v>1.9239000000000002</c:v>
                </c:pt>
                <c:pt idx="329">
                  <c:v>1.8082000000000003</c:v>
                </c:pt>
                <c:pt idx="330">
                  <c:v>1.6947000000000001</c:v>
                </c:pt>
                <c:pt idx="331">
                  <c:v>1.5836000000000001</c:v>
                </c:pt>
                <c:pt idx="332">
                  <c:v>1.4751000000000003</c:v>
                </c:pt>
                <c:pt idx="333">
                  <c:v>1.3694000000000002</c:v>
                </c:pt>
                <c:pt idx="334">
                  <c:v>1.2665000000000002</c:v>
                </c:pt>
                <c:pt idx="335">
                  <c:v>1.1667000000000001</c:v>
                </c:pt>
                <c:pt idx="336">
                  <c:v>1.0701000000000001</c:v>
                </c:pt>
                <c:pt idx="337">
                  <c:v>0.97680000000000033</c:v>
                </c:pt>
                <c:pt idx="338">
                  <c:v>0.88690000000000024</c:v>
                </c:pt>
                <c:pt idx="339">
                  <c:v>0.80069999999999997</c:v>
                </c:pt>
                <c:pt idx="340">
                  <c:v>0.71810000000000018</c:v>
                </c:pt>
                <c:pt idx="341">
                  <c:v>0.63940000000000019</c:v>
                </c:pt>
                <c:pt idx="342">
                  <c:v>0.56459999999999999</c:v>
                </c:pt>
                <c:pt idx="343">
                  <c:v>0.49390000000000001</c:v>
                </c:pt>
                <c:pt idx="344">
                  <c:v>0.42729999999999979</c:v>
                </c:pt>
                <c:pt idx="345">
                  <c:v>0.36490000000000045</c:v>
                </c:pt>
                <c:pt idx="346">
                  <c:v>0.30700000000000038</c:v>
                </c:pt>
                <c:pt idx="347">
                  <c:v>0.25340000000000007</c:v>
                </c:pt>
                <c:pt idx="348">
                  <c:v>0.20429999999999993</c:v>
                </c:pt>
                <c:pt idx="349">
                  <c:v>0.15990000000000038</c:v>
                </c:pt>
                <c:pt idx="350">
                  <c:v>0.12000000000000011</c:v>
                </c:pt>
                <c:pt idx="351">
                  <c:v>8.4900000000000198E-2</c:v>
                </c:pt>
                <c:pt idx="352">
                  <c:v>5.4499999999999993E-2</c:v>
                </c:pt>
                <c:pt idx="353">
                  <c:v>2.8900000000000148E-2</c:v>
                </c:pt>
                <c:pt idx="354">
                  <c:v>8.2000000000004292E-3</c:v>
                </c:pt>
                <c:pt idx="355">
                  <c:v>-7.6999999999998181E-3</c:v>
                </c:pt>
                <c:pt idx="356">
                  <c:v>-1.8699999999999939E-2</c:v>
                </c:pt>
                <c:pt idx="357">
                  <c:v>-2.4799999999999933E-2</c:v>
                </c:pt>
                <c:pt idx="358">
                  <c:v>-2.5999999999999801E-2</c:v>
                </c:pt>
                <c:pt idx="359">
                  <c:v>-2.2199999999999775E-2</c:v>
                </c:pt>
                <c:pt idx="360">
                  <c:v>-1.3499999999999623E-2</c:v>
                </c:pt>
              </c:numCache>
            </c:numRef>
          </c:yVal>
          <c:smooth val="0"/>
        </c:ser>
        <c:ser>
          <c:idx val="1"/>
          <c:order val="1"/>
          <c:tx>
            <c:strRef>
              <c:f>Sheet2!$I$1</c:f>
              <c:strCache>
                <c:ptCount val="1"/>
                <c:pt idx="0">
                  <c:v>DIHED</c:v>
                </c:pt>
              </c:strCache>
            </c:strRef>
          </c:tx>
          <c:spPr>
            <a:ln w="19050" cap="rnd">
              <a:solidFill>
                <a:schemeClr val="accent2"/>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3.0999999999998806E-3</c:v>
                </c:pt>
                <c:pt idx="3">
                  <c:v>1.2400000000001299E-2</c:v>
                </c:pt>
                <c:pt idx="4">
                  <c:v>2.7800000000000935E-2</c:v>
                </c:pt>
                <c:pt idx="5">
                  <c:v>4.9400000000000333E-2</c:v>
                </c:pt>
                <c:pt idx="6">
                  <c:v>7.7099999999999724E-2</c:v>
                </c:pt>
                <c:pt idx="7">
                  <c:v>0.11090000000000089</c:v>
                </c:pt>
                <c:pt idx="8">
                  <c:v>0.15080000000000027</c:v>
                </c:pt>
                <c:pt idx="9">
                  <c:v>0.19669999999999987</c:v>
                </c:pt>
                <c:pt idx="10">
                  <c:v>0.24849999999999994</c:v>
                </c:pt>
                <c:pt idx="11">
                  <c:v>0.30630000000000024</c:v>
                </c:pt>
                <c:pt idx="12">
                  <c:v>0.36990000000000123</c:v>
                </c:pt>
                <c:pt idx="13">
                  <c:v>0.43919999999999959</c:v>
                </c:pt>
                <c:pt idx="14">
                  <c:v>0.51420000000000066</c:v>
                </c:pt>
                <c:pt idx="15">
                  <c:v>0.59490000000000087</c:v>
                </c:pt>
                <c:pt idx="16">
                  <c:v>0.68100000000000094</c:v>
                </c:pt>
                <c:pt idx="17">
                  <c:v>0.77260000000000062</c:v>
                </c:pt>
                <c:pt idx="18">
                  <c:v>0.86940000000000062</c:v>
                </c:pt>
                <c:pt idx="19">
                  <c:v>0.9715000000000007</c:v>
                </c:pt>
                <c:pt idx="20">
                  <c:v>1.0787000000000013</c:v>
                </c:pt>
                <c:pt idx="21">
                  <c:v>1.1908000000000012</c:v>
                </c:pt>
                <c:pt idx="22">
                  <c:v>1.3077000000000005</c:v>
                </c:pt>
                <c:pt idx="23">
                  <c:v>1.4294000000000011</c:v>
                </c:pt>
                <c:pt idx="24">
                  <c:v>1.5556000000000001</c:v>
                </c:pt>
                <c:pt idx="25">
                  <c:v>1.686300000000001</c:v>
                </c:pt>
                <c:pt idx="26">
                  <c:v>1.821200000000001</c:v>
                </c:pt>
                <c:pt idx="27">
                  <c:v>1.9602000000000004</c:v>
                </c:pt>
                <c:pt idx="28">
                  <c:v>2.1033000000000008</c:v>
                </c:pt>
                <c:pt idx="29">
                  <c:v>2.2500999999999998</c:v>
                </c:pt>
                <c:pt idx="30">
                  <c:v>2.4006000000000007</c:v>
                </c:pt>
                <c:pt idx="31">
                  <c:v>2.5545000000000009</c:v>
                </c:pt>
                <c:pt idx="32">
                  <c:v>2.7118000000000002</c:v>
                </c:pt>
                <c:pt idx="33">
                  <c:v>2.8722000000000012</c:v>
                </c:pt>
                <c:pt idx="34">
                  <c:v>3.0355000000000008</c:v>
                </c:pt>
                <c:pt idx="35">
                  <c:v>3.2016000000000009</c:v>
                </c:pt>
                <c:pt idx="36">
                  <c:v>3.3703000000000003</c:v>
                </c:pt>
                <c:pt idx="37">
                  <c:v>3.5414000000000012</c:v>
                </c:pt>
                <c:pt idx="38">
                  <c:v>3.7146000000000008</c:v>
                </c:pt>
                <c:pt idx="39">
                  <c:v>3.8899000000000008</c:v>
                </c:pt>
                <c:pt idx="40">
                  <c:v>4.0670000000000002</c:v>
                </c:pt>
                <c:pt idx="41">
                  <c:v>4.2457000000000011</c:v>
                </c:pt>
                <c:pt idx="42">
                  <c:v>4.4258000000000006</c:v>
                </c:pt>
                <c:pt idx="43">
                  <c:v>4.6072000000000006</c:v>
                </c:pt>
                <c:pt idx="44">
                  <c:v>4.7895000000000021</c:v>
                </c:pt>
                <c:pt idx="45">
                  <c:v>4.9727000000000015</c:v>
                </c:pt>
                <c:pt idx="46">
                  <c:v>5.1564999999999994</c:v>
                </c:pt>
                <c:pt idx="47">
                  <c:v>5.3407</c:v>
                </c:pt>
                <c:pt idx="48">
                  <c:v>5.5251000000000001</c:v>
                </c:pt>
                <c:pt idx="49">
                  <c:v>5.7095000000000002</c:v>
                </c:pt>
                <c:pt idx="50">
                  <c:v>5.8937000000000008</c:v>
                </c:pt>
                <c:pt idx="51">
                  <c:v>6.0774999999999988</c:v>
                </c:pt>
                <c:pt idx="52">
                  <c:v>6.2607000000000017</c:v>
                </c:pt>
                <c:pt idx="53">
                  <c:v>6.4430999999999994</c:v>
                </c:pt>
                <c:pt idx="54">
                  <c:v>6.6244999999999994</c:v>
                </c:pt>
                <c:pt idx="55">
                  <c:v>6.8047000000000022</c:v>
                </c:pt>
                <c:pt idx="56">
                  <c:v>6.9835000000000012</c:v>
                </c:pt>
                <c:pt idx="57">
                  <c:v>7.1607000000000003</c:v>
                </c:pt>
                <c:pt idx="58">
                  <c:v>7.3361999999999998</c:v>
                </c:pt>
                <c:pt idx="59">
                  <c:v>7.5096000000000007</c:v>
                </c:pt>
                <c:pt idx="60">
                  <c:v>7.6809999999999992</c:v>
                </c:pt>
                <c:pt idx="61">
                  <c:v>7.85</c:v>
                </c:pt>
                <c:pt idx="62">
                  <c:v>8.0164999999999988</c:v>
                </c:pt>
                <c:pt idx="63">
                  <c:v>8.1803000000000008</c:v>
                </c:pt>
                <c:pt idx="64">
                  <c:v>8.3411999999999988</c:v>
                </c:pt>
                <c:pt idx="65">
                  <c:v>8.4991000000000003</c:v>
                </c:pt>
                <c:pt idx="66">
                  <c:v>8.6538000000000022</c:v>
                </c:pt>
                <c:pt idx="67">
                  <c:v>8.805200000000001</c:v>
                </c:pt>
                <c:pt idx="68">
                  <c:v>8.9530000000000012</c:v>
                </c:pt>
                <c:pt idx="69">
                  <c:v>9.0971999999999991</c:v>
                </c:pt>
                <c:pt idx="70">
                  <c:v>9.2375999999999987</c:v>
                </c:pt>
                <c:pt idx="71">
                  <c:v>9.3740000000000006</c:v>
                </c:pt>
                <c:pt idx="72">
                  <c:v>9.5063000000000013</c:v>
                </c:pt>
                <c:pt idx="73">
                  <c:v>9.6343000000000014</c:v>
                </c:pt>
                <c:pt idx="74">
                  <c:v>9.7581000000000007</c:v>
                </c:pt>
                <c:pt idx="75">
                  <c:v>9.8773</c:v>
                </c:pt>
                <c:pt idx="76">
                  <c:v>9.9919999999999991</c:v>
                </c:pt>
                <c:pt idx="77">
                  <c:v>10.101899999999999</c:v>
                </c:pt>
                <c:pt idx="78">
                  <c:v>10.206999999999999</c:v>
                </c:pt>
                <c:pt idx="79">
                  <c:v>10.3073</c:v>
                </c:pt>
                <c:pt idx="80">
                  <c:v>10.402500000000002</c:v>
                </c:pt>
                <c:pt idx="81">
                  <c:v>10.492600000000001</c:v>
                </c:pt>
                <c:pt idx="82">
                  <c:v>10.577600000000002</c:v>
                </c:pt>
                <c:pt idx="83">
                  <c:v>10.657400000000001</c:v>
                </c:pt>
                <c:pt idx="84">
                  <c:v>10.731800000000002</c:v>
                </c:pt>
                <c:pt idx="85">
                  <c:v>10.8009</c:v>
                </c:pt>
                <c:pt idx="86">
                  <c:v>10.864500000000001</c:v>
                </c:pt>
                <c:pt idx="87">
                  <c:v>10.922700000000001</c:v>
                </c:pt>
                <c:pt idx="88">
                  <c:v>10.975399999999999</c:v>
                </c:pt>
                <c:pt idx="89">
                  <c:v>11.022499999999999</c:v>
                </c:pt>
                <c:pt idx="90">
                  <c:v>11.064000000000002</c:v>
                </c:pt>
                <c:pt idx="91">
                  <c:v>11.1</c:v>
                </c:pt>
                <c:pt idx="92">
                  <c:v>11.1304</c:v>
                </c:pt>
                <c:pt idx="93">
                  <c:v>11.155099999999999</c:v>
                </c:pt>
                <c:pt idx="94">
                  <c:v>11.174200000000001</c:v>
                </c:pt>
                <c:pt idx="95">
                  <c:v>11.187800000000001</c:v>
                </c:pt>
                <c:pt idx="96">
                  <c:v>11.1957</c:v>
                </c:pt>
                <c:pt idx="97">
                  <c:v>11.198100000000002</c:v>
                </c:pt>
                <c:pt idx="98">
                  <c:v>11.194899999999999</c:v>
                </c:pt>
                <c:pt idx="99">
                  <c:v>11.186200000000001</c:v>
                </c:pt>
                <c:pt idx="100">
                  <c:v>11.172100000000002</c:v>
                </c:pt>
                <c:pt idx="101">
                  <c:v>11.152500000000002</c:v>
                </c:pt>
                <c:pt idx="102">
                  <c:v>11.127599999999999</c:v>
                </c:pt>
                <c:pt idx="103">
                  <c:v>11.097299999999999</c:v>
                </c:pt>
                <c:pt idx="104">
                  <c:v>11.0619</c:v>
                </c:pt>
                <c:pt idx="105">
                  <c:v>11.021200000000002</c:v>
                </c:pt>
                <c:pt idx="106">
                  <c:v>10.975500000000002</c:v>
                </c:pt>
                <c:pt idx="107">
                  <c:v>10.9247</c:v>
                </c:pt>
                <c:pt idx="108">
                  <c:v>10.869100000000001</c:v>
                </c:pt>
                <c:pt idx="109">
                  <c:v>10.8086</c:v>
                </c:pt>
                <c:pt idx="110">
                  <c:v>10.743399999999999</c:v>
                </c:pt>
                <c:pt idx="111">
                  <c:v>10.673600000000002</c:v>
                </c:pt>
                <c:pt idx="112">
                  <c:v>10.599400000000001</c:v>
                </c:pt>
                <c:pt idx="113">
                  <c:v>10.5207</c:v>
                </c:pt>
                <c:pt idx="114">
                  <c:v>10.437800000000001</c:v>
                </c:pt>
                <c:pt idx="115">
                  <c:v>10.350800000000001</c:v>
                </c:pt>
                <c:pt idx="116">
                  <c:v>10.2598</c:v>
                </c:pt>
                <c:pt idx="117">
                  <c:v>10.164900000000001</c:v>
                </c:pt>
                <c:pt idx="118">
                  <c:v>10.0664</c:v>
                </c:pt>
                <c:pt idx="119">
                  <c:v>9.9642999999999997</c:v>
                </c:pt>
                <c:pt idx="120">
                  <c:v>9.8588000000000005</c:v>
                </c:pt>
                <c:pt idx="121">
                  <c:v>9.7500000000000018</c:v>
                </c:pt>
                <c:pt idx="122">
                  <c:v>9.6380999999999997</c:v>
                </c:pt>
                <c:pt idx="123">
                  <c:v>9.5234000000000005</c:v>
                </c:pt>
                <c:pt idx="124">
                  <c:v>9.405800000000001</c:v>
                </c:pt>
                <c:pt idx="125">
                  <c:v>9.2857000000000003</c:v>
                </c:pt>
                <c:pt idx="126">
                  <c:v>9.1631000000000018</c:v>
                </c:pt>
                <c:pt idx="127">
                  <c:v>9.0383000000000013</c:v>
                </c:pt>
                <c:pt idx="128">
                  <c:v>8.9114000000000022</c:v>
                </c:pt>
                <c:pt idx="129">
                  <c:v>8.7826000000000004</c:v>
                </c:pt>
                <c:pt idx="130">
                  <c:v>8.652099999999999</c:v>
                </c:pt>
                <c:pt idx="131">
                  <c:v>8.5201000000000011</c:v>
                </c:pt>
                <c:pt idx="132">
                  <c:v>8.3866999999999994</c:v>
                </c:pt>
                <c:pt idx="133">
                  <c:v>8.2522000000000002</c:v>
                </c:pt>
                <c:pt idx="134">
                  <c:v>8.1166999999999998</c:v>
                </c:pt>
                <c:pt idx="135">
                  <c:v>7.9804000000000013</c:v>
                </c:pt>
                <c:pt idx="136">
                  <c:v>7.8435000000000006</c:v>
                </c:pt>
                <c:pt idx="137">
                  <c:v>7.7062000000000008</c:v>
                </c:pt>
                <c:pt idx="138">
                  <c:v>7.5687000000000015</c:v>
                </c:pt>
                <c:pt idx="139">
                  <c:v>7.4310999999999989</c:v>
                </c:pt>
                <c:pt idx="140">
                  <c:v>7.2937999999999992</c:v>
                </c:pt>
                <c:pt idx="141">
                  <c:v>7.156699999999999</c:v>
                </c:pt>
                <c:pt idx="142">
                  <c:v>7.0202000000000009</c:v>
                </c:pt>
                <c:pt idx="143">
                  <c:v>6.8844000000000012</c:v>
                </c:pt>
                <c:pt idx="144">
                  <c:v>6.7494999999999994</c:v>
                </c:pt>
                <c:pt idx="145">
                  <c:v>6.6157000000000021</c:v>
                </c:pt>
                <c:pt idx="146">
                  <c:v>6.4831000000000021</c:v>
                </c:pt>
                <c:pt idx="147">
                  <c:v>6.3520000000000021</c:v>
                </c:pt>
                <c:pt idx="148">
                  <c:v>6.2225000000000019</c:v>
                </c:pt>
                <c:pt idx="149">
                  <c:v>6.0948000000000011</c:v>
                </c:pt>
                <c:pt idx="150">
                  <c:v>5.9689999999999994</c:v>
                </c:pt>
                <c:pt idx="151">
                  <c:v>5.8453999999999997</c:v>
                </c:pt>
                <c:pt idx="152">
                  <c:v>5.7241000000000017</c:v>
                </c:pt>
                <c:pt idx="153">
                  <c:v>5.6053000000000015</c:v>
                </c:pt>
                <c:pt idx="154">
                  <c:v>5.4890999999999988</c:v>
                </c:pt>
                <c:pt idx="155">
                  <c:v>5.3757000000000001</c:v>
                </c:pt>
                <c:pt idx="156">
                  <c:v>5.2652000000000019</c:v>
                </c:pt>
                <c:pt idx="157">
                  <c:v>5.1577000000000002</c:v>
                </c:pt>
                <c:pt idx="158">
                  <c:v>5.0535000000000014</c:v>
                </c:pt>
                <c:pt idx="159">
                  <c:v>4.9527000000000019</c:v>
                </c:pt>
                <c:pt idx="160">
                  <c:v>4.8553000000000015</c:v>
                </c:pt>
                <c:pt idx="161">
                  <c:v>4.7615999999999996</c:v>
                </c:pt>
                <c:pt idx="162">
                  <c:v>4.6715999999999998</c:v>
                </c:pt>
                <c:pt idx="163">
                  <c:v>4.5855000000000015</c:v>
                </c:pt>
                <c:pt idx="164">
                  <c:v>4.503400000000001</c:v>
                </c:pt>
                <c:pt idx="165">
                  <c:v>4.4253999999999998</c:v>
                </c:pt>
                <c:pt idx="166">
                  <c:v>4.3514999999999997</c:v>
                </c:pt>
                <c:pt idx="167">
                  <c:v>4.282</c:v>
                </c:pt>
                <c:pt idx="168">
                  <c:v>4.216800000000001</c:v>
                </c:pt>
                <c:pt idx="169">
                  <c:v>4.1562000000000001</c:v>
                </c:pt>
                <c:pt idx="170">
                  <c:v>4.0999999999999996</c:v>
                </c:pt>
                <c:pt idx="171">
                  <c:v>4.0485000000000007</c:v>
                </c:pt>
                <c:pt idx="172">
                  <c:v>4.0016999999999996</c:v>
                </c:pt>
                <c:pt idx="173">
                  <c:v>3.9596999999999998</c:v>
                </c:pt>
                <c:pt idx="174">
                  <c:v>3.9225000000000012</c:v>
                </c:pt>
                <c:pt idx="175">
                  <c:v>3.8901000000000003</c:v>
                </c:pt>
                <c:pt idx="176">
                  <c:v>3.8627000000000002</c:v>
                </c:pt>
                <c:pt idx="177">
                  <c:v>3.8400999999999996</c:v>
                </c:pt>
                <c:pt idx="178">
                  <c:v>3.8225999999999996</c:v>
                </c:pt>
                <c:pt idx="179">
                  <c:v>3.8100000000000005</c:v>
                </c:pt>
                <c:pt idx="180">
                  <c:v>3.8025000000000002</c:v>
                </c:pt>
                <c:pt idx="181">
                  <c:v>3.8000000000000007</c:v>
                </c:pt>
                <c:pt idx="182">
                  <c:v>3.8025000000000002</c:v>
                </c:pt>
                <c:pt idx="183">
                  <c:v>3.8100000000000005</c:v>
                </c:pt>
                <c:pt idx="184">
                  <c:v>3.8225999999999996</c:v>
                </c:pt>
                <c:pt idx="185">
                  <c:v>3.8400999999999996</c:v>
                </c:pt>
                <c:pt idx="186">
                  <c:v>3.8627000000000002</c:v>
                </c:pt>
                <c:pt idx="187">
                  <c:v>3.8901000000000003</c:v>
                </c:pt>
                <c:pt idx="188">
                  <c:v>3.9225000000000012</c:v>
                </c:pt>
                <c:pt idx="189">
                  <c:v>3.9596999999999998</c:v>
                </c:pt>
                <c:pt idx="190">
                  <c:v>4.0016999999999996</c:v>
                </c:pt>
                <c:pt idx="191">
                  <c:v>4.0485000000000007</c:v>
                </c:pt>
                <c:pt idx="192">
                  <c:v>4.0999999999999996</c:v>
                </c:pt>
                <c:pt idx="193">
                  <c:v>4.1562000000000001</c:v>
                </c:pt>
                <c:pt idx="194">
                  <c:v>4.216800000000001</c:v>
                </c:pt>
                <c:pt idx="195">
                  <c:v>4.282</c:v>
                </c:pt>
                <c:pt idx="196">
                  <c:v>4.3514999999999997</c:v>
                </c:pt>
                <c:pt idx="197">
                  <c:v>4.4253999999999998</c:v>
                </c:pt>
                <c:pt idx="198">
                  <c:v>4.503400000000001</c:v>
                </c:pt>
                <c:pt idx="199">
                  <c:v>4.5855000000000015</c:v>
                </c:pt>
                <c:pt idx="200">
                  <c:v>4.6715999999999998</c:v>
                </c:pt>
                <c:pt idx="201">
                  <c:v>4.7615999999999996</c:v>
                </c:pt>
                <c:pt idx="202">
                  <c:v>4.8553000000000015</c:v>
                </c:pt>
                <c:pt idx="203">
                  <c:v>4.9527000000000019</c:v>
                </c:pt>
                <c:pt idx="204">
                  <c:v>5.0535000000000014</c:v>
                </c:pt>
                <c:pt idx="205">
                  <c:v>5.1577000000000002</c:v>
                </c:pt>
                <c:pt idx="206">
                  <c:v>5.2652000000000019</c:v>
                </c:pt>
                <c:pt idx="207">
                  <c:v>5.3757000000000001</c:v>
                </c:pt>
                <c:pt idx="208">
                  <c:v>5.4890999999999988</c:v>
                </c:pt>
                <c:pt idx="209">
                  <c:v>5.6053000000000015</c:v>
                </c:pt>
                <c:pt idx="210">
                  <c:v>5.7241000000000017</c:v>
                </c:pt>
                <c:pt idx="211">
                  <c:v>5.8453999999999997</c:v>
                </c:pt>
                <c:pt idx="212">
                  <c:v>5.9689999999999994</c:v>
                </c:pt>
                <c:pt idx="213">
                  <c:v>6.0948000000000011</c:v>
                </c:pt>
                <c:pt idx="214">
                  <c:v>6.2225000000000019</c:v>
                </c:pt>
                <c:pt idx="215">
                  <c:v>6.3520000000000021</c:v>
                </c:pt>
                <c:pt idx="216">
                  <c:v>6.4831000000000021</c:v>
                </c:pt>
                <c:pt idx="217">
                  <c:v>6.6157000000000021</c:v>
                </c:pt>
                <c:pt idx="218">
                  <c:v>6.7494999999999994</c:v>
                </c:pt>
                <c:pt idx="219">
                  <c:v>6.8844000000000012</c:v>
                </c:pt>
                <c:pt idx="220">
                  <c:v>7.0202000000000009</c:v>
                </c:pt>
                <c:pt idx="221">
                  <c:v>7.156699999999999</c:v>
                </c:pt>
                <c:pt idx="222">
                  <c:v>7.2937999999999992</c:v>
                </c:pt>
                <c:pt idx="223">
                  <c:v>7.4310999999999989</c:v>
                </c:pt>
                <c:pt idx="224">
                  <c:v>7.5687000000000015</c:v>
                </c:pt>
                <c:pt idx="225">
                  <c:v>7.7062000000000008</c:v>
                </c:pt>
                <c:pt idx="226">
                  <c:v>7.8435000000000006</c:v>
                </c:pt>
                <c:pt idx="227">
                  <c:v>7.9804000000000013</c:v>
                </c:pt>
                <c:pt idx="228">
                  <c:v>8.1166999999999998</c:v>
                </c:pt>
                <c:pt idx="229">
                  <c:v>8.2522000000000002</c:v>
                </c:pt>
                <c:pt idx="230">
                  <c:v>8.3866999999999994</c:v>
                </c:pt>
                <c:pt idx="231">
                  <c:v>8.5201000000000011</c:v>
                </c:pt>
                <c:pt idx="232">
                  <c:v>8.652099999999999</c:v>
                </c:pt>
                <c:pt idx="233">
                  <c:v>8.7826000000000004</c:v>
                </c:pt>
                <c:pt idx="234">
                  <c:v>8.9114000000000022</c:v>
                </c:pt>
                <c:pt idx="235">
                  <c:v>9.0383000000000013</c:v>
                </c:pt>
                <c:pt idx="236">
                  <c:v>9.1631000000000018</c:v>
                </c:pt>
                <c:pt idx="237">
                  <c:v>9.2857000000000003</c:v>
                </c:pt>
                <c:pt idx="238">
                  <c:v>9.405800000000001</c:v>
                </c:pt>
                <c:pt idx="239">
                  <c:v>9.5234000000000005</c:v>
                </c:pt>
                <c:pt idx="240">
                  <c:v>9.6380999999999997</c:v>
                </c:pt>
                <c:pt idx="241">
                  <c:v>9.7500000000000018</c:v>
                </c:pt>
                <c:pt idx="242">
                  <c:v>9.8588000000000005</c:v>
                </c:pt>
                <c:pt idx="243">
                  <c:v>9.9642999999999997</c:v>
                </c:pt>
                <c:pt idx="244">
                  <c:v>10.0664</c:v>
                </c:pt>
                <c:pt idx="245">
                  <c:v>10.164900000000001</c:v>
                </c:pt>
                <c:pt idx="246">
                  <c:v>10.2598</c:v>
                </c:pt>
                <c:pt idx="247">
                  <c:v>10.350800000000001</c:v>
                </c:pt>
                <c:pt idx="248">
                  <c:v>10.437800000000001</c:v>
                </c:pt>
                <c:pt idx="249">
                  <c:v>10.5207</c:v>
                </c:pt>
                <c:pt idx="250">
                  <c:v>10.599400000000001</c:v>
                </c:pt>
                <c:pt idx="251">
                  <c:v>10.673600000000002</c:v>
                </c:pt>
                <c:pt idx="252">
                  <c:v>10.743399999999999</c:v>
                </c:pt>
                <c:pt idx="253">
                  <c:v>10.8086</c:v>
                </c:pt>
                <c:pt idx="254">
                  <c:v>10.869100000000001</c:v>
                </c:pt>
                <c:pt idx="255">
                  <c:v>10.9247</c:v>
                </c:pt>
                <c:pt idx="256">
                  <c:v>10.975500000000002</c:v>
                </c:pt>
                <c:pt idx="257">
                  <c:v>11.021200000000002</c:v>
                </c:pt>
                <c:pt idx="258">
                  <c:v>11.0619</c:v>
                </c:pt>
                <c:pt idx="259">
                  <c:v>11.097299999999999</c:v>
                </c:pt>
                <c:pt idx="260">
                  <c:v>11.127599999999999</c:v>
                </c:pt>
                <c:pt idx="261">
                  <c:v>11.152500000000002</c:v>
                </c:pt>
                <c:pt idx="262">
                  <c:v>11.172100000000002</c:v>
                </c:pt>
                <c:pt idx="263">
                  <c:v>11.186200000000001</c:v>
                </c:pt>
                <c:pt idx="264">
                  <c:v>11.194899999999999</c:v>
                </c:pt>
                <c:pt idx="265">
                  <c:v>11.198100000000002</c:v>
                </c:pt>
                <c:pt idx="266">
                  <c:v>11.1957</c:v>
                </c:pt>
                <c:pt idx="267">
                  <c:v>11.187800000000001</c:v>
                </c:pt>
                <c:pt idx="268">
                  <c:v>11.174200000000001</c:v>
                </c:pt>
                <c:pt idx="269">
                  <c:v>11.155099999999999</c:v>
                </c:pt>
                <c:pt idx="270">
                  <c:v>11.1304</c:v>
                </c:pt>
                <c:pt idx="271">
                  <c:v>11.1</c:v>
                </c:pt>
                <c:pt idx="272">
                  <c:v>11.064000000000002</c:v>
                </c:pt>
                <c:pt idx="273">
                  <c:v>11.022499999999999</c:v>
                </c:pt>
                <c:pt idx="274">
                  <c:v>10.975399999999999</c:v>
                </c:pt>
                <c:pt idx="275">
                  <c:v>10.922700000000001</c:v>
                </c:pt>
                <c:pt idx="276">
                  <c:v>10.864500000000001</c:v>
                </c:pt>
                <c:pt idx="277">
                  <c:v>10.8009</c:v>
                </c:pt>
                <c:pt idx="278">
                  <c:v>10.731800000000002</c:v>
                </c:pt>
                <c:pt idx="279">
                  <c:v>10.657400000000001</c:v>
                </c:pt>
                <c:pt idx="280">
                  <c:v>10.577600000000002</c:v>
                </c:pt>
                <c:pt idx="281">
                  <c:v>10.492600000000001</c:v>
                </c:pt>
                <c:pt idx="282">
                  <c:v>10.402500000000002</c:v>
                </c:pt>
                <c:pt idx="283">
                  <c:v>10.3073</c:v>
                </c:pt>
                <c:pt idx="284">
                  <c:v>10.206999999999999</c:v>
                </c:pt>
                <c:pt idx="285">
                  <c:v>10.101899999999999</c:v>
                </c:pt>
                <c:pt idx="286">
                  <c:v>9.9919999999999991</c:v>
                </c:pt>
                <c:pt idx="287">
                  <c:v>9.8773</c:v>
                </c:pt>
                <c:pt idx="288">
                  <c:v>9.7581000000000007</c:v>
                </c:pt>
                <c:pt idx="289">
                  <c:v>9.6343000000000014</c:v>
                </c:pt>
                <c:pt idx="290">
                  <c:v>9.5063000000000013</c:v>
                </c:pt>
                <c:pt idx="291">
                  <c:v>9.3740000000000006</c:v>
                </c:pt>
                <c:pt idx="292">
                  <c:v>9.2375999999999987</c:v>
                </c:pt>
                <c:pt idx="293">
                  <c:v>9.0971999999999991</c:v>
                </c:pt>
                <c:pt idx="294">
                  <c:v>8.9530000000000012</c:v>
                </c:pt>
                <c:pt idx="295">
                  <c:v>8.805200000000001</c:v>
                </c:pt>
                <c:pt idx="296">
                  <c:v>8.6538000000000022</c:v>
                </c:pt>
                <c:pt idx="297">
                  <c:v>8.4991000000000003</c:v>
                </c:pt>
                <c:pt idx="298">
                  <c:v>8.3411999999999988</c:v>
                </c:pt>
                <c:pt idx="299">
                  <c:v>8.1803000000000008</c:v>
                </c:pt>
                <c:pt idx="300">
                  <c:v>8.0164999999999988</c:v>
                </c:pt>
                <c:pt idx="301">
                  <c:v>7.85</c:v>
                </c:pt>
                <c:pt idx="302">
                  <c:v>7.6809999999999992</c:v>
                </c:pt>
                <c:pt idx="303">
                  <c:v>7.5096000000000007</c:v>
                </c:pt>
                <c:pt idx="304">
                  <c:v>7.3361999999999998</c:v>
                </c:pt>
                <c:pt idx="305">
                  <c:v>7.1607000000000003</c:v>
                </c:pt>
                <c:pt idx="306">
                  <c:v>6.9835000000000012</c:v>
                </c:pt>
                <c:pt idx="307">
                  <c:v>6.8047000000000022</c:v>
                </c:pt>
                <c:pt idx="308">
                  <c:v>6.6244999999999994</c:v>
                </c:pt>
                <c:pt idx="309">
                  <c:v>6.4430999999999994</c:v>
                </c:pt>
                <c:pt idx="310">
                  <c:v>6.2607000000000017</c:v>
                </c:pt>
                <c:pt idx="311">
                  <c:v>6.0774999999999988</c:v>
                </c:pt>
                <c:pt idx="312">
                  <c:v>5.8937000000000008</c:v>
                </c:pt>
                <c:pt idx="313">
                  <c:v>5.7095000000000002</c:v>
                </c:pt>
                <c:pt idx="314">
                  <c:v>5.5251000000000001</c:v>
                </c:pt>
                <c:pt idx="315">
                  <c:v>5.3407</c:v>
                </c:pt>
                <c:pt idx="316">
                  <c:v>5.1564999999999994</c:v>
                </c:pt>
                <c:pt idx="317">
                  <c:v>4.9727000000000015</c:v>
                </c:pt>
                <c:pt idx="318">
                  <c:v>4.7895000000000021</c:v>
                </c:pt>
                <c:pt idx="319">
                  <c:v>4.6072000000000006</c:v>
                </c:pt>
                <c:pt idx="320">
                  <c:v>4.4258000000000006</c:v>
                </c:pt>
                <c:pt idx="321">
                  <c:v>4.2457000000000011</c:v>
                </c:pt>
                <c:pt idx="322">
                  <c:v>4.0670000000000002</c:v>
                </c:pt>
                <c:pt idx="323">
                  <c:v>3.8899000000000008</c:v>
                </c:pt>
                <c:pt idx="324">
                  <c:v>3.7146000000000008</c:v>
                </c:pt>
                <c:pt idx="325">
                  <c:v>3.5414000000000012</c:v>
                </c:pt>
                <c:pt idx="326">
                  <c:v>3.3703000000000003</c:v>
                </c:pt>
                <c:pt idx="327">
                  <c:v>3.2016000000000009</c:v>
                </c:pt>
                <c:pt idx="328">
                  <c:v>3.0355000000000008</c:v>
                </c:pt>
                <c:pt idx="329">
                  <c:v>2.8722000000000012</c:v>
                </c:pt>
                <c:pt idx="330">
                  <c:v>2.7118000000000002</c:v>
                </c:pt>
                <c:pt idx="331">
                  <c:v>2.5545000000000009</c:v>
                </c:pt>
                <c:pt idx="332">
                  <c:v>2.4006000000000007</c:v>
                </c:pt>
                <c:pt idx="333">
                  <c:v>2.2500999999999998</c:v>
                </c:pt>
                <c:pt idx="334">
                  <c:v>2.1033000000000008</c:v>
                </c:pt>
                <c:pt idx="335">
                  <c:v>1.9602000000000004</c:v>
                </c:pt>
                <c:pt idx="336">
                  <c:v>1.821200000000001</c:v>
                </c:pt>
                <c:pt idx="337">
                  <c:v>1.686300000000001</c:v>
                </c:pt>
                <c:pt idx="338">
                  <c:v>1.5556000000000001</c:v>
                </c:pt>
                <c:pt idx="339">
                  <c:v>1.4294000000000011</c:v>
                </c:pt>
                <c:pt idx="340">
                  <c:v>1.3077000000000005</c:v>
                </c:pt>
                <c:pt idx="341">
                  <c:v>1.1908000000000012</c:v>
                </c:pt>
                <c:pt idx="342">
                  <c:v>1.0787000000000013</c:v>
                </c:pt>
                <c:pt idx="343">
                  <c:v>0.9715000000000007</c:v>
                </c:pt>
                <c:pt idx="344">
                  <c:v>0.86940000000000062</c:v>
                </c:pt>
                <c:pt idx="345">
                  <c:v>0.77260000000000062</c:v>
                </c:pt>
                <c:pt idx="346">
                  <c:v>0.68100000000000094</c:v>
                </c:pt>
                <c:pt idx="347">
                  <c:v>0.59490000000000087</c:v>
                </c:pt>
                <c:pt idx="348">
                  <c:v>0.51420000000000066</c:v>
                </c:pt>
                <c:pt idx="349">
                  <c:v>0.43919999999999959</c:v>
                </c:pt>
                <c:pt idx="350">
                  <c:v>0.36990000000000123</c:v>
                </c:pt>
                <c:pt idx="351">
                  <c:v>0.30630000000000024</c:v>
                </c:pt>
                <c:pt idx="352">
                  <c:v>0.24849999999999994</c:v>
                </c:pt>
                <c:pt idx="353">
                  <c:v>0.19669999999999987</c:v>
                </c:pt>
                <c:pt idx="354">
                  <c:v>0.15080000000000027</c:v>
                </c:pt>
                <c:pt idx="355">
                  <c:v>0.11090000000000089</c:v>
                </c:pt>
                <c:pt idx="356">
                  <c:v>7.7099999999999724E-2</c:v>
                </c:pt>
                <c:pt idx="357">
                  <c:v>4.9400000000000333E-2</c:v>
                </c:pt>
                <c:pt idx="358">
                  <c:v>2.7800000000000935E-2</c:v>
                </c:pt>
                <c:pt idx="359">
                  <c:v>1.2400000000001299E-2</c:v>
                </c:pt>
                <c:pt idx="360">
                  <c:v>3.0999999999998806E-3</c:v>
                </c:pt>
              </c:numCache>
            </c:numRef>
          </c:yVal>
          <c:smooth val="0"/>
        </c:ser>
        <c:ser>
          <c:idx val="2"/>
          <c:order val="2"/>
          <c:tx>
            <c:strRef>
              <c:f>Sheet2!$J$1</c:f>
              <c:strCache>
                <c:ptCount val="1"/>
                <c:pt idx="0">
                  <c:v>1-4EEL</c:v>
                </c:pt>
              </c:strCache>
            </c:strRef>
          </c:tx>
          <c:spPr>
            <a:ln w="19050" cap="rnd">
              <a:solidFill>
                <a:schemeClr val="accent3"/>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Sheet2!$K$1</c:f>
              <c:strCache>
                <c:ptCount val="1"/>
                <c:pt idx="0">
                  <c:v>EELEC</c:v>
                </c:pt>
              </c:strCache>
            </c:strRef>
          </c:tx>
          <c:spPr>
            <a:ln w="19050" cap="rnd">
              <a:solidFill>
                <a:schemeClr val="accent4"/>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3.9999999999906777E-4</c:v>
                </c:pt>
                <c:pt idx="1">
                  <c:v>3.9999999999906777E-4</c:v>
                </c:pt>
                <c:pt idx="2">
                  <c:v>1.5999999999991132E-2</c:v>
                </c:pt>
                <c:pt idx="3">
                  <c:v>3.0999999999991701E-2</c:v>
                </c:pt>
                <c:pt idx="4">
                  <c:v>4.5199999999994134E-2</c:v>
                </c:pt>
                <c:pt idx="5">
                  <c:v>5.8700000000001751E-2</c:v>
                </c:pt>
                <c:pt idx="6">
                  <c:v>7.1500000000000341E-2</c:v>
                </c:pt>
                <c:pt idx="7">
                  <c:v>8.3399999999997476E-2</c:v>
                </c:pt>
                <c:pt idx="8">
                  <c:v>9.4499999999996476E-2</c:v>
                </c:pt>
                <c:pt idx="9">
                  <c:v>0.10479999999999734</c:v>
                </c:pt>
                <c:pt idx="10">
                  <c:v>0.11419999999999675</c:v>
                </c:pt>
                <c:pt idx="11">
                  <c:v>0.12279999999999802</c:v>
                </c:pt>
                <c:pt idx="12">
                  <c:v>0.13039999999999452</c:v>
                </c:pt>
                <c:pt idx="13">
                  <c:v>0.13719999999999288</c:v>
                </c:pt>
                <c:pt idx="14">
                  <c:v>0.14300000000000068</c:v>
                </c:pt>
                <c:pt idx="15">
                  <c:v>0.14789999999999281</c:v>
                </c:pt>
                <c:pt idx="16">
                  <c:v>0.15179999999999438</c:v>
                </c:pt>
                <c:pt idx="17">
                  <c:v>0.1547999999999945</c:v>
                </c:pt>
                <c:pt idx="18">
                  <c:v>0.15689999999999316</c:v>
                </c:pt>
                <c:pt idx="19">
                  <c:v>0.15800000000000125</c:v>
                </c:pt>
                <c:pt idx="20">
                  <c:v>0.15819999999999368</c:v>
                </c:pt>
                <c:pt idx="21">
                  <c:v>0.15739999999999554</c:v>
                </c:pt>
                <c:pt idx="22">
                  <c:v>0.15569999999999595</c:v>
                </c:pt>
                <c:pt idx="23">
                  <c:v>0.15309999999999491</c:v>
                </c:pt>
                <c:pt idx="24">
                  <c:v>0.14969999999999573</c:v>
                </c:pt>
                <c:pt idx="25">
                  <c:v>0.14549999999999841</c:v>
                </c:pt>
                <c:pt idx="26">
                  <c:v>0.14050000000000296</c:v>
                </c:pt>
                <c:pt idx="27">
                  <c:v>0.13469999999999516</c:v>
                </c:pt>
                <c:pt idx="28">
                  <c:v>0.12839999999999918</c:v>
                </c:pt>
                <c:pt idx="29">
                  <c:v>0.12139999999999418</c:v>
                </c:pt>
                <c:pt idx="30">
                  <c:v>0.11400000000000432</c:v>
                </c:pt>
                <c:pt idx="31">
                  <c:v>0.10609999999999786</c:v>
                </c:pt>
                <c:pt idx="32">
                  <c:v>9.7999999999998977E-2</c:v>
                </c:pt>
                <c:pt idx="33">
                  <c:v>8.9699999999993452E-2</c:v>
                </c:pt>
                <c:pt idx="34">
                  <c:v>8.1400000000002137E-2</c:v>
                </c:pt>
                <c:pt idx="35">
                  <c:v>7.3199999999999932E-2</c:v>
                </c:pt>
                <c:pt idx="36">
                  <c:v>6.5299999999993474E-2</c:v>
                </c:pt>
                <c:pt idx="37">
                  <c:v>5.7800000000000296E-2</c:v>
                </c:pt>
                <c:pt idx="38">
                  <c:v>5.1000000000001933E-2</c:v>
                </c:pt>
                <c:pt idx="39">
                  <c:v>4.5000000000001705E-2</c:v>
                </c:pt>
                <c:pt idx="40">
                  <c:v>4.0099999999995362E-2</c:v>
                </c:pt>
                <c:pt idx="41">
                  <c:v>3.6400000000000432E-2</c:v>
                </c:pt>
                <c:pt idx="42">
                  <c:v>3.4300000000001774E-2</c:v>
                </c:pt>
                <c:pt idx="43">
                  <c:v>3.3999999999991815E-2</c:v>
                </c:pt>
                <c:pt idx="44">
                  <c:v>3.5699999999991405E-2</c:v>
                </c:pt>
                <c:pt idx="45">
                  <c:v>3.9799999999999613E-2</c:v>
                </c:pt>
                <c:pt idx="46">
                  <c:v>4.6499999999994657E-2</c:v>
                </c:pt>
                <c:pt idx="47">
                  <c:v>5.6100000000000705E-2</c:v>
                </c:pt>
                <c:pt idx="48">
                  <c:v>6.8899999999999295E-2</c:v>
                </c:pt>
                <c:pt idx="49">
                  <c:v>8.5300000000003706E-2</c:v>
                </c:pt>
                <c:pt idx="50">
                  <c:v>0.10549999999999216</c:v>
                </c:pt>
                <c:pt idx="51">
                  <c:v>0.12989999999999213</c:v>
                </c:pt>
                <c:pt idx="52">
                  <c:v>0.15879999999999939</c:v>
                </c:pt>
                <c:pt idx="53">
                  <c:v>0.19249999999999545</c:v>
                </c:pt>
                <c:pt idx="54">
                  <c:v>0.2313000000000045</c:v>
                </c:pt>
                <c:pt idx="55">
                  <c:v>0.27549999999999386</c:v>
                </c:pt>
                <c:pt idx="56">
                  <c:v>0.32529999999999859</c:v>
                </c:pt>
                <c:pt idx="57">
                  <c:v>0.38110000000000355</c:v>
                </c:pt>
                <c:pt idx="58">
                  <c:v>0.44320000000000448</c:v>
                </c:pt>
                <c:pt idx="59">
                  <c:v>0.51160000000000139</c:v>
                </c:pt>
                <c:pt idx="60">
                  <c:v>0.58669999999999334</c:v>
                </c:pt>
                <c:pt idx="61">
                  <c:v>0.66859999999999786</c:v>
                </c:pt>
                <c:pt idx="62">
                  <c:v>0.75749999999999318</c:v>
                </c:pt>
                <c:pt idx="63">
                  <c:v>0.8533999999999935</c:v>
                </c:pt>
                <c:pt idx="64">
                  <c:v>0.95640000000000214</c:v>
                </c:pt>
                <c:pt idx="65">
                  <c:v>1.066599999999994</c:v>
                </c:pt>
                <c:pt idx="66">
                  <c:v>1.1839999999999975</c:v>
                </c:pt>
                <c:pt idx="67">
                  <c:v>1.3083999999999918</c:v>
                </c:pt>
                <c:pt idx="68">
                  <c:v>1.4398999999999944</c:v>
                </c:pt>
                <c:pt idx="69">
                  <c:v>1.5780999999999921</c:v>
                </c:pt>
                <c:pt idx="70">
                  <c:v>1.722999999999999</c:v>
                </c:pt>
                <c:pt idx="71">
                  <c:v>1.874299999999991</c:v>
                </c:pt>
                <c:pt idx="72">
                  <c:v>2.0315999999999974</c:v>
                </c:pt>
                <c:pt idx="73">
                  <c:v>2.1946999999999974</c:v>
                </c:pt>
                <c:pt idx="74">
                  <c:v>2.3631000000000029</c:v>
                </c:pt>
                <c:pt idx="75">
                  <c:v>2.5364000000000004</c:v>
                </c:pt>
                <c:pt idx="76">
                  <c:v>2.7139999999999986</c:v>
                </c:pt>
                <c:pt idx="77">
                  <c:v>2.8954999999999984</c:v>
                </c:pt>
                <c:pt idx="78">
                  <c:v>3.0803999999999974</c:v>
                </c:pt>
                <c:pt idx="79">
                  <c:v>3.2678999999999974</c:v>
                </c:pt>
                <c:pt idx="80">
                  <c:v>3.4573999999999927</c:v>
                </c:pt>
                <c:pt idx="81">
                  <c:v>3.6483999999999952</c:v>
                </c:pt>
                <c:pt idx="82">
                  <c:v>3.8400999999999925</c:v>
                </c:pt>
                <c:pt idx="83">
                  <c:v>4.031800000000004</c:v>
                </c:pt>
                <c:pt idx="84">
                  <c:v>4.2228999999999957</c:v>
                </c:pt>
                <c:pt idx="85">
                  <c:v>4.4125999999999976</c:v>
                </c:pt>
                <c:pt idx="86">
                  <c:v>4.6003000000000043</c:v>
                </c:pt>
                <c:pt idx="87">
                  <c:v>4.7852000000000032</c:v>
                </c:pt>
                <c:pt idx="88">
                  <c:v>4.9665999999999997</c:v>
                </c:pt>
                <c:pt idx="89">
                  <c:v>5.1439999999999912</c:v>
                </c:pt>
                <c:pt idx="90">
                  <c:v>5.316599999999994</c:v>
                </c:pt>
                <c:pt idx="91">
                  <c:v>5.4838999999999913</c:v>
                </c:pt>
                <c:pt idx="92">
                  <c:v>5.6452999999999918</c:v>
                </c:pt>
                <c:pt idx="93">
                  <c:v>5.8002000000000038</c:v>
                </c:pt>
                <c:pt idx="94">
                  <c:v>5.9481999999999999</c:v>
                </c:pt>
                <c:pt idx="95">
                  <c:v>6.0887000000000029</c:v>
                </c:pt>
                <c:pt idx="96">
                  <c:v>6.2214999999999918</c:v>
                </c:pt>
                <c:pt idx="97">
                  <c:v>6.3460999999999927</c:v>
                </c:pt>
                <c:pt idx="98">
                  <c:v>6.462299999999999</c:v>
                </c:pt>
                <c:pt idx="99">
                  <c:v>6.5696999999999974</c:v>
                </c:pt>
                <c:pt idx="100">
                  <c:v>6.6680999999999955</c:v>
                </c:pt>
                <c:pt idx="101">
                  <c:v>6.7574999999999932</c:v>
                </c:pt>
                <c:pt idx="102">
                  <c:v>6.8376999999999981</c:v>
                </c:pt>
                <c:pt idx="103">
                  <c:v>6.9085999999999927</c:v>
                </c:pt>
                <c:pt idx="104">
                  <c:v>6.9701999999999913</c:v>
                </c:pt>
                <c:pt idx="105">
                  <c:v>7.0225999999999971</c:v>
                </c:pt>
                <c:pt idx="106">
                  <c:v>7.0657999999999959</c:v>
                </c:pt>
                <c:pt idx="107">
                  <c:v>7.0999999999999943</c:v>
                </c:pt>
                <c:pt idx="108">
                  <c:v>7.1251999999999924</c:v>
                </c:pt>
                <c:pt idx="109">
                  <c:v>7.1415999999999968</c:v>
                </c:pt>
                <c:pt idx="110">
                  <c:v>7.1495000000000033</c:v>
                </c:pt>
                <c:pt idx="111">
                  <c:v>7.1491000000000042</c:v>
                </c:pt>
                <c:pt idx="112">
                  <c:v>7.1406999999999954</c:v>
                </c:pt>
                <c:pt idx="113">
                  <c:v>7.1244999999999976</c:v>
                </c:pt>
                <c:pt idx="114">
                  <c:v>7.1007999999999925</c:v>
                </c:pt>
                <c:pt idx="115">
                  <c:v>7.0699000000000041</c:v>
                </c:pt>
                <c:pt idx="116">
                  <c:v>7.0320999999999998</c:v>
                </c:pt>
                <c:pt idx="117">
                  <c:v>6.9877999999999929</c:v>
                </c:pt>
                <c:pt idx="118">
                  <c:v>6.9373999999999967</c:v>
                </c:pt>
                <c:pt idx="119">
                  <c:v>6.8810000000000002</c:v>
                </c:pt>
                <c:pt idx="120">
                  <c:v>6.8190999999999917</c:v>
                </c:pt>
                <c:pt idx="121">
                  <c:v>6.7519999999999953</c:v>
                </c:pt>
                <c:pt idx="122">
                  <c:v>6.6800999999999959</c:v>
                </c:pt>
                <c:pt idx="123">
                  <c:v>6.6036000000000001</c:v>
                </c:pt>
                <c:pt idx="124">
                  <c:v>6.5228999999999928</c:v>
                </c:pt>
                <c:pt idx="125">
                  <c:v>6.4381999999999948</c:v>
                </c:pt>
                <c:pt idx="126">
                  <c:v>6.3499999999999943</c:v>
                </c:pt>
                <c:pt idx="127">
                  <c:v>6.258499999999998</c:v>
                </c:pt>
                <c:pt idx="128">
                  <c:v>6.1638999999999982</c:v>
                </c:pt>
                <c:pt idx="129">
                  <c:v>6.066599999999994</c:v>
                </c:pt>
                <c:pt idx="130">
                  <c:v>5.9667999999999921</c:v>
                </c:pt>
                <c:pt idx="131">
                  <c:v>5.8648000000000025</c:v>
                </c:pt>
                <c:pt idx="132">
                  <c:v>5.7608999999999924</c:v>
                </c:pt>
                <c:pt idx="133">
                  <c:v>5.6551000000000045</c:v>
                </c:pt>
                <c:pt idx="134">
                  <c:v>5.5478999999999985</c:v>
                </c:pt>
                <c:pt idx="135">
                  <c:v>5.4393000000000029</c:v>
                </c:pt>
                <c:pt idx="136">
                  <c:v>5.3295999999999992</c:v>
                </c:pt>
                <c:pt idx="137">
                  <c:v>5.2189999999999941</c:v>
                </c:pt>
                <c:pt idx="138">
                  <c:v>5.1076999999999941</c:v>
                </c:pt>
                <c:pt idx="139">
                  <c:v>4.9956999999999994</c:v>
                </c:pt>
                <c:pt idx="140">
                  <c:v>4.8832999999999913</c:v>
                </c:pt>
                <c:pt idx="141">
                  <c:v>4.7706999999999908</c:v>
                </c:pt>
                <c:pt idx="142">
                  <c:v>4.6578999999999979</c:v>
                </c:pt>
                <c:pt idx="143">
                  <c:v>4.5450999999999908</c:v>
                </c:pt>
                <c:pt idx="144">
                  <c:v>4.4324000000000012</c:v>
                </c:pt>
                <c:pt idx="145">
                  <c:v>4.3198000000000008</c:v>
                </c:pt>
                <c:pt idx="146">
                  <c:v>4.2077000000000027</c:v>
                </c:pt>
                <c:pt idx="147">
                  <c:v>4.0959000000000003</c:v>
                </c:pt>
                <c:pt idx="148">
                  <c:v>3.9846000000000004</c:v>
                </c:pt>
                <c:pt idx="149">
                  <c:v>3.8738999999999919</c:v>
                </c:pt>
                <c:pt idx="150">
                  <c:v>3.7638999999999925</c:v>
                </c:pt>
                <c:pt idx="151">
                  <c:v>3.6544999999999987</c:v>
                </c:pt>
                <c:pt idx="152">
                  <c:v>3.5459999999999923</c:v>
                </c:pt>
                <c:pt idx="153">
                  <c:v>3.4382999999999981</c:v>
                </c:pt>
                <c:pt idx="154">
                  <c:v>3.3315999999999946</c:v>
                </c:pt>
                <c:pt idx="155">
                  <c:v>3.2257000000000033</c:v>
                </c:pt>
                <c:pt idx="156">
                  <c:v>3.1208999999999918</c:v>
                </c:pt>
                <c:pt idx="157">
                  <c:v>3.0169999999999959</c:v>
                </c:pt>
                <c:pt idx="158">
                  <c:v>2.9142999999999972</c:v>
                </c:pt>
                <c:pt idx="159">
                  <c:v>2.8126000000000033</c:v>
                </c:pt>
                <c:pt idx="160">
                  <c:v>2.7120999999999924</c:v>
                </c:pt>
                <c:pt idx="161">
                  <c:v>2.6127000000000038</c:v>
                </c:pt>
                <c:pt idx="162">
                  <c:v>2.5144999999999982</c:v>
                </c:pt>
                <c:pt idx="163">
                  <c:v>2.4174000000000007</c:v>
                </c:pt>
                <c:pt idx="164">
                  <c:v>2.3216000000000037</c:v>
                </c:pt>
                <c:pt idx="165">
                  <c:v>2.2270000000000039</c:v>
                </c:pt>
                <c:pt idx="166">
                  <c:v>2.1336000000000013</c:v>
                </c:pt>
                <c:pt idx="167">
                  <c:v>2.0414999999999992</c:v>
                </c:pt>
                <c:pt idx="168">
                  <c:v>1.9505999999999943</c:v>
                </c:pt>
                <c:pt idx="169">
                  <c:v>1.8609000000000009</c:v>
                </c:pt>
                <c:pt idx="170">
                  <c:v>1.7724999999999937</c:v>
                </c:pt>
                <c:pt idx="171">
                  <c:v>1.6854000000000013</c:v>
                </c:pt>
                <c:pt idx="172">
                  <c:v>1.5995999999999952</c:v>
                </c:pt>
                <c:pt idx="173">
                  <c:v>1.5150000000000006</c:v>
                </c:pt>
                <c:pt idx="174">
                  <c:v>1.4316999999999922</c:v>
                </c:pt>
                <c:pt idx="175">
                  <c:v>1.3495999999999952</c:v>
                </c:pt>
                <c:pt idx="176">
                  <c:v>1.2687999999999988</c:v>
                </c:pt>
                <c:pt idx="177">
                  <c:v>1.1893000000000029</c:v>
                </c:pt>
                <c:pt idx="178">
                  <c:v>1.1110000000000042</c:v>
                </c:pt>
                <c:pt idx="179">
                  <c:v>1.0339000000000027</c:v>
                </c:pt>
                <c:pt idx="180">
                  <c:v>0.95810000000000173</c:v>
                </c:pt>
                <c:pt idx="181">
                  <c:v>0.88349999999999795</c:v>
                </c:pt>
                <c:pt idx="182">
                  <c:v>0.8101999999999947</c:v>
                </c:pt>
                <c:pt idx="183">
                  <c:v>0.73810000000000286</c:v>
                </c:pt>
                <c:pt idx="184">
                  <c:v>0.6670999999999907</c:v>
                </c:pt>
                <c:pt idx="185">
                  <c:v>0.59739999999999327</c:v>
                </c:pt>
                <c:pt idx="186">
                  <c:v>0.52889999999999304</c:v>
                </c:pt>
                <c:pt idx="187">
                  <c:v>0.46160000000000423</c:v>
                </c:pt>
                <c:pt idx="188">
                  <c:v>0.39549999999999841</c:v>
                </c:pt>
                <c:pt idx="189">
                  <c:v>0.33050000000000068</c:v>
                </c:pt>
                <c:pt idx="190">
                  <c:v>0.26670000000000016</c:v>
                </c:pt>
                <c:pt idx="191">
                  <c:v>0.20399999999999352</c:v>
                </c:pt>
                <c:pt idx="192">
                  <c:v>0.14249999999999829</c:v>
                </c:pt>
                <c:pt idx="193">
                  <c:v>8.2099999999996953E-2</c:v>
                </c:pt>
                <c:pt idx="194">
                  <c:v>2.2800000000003706E-2</c:v>
                </c:pt>
                <c:pt idx="195">
                  <c:v>-3.5399999999995657E-2</c:v>
                </c:pt>
                <c:pt idx="196">
                  <c:v>-9.2399999999997817E-2</c:v>
                </c:pt>
                <c:pt idx="197">
                  <c:v>-0.1483999999999952</c:v>
                </c:pt>
                <c:pt idx="198">
                  <c:v>-0.2032999999999987</c:v>
                </c:pt>
                <c:pt idx="199">
                  <c:v>-0.25710000000000832</c:v>
                </c:pt>
                <c:pt idx="200">
                  <c:v>-0.30989999999999895</c:v>
                </c:pt>
                <c:pt idx="201">
                  <c:v>-0.3615999999999957</c:v>
                </c:pt>
                <c:pt idx="202">
                  <c:v>-0.41219999999999857</c:v>
                </c:pt>
                <c:pt idx="203">
                  <c:v>-0.46179999999999666</c:v>
                </c:pt>
                <c:pt idx="204">
                  <c:v>-0.51040000000000418</c:v>
                </c:pt>
                <c:pt idx="205">
                  <c:v>-0.55800000000000693</c:v>
                </c:pt>
                <c:pt idx="206">
                  <c:v>-0.60460000000000491</c:v>
                </c:pt>
                <c:pt idx="207">
                  <c:v>-0.65019999999999811</c:v>
                </c:pt>
                <c:pt idx="208">
                  <c:v>-0.69480000000000075</c:v>
                </c:pt>
                <c:pt idx="209">
                  <c:v>-0.73839999999999861</c:v>
                </c:pt>
                <c:pt idx="210">
                  <c:v>-0.78110000000000923</c:v>
                </c:pt>
                <c:pt idx="211">
                  <c:v>-0.82280000000000086</c:v>
                </c:pt>
                <c:pt idx="212">
                  <c:v>-0.86350000000000193</c:v>
                </c:pt>
                <c:pt idx="213">
                  <c:v>-0.90330000000000155</c:v>
                </c:pt>
                <c:pt idx="214">
                  <c:v>-0.9421999999999997</c:v>
                </c:pt>
                <c:pt idx="215">
                  <c:v>-0.98019999999999641</c:v>
                </c:pt>
                <c:pt idx="216">
                  <c:v>-1.0172000000000025</c:v>
                </c:pt>
                <c:pt idx="217">
                  <c:v>-1.0533000000000072</c:v>
                </c:pt>
                <c:pt idx="218">
                  <c:v>-1.0884999999999962</c:v>
                </c:pt>
                <c:pt idx="219">
                  <c:v>-1.1229000000000013</c:v>
                </c:pt>
                <c:pt idx="220">
                  <c:v>-1.1563000000000017</c:v>
                </c:pt>
                <c:pt idx="221">
                  <c:v>-1.1889000000000038</c:v>
                </c:pt>
                <c:pt idx="222">
                  <c:v>-1.2206000000000046</c:v>
                </c:pt>
                <c:pt idx="223">
                  <c:v>-1.2514000000000038</c:v>
                </c:pt>
                <c:pt idx="224">
                  <c:v>-1.281400000000005</c:v>
                </c:pt>
                <c:pt idx="225">
                  <c:v>-1.3105000000000047</c:v>
                </c:pt>
                <c:pt idx="226">
                  <c:v>-1.3388000000000062</c:v>
                </c:pt>
                <c:pt idx="227">
                  <c:v>-1.3662000000000063</c:v>
                </c:pt>
                <c:pt idx="228">
                  <c:v>-1.3928000000000083</c:v>
                </c:pt>
                <c:pt idx="229">
                  <c:v>-1.4185999999999979</c:v>
                </c:pt>
                <c:pt idx="230">
                  <c:v>-1.4436000000000035</c:v>
                </c:pt>
                <c:pt idx="231">
                  <c:v>-1.4677999999999969</c:v>
                </c:pt>
                <c:pt idx="232">
                  <c:v>-1.491100000000003</c:v>
                </c:pt>
                <c:pt idx="233">
                  <c:v>-1.5137</c:v>
                </c:pt>
                <c:pt idx="234">
                  <c:v>-1.5353999999999957</c:v>
                </c:pt>
                <c:pt idx="235">
                  <c:v>-1.5563999999999965</c:v>
                </c:pt>
                <c:pt idx="236">
                  <c:v>-1.5765999999999991</c:v>
                </c:pt>
                <c:pt idx="237">
                  <c:v>-1.5960000000000036</c:v>
                </c:pt>
                <c:pt idx="238">
                  <c:v>-1.6146999999999991</c:v>
                </c:pt>
                <c:pt idx="239">
                  <c:v>-1.6325999999999965</c:v>
                </c:pt>
                <c:pt idx="240">
                  <c:v>-1.6496999999999957</c:v>
                </c:pt>
                <c:pt idx="241">
                  <c:v>-1.6659999999999968</c:v>
                </c:pt>
                <c:pt idx="242">
                  <c:v>-1.6816000000000031</c:v>
                </c:pt>
                <c:pt idx="243">
                  <c:v>-1.6965000000000003</c:v>
                </c:pt>
                <c:pt idx="244">
                  <c:v>-1.7105999999999995</c:v>
                </c:pt>
                <c:pt idx="245">
                  <c:v>-1.7240000000000038</c:v>
                </c:pt>
                <c:pt idx="246">
                  <c:v>-1.736699999999999</c:v>
                </c:pt>
                <c:pt idx="247">
                  <c:v>-1.7485999999999962</c:v>
                </c:pt>
                <c:pt idx="248">
                  <c:v>-1.7597999999999985</c:v>
                </c:pt>
                <c:pt idx="249">
                  <c:v>-1.7702000000000027</c:v>
                </c:pt>
                <c:pt idx="250">
                  <c:v>-1.7800000000000011</c:v>
                </c:pt>
                <c:pt idx="251">
                  <c:v>-1.7890000000000015</c:v>
                </c:pt>
                <c:pt idx="252">
                  <c:v>-1.7973999999999961</c:v>
                </c:pt>
                <c:pt idx="253">
                  <c:v>-1.8050000000000068</c:v>
                </c:pt>
                <c:pt idx="254">
                  <c:v>-1.8119999999999976</c:v>
                </c:pt>
                <c:pt idx="255">
                  <c:v>-1.8182000000000045</c:v>
                </c:pt>
                <c:pt idx="256">
                  <c:v>-1.8237000000000023</c:v>
                </c:pt>
                <c:pt idx="257">
                  <c:v>-1.8286000000000087</c:v>
                </c:pt>
                <c:pt idx="258">
                  <c:v>-1.832800000000006</c:v>
                </c:pt>
                <c:pt idx="259">
                  <c:v>-1.8363000000000085</c:v>
                </c:pt>
                <c:pt idx="260">
                  <c:v>-1.839100000000002</c:v>
                </c:pt>
                <c:pt idx="261">
                  <c:v>-1.8413000000000039</c:v>
                </c:pt>
                <c:pt idx="262">
                  <c:v>-1.8427000000000078</c:v>
                </c:pt>
                <c:pt idx="263">
                  <c:v>-1.8435000000000059</c:v>
                </c:pt>
                <c:pt idx="264">
                  <c:v>-1.8436999999999983</c:v>
                </c:pt>
                <c:pt idx="265">
                  <c:v>-1.843199999999996</c:v>
                </c:pt>
                <c:pt idx="266">
                  <c:v>-1.8421000000000021</c:v>
                </c:pt>
                <c:pt idx="267">
                  <c:v>-1.8402999999999992</c:v>
                </c:pt>
                <c:pt idx="268">
                  <c:v>-1.8378000000000014</c:v>
                </c:pt>
                <c:pt idx="269">
                  <c:v>-1.834699999999998</c:v>
                </c:pt>
                <c:pt idx="270">
                  <c:v>-1.8310000000000031</c:v>
                </c:pt>
                <c:pt idx="271">
                  <c:v>-1.8267000000000024</c:v>
                </c:pt>
                <c:pt idx="272">
                  <c:v>-1.821700000000007</c:v>
                </c:pt>
                <c:pt idx="273">
                  <c:v>-1.8161000000000058</c:v>
                </c:pt>
                <c:pt idx="274">
                  <c:v>-1.809899999999999</c:v>
                </c:pt>
                <c:pt idx="275">
                  <c:v>-1.8029999999999973</c:v>
                </c:pt>
                <c:pt idx="276">
                  <c:v>-1.7956000000000074</c:v>
                </c:pt>
                <c:pt idx="277">
                  <c:v>-1.7875999999999976</c:v>
                </c:pt>
                <c:pt idx="278">
                  <c:v>-1.7789000000000073</c:v>
                </c:pt>
                <c:pt idx="279">
                  <c:v>-1.7697000000000003</c:v>
                </c:pt>
                <c:pt idx="280">
                  <c:v>-1.7599000000000018</c:v>
                </c:pt>
                <c:pt idx="281">
                  <c:v>-1.7494999999999976</c:v>
                </c:pt>
                <c:pt idx="282">
                  <c:v>-1.7385000000000019</c:v>
                </c:pt>
                <c:pt idx="283">
                  <c:v>-1.7269000000000005</c:v>
                </c:pt>
                <c:pt idx="284">
                  <c:v>-1.7147999999999968</c:v>
                </c:pt>
                <c:pt idx="285">
                  <c:v>-1.7022000000000048</c:v>
                </c:pt>
                <c:pt idx="286">
                  <c:v>-1.6889000000000038</c:v>
                </c:pt>
                <c:pt idx="287">
                  <c:v>-1.6752000000000038</c:v>
                </c:pt>
                <c:pt idx="288">
                  <c:v>-1.660899999999998</c:v>
                </c:pt>
                <c:pt idx="289">
                  <c:v>-1.6460000000000008</c:v>
                </c:pt>
                <c:pt idx="290">
                  <c:v>-1.6307000000000045</c:v>
                </c:pt>
                <c:pt idx="291">
                  <c:v>-1.6148000000000025</c:v>
                </c:pt>
                <c:pt idx="292">
                  <c:v>-1.598399999999998</c:v>
                </c:pt>
                <c:pt idx="293">
                  <c:v>-1.5816000000000088</c:v>
                </c:pt>
                <c:pt idx="294">
                  <c:v>-1.5641999999999996</c:v>
                </c:pt>
                <c:pt idx="295">
                  <c:v>-1.5464000000000055</c:v>
                </c:pt>
                <c:pt idx="296">
                  <c:v>-1.5280000000000058</c:v>
                </c:pt>
                <c:pt idx="297">
                  <c:v>-1.5092999999999961</c:v>
                </c:pt>
                <c:pt idx="298">
                  <c:v>-1.4900000000000091</c:v>
                </c:pt>
                <c:pt idx="299">
                  <c:v>-1.4703999999999979</c:v>
                </c:pt>
                <c:pt idx="300">
                  <c:v>-1.4501999999999953</c:v>
                </c:pt>
                <c:pt idx="301">
                  <c:v>-1.4296999999999969</c:v>
                </c:pt>
                <c:pt idx="302">
                  <c:v>-1.4087999999999994</c:v>
                </c:pt>
                <c:pt idx="303">
                  <c:v>-1.3873999999999995</c:v>
                </c:pt>
                <c:pt idx="304">
                  <c:v>-1.3657000000000039</c:v>
                </c:pt>
                <c:pt idx="305">
                  <c:v>-1.3436000000000092</c:v>
                </c:pt>
                <c:pt idx="306">
                  <c:v>-1.3212000000000046</c:v>
                </c:pt>
                <c:pt idx="307">
                  <c:v>-1.2982999999999976</c:v>
                </c:pt>
                <c:pt idx="308">
                  <c:v>-1.2751999999999981</c:v>
                </c:pt>
                <c:pt idx="309">
                  <c:v>-1.2516999999999996</c:v>
                </c:pt>
                <c:pt idx="310">
                  <c:v>-1.2279000000000053</c:v>
                </c:pt>
                <c:pt idx="311">
                  <c:v>-1.2039000000000044</c:v>
                </c:pt>
                <c:pt idx="312">
                  <c:v>-1.1795000000000044</c:v>
                </c:pt>
                <c:pt idx="313">
                  <c:v>-1.1548999999999978</c:v>
                </c:pt>
                <c:pt idx="314">
                  <c:v>-1.1299999999999955</c:v>
                </c:pt>
                <c:pt idx="315">
                  <c:v>-1.1049000000000007</c:v>
                </c:pt>
                <c:pt idx="316">
                  <c:v>-1.0794999999999959</c:v>
                </c:pt>
                <c:pt idx="317">
                  <c:v>-1.054000000000002</c:v>
                </c:pt>
                <c:pt idx="318">
                  <c:v>-1.0283000000000015</c:v>
                </c:pt>
                <c:pt idx="319">
                  <c:v>-1.0024000000000086</c:v>
                </c:pt>
                <c:pt idx="320">
                  <c:v>-0.97630000000000905</c:v>
                </c:pt>
                <c:pt idx="321">
                  <c:v>-0.95010000000000616</c:v>
                </c:pt>
                <c:pt idx="322">
                  <c:v>-0.92379999999999995</c:v>
                </c:pt>
                <c:pt idx="323">
                  <c:v>-0.89740000000000464</c:v>
                </c:pt>
                <c:pt idx="324">
                  <c:v>-0.870900000000006</c:v>
                </c:pt>
                <c:pt idx="325">
                  <c:v>-0.84430000000000405</c:v>
                </c:pt>
                <c:pt idx="326">
                  <c:v>-0.81770000000000209</c:v>
                </c:pt>
                <c:pt idx="327">
                  <c:v>-0.79099999999999682</c:v>
                </c:pt>
                <c:pt idx="328">
                  <c:v>-0.76430000000000575</c:v>
                </c:pt>
                <c:pt idx="329">
                  <c:v>-0.73760000000000048</c:v>
                </c:pt>
                <c:pt idx="330">
                  <c:v>-0.71099999999999852</c:v>
                </c:pt>
                <c:pt idx="331">
                  <c:v>-0.68439999999999657</c:v>
                </c:pt>
                <c:pt idx="332">
                  <c:v>-0.65780000000000882</c:v>
                </c:pt>
                <c:pt idx="333">
                  <c:v>-0.63129999999999598</c:v>
                </c:pt>
                <c:pt idx="334">
                  <c:v>-0.60490000000000066</c:v>
                </c:pt>
                <c:pt idx="335">
                  <c:v>-0.57869999999999777</c:v>
                </c:pt>
                <c:pt idx="336">
                  <c:v>-0.55250000000000909</c:v>
                </c:pt>
                <c:pt idx="337">
                  <c:v>-0.52660000000000196</c:v>
                </c:pt>
                <c:pt idx="338">
                  <c:v>-0.50070000000000903</c:v>
                </c:pt>
                <c:pt idx="339">
                  <c:v>-0.47509999999999764</c:v>
                </c:pt>
                <c:pt idx="340">
                  <c:v>-0.44970000000000709</c:v>
                </c:pt>
                <c:pt idx="341">
                  <c:v>-0.42450000000000898</c:v>
                </c:pt>
                <c:pt idx="342">
                  <c:v>-0.39960000000000662</c:v>
                </c:pt>
                <c:pt idx="343">
                  <c:v>-0.37489999999999668</c:v>
                </c:pt>
                <c:pt idx="344">
                  <c:v>-0.3504999999999967</c:v>
                </c:pt>
                <c:pt idx="345">
                  <c:v>-0.32640000000000668</c:v>
                </c:pt>
                <c:pt idx="346">
                  <c:v>-0.30270000000000152</c:v>
                </c:pt>
                <c:pt idx="347">
                  <c:v>-0.27930000000000632</c:v>
                </c:pt>
                <c:pt idx="348">
                  <c:v>-0.25620000000000687</c:v>
                </c:pt>
                <c:pt idx="349">
                  <c:v>-0.23359999999999559</c:v>
                </c:pt>
                <c:pt idx="350">
                  <c:v>-0.21130000000000848</c:v>
                </c:pt>
                <c:pt idx="351">
                  <c:v>-0.18949999999999534</c:v>
                </c:pt>
                <c:pt idx="352">
                  <c:v>-0.16809999999999548</c:v>
                </c:pt>
                <c:pt idx="353">
                  <c:v>-0.147199999999998</c:v>
                </c:pt>
                <c:pt idx="354">
                  <c:v>-0.12680000000000291</c:v>
                </c:pt>
                <c:pt idx="355">
                  <c:v>-0.106899999999996</c:v>
                </c:pt>
                <c:pt idx="356">
                  <c:v>-8.7600000000009004E-2</c:v>
                </c:pt>
                <c:pt idx="357">
                  <c:v>-6.8799999999995975E-2</c:v>
                </c:pt>
                <c:pt idx="358">
                  <c:v>-5.0499999999999545E-2</c:v>
                </c:pt>
                <c:pt idx="359">
                  <c:v>-3.2899999999997931E-2</c:v>
                </c:pt>
                <c:pt idx="360">
                  <c:v>-1.5900000000002024E-2</c:v>
                </c:pt>
              </c:numCache>
            </c:numRef>
          </c:yVal>
          <c:smooth val="0"/>
        </c:ser>
        <c:dLbls>
          <c:showLegendKey val="0"/>
          <c:showVal val="0"/>
          <c:showCatName val="0"/>
          <c:showSerName val="0"/>
          <c:showPercent val="0"/>
          <c:showBubbleSize val="0"/>
        </c:dLbls>
        <c:axId val="225731352"/>
        <c:axId val="229906512"/>
      </c:scatterChart>
      <c:valAx>
        <c:axId val="225731352"/>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ltLang="ja-JP" sz="1400" b="0" i="0" baseline="0" dirty="0">
                    <a:effectLst/>
                    <a:latin typeface="HGPｺﾞｼｯｸE" panose="020B0900000000000000" pitchFamily="50" charset="-128"/>
                    <a:ea typeface="HGPｺﾞｼｯｸE" panose="020B0900000000000000" pitchFamily="50" charset="-128"/>
                  </a:rPr>
                  <a:t>dihedral </a:t>
                </a:r>
                <a:r>
                  <a:rPr lang="en-US" altLang="ja-JP" sz="1400" b="0" i="0" baseline="0" dirty="0" smtClean="0">
                    <a:effectLst/>
                    <a:latin typeface="HGPｺﾞｼｯｸE" panose="020B0900000000000000" pitchFamily="50" charset="-128"/>
                    <a:ea typeface="HGPｺﾞｼｯｸE" panose="020B0900000000000000" pitchFamily="50" charset="-128"/>
                  </a:rPr>
                  <a:t>Angle</a:t>
                </a:r>
                <a:endParaRPr lang="ja-JP" altLang="ja-JP" sz="1400" dirty="0">
                  <a:effectLst/>
                  <a:latin typeface="HGPｺﾞｼｯｸE" panose="020B0900000000000000" pitchFamily="50" charset="-128"/>
                  <a:ea typeface="HGPｺﾞｼｯｸE" panose="020B0900000000000000" pitchFamily="50" charset="-128"/>
                </a:endParaRPr>
              </a:p>
            </c:rich>
          </c:tx>
          <c:layout>
            <c:manualLayout>
              <c:xMode val="edge"/>
              <c:yMode val="edge"/>
              <c:x val="0.40323140936461821"/>
              <c:y val="0.88632282440009169"/>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229906512"/>
        <c:crossesAt val="-10"/>
        <c:crossBetween val="midCat"/>
        <c:majorUnit val="60"/>
      </c:valAx>
      <c:valAx>
        <c:axId val="229906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baseline="0">
                    <a:solidFill>
                      <a:sysClr val="windowText" lastClr="000000">
                        <a:lumMod val="65000"/>
                        <a:lumOff val="35000"/>
                      </a:sysClr>
                    </a:solidFill>
                    <a:latin typeface="+mn-lt"/>
                    <a:ea typeface="+mn-ea"/>
                    <a:cs typeface="+mn-cs"/>
                  </a:defRPr>
                </a:pPr>
                <a:r>
                  <a:rPr lang="en-US" altLang="ja-JP" sz="1800" b="0" i="0" baseline="0" dirty="0">
                    <a:effectLst/>
                    <a:latin typeface="HGPｺﾞｼｯｸE" panose="020B0900000000000000" pitchFamily="50" charset="-128"/>
                    <a:ea typeface="HGPｺﾞｼｯｸE" panose="020B0900000000000000" pitchFamily="50" charset="-128"/>
                  </a:rPr>
                  <a:t>energy (kcal </a:t>
                </a:r>
                <a:r>
                  <a:rPr lang="en-US" altLang="ja-JP" sz="1800" b="0" i="0" baseline="0" dirty="0" err="1">
                    <a:effectLst/>
                    <a:latin typeface="HGPｺﾞｼｯｸE" panose="020B0900000000000000" pitchFamily="50" charset="-128"/>
                    <a:ea typeface="HGPｺﾞｼｯｸE" panose="020B0900000000000000" pitchFamily="50" charset="-128"/>
                  </a:rPr>
                  <a:t>mol</a:t>
                </a:r>
                <a:r>
                  <a:rPr lang="ja-JP" altLang="ja-JP" sz="1800" b="0" i="0" baseline="0" dirty="0">
                    <a:effectLst/>
                    <a:latin typeface="HGPｺﾞｼｯｸE" panose="020B0900000000000000" pitchFamily="50" charset="-128"/>
                    <a:ea typeface="HGPｺﾞｼｯｸE" panose="020B0900000000000000" pitchFamily="50" charset="-128"/>
                  </a:rPr>
                  <a:t>⁻</a:t>
                </a:r>
                <a:r>
                  <a:rPr lang="en-US" altLang="ja-JP" sz="1800" b="0" i="0" baseline="0" dirty="0">
                    <a:effectLst/>
                    <a:latin typeface="HGPｺﾞｼｯｸE" panose="020B0900000000000000" pitchFamily="50" charset="-128"/>
                    <a:ea typeface="HGPｺﾞｼｯｸE" panose="020B0900000000000000" pitchFamily="50" charset="-128"/>
                  </a:rPr>
                  <a:t>¹)</a:t>
                </a:r>
                <a:endParaRPr lang="ja-JP" altLang="ja-JP" sz="1800" dirty="0">
                  <a:effectLst/>
                  <a:latin typeface="HGPｺﾞｼｯｸE" panose="020B0900000000000000" pitchFamily="50" charset="-128"/>
                  <a:ea typeface="HGPｺﾞｼｯｸE" panose="020B09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sz="1800">
                    <a:solidFill>
                      <a:sysClr val="windowText" lastClr="000000">
                        <a:lumMod val="65000"/>
                        <a:lumOff val="35000"/>
                      </a:sysClr>
                    </a:solidFill>
                  </a:defRPr>
                </a:pPr>
                <a:endParaRPr lang="ja-JP" altLang="en-US" sz="1800" dirty="0">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225731352"/>
        <c:crossesAt val="-180"/>
        <c:crossBetween val="midCat"/>
      </c:valAx>
      <c:spPr>
        <a:noFill/>
        <a:ln>
          <a:solidFill>
            <a:schemeClr val="bg2"/>
          </a:solid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ja-JP"/>
              <a:t>MP2:AUG-cc-pVDZ</a:t>
            </a:r>
            <a:endParaRPr lang="ja-JP" altLang="en-US"/>
          </a:p>
        </c:rich>
      </c:tx>
      <c:overlay val="0"/>
    </c:title>
    <c:autoTitleDeleted val="0"/>
    <c:plotArea>
      <c:layout/>
      <c:barChart>
        <c:barDir val="col"/>
        <c:grouping val="clustered"/>
        <c:varyColors val="0"/>
        <c:ser>
          <c:idx val="0"/>
          <c:order val="0"/>
          <c:tx>
            <c:v>頻度</c:v>
          </c:tx>
          <c:invertIfNegative val="0"/>
          <c:cat>
            <c:strRef>
              <c:f>Sheet6!$A$2:$A$3603</c:f>
              <c:strCache>
                <c:ptCount val="3602"/>
                <c:pt idx="0">
                  <c:v>-180</c:v>
                </c:pt>
                <c:pt idx="1">
                  <c:v>-179.9</c:v>
                </c:pt>
                <c:pt idx="2">
                  <c:v>-179.8</c:v>
                </c:pt>
                <c:pt idx="3">
                  <c:v>-179.7</c:v>
                </c:pt>
                <c:pt idx="4">
                  <c:v>-179.6</c:v>
                </c:pt>
                <c:pt idx="5">
                  <c:v>-179.5</c:v>
                </c:pt>
                <c:pt idx="6">
                  <c:v>-179.4</c:v>
                </c:pt>
                <c:pt idx="7">
                  <c:v>-179.3</c:v>
                </c:pt>
                <c:pt idx="8">
                  <c:v>-179.2</c:v>
                </c:pt>
                <c:pt idx="9">
                  <c:v>-179.1</c:v>
                </c:pt>
                <c:pt idx="10">
                  <c:v>-179</c:v>
                </c:pt>
                <c:pt idx="11">
                  <c:v>-178.9</c:v>
                </c:pt>
                <c:pt idx="12">
                  <c:v>-178.8</c:v>
                </c:pt>
                <c:pt idx="13">
                  <c:v>-178.7</c:v>
                </c:pt>
                <c:pt idx="14">
                  <c:v>-178.6</c:v>
                </c:pt>
                <c:pt idx="15">
                  <c:v>-178.5</c:v>
                </c:pt>
                <c:pt idx="16">
                  <c:v>-178.4</c:v>
                </c:pt>
                <c:pt idx="17">
                  <c:v>-178.3</c:v>
                </c:pt>
                <c:pt idx="18">
                  <c:v>-178.2</c:v>
                </c:pt>
                <c:pt idx="19">
                  <c:v>-178.1</c:v>
                </c:pt>
                <c:pt idx="20">
                  <c:v>-178</c:v>
                </c:pt>
                <c:pt idx="21">
                  <c:v>-177.9</c:v>
                </c:pt>
                <c:pt idx="22">
                  <c:v>-177.8</c:v>
                </c:pt>
                <c:pt idx="23">
                  <c:v>-177.7</c:v>
                </c:pt>
                <c:pt idx="24">
                  <c:v>-177.6</c:v>
                </c:pt>
                <c:pt idx="25">
                  <c:v>-177.5</c:v>
                </c:pt>
                <c:pt idx="26">
                  <c:v>-177.4</c:v>
                </c:pt>
                <c:pt idx="27">
                  <c:v>-177.3</c:v>
                </c:pt>
                <c:pt idx="28">
                  <c:v>-177.2</c:v>
                </c:pt>
                <c:pt idx="29">
                  <c:v>-177.1</c:v>
                </c:pt>
                <c:pt idx="30">
                  <c:v>-177</c:v>
                </c:pt>
                <c:pt idx="31">
                  <c:v>-176.9</c:v>
                </c:pt>
                <c:pt idx="32">
                  <c:v>-176.8</c:v>
                </c:pt>
                <c:pt idx="33">
                  <c:v>-176.7</c:v>
                </c:pt>
                <c:pt idx="34">
                  <c:v>-176.6</c:v>
                </c:pt>
                <c:pt idx="35">
                  <c:v>-176.5</c:v>
                </c:pt>
                <c:pt idx="36">
                  <c:v>-176.4</c:v>
                </c:pt>
                <c:pt idx="37">
                  <c:v>-176.3</c:v>
                </c:pt>
                <c:pt idx="38">
                  <c:v>-176.2</c:v>
                </c:pt>
                <c:pt idx="39">
                  <c:v>-176.1</c:v>
                </c:pt>
                <c:pt idx="40">
                  <c:v>-176</c:v>
                </c:pt>
                <c:pt idx="41">
                  <c:v>-175.9</c:v>
                </c:pt>
                <c:pt idx="42">
                  <c:v>-175.8</c:v>
                </c:pt>
                <c:pt idx="43">
                  <c:v>-175.7</c:v>
                </c:pt>
                <c:pt idx="44">
                  <c:v>-175.6</c:v>
                </c:pt>
                <c:pt idx="45">
                  <c:v>-175.5</c:v>
                </c:pt>
                <c:pt idx="46">
                  <c:v>-175.4</c:v>
                </c:pt>
                <c:pt idx="47">
                  <c:v>-175.3</c:v>
                </c:pt>
                <c:pt idx="48">
                  <c:v>-175.2</c:v>
                </c:pt>
                <c:pt idx="49">
                  <c:v>-175.1</c:v>
                </c:pt>
                <c:pt idx="50">
                  <c:v>-175</c:v>
                </c:pt>
                <c:pt idx="51">
                  <c:v>-174.9</c:v>
                </c:pt>
                <c:pt idx="52">
                  <c:v>-174.8</c:v>
                </c:pt>
                <c:pt idx="53">
                  <c:v>-174.7</c:v>
                </c:pt>
                <c:pt idx="54">
                  <c:v>-174.6</c:v>
                </c:pt>
                <c:pt idx="55">
                  <c:v>-174.5</c:v>
                </c:pt>
                <c:pt idx="56">
                  <c:v>-174.4</c:v>
                </c:pt>
                <c:pt idx="57">
                  <c:v>-174.3</c:v>
                </c:pt>
                <c:pt idx="58">
                  <c:v>-174.2</c:v>
                </c:pt>
                <c:pt idx="59">
                  <c:v>-174.1</c:v>
                </c:pt>
                <c:pt idx="60">
                  <c:v>-174</c:v>
                </c:pt>
                <c:pt idx="61">
                  <c:v>-173.9</c:v>
                </c:pt>
                <c:pt idx="62">
                  <c:v>-173.8</c:v>
                </c:pt>
                <c:pt idx="63">
                  <c:v>-173.7</c:v>
                </c:pt>
                <c:pt idx="64">
                  <c:v>-173.6</c:v>
                </c:pt>
                <c:pt idx="65">
                  <c:v>-173.5</c:v>
                </c:pt>
                <c:pt idx="66">
                  <c:v>-173.4</c:v>
                </c:pt>
                <c:pt idx="67">
                  <c:v>-173.3</c:v>
                </c:pt>
                <c:pt idx="68">
                  <c:v>-173.2</c:v>
                </c:pt>
                <c:pt idx="69">
                  <c:v>-173.1</c:v>
                </c:pt>
                <c:pt idx="70">
                  <c:v>-173</c:v>
                </c:pt>
                <c:pt idx="71">
                  <c:v>-172.9</c:v>
                </c:pt>
                <c:pt idx="72">
                  <c:v>-172.8</c:v>
                </c:pt>
                <c:pt idx="73">
                  <c:v>-172.7</c:v>
                </c:pt>
                <c:pt idx="74">
                  <c:v>-172.6</c:v>
                </c:pt>
                <c:pt idx="75">
                  <c:v>-172.5</c:v>
                </c:pt>
                <c:pt idx="76">
                  <c:v>-172.4</c:v>
                </c:pt>
                <c:pt idx="77">
                  <c:v>-172.3</c:v>
                </c:pt>
                <c:pt idx="78">
                  <c:v>-172.2</c:v>
                </c:pt>
                <c:pt idx="79">
                  <c:v>-172.1</c:v>
                </c:pt>
                <c:pt idx="80">
                  <c:v>-172</c:v>
                </c:pt>
                <c:pt idx="81">
                  <c:v>-171.9</c:v>
                </c:pt>
                <c:pt idx="82">
                  <c:v>-171.8</c:v>
                </c:pt>
                <c:pt idx="83">
                  <c:v>-171.7</c:v>
                </c:pt>
                <c:pt idx="84">
                  <c:v>-171.6</c:v>
                </c:pt>
                <c:pt idx="85">
                  <c:v>-171.5</c:v>
                </c:pt>
                <c:pt idx="86">
                  <c:v>-171.4</c:v>
                </c:pt>
                <c:pt idx="87">
                  <c:v>-171.3</c:v>
                </c:pt>
                <c:pt idx="88">
                  <c:v>-171.2</c:v>
                </c:pt>
                <c:pt idx="89">
                  <c:v>-171.1</c:v>
                </c:pt>
                <c:pt idx="90">
                  <c:v>-171</c:v>
                </c:pt>
                <c:pt idx="91">
                  <c:v>-170.9</c:v>
                </c:pt>
                <c:pt idx="92">
                  <c:v>-170.8</c:v>
                </c:pt>
                <c:pt idx="93">
                  <c:v>-170.7</c:v>
                </c:pt>
                <c:pt idx="94">
                  <c:v>-170.6</c:v>
                </c:pt>
                <c:pt idx="95">
                  <c:v>-170.5</c:v>
                </c:pt>
                <c:pt idx="96">
                  <c:v>-170.4</c:v>
                </c:pt>
                <c:pt idx="97">
                  <c:v>-170.3</c:v>
                </c:pt>
                <c:pt idx="98">
                  <c:v>-170.2</c:v>
                </c:pt>
                <c:pt idx="99">
                  <c:v>-170.1</c:v>
                </c:pt>
                <c:pt idx="100">
                  <c:v>-170</c:v>
                </c:pt>
                <c:pt idx="101">
                  <c:v>-169.9</c:v>
                </c:pt>
                <c:pt idx="102">
                  <c:v>-169.8</c:v>
                </c:pt>
                <c:pt idx="103">
                  <c:v>-169.7</c:v>
                </c:pt>
                <c:pt idx="104">
                  <c:v>-169.6</c:v>
                </c:pt>
                <c:pt idx="105">
                  <c:v>-169.5</c:v>
                </c:pt>
                <c:pt idx="106">
                  <c:v>-169.4</c:v>
                </c:pt>
                <c:pt idx="107">
                  <c:v>-169.3</c:v>
                </c:pt>
                <c:pt idx="108">
                  <c:v>-169.2</c:v>
                </c:pt>
                <c:pt idx="109">
                  <c:v>-169.1</c:v>
                </c:pt>
                <c:pt idx="110">
                  <c:v>-169</c:v>
                </c:pt>
                <c:pt idx="111">
                  <c:v>-168.9</c:v>
                </c:pt>
                <c:pt idx="112">
                  <c:v>-168.8</c:v>
                </c:pt>
                <c:pt idx="113">
                  <c:v>-168.7</c:v>
                </c:pt>
                <c:pt idx="114">
                  <c:v>-168.6</c:v>
                </c:pt>
                <c:pt idx="115">
                  <c:v>-168.5</c:v>
                </c:pt>
                <c:pt idx="116">
                  <c:v>-168.4</c:v>
                </c:pt>
                <c:pt idx="117">
                  <c:v>-168.3</c:v>
                </c:pt>
                <c:pt idx="118">
                  <c:v>-168.2</c:v>
                </c:pt>
                <c:pt idx="119">
                  <c:v>-168.1</c:v>
                </c:pt>
                <c:pt idx="120">
                  <c:v>-168</c:v>
                </c:pt>
                <c:pt idx="121">
                  <c:v>-167.9</c:v>
                </c:pt>
                <c:pt idx="122">
                  <c:v>-167.8</c:v>
                </c:pt>
                <c:pt idx="123">
                  <c:v>-167.7</c:v>
                </c:pt>
                <c:pt idx="124">
                  <c:v>-167.6</c:v>
                </c:pt>
                <c:pt idx="125">
                  <c:v>-167.5</c:v>
                </c:pt>
                <c:pt idx="126">
                  <c:v>-167.4</c:v>
                </c:pt>
                <c:pt idx="127">
                  <c:v>-167.3</c:v>
                </c:pt>
                <c:pt idx="128">
                  <c:v>-167.2</c:v>
                </c:pt>
                <c:pt idx="129">
                  <c:v>-167.1</c:v>
                </c:pt>
                <c:pt idx="130">
                  <c:v>-167</c:v>
                </c:pt>
                <c:pt idx="131">
                  <c:v>-166.9</c:v>
                </c:pt>
                <c:pt idx="132">
                  <c:v>-166.8</c:v>
                </c:pt>
                <c:pt idx="133">
                  <c:v>-166.7</c:v>
                </c:pt>
                <c:pt idx="134">
                  <c:v>-166.6</c:v>
                </c:pt>
                <c:pt idx="135">
                  <c:v>-166.5</c:v>
                </c:pt>
                <c:pt idx="136">
                  <c:v>-166.4</c:v>
                </c:pt>
                <c:pt idx="137">
                  <c:v>-166.3</c:v>
                </c:pt>
                <c:pt idx="138">
                  <c:v>-166.2</c:v>
                </c:pt>
                <c:pt idx="139">
                  <c:v>-166.1</c:v>
                </c:pt>
                <c:pt idx="140">
                  <c:v>-166</c:v>
                </c:pt>
                <c:pt idx="141">
                  <c:v>-165.9</c:v>
                </c:pt>
                <c:pt idx="142">
                  <c:v>-165.8</c:v>
                </c:pt>
                <c:pt idx="143">
                  <c:v>-165.7</c:v>
                </c:pt>
                <c:pt idx="144">
                  <c:v>-165.6</c:v>
                </c:pt>
                <c:pt idx="145">
                  <c:v>-165.5</c:v>
                </c:pt>
                <c:pt idx="146">
                  <c:v>-165.4</c:v>
                </c:pt>
                <c:pt idx="147">
                  <c:v>-165.3</c:v>
                </c:pt>
                <c:pt idx="148">
                  <c:v>-165.2</c:v>
                </c:pt>
                <c:pt idx="149">
                  <c:v>-165.1</c:v>
                </c:pt>
                <c:pt idx="150">
                  <c:v>-165</c:v>
                </c:pt>
                <c:pt idx="151">
                  <c:v>-164.9</c:v>
                </c:pt>
                <c:pt idx="152">
                  <c:v>-164.8</c:v>
                </c:pt>
                <c:pt idx="153">
                  <c:v>-164.7</c:v>
                </c:pt>
                <c:pt idx="154">
                  <c:v>-164.6</c:v>
                </c:pt>
                <c:pt idx="155">
                  <c:v>-164.5</c:v>
                </c:pt>
                <c:pt idx="156">
                  <c:v>-164.4</c:v>
                </c:pt>
                <c:pt idx="157">
                  <c:v>-164.3</c:v>
                </c:pt>
                <c:pt idx="158">
                  <c:v>-164.2</c:v>
                </c:pt>
                <c:pt idx="159">
                  <c:v>-164.1</c:v>
                </c:pt>
                <c:pt idx="160">
                  <c:v>-164</c:v>
                </c:pt>
                <c:pt idx="161">
                  <c:v>-163.9</c:v>
                </c:pt>
                <c:pt idx="162">
                  <c:v>-163.8</c:v>
                </c:pt>
                <c:pt idx="163">
                  <c:v>-163.7</c:v>
                </c:pt>
                <c:pt idx="164">
                  <c:v>-163.6</c:v>
                </c:pt>
                <c:pt idx="165">
                  <c:v>-163.5</c:v>
                </c:pt>
                <c:pt idx="166">
                  <c:v>-163.4</c:v>
                </c:pt>
                <c:pt idx="167">
                  <c:v>-163.3</c:v>
                </c:pt>
                <c:pt idx="168">
                  <c:v>-163.2</c:v>
                </c:pt>
                <c:pt idx="169">
                  <c:v>-163.1</c:v>
                </c:pt>
                <c:pt idx="170">
                  <c:v>-163</c:v>
                </c:pt>
                <c:pt idx="171">
                  <c:v>-162.9</c:v>
                </c:pt>
                <c:pt idx="172">
                  <c:v>-162.8</c:v>
                </c:pt>
                <c:pt idx="173">
                  <c:v>-162.7</c:v>
                </c:pt>
                <c:pt idx="174">
                  <c:v>-162.6</c:v>
                </c:pt>
                <c:pt idx="175">
                  <c:v>-162.5</c:v>
                </c:pt>
                <c:pt idx="176">
                  <c:v>-162.4</c:v>
                </c:pt>
                <c:pt idx="177">
                  <c:v>-162.3</c:v>
                </c:pt>
                <c:pt idx="178">
                  <c:v>-162.2</c:v>
                </c:pt>
                <c:pt idx="179">
                  <c:v>-162.1</c:v>
                </c:pt>
                <c:pt idx="180">
                  <c:v>-162</c:v>
                </c:pt>
                <c:pt idx="181">
                  <c:v>-161.9</c:v>
                </c:pt>
                <c:pt idx="182">
                  <c:v>-161.8</c:v>
                </c:pt>
                <c:pt idx="183">
                  <c:v>-161.7</c:v>
                </c:pt>
                <c:pt idx="184">
                  <c:v>-161.6</c:v>
                </c:pt>
                <c:pt idx="185">
                  <c:v>-161.5</c:v>
                </c:pt>
                <c:pt idx="186">
                  <c:v>-161.4</c:v>
                </c:pt>
                <c:pt idx="187">
                  <c:v>-161.3</c:v>
                </c:pt>
                <c:pt idx="188">
                  <c:v>-161.2</c:v>
                </c:pt>
                <c:pt idx="189">
                  <c:v>-161.1</c:v>
                </c:pt>
                <c:pt idx="190">
                  <c:v>-161</c:v>
                </c:pt>
                <c:pt idx="191">
                  <c:v>-160.9</c:v>
                </c:pt>
                <c:pt idx="192">
                  <c:v>-160.8</c:v>
                </c:pt>
                <c:pt idx="193">
                  <c:v>-160.7</c:v>
                </c:pt>
                <c:pt idx="194">
                  <c:v>-160.6</c:v>
                </c:pt>
                <c:pt idx="195">
                  <c:v>-160.5</c:v>
                </c:pt>
                <c:pt idx="196">
                  <c:v>-160.4</c:v>
                </c:pt>
                <c:pt idx="197">
                  <c:v>-160.3</c:v>
                </c:pt>
                <c:pt idx="198">
                  <c:v>-160.2</c:v>
                </c:pt>
                <c:pt idx="199">
                  <c:v>-160.1</c:v>
                </c:pt>
                <c:pt idx="200">
                  <c:v>-160</c:v>
                </c:pt>
                <c:pt idx="201">
                  <c:v>-159.9</c:v>
                </c:pt>
                <c:pt idx="202">
                  <c:v>-159.8</c:v>
                </c:pt>
                <c:pt idx="203">
                  <c:v>-159.7</c:v>
                </c:pt>
                <c:pt idx="204">
                  <c:v>-159.6</c:v>
                </c:pt>
                <c:pt idx="205">
                  <c:v>-159.5</c:v>
                </c:pt>
                <c:pt idx="206">
                  <c:v>-159.4</c:v>
                </c:pt>
                <c:pt idx="207">
                  <c:v>-159.3</c:v>
                </c:pt>
                <c:pt idx="208">
                  <c:v>-159.2</c:v>
                </c:pt>
                <c:pt idx="209">
                  <c:v>-159.1</c:v>
                </c:pt>
                <c:pt idx="210">
                  <c:v>-159</c:v>
                </c:pt>
                <c:pt idx="211">
                  <c:v>-158.9</c:v>
                </c:pt>
                <c:pt idx="212">
                  <c:v>-158.8</c:v>
                </c:pt>
                <c:pt idx="213">
                  <c:v>-158.7</c:v>
                </c:pt>
                <c:pt idx="214">
                  <c:v>-158.6</c:v>
                </c:pt>
                <c:pt idx="215">
                  <c:v>-158.5</c:v>
                </c:pt>
                <c:pt idx="216">
                  <c:v>-158.4</c:v>
                </c:pt>
                <c:pt idx="217">
                  <c:v>-158.3</c:v>
                </c:pt>
                <c:pt idx="218">
                  <c:v>-158.2</c:v>
                </c:pt>
                <c:pt idx="219">
                  <c:v>-158.1</c:v>
                </c:pt>
                <c:pt idx="220">
                  <c:v>-158</c:v>
                </c:pt>
                <c:pt idx="221">
                  <c:v>-157.9</c:v>
                </c:pt>
                <c:pt idx="222">
                  <c:v>-157.8</c:v>
                </c:pt>
                <c:pt idx="223">
                  <c:v>-157.7</c:v>
                </c:pt>
                <c:pt idx="224">
                  <c:v>-157.6</c:v>
                </c:pt>
                <c:pt idx="225">
                  <c:v>-157.5</c:v>
                </c:pt>
                <c:pt idx="226">
                  <c:v>-157.4</c:v>
                </c:pt>
                <c:pt idx="227">
                  <c:v>-157.3</c:v>
                </c:pt>
                <c:pt idx="228">
                  <c:v>-157.2</c:v>
                </c:pt>
                <c:pt idx="229">
                  <c:v>-157.1</c:v>
                </c:pt>
                <c:pt idx="230">
                  <c:v>-157</c:v>
                </c:pt>
                <c:pt idx="231">
                  <c:v>-156.9</c:v>
                </c:pt>
                <c:pt idx="232">
                  <c:v>-156.8</c:v>
                </c:pt>
                <c:pt idx="233">
                  <c:v>-156.7</c:v>
                </c:pt>
                <c:pt idx="234">
                  <c:v>-156.6</c:v>
                </c:pt>
                <c:pt idx="235">
                  <c:v>-156.5</c:v>
                </c:pt>
                <c:pt idx="236">
                  <c:v>-156.4</c:v>
                </c:pt>
                <c:pt idx="237">
                  <c:v>-156.3</c:v>
                </c:pt>
                <c:pt idx="238">
                  <c:v>-156.2</c:v>
                </c:pt>
                <c:pt idx="239">
                  <c:v>-156.1</c:v>
                </c:pt>
                <c:pt idx="240">
                  <c:v>-156</c:v>
                </c:pt>
                <c:pt idx="241">
                  <c:v>-155.9</c:v>
                </c:pt>
                <c:pt idx="242">
                  <c:v>-155.8</c:v>
                </c:pt>
                <c:pt idx="243">
                  <c:v>-155.7</c:v>
                </c:pt>
                <c:pt idx="244">
                  <c:v>-155.6</c:v>
                </c:pt>
                <c:pt idx="245">
                  <c:v>-155.5</c:v>
                </c:pt>
                <c:pt idx="246">
                  <c:v>-155.4</c:v>
                </c:pt>
                <c:pt idx="247">
                  <c:v>-155.3</c:v>
                </c:pt>
                <c:pt idx="248">
                  <c:v>-155.2</c:v>
                </c:pt>
                <c:pt idx="249">
                  <c:v>-155.1</c:v>
                </c:pt>
                <c:pt idx="250">
                  <c:v>-155</c:v>
                </c:pt>
                <c:pt idx="251">
                  <c:v>-154.9</c:v>
                </c:pt>
                <c:pt idx="252">
                  <c:v>-154.8</c:v>
                </c:pt>
                <c:pt idx="253">
                  <c:v>-154.7</c:v>
                </c:pt>
                <c:pt idx="254">
                  <c:v>-154.6</c:v>
                </c:pt>
                <c:pt idx="255">
                  <c:v>-154.5</c:v>
                </c:pt>
                <c:pt idx="256">
                  <c:v>-154.4</c:v>
                </c:pt>
                <c:pt idx="257">
                  <c:v>-154.3</c:v>
                </c:pt>
                <c:pt idx="258">
                  <c:v>-154.2</c:v>
                </c:pt>
                <c:pt idx="259">
                  <c:v>-154.1</c:v>
                </c:pt>
                <c:pt idx="260">
                  <c:v>-154</c:v>
                </c:pt>
                <c:pt idx="261">
                  <c:v>-153.9</c:v>
                </c:pt>
                <c:pt idx="262">
                  <c:v>-153.8</c:v>
                </c:pt>
                <c:pt idx="263">
                  <c:v>-153.7</c:v>
                </c:pt>
                <c:pt idx="264">
                  <c:v>-153.6</c:v>
                </c:pt>
                <c:pt idx="265">
                  <c:v>-153.5</c:v>
                </c:pt>
                <c:pt idx="266">
                  <c:v>-153.4</c:v>
                </c:pt>
                <c:pt idx="267">
                  <c:v>-153.3</c:v>
                </c:pt>
                <c:pt idx="268">
                  <c:v>-153.2</c:v>
                </c:pt>
                <c:pt idx="269">
                  <c:v>-153.1</c:v>
                </c:pt>
                <c:pt idx="270">
                  <c:v>-153</c:v>
                </c:pt>
                <c:pt idx="271">
                  <c:v>-152.9</c:v>
                </c:pt>
                <c:pt idx="272">
                  <c:v>-152.8</c:v>
                </c:pt>
                <c:pt idx="273">
                  <c:v>-152.7</c:v>
                </c:pt>
                <c:pt idx="274">
                  <c:v>-152.6</c:v>
                </c:pt>
                <c:pt idx="275">
                  <c:v>-152.5</c:v>
                </c:pt>
                <c:pt idx="276">
                  <c:v>-152.4</c:v>
                </c:pt>
                <c:pt idx="277">
                  <c:v>-152.3</c:v>
                </c:pt>
                <c:pt idx="278">
                  <c:v>-152.2</c:v>
                </c:pt>
                <c:pt idx="279">
                  <c:v>-152.1</c:v>
                </c:pt>
                <c:pt idx="280">
                  <c:v>-152</c:v>
                </c:pt>
                <c:pt idx="281">
                  <c:v>-151.9</c:v>
                </c:pt>
                <c:pt idx="282">
                  <c:v>-151.8</c:v>
                </c:pt>
                <c:pt idx="283">
                  <c:v>-151.7</c:v>
                </c:pt>
                <c:pt idx="284">
                  <c:v>-151.6</c:v>
                </c:pt>
                <c:pt idx="285">
                  <c:v>-151.5</c:v>
                </c:pt>
                <c:pt idx="286">
                  <c:v>-151.4</c:v>
                </c:pt>
                <c:pt idx="287">
                  <c:v>-151.3</c:v>
                </c:pt>
                <c:pt idx="288">
                  <c:v>-151.2</c:v>
                </c:pt>
                <c:pt idx="289">
                  <c:v>-151.1</c:v>
                </c:pt>
                <c:pt idx="290">
                  <c:v>-151</c:v>
                </c:pt>
                <c:pt idx="291">
                  <c:v>-150.9</c:v>
                </c:pt>
                <c:pt idx="292">
                  <c:v>-150.8</c:v>
                </c:pt>
                <c:pt idx="293">
                  <c:v>-150.7</c:v>
                </c:pt>
                <c:pt idx="294">
                  <c:v>-150.6</c:v>
                </c:pt>
                <c:pt idx="295">
                  <c:v>-150.5</c:v>
                </c:pt>
                <c:pt idx="296">
                  <c:v>-150.4</c:v>
                </c:pt>
                <c:pt idx="297">
                  <c:v>-150.3</c:v>
                </c:pt>
                <c:pt idx="298">
                  <c:v>-150.2</c:v>
                </c:pt>
                <c:pt idx="299">
                  <c:v>-150.1</c:v>
                </c:pt>
                <c:pt idx="300">
                  <c:v>-150</c:v>
                </c:pt>
                <c:pt idx="301">
                  <c:v>-149.9</c:v>
                </c:pt>
                <c:pt idx="302">
                  <c:v>-149.8</c:v>
                </c:pt>
                <c:pt idx="303">
                  <c:v>-149.7</c:v>
                </c:pt>
                <c:pt idx="304">
                  <c:v>-149.6</c:v>
                </c:pt>
                <c:pt idx="305">
                  <c:v>-149.5</c:v>
                </c:pt>
                <c:pt idx="306">
                  <c:v>-149.4</c:v>
                </c:pt>
                <c:pt idx="307">
                  <c:v>-149.3</c:v>
                </c:pt>
                <c:pt idx="308">
                  <c:v>-149.2</c:v>
                </c:pt>
                <c:pt idx="309">
                  <c:v>-149.1</c:v>
                </c:pt>
                <c:pt idx="310">
                  <c:v>-149</c:v>
                </c:pt>
                <c:pt idx="311">
                  <c:v>-148.9</c:v>
                </c:pt>
                <c:pt idx="312">
                  <c:v>-148.8</c:v>
                </c:pt>
                <c:pt idx="313">
                  <c:v>-148.7</c:v>
                </c:pt>
                <c:pt idx="314">
                  <c:v>-148.6</c:v>
                </c:pt>
                <c:pt idx="315">
                  <c:v>-148.5</c:v>
                </c:pt>
                <c:pt idx="316">
                  <c:v>-148.4</c:v>
                </c:pt>
                <c:pt idx="317">
                  <c:v>-148.3</c:v>
                </c:pt>
                <c:pt idx="318">
                  <c:v>-148.2</c:v>
                </c:pt>
                <c:pt idx="319">
                  <c:v>-148.1</c:v>
                </c:pt>
                <c:pt idx="320">
                  <c:v>-148</c:v>
                </c:pt>
                <c:pt idx="321">
                  <c:v>-147.9</c:v>
                </c:pt>
                <c:pt idx="322">
                  <c:v>-147.8</c:v>
                </c:pt>
                <c:pt idx="323">
                  <c:v>-147.7</c:v>
                </c:pt>
                <c:pt idx="324">
                  <c:v>-147.6</c:v>
                </c:pt>
                <c:pt idx="325">
                  <c:v>-147.5</c:v>
                </c:pt>
                <c:pt idx="326">
                  <c:v>-147.4</c:v>
                </c:pt>
                <c:pt idx="327">
                  <c:v>-147.3</c:v>
                </c:pt>
                <c:pt idx="328">
                  <c:v>-147.2</c:v>
                </c:pt>
                <c:pt idx="329">
                  <c:v>-147.1</c:v>
                </c:pt>
                <c:pt idx="330">
                  <c:v>-147</c:v>
                </c:pt>
                <c:pt idx="331">
                  <c:v>-146.9</c:v>
                </c:pt>
                <c:pt idx="332">
                  <c:v>-146.8</c:v>
                </c:pt>
                <c:pt idx="333">
                  <c:v>-146.7</c:v>
                </c:pt>
                <c:pt idx="334">
                  <c:v>-146.6</c:v>
                </c:pt>
                <c:pt idx="335">
                  <c:v>-146.5</c:v>
                </c:pt>
                <c:pt idx="336">
                  <c:v>-146.4</c:v>
                </c:pt>
                <c:pt idx="337">
                  <c:v>-146.3</c:v>
                </c:pt>
                <c:pt idx="338">
                  <c:v>-146.2</c:v>
                </c:pt>
                <c:pt idx="339">
                  <c:v>-146.1</c:v>
                </c:pt>
                <c:pt idx="340">
                  <c:v>-146</c:v>
                </c:pt>
                <c:pt idx="341">
                  <c:v>-145.9</c:v>
                </c:pt>
                <c:pt idx="342">
                  <c:v>-145.8</c:v>
                </c:pt>
                <c:pt idx="343">
                  <c:v>-145.7</c:v>
                </c:pt>
                <c:pt idx="344">
                  <c:v>-145.6</c:v>
                </c:pt>
                <c:pt idx="345">
                  <c:v>-145.5</c:v>
                </c:pt>
                <c:pt idx="346">
                  <c:v>-145.4</c:v>
                </c:pt>
                <c:pt idx="347">
                  <c:v>-145.3</c:v>
                </c:pt>
                <c:pt idx="348">
                  <c:v>-145.2</c:v>
                </c:pt>
                <c:pt idx="349">
                  <c:v>-145.1</c:v>
                </c:pt>
                <c:pt idx="350">
                  <c:v>-145</c:v>
                </c:pt>
                <c:pt idx="351">
                  <c:v>-144.9</c:v>
                </c:pt>
                <c:pt idx="352">
                  <c:v>-144.8</c:v>
                </c:pt>
                <c:pt idx="353">
                  <c:v>-144.7</c:v>
                </c:pt>
                <c:pt idx="354">
                  <c:v>-144.6</c:v>
                </c:pt>
                <c:pt idx="355">
                  <c:v>-144.5</c:v>
                </c:pt>
                <c:pt idx="356">
                  <c:v>-144.4</c:v>
                </c:pt>
                <c:pt idx="357">
                  <c:v>-144.3</c:v>
                </c:pt>
                <c:pt idx="358">
                  <c:v>-144.2</c:v>
                </c:pt>
                <c:pt idx="359">
                  <c:v>-144.1</c:v>
                </c:pt>
                <c:pt idx="360">
                  <c:v>-144</c:v>
                </c:pt>
                <c:pt idx="361">
                  <c:v>-143.9</c:v>
                </c:pt>
                <c:pt idx="362">
                  <c:v>-143.8</c:v>
                </c:pt>
                <c:pt idx="363">
                  <c:v>-143.7</c:v>
                </c:pt>
                <c:pt idx="364">
                  <c:v>-143.6</c:v>
                </c:pt>
                <c:pt idx="365">
                  <c:v>-143.5</c:v>
                </c:pt>
                <c:pt idx="366">
                  <c:v>-143.4</c:v>
                </c:pt>
                <c:pt idx="367">
                  <c:v>-143.3</c:v>
                </c:pt>
                <c:pt idx="368">
                  <c:v>-143.2</c:v>
                </c:pt>
                <c:pt idx="369">
                  <c:v>-143.1</c:v>
                </c:pt>
                <c:pt idx="370">
                  <c:v>-143</c:v>
                </c:pt>
                <c:pt idx="371">
                  <c:v>-142.9</c:v>
                </c:pt>
                <c:pt idx="372">
                  <c:v>-142.8</c:v>
                </c:pt>
                <c:pt idx="373">
                  <c:v>-142.7</c:v>
                </c:pt>
                <c:pt idx="374">
                  <c:v>-142.6</c:v>
                </c:pt>
                <c:pt idx="375">
                  <c:v>-142.5</c:v>
                </c:pt>
                <c:pt idx="376">
                  <c:v>-142.4</c:v>
                </c:pt>
                <c:pt idx="377">
                  <c:v>-142.3</c:v>
                </c:pt>
                <c:pt idx="378">
                  <c:v>-142.2</c:v>
                </c:pt>
                <c:pt idx="379">
                  <c:v>-142.1</c:v>
                </c:pt>
                <c:pt idx="380">
                  <c:v>-142</c:v>
                </c:pt>
                <c:pt idx="381">
                  <c:v>-141.9</c:v>
                </c:pt>
                <c:pt idx="382">
                  <c:v>-141.8</c:v>
                </c:pt>
                <c:pt idx="383">
                  <c:v>-141.7</c:v>
                </c:pt>
                <c:pt idx="384">
                  <c:v>-141.6</c:v>
                </c:pt>
                <c:pt idx="385">
                  <c:v>-141.5</c:v>
                </c:pt>
                <c:pt idx="386">
                  <c:v>-141.4</c:v>
                </c:pt>
                <c:pt idx="387">
                  <c:v>-141.3</c:v>
                </c:pt>
                <c:pt idx="388">
                  <c:v>-141.2</c:v>
                </c:pt>
                <c:pt idx="389">
                  <c:v>-141.1</c:v>
                </c:pt>
                <c:pt idx="390">
                  <c:v>-141</c:v>
                </c:pt>
                <c:pt idx="391">
                  <c:v>-140.9</c:v>
                </c:pt>
                <c:pt idx="392">
                  <c:v>-140.8</c:v>
                </c:pt>
                <c:pt idx="393">
                  <c:v>-140.7</c:v>
                </c:pt>
                <c:pt idx="394">
                  <c:v>-140.6</c:v>
                </c:pt>
                <c:pt idx="395">
                  <c:v>-140.5</c:v>
                </c:pt>
                <c:pt idx="396">
                  <c:v>-140.4</c:v>
                </c:pt>
                <c:pt idx="397">
                  <c:v>-140.3</c:v>
                </c:pt>
                <c:pt idx="398">
                  <c:v>-140.2</c:v>
                </c:pt>
                <c:pt idx="399">
                  <c:v>-140.1</c:v>
                </c:pt>
                <c:pt idx="400">
                  <c:v>-140</c:v>
                </c:pt>
                <c:pt idx="401">
                  <c:v>-139.9</c:v>
                </c:pt>
                <c:pt idx="402">
                  <c:v>-139.8</c:v>
                </c:pt>
                <c:pt idx="403">
                  <c:v>-139.7</c:v>
                </c:pt>
                <c:pt idx="404">
                  <c:v>-139.6</c:v>
                </c:pt>
                <c:pt idx="405">
                  <c:v>-139.5</c:v>
                </c:pt>
                <c:pt idx="406">
                  <c:v>-139.4</c:v>
                </c:pt>
                <c:pt idx="407">
                  <c:v>-139.3</c:v>
                </c:pt>
                <c:pt idx="408">
                  <c:v>-139.2</c:v>
                </c:pt>
                <c:pt idx="409">
                  <c:v>-139.1</c:v>
                </c:pt>
                <c:pt idx="410">
                  <c:v>-139</c:v>
                </c:pt>
                <c:pt idx="411">
                  <c:v>-138.9</c:v>
                </c:pt>
                <c:pt idx="412">
                  <c:v>-138.8</c:v>
                </c:pt>
                <c:pt idx="413">
                  <c:v>-138.7</c:v>
                </c:pt>
                <c:pt idx="414">
                  <c:v>-138.6</c:v>
                </c:pt>
                <c:pt idx="415">
                  <c:v>-138.5</c:v>
                </c:pt>
                <c:pt idx="416">
                  <c:v>-138.4</c:v>
                </c:pt>
                <c:pt idx="417">
                  <c:v>-138.3</c:v>
                </c:pt>
                <c:pt idx="418">
                  <c:v>-138.2</c:v>
                </c:pt>
                <c:pt idx="419">
                  <c:v>-138.1</c:v>
                </c:pt>
                <c:pt idx="420">
                  <c:v>-138</c:v>
                </c:pt>
                <c:pt idx="421">
                  <c:v>-137.9</c:v>
                </c:pt>
                <c:pt idx="422">
                  <c:v>-137.8</c:v>
                </c:pt>
                <c:pt idx="423">
                  <c:v>-137.7</c:v>
                </c:pt>
                <c:pt idx="424">
                  <c:v>-137.6</c:v>
                </c:pt>
                <c:pt idx="425">
                  <c:v>-137.5</c:v>
                </c:pt>
                <c:pt idx="426">
                  <c:v>-137.4</c:v>
                </c:pt>
                <c:pt idx="427">
                  <c:v>-137.3</c:v>
                </c:pt>
                <c:pt idx="428">
                  <c:v>-137.2</c:v>
                </c:pt>
                <c:pt idx="429">
                  <c:v>-137.1</c:v>
                </c:pt>
                <c:pt idx="430">
                  <c:v>-137</c:v>
                </c:pt>
                <c:pt idx="431">
                  <c:v>-136.9</c:v>
                </c:pt>
                <c:pt idx="432">
                  <c:v>-136.8</c:v>
                </c:pt>
                <c:pt idx="433">
                  <c:v>-136.7</c:v>
                </c:pt>
                <c:pt idx="434">
                  <c:v>-136.6</c:v>
                </c:pt>
                <c:pt idx="435">
                  <c:v>-136.5</c:v>
                </c:pt>
                <c:pt idx="436">
                  <c:v>-136.4</c:v>
                </c:pt>
                <c:pt idx="437">
                  <c:v>-136.3</c:v>
                </c:pt>
                <c:pt idx="438">
                  <c:v>-136.2</c:v>
                </c:pt>
                <c:pt idx="439">
                  <c:v>-136.1</c:v>
                </c:pt>
                <c:pt idx="440">
                  <c:v>-136</c:v>
                </c:pt>
                <c:pt idx="441">
                  <c:v>-135.9</c:v>
                </c:pt>
                <c:pt idx="442">
                  <c:v>-135.8</c:v>
                </c:pt>
                <c:pt idx="443">
                  <c:v>-135.7</c:v>
                </c:pt>
                <c:pt idx="444">
                  <c:v>-135.6</c:v>
                </c:pt>
                <c:pt idx="445">
                  <c:v>-135.5</c:v>
                </c:pt>
                <c:pt idx="446">
                  <c:v>-135.4</c:v>
                </c:pt>
                <c:pt idx="447">
                  <c:v>-135.3</c:v>
                </c:pt>
                <c:pt idx="448">
                  <c:v>-135.2</c:v>
                </c:pt>
                <c:pt idx="449">
                  <c:v>-135.1</c:v>
                </c:pt>
                <c:pt idx="450">
                  <c:v>-135</c:v>
                </c:pt>
                <c:pt idx="451">
                  <c:v>-134.9</c:v>
                </c:pt>
                <c:pt idx="452">
                  <c:v>-134.8</c:v>
                </c:pt>
                <c:pt idx="453">
                  <c:v>-134.7</c:v>
                </c:pt>
                <c:pt idx="454">
                  <c:v>-134.6</c:v>
                </c:pt>
                <c:pt idx="455">
                  <c:v>-134.5</c:v>
                </c:pt>
                <c:pt idx="456">
                  <c:v>-134.4</c:v>
                </c:pt>
                <c:pt idx="457">
                  <c:v>-134.3</c:v>
                </c:pt>
                <c:pt idx="458">
                  <c:v>-134.2</c:v>
                </c:pt>
                <c:pt idx="459">
                  <c:v>-134.1</c:v>
                </c:pt>
                <c:pt idx="460">
                  <c:v>-134</c:v>
                </c:pt>
                <c:pt idx="461">
                  <c:v>-133.9</c:v>
                </c:pt>
                <c:pt idx="462">
                  <c:v>-133.8</c:v>
                </c:pt>
                <c:pt idx="463">
                  <c:v>-133.7</c:v>
                </c:pt>
                <c:pt idx="464">
                  <c:v>-133.6</c:v>
                </c:pt>
                <c:pt idx="465">
                  <c:v>-133.5</c:v>
                </c:pt>
                <c:pt idx="466">
                  <c:v>-133.4</c:v>
                </c:pt>
                <c:pt idx="467">
                  <c:v>-133.3</c:v>
                </c:pt>
                <c:pt idx="468">
                  <c:v>-133.2</c:v>
                </c:pt>
                <c:pt idx="469">
                  <c:v>-133.1</c:v>
                </c:pt>
                <c:pt idx="470">
                  <c:v>-133</c:v>
                </c:pt>
                <c:pt idx="471">
                  <c:v>-132.9</c:v>
                </c:pt>
                <c:pt idx="472">
                  <c:v>-132.8</c:v>
                </c:pt>
                <c:pt idx="473">
                  <c:v>-132.7</c:v>
                </c:pt>
                <c:pt idx="474">
                  <c:v>-132.6</c:v>
                </c:pt>
                <c:pt idx="475">
                  <c:v>-132.5</c:v>
                </c:pt>
                <c:pt idx="476">
                  <c:v>-132.4</c:v>
                </c:pt>
                <c:pt idx="477">
                  <c:v>-132.3</c:v>
                </c:pt>
                <c:pt idx="478">
                  <c:v>-132.2</c:v>
                </c:pt>
                <c:pt idx="479">
                  <c:v>-132.1</c:v>
                </c:pt>
                <c:pt idx="480">
                  <c:v>-132</c:v>
                </c:pt>
                <c:pt idx="481">
                  <c:v>-131.9</c:v>
                </c:pt>
                <c:pt idx="482">
                  <c:v>-131.8</c:v>
                </c:pt>
                <c:pt idx="483">
                  <c:v>-131.7</c:v>
                </c:pt>
                <c:pt idx="484">
                  <c:v>-131.6</c:v>
                </c:pt>
                <c:pt idx="485">
                  <c:v>-131.5</c:v>
                </c:pt>
                <c:pt idx="486">
                  <c:v>-131.4</c:v>
                </c:pt>
                <c:pt idx="487">
                  <c:v>-131.3</c:v>
                </c:pt>
                <c:pt idx="488">
                  <c:v>-131.2</c:v>
                </c:pt>
                <c:pt idx="489">
                  <c:v>-131.1</c:v>
                </c:pt>
                <c:pt idx="490">
                  <c:v>-131</c:v>
                </c:pt>
                <c:pt idx="491">
                  <c:v>-130.9</c:v>
                </c:pt>
                <c:pt idx="492">
                  <c:v>-130.8</c:v>
                </c:pt>
                <c:pt idx="493">
                  <c:v>-130.7</c:v>
                </c:pt>
                <c:pt idx="494">
                  <c:v>-130.6</c:v>
                </c:pt>
                <c:pt idx="495">
                  <c:v>-130.5</c:v>
                </c:pt>
                <c:pt idx="496">
                  <c:v>-130.4</c:v>
                </c:pt>
                <c:pt idx="497">
                  <c:v>-130.3</c:v>
                </c:pt>
                <c:pt idx="498">
                  <c:v>-130.2</c:v>
                </c:pt>
                <c:pt idx="499">
                  <c:v>-130.1</c:v>
                </c:pt>
                <c:pt idx="500">
                  <c:v>-130</c:v>
                </c:pt>
                <c:pt idx="501">
                  <c:v>-129.9</c:v>
                </c:pt>
                <c:pt idx="502">
                  <c:v>-129.8</c:v>
                </c:pt>
                <c:pt idx="503">
                  <c:v>-129.7</c:v>
                </c:pt>
                <c:pt idx="504">
                  <c:v>-129.6</c:v>
                </c:pt>
                <c:pt idx="505">
                  <c:v>-129.5</c:v>
                </c:pt>
                <c:pt idx="506">
                  <c:v>-129.4</c:v>
                </c:pt>
                <c:pt idx="507">
                  <c:v>-129.3</c:v>
                </c:pt>
                <c:pt idx="508">
                  <c:v>-129.2</c:v>
                </c:pt>
                <c:pt idx="509">
                  <c:v>-129.1</c:v>
                </c:pt>
                <c:pt idx="510">
                  <c:v>-129</c:v>
                </c:pt>
                <c:pt idx="511">
                  <c:v>-128.9</c:v>
                </c:pt>
                <c:pt idx="512">
                  <c:v>-128.8</c:v>
                </c:pt>
                <c:pt idx="513">
                  <c:v>-128.7</c:v>
                </c:pt>
                <c:pt idx="514">
                  <c:v>-128.6</c:v>
                </c:pt>
                <c:pt idx="515">
                  <c:v>-128.5</c:v>
                </c:pt>
                <c:pt idx="516">
                  <c:v>-128.4</c:v>
                </c:pt>
                <c:pt idx="517">
                  <c:v>-128.3</c:v>
                </c:pt>
                <c:pt idx="518">
                  <c:v>-128.2</c:v>
                </c:pt>
                <c:pt idx="519">
                  <c:v>-128.1</c:v>
                </c:pt>
                <c:pt idx="520">
                  <c:v>-128</c:v>
                </c:pt>
                <c:pt idx="521">
                  <c:v>-127.9</c:v>
                </c:pt>
                <c:pt idx="522">
                  <c:v>-127.8</c:v>
                </c:pt>
                <c:pt idx="523">
                  <c:v>-127.7</c:v>
                </c:pt>
                <c:pt idx="524">
                  <c:v>-127.6</c:v>
                </c:pt>
                <c:pt idx="525">
                  <c:v>-127.5</c:v>
                </c:pt>
                <c:pt idx="526">
                  <c:v>-127.4</c:v>
                </c:pt>
                <c:pt idx="527">
                  <c:v>-127.3</c:v>
                </c:pt>
                <c:pt idx="528">
                  <c:v>-127.2</c:v>
                </c:pt>
                <c:pt idx="529">
                  <c:v>-127.1</c:v>
                </c:pt>
                <c:pt idx="530">
                  <c:v>-127</c:v>
                </c:pt>
                <c:pt idx="531">
                  <c:v>-126.9</c:v>
                </c:pt>
                <c:pt idx="532">
                  <c:v>-126.8</c:v>
                </c:pt>
                <c:pt idx="533">
                  <c:v>-126.7</c:v>
                </c:pt>
                <c:pt idx="534">
                  <c:v>-126.6</c:v>
                </c:pt>
                <c:pt idx="535">
                  <c:v>-126.5</c:v>
                </c:pt>
                <c:pt idx="536">
                  <c:v>-126.4</c:v>
                </c:pt>
                <c:pt idx="537">
                  <c:v>-126.3</c:v>
                </c:pt>
                <c:pt idx="538">
                  <c:v>-126.2</c:v>
                </c:pt>
                <c:pt idx="539">
                  <c:v>-126.1</c:v>
                </c:pt>
                <c:pt idx="540">
                  <c:v>-126</c:v>
                </c:pt>
                <c:pt idx="541">
                  <c:v>-125.9</c:v>
                </c:pt>
                <c:pt idx="542">
                  <c:v>-125.8</c:v>
                </c:pt>
                <c:pt idx="543">
                  <c:v>-125.7</c:v>
                </c:pt>
                <c:pt idx="544">
                  <c:v>-125.6</c:v>
                </c:pt>
                <c:pt idx="545">
                  <c:v>-125.5</c:v>
                </c:pt>
                <c:pt idx="546">
                  <c:v>-125.4</c:v>
                </c:pt>
                <c:pt idx="547">
                  <c:v>-125.3</c:v>
                </c:pt>
                <c:pt idx="548">
                  <c:v>-125.2</c:v>
                </c:pt>
                <c:pt idx="549">
                  <c:v>-125.1</c:v>
                </c:pt>
                <c:pt idx="550">
                  <c:v>-125</c:v>
                </c:pt>
                <c:pt idx="551">
                  <c:v>-124.9</c:v>
                </c:pt>
                <c:pt idx="552">
                  <c:v>-124.8</c:v>
                </c:pt>
                <c:pt idx="553">
                  <c:v>-124.7</c:v>
                </c:pt>
                <c:pt idx="554">
                  <c:v>-124.6</c:v>
                </c:pt>
                <c:pt idx="555">
                  <c:v>-124.5</c:v>
                </c:pt>
                <c:pt idx="556">
                  <c:v>-124.4</c:v>
                </c:pt>
                <c:pt idx="557">
                  <c:v>-124.3</c:v>
                </c:pt>
                <c:pt idx="558">
                  <c:v>-124.2</c:v>
                </c:pt>
                <c:pt idx="559">
                  <c:v>-124.1</c:v>
                </c:pt>
                <c:pt idx="560">
                  <c:v>-124</c:v>
                </c:pt>
                <c:pt idx="561">
                  <c:v>-123.9</c:v>
                </c:pt>
                <c:pt idx="562">
                  <c:v>-123.8</c:v>
                </c:pt>
                <c:pt idx="563">
                  <c:v>-123.7</c:v>
                </c:pt>
                <c:pt idx="564">
                  <c:v>-123.6</c:v>
                </c:pt>
                <c:pt idx="565">
                  <c:v>-123.5</c:v>
                </c:pt>
                <c:pt idx="566">
                  <c:v>-123.4</c:v>
                </c:pt>
                <c:pt idx="567">
                  <c:v>-123.3</c:v>
                </c:pt>
                <c:pt idx="568">
                  <c:v>-123.2</c:v>
                </c:pt>
                <c:pt idx="569">
                  <c:v>-123.1</c:v>
                </c:pt>
                <c:pt idx="570">
                  <c:v>-123</c:v>
                </c:pt>
                <c:pt idx="571">
                  <c:v>-122.9</c:v>
                </c:pt>
                <c:pt idx="572">
                  <c:v>-122.8</c:v>
                </c:pt>
                <c:pt idx="573">
                  <c:v>-122.7</c:v>
                </c:pt>
                <c:pt idx="574">
                  <c:v>-122.6</c:v>
                </c:pt>
                <c:pt idx="575">
                  <c:v>-122.5</c:v>
                </c:pt>
                <c:pt idx="576">
                  <c:v>-122.4</c:v>
                </c:pt>
                <c:pt idx="577">
                  <c:v>-122.3</c:v>
                </c:pt>
                <c:pt idx="578">
                  <c:v>-122.2</c:v>
                </c:pt>
                <c:pt idx="579">
                  <c:v>-122.1</c:v>
                </c:pt>
                <c:pt idx="580">
                  <c:v>-122</c:v>
                </c:pt>
                <c:pt idx="581">
                  <c:v>-121.9</c:v>
                </c:pt>
                <c:pt idx="582">
                  <c:v>-121.8</c:v>
                </c:pt>
                <c:pt idx="583">
                  <c:v>-121.7</c:v>
                </c:pt>
                <c:pt idx="584">
                  <c:v>-121.6</c:v>
                </c:pt>
                <c:pt idx="585">
                  <c:v>-121.5</c:v>
                </c:pt>
                <c:pt idx="586">
                  <c:v>-121.4</c:v>
                </c:pt>
                <c:pt idx="587">
                  <c:v>-121.3</c:v>
                </c:pt>
                <c:pt idx="588">
                  <c:v>-121.2</c:v>
                </c:pt>
                <c:pt idx="589">
                  <c:v>-121.1</c:v>
                </c:pt>
                <c:pt idx="590">
                  <c:v>-121</c:v>
                </c:pt>
                <c:pt idx="591">
                  <c:v>-120.9</c:v>
                </c:pt>
                <c:pt idx="592">
                  <c:v>-120.8</c:v>
                </c:pt>
                <c:pt idx="593">
                  <c:v>-120.7</c:v>
                </c:pt>
                <c:pt idx="594">
                  <c:v>-120.6</c:v>
                </c:pt>
                <c:pt idx="595">
                  <c:v>-120.5</c:v>
                </c:pt>
                <c:pt idx="596">
                  <c:v>-120.4</c:v>
                </c:pt>
                <c:pt idx="597">
                  <c:v>-120.3</c:v>
                </c:pt>
                <c:pt idx="598">
                  <c:v>-120.2</c:v>
                </c:pt>
                <c:pt idx="599">
                  <c:v>-120.1</c:v>
                </c:pt>
                <c:pt idx="600">
                  <c:v>-120</c:v>
                </c:pt>
                <c:pt idx="601">
                  <c:v>-119.9</c:v>
                </c:pt>
                <c:pt idx="602">
                  <c:v>-119.8</c:v>
                </c:pt>
                <c:pt idx="603">
                  <c:v>-119.7</c:v>
                </c:pt>
                <c:pt idx="604">
                  <c:v>-119.6</c:v>
                </c:pt>
                <c:pt idx="605">
                  <c:v>-119.5</c:v>
                </c:pt>
                <c:pt idx="606">
                  <c:v>-119.4</c:v>
                </c:pt>
                <c:pt idx="607">
                  <c:v>-119.3</c:v>
                </c:pt>
                <c:pt idx="608">
                  <c:v>-119.2</c:v>
                </c:pt>
                <c:pt idx="609">
                  <c:v>-119.1</c:v>
                </c:pt>
                <c:pt idx="610">
                  <c:v>-119</c:v>
                </c:pt>
                <c:pt idx="611">
                  <c:v>-118.9</c:v>
                </c:pt>
                <c:pt idx="612">
                  <c:v>-118.8</c:v>
                </c:pt>
                <c:pt idx="613">
                  <c:v>-118.7</c:v>
                </c:pt>
                <c:pt idx="614">
                  <c:v>-118.6</c:v>
                </c:pt>
                <c:pt idx="615">
                  <c:v>-118.5</c:v>
                </c:pt>
                <c:pt idx="616">
                  <c:v>-118.4</c:v>
                </c:pt>
                <c:pt idx="617">
                  <c:v>-118.3</c:v>
                </c:pt>
                <c:pt idx="618">
                  <c:v>-118.2</c:v>
                </c:pt>
                <c:pt idx="619">
                  <c:v>-118.1</c:v>
                </c:pt>
                <c:pt idx="620">
                  <c:v>-118</c:v>
                </c:pt>
                <c:pt idx="621">
                  <c:v>-117.9</c:v>
                </c:pt>
                <c:pt idx="622">
                  <c:v>-117.8</c:v>
                </c:pt>
                <c:pt idx="623">
                  <c:v>-117.7</c:v>
                </c:pt>
                <c:pt idx="624">
                  <c:v>-117.6</c:v>
                </c:pt>
                <c:pt idx="625">
                  <c:v>-117.5</c:v>
                </c:pt>
                <c:pt idx="626">
                  <c:v>-117.4</c:v>
                </c:pt>
                <c:pt idx="627">
                  <c:v>-117.3</c:v>
                </c:pt>
                <c:pt idx="628">
                  <c:v>-117.2</c:v>
                </c:pt>
                <c:pt idx="629">
                  <c:v>-117.1</c:v>
                </c:pt>
                <c:pt idx="630">
                  <c:v>-117</c:v>
                </c:pt>
                <c:pt idx="631">
                  <c:v>-116.9</c:v>
                </c:pt>
                <c:pt idx="632">
                  <c:v>-116.8</c:v>
                </c:pt>
                <c:pt idx="633">
                  <c:v>-116.7</c:v>
                </c:pt>
                <c:pt idx="634">
                  <c:v>-116.6</c:v>
                </c:pt>
                <c:pt idx="635">
                  <c:v>-116.5</c:v>
                </c:pt>
                <c:pt idx="636">
                  <c:v>-116.4</c:v>
                </c:pt>
                <c:pt idx="637">
                  <c:v>-116.3</c:v>
                </c:pt>
                <c:pt idx="638">
                  <c:v>-116.2</c:v>
                </c:pt>
                <c:pt idx="639">
                  <c:v>-116.1</c:v>
                </c:pt>
                <c:pt idx="640">
                  <c:v>-116</c:v>
                </c:pt>
                <c:pt idx="641">
                  <c:v>-115.9</c:v>
                </c:pt>
                <c:pt idx="642">
                  <c:v>-115.8</c:v>
                </c:pt>
                <c:pt idx="643">
                  <c:v>-115.7</c:v>
                </c:pt>
                <c:pt idx="644">
                  <c:v>-115.6</c:v>
                </c:pt>
                <c:pt idx="645">
                  <c:v>-115.5</c:v>
                </c:pt>
                <c:pt idx="646">
                  <c:v>-115.4</c:v>
                </c:pt>
                <c:pt idx="647">
                  <c:v>-115.3</c:v>
                </c:pt>
                <c:pt idx="648">
                  <c:v>-115.2</c:v>
                </c:pt>
                <c:pt idx="649">
                  <c:v>-115.1</c:v>
                </c:pt>
                <c:pt idx="650">
                  <c:v>-115</c:v>
                </c:pt>
                <c:pt idx="651">
                  <c:v>-114.9</c:v>
                </c:pt>
                <c:pt idx="652">
                  <c:v>-114.8</c:v>
                </c:pt>
                <c:pt idx="653">
                  <c:v>-114.7</c:v>
                </c:pt>
                <c:pt idx="654">
                  <c:v>-114.6</c:v>
                </c:pt>
                <c:pt idx="655">
                  <c:v>-114.5</c:v>
                </c:pt>
                <c:pt idx="656">
                  <c:v>-114.4</c:v>
                </c:pt>
                <c:pt idx="657">
                  <c:v>-114.3</c:v>
                </c:pt>
                <c:pt idx="658">
                  <c:v>-114.2</c:v>
                </c:pt>
                <c:pt idx="659">
                  <c:v>-114.1</c:v>
                </c:pt>
                <c:pt idx="660">
                  <c:v>-114</c:v>
                </c:pt>
                <c:pt idx="661">
                  <c:v>-113.9</c:v>
                </c:pt>
                <c:pt idx="662">
                  <c:v>-113.8</c:v>
                </c:pt>
                <c:pt idx="663">
                  <c:v>-113.7</c:v>
                </c:pt>
                <c:pt idx="664">
                  <c:v>-113.6</c:v>
                </c:pt>
                <c:pt idx="665">
                  <c:v>-113.5</c:v>
                </c:pt>
                <c:pt idx="666">
                  <c:v>-113.4</c:v>
                </c:pt>
                <c:pt idx="667">
                  <c:v>-113.3</c:v>
                </c:pt>
                <c:pt idx="668">
                  <c:v>-113.2</c:v>
                </c:pt>
                <c:pt idx="669">
                  <c:v>-113.1</c:v>
                </c:pt>
                <c:pt idx="670">
                  <c:v>-113</c:v>
                </c:pt>
                <c:pt idx="671">
                  <c:v>-112.9</c:v>
                </c:pt>
                <c:pt idx="672">
                  <c:v>-112.8</c:v>
                </c:pt>
                <c:pt idx="673">
                  <c:v>-112.7</c:v>
                </c:pt>
                <c:pt idx="674">
                  <c:v>-112.6</c:v>
                </c:pt>
                <c:pt idx="675">
                  <c:v>-112.5</c:v>
                </c:pt>
                <c:pt idx="676">
                  <c:v>-112.4</c:v>
                </c:pt>
                <c:pt idx="677">
                  <c:v>-112.3</c:v>
                </c:pt>
                <c:pt idx="678">
                  <c:v>-112.2</c:v>
                </c:pt>
                <c:pt idx="679">
                  <c:v>-112.1</c:v>
                </c:pt>
                <c:pt idx="680">
                  <c:v>-112</c:v>
                </c:pt>
                <c:pt idx="681">
                  <c:v>-111.9</c:v>
                </c:pt>
                <c:pt idx="682">
                  <c:v>-111.8</c:v>
                </c:pt>
                <c:pt idx="683">
                  <c:v>-111.7</c:v>
                </c:pt>
                <c:pt idx="684">
                  <c:v>-111.6</c:v>
                </c:pt>
                <c:pt idx="685">
                  <c:v>-111.5</c:v>
                </c:pt>
                <c:pt idx="686">
                  <c:v>-111.4</c:v>
                </c:pt>
                <c:pt idx="687">
                  <c:v>-111.3</c:v>
                </c:pt>
                <c:pt idx="688">
                  <c:v>-111.2</c:v>
                </c:pt>
                <c:pt idx="689">
                  <c:v>-111.1</c:v>
                </c:pt>
                <c:pt idx="690">
                  <c:v>-111</c:v>
                </c:pt>
                <c:pt idx="691">
                  <c:v>-110.9</c:v>
                </c:pt>
                <c:pt idx="692">
                  <c:v>-110.8</c:v>
                </c:pt>
                <c:pt idx="693">
                  <c:v>-110.7</c:v>
                </c:pt>
                <c:pt idx="694">
                  <c:v>-110.6</c:v>
                </c:pt>
                <c:pt idx="695">
                  <c:v>-110.5</c:v>
                </c:pt>
                <c:pt idx="696">
                  <c:v>-110.4</c:v>
                </c:pt>
                <c:pt idx="697">
                  <c:v>-110.3</c:v>
                </c:pt>
                <c:pt idx="698">
                  <c:v>-110.2</c:v>
                </c:pt>
                <c:pt idx="699">
                  <c:v>-110.1</c:v>
                </c:pt>
                <c:pt idx="700">
                  <c:v>-110</c:v>
                </c:pt>
                <c:pt idx="701">
                  <c:v>-109.9</c:v>
                </c:pt>
                <c:pt idx="702">
                  <c:v>-109.8</c:v>
                </c:pt>
                <c:pt idx="703">
                  <c:v>-109.7</c:v>
                </c:pt>
                <c:pt idx="704">
                  <c:v>-109.6</c:v>
                </c:pt>
                <c:pt idx="705">
                  <c:v>-109.5</c:v>
                </c:pt>
                <c:pt idx="706">
                  <c:v>-109.4</c:v>
                </c:pt>
                <c:pt idx="707">
                  <c:v>-109.3</c:v>
                </c:pt>
                <c:pt idx="708">
                  <c:v>-109.2</c:v>
                </c:pt>
                <c:pt idx="709">
                  <c:v>-109.1</c:v>
                </c:pt>
                <c:pt idx="710">
                  <c:v>-109</c:v>
                </c:pt>
                <c:pt idx="711">
                  <c:v>-108.9</c:v>
                </c:pt>
                <c:pt idx="712">
                  <c:v>-108.8</c:v>
                </c:pt>
                <c:pt idx="713">
                  <c:v>-108.7</c:v>
                </c:pt>
                <c:pt idx="714">
                  <c:v>-108.6</c:v>
                </c:pt>
                <c:pt idx="715">
                  <c:v>-108.5</c:v>
                </c:pt>
                <c:pt idx="716">
                  <c:v>-108.4</c:v>
                </c:pt>
                <c:pt idx="717">
                  <c:v>-108.3</c:v>
                </c:pt>
                <c:pt idx="718">
                  <c:v>-108.2</c:v>
                </c:pt>
                <c:pt idx="719">
                  <c:v>-108.1</c:v>
                </c:pt>
                <c:pt idx="720">
                  <c:v>-108</c:v>
                </c:pt>
                <c:pt idx="721">
                  <c:v>-107.9</c:v>
                </c:pt>
                <c:pt idx="722">
                  <c:v>-107.8</c:v>
                </c:pt>
                <c:pt idx="723">
                  <c:v>-107.7</c:v>
                </c:pt>
                <c:pt idx="724">
                  <c:v>-107.6</c:v>
                </c:pt>
                <c:pt idx="725">
                  <c:v>-107.5</c:v>
                </c:pt>
                <c:pt idx="726">
                  <c:v>-107.4</c:v>
                </c:pt>
                <c:pt idx="727">
                  <c:v>-107.3</c:v>
                </c:pt>
                <c:pt idx="728">
                  <c:v>-107.2</c:v>
                </c:pt>
                <c:pt idx="729">
                  <c:v>-107.1</c:v>
                </c:pt>
                <c:pt idx="730">
                  <c:v>-107</c:v>
                </c:pt>
                <c:pt idx="731">
                  <c:v>-106.9</c:v>
                </c:pt>
                <c:pt idx="732">
                  <c:v>-106.8</c:v>
                </c:pt>
                <c:pt idx="733">
                  <c:v>-106.7</c:v>
                </c:pt>
                <c:pt idx="734">
                  <c:v>-106.6</c:v>
                </c:pt>
                <c:pt idx="735">
                  <c:v>-106.5</c:v>
                </c:pt>
                <c:pt idx="736">
                  <c:v>-106.4</c:v>
                </c:pt>
                <c:pt idx="737">
                  <c:v>-106.3</c:v>
                </c:pt>
                <c:pt idx="738">
                  <c:v>-106.2</c:v>
                </c:pt>
                <c:pt idx="739">
                  <c:v>-106.1</c:v>
                </c:pt>
                <c:pt idx="740">
                  <c:v>-106</c:v>
                </c:pt>
                <c:pt idx="741">
                  <c:v>-105.9</c:v>
                </c:pt>
                <c:pt idx="742">
                  <c:v>-105.8</c:v>
                </c:pt>
                <c:pt idx="743">
                  <c:v>-105.7</c:v>
                </c:pt>
                <c:pt idx="744">
                  <c:v>-105.6</c:v>
                </c:pt>
                <c:pt idx="745">
                  <c:v>-105.5</c:v>
                </c:pt>
                <c:pt idx="746">
                  <c:v>-105.4</c:v>
                </c:pt>
                <c:pt idx="747">
                  <c:v>-105.3</c:v>
                </c:pt>
                <c:pt idx="748">
                  <c:v>-105.2</c:v>
                </c:pt>
                <c:pt idx="749">
                  <c:v>-105.1</c:v>
                </c:pt>
                <c:pt idx="750">
                  <c:v>-105</c:v>
                </c:pt>
                <c:pt idx="751">
                  <c:v>-104.9</c:v>
                </c:pt>
                <c:pt idx="752">
                  <c:v>-104.8</c:v>
                </c:pt>
                <c:pt idx="753">
                  <c:v>-104.7</c:v>
                </c:pt>
                <c:pt idx="754">
                  <c:v>-104.6</c:v>
                </c:pt>
                <c:pt idx="755">
                  <c:v>-104.5</c:v>
                </c:pt>
                <c:pt idx="756">
                  <c:v>-104.4</c:v>
                </c:pt>
                <c:pt idx="757">
                  <c:v>-104.3</c:v>
                </c:pt>
                <c:pt idx="758">
                  <c:v>-104.2</c:v>
                </c:pt>
                <c:pt idx="759">
                  <c:v>-104.1</c:v>
                </c:pt>
                <c:pt idx="760">
                  <c:v>-104</c:v>
                </c:pt>
                <c:pt idx="761">
                  <c:v>-103.9</c:v>
                </c:pt>
                <c:pt idx="762">
                  <c:v>-103.8</c:v>
                </c:pt>
                <c:pt idx="763">
                  <c:v>-103.7</c:v>
                </c:pt>
                <c:pt idx="764">
                  <c:v>-103.6</c:v>
                </c:pt>
                <c:pt idx="765">
                  <c:v>-103.5</c:v>
                </c:pt>
                <c:pt idx="766">
                  <c:v>-103.4</c:v>
                </c:pt>
                <c:pt idx="767">
                  <c:v>-103.3</c:v>
                </c:pt>
                <c:pt idx="768">
                  <c:v>-103.2</c:v>
                </c:pt>
                <c:pt idx="769">
                  <c:v>-103.1</c:v>
                </c:pt>
                <c:pt idx="770">
                  <c:v>-103</c:v>
                </c:pt>
                <c:pt idx="771">
                  <c:v>-102.9</c:v>
                </c:pt>
                <c:pt idx="772">
                  <c:v>-102.8</c:v>
                </c:pt>
                <c:pt idx="773">
                  <c:v>-102.7</c:v>
                </c:pt>
                <c:pt idx="774">
                  <c:v>-102.6</c:v>
                </c:pt>
                <c:pt idx="775">
                  <c:v>-102.5</c:v>
                </c:pt>
                <c:pt idx="776">
                  <c:v>-102.4</c:v>
                </c:pt>
                <c:pt idx="777">
                  <c:v>-102.3</c:v>
                </c:pt>
                <c:pt idx="778">
                  <c:v>-102.2</c:v>
                </c:pt>
                <c:pt idx="779">
                  <c:v>-102.1</c:v>
                </c:pt>
                <c:pt idx="780">
                  <c:v>-102</c:v>
                </c:pt>
                <c:pt idx="781">
                  <c:v>-101.9</c:v>
                </c:pt>
                <c:pt idx="782">
                  <c:v>-101.8</c:v>
                </c:pt>
                <c:pt idx="783">
                  <c:v>-101.7</c:v>
                </c:pt>
                <c:pt idx="784">
                  <c:v>-101.6</c:v>
                </c:pt>
                <c:pt idx="785">
                  <c:v>-101.5</c:v>
                </c:pt>
                <c:pt idx="786">
                  <c:v>-101.4</c:v>
                </c:pt>
                <c:pt idx="787">
                  <c:v>-101.3</c:v>
                </c:pt>
                <c:pt idx="788">
                  <c:v>-101.2</c:v>
                </c:pt>
                <c:pt idx="789">
                  <c:v>-101.1</c:v>
                </c:pt>
                <c:pt idx="790">
                  <c:v>-101</c:v>
                </c:pt>
                <c:pt idx="791">
                  <c:v>-100.9</c:v>
                </c:pt>
                <c:pt idx="792">
                  <c:v>-100.8</c:v>
                </c:pt>
                <c:pt idx="793">
                  <c:v>-100.7</c:v>
                </c:pt>
                <c:pt idx="794">
                  <c:v>-100.6</c:v>
                </c:pt>
                <c:pt idx="795">
                  <c:v>-100.5</c:v>
                </c:pt>
                <c:pt idx="796">
                  <c:v>-100.4</c:v>
                </c:pt>
                <c:pt idx="797">
                  <c:v>-100.3</c:v>
                </c:pt>
                <c:pt idx="798">
                  <c:v>-100.2</c:v>
                </c:pt>
                <c:pt idx="799">
                  <c:v>-100.1</c:v>
                </c:pt>
                <c:pt idx="800">
                  <c:v>-100</c:v>
                </c:pt>
                <c:pt idx="801">
                  <c:v>-99.9</c:v>
                </c:pt>
                <c:pt idx="802">
                  <c:v>-99.8</c:v>
                </c:pt>
                <c:pt idx="803">
                  <c:v>-99.7</c:v>
                </c:pt>
                <c:pt idx="804">
                  <c:v>-99.6</c:v>
                </c:pt>
                <c:pt idx="805">
                  <c:v>-99.5</c:v>
                </c:pt>
                <c:pt idx="806">
                  <c:v>-99.4</c:v>
                </c:pt>
                <c:pt idx="807">
                  <c:v>-99.3</c:v>
                </c:pt>
                <c:pt idx="808">
                  <c:v>-99.2</c:v>
                </c:pt>
                <c:pt idx="809">
                  <c:v>-99.1</c:v>
                </c:pt>
                <c:pt idx="810">
                  <c:v>-99</c:v>
                </c:pt>
                <c:pt idx="811">
                  <c:v>-98.9</c:v>
                </c:pt>
                <c:pt idx="812">
                  <c:v>-98.8</c:v>
                </c:pt>
                <c:pt idx="813">
                  <c:v>-98.7</c:v>
                </c:pt>
                <c:pt idx="814">
                  <c:v>-98.6</c:v>
                </c:pt>
                <c:pt idx="815">
                  <c:v>-98.5</c:v>
                </c:pt>
                <c:pt idx="816">
                  <c:v>-98.4</c:v>
                </c:pt>
                <c:pt idx="817">
                  <c:v>-98.3</c:v>
                </c:pt>
                <c:pt idx="818">
                  <c:v>-98.2</c:v>
                </c:pt>
                <c:pt idx="819">
                  <c:v>-98.1</c:v>
                </c:pt>
                <c:pt idx="820">
                  <c:v>-98</c:v>
                </c:pt>
                <c:pt idx="821">
                  <c:v>-97.9</c:v>
                </c:pt>
                <c:pt idx="822">
                  <c:v>-97.8</c:v>
                </c:pt>
                <c:pt idx="823">
                  <c:v>-97.7</c:v>
                </c:pt>
                <c:pt idx="824">
                  <c:v>-97.6</c:v>
                </c:pt>
                <c:pt idx="825">
                  <c:v>-97.5</c:v>
                </c:pt>
                <c:pt idx="826">
                  <c:v>-97.4</c:v>
                </c:pt>
                <c:pt idx="827">
                  <c:v>-97.3</c:v>
                </c:pt>
                <c:pt idx="828">
                  <c:v>-97.2</c:v>
                </c:pt>
                <c:pt idx="829">
                  <c:v>-97.1</c:v>
                </c:pt>
                <c:pt idx="830">
                  <c:v>-97</c:v>
                </c:pt>
                <c:pt idx="831">
                  <c:v>-96.9</c:v>
                </c:pt>
                <c:pt idx="832">
                  <c:v>-96.8</c:v>
                </c:pt>
                <c:pt idx="833">
                  <c:v>-96.7</c:v>
                </c:pt>
                <c:pt idx="834">
                  <c:v>-96.6</c:v>
                </c:pt>
                <c:pt idx="835">
                  <c:v>-96.5</c:v>
                </c:pt>
                <c:pt idx="836">
                  <c:v>-96.4</c:v>
                </c:pt>
                <c:pt idx="837">
                  <c:v>-96.3</c:v>
                </c:pt>
                <c:pt idx="838">
                  <c:v>-96.2</c:v>
                </c:pt>
                <c:pt idx="839">
                  <c:v>-96.1</c:v>
                </c:pt>
                <c:pt idx="840">
                  <c:v>-96</c:v>
                </c:pt>
                <c:pt idx="841">
                  <c:v>-95.9</c:v>
                </c:pt>
                <c:pt idx="842">
                  <c:v>-95.8</c:v>
                </c:pt>
                <c:pt idx="843">
                  <c:v>-95.7</c:v>
                </c:pt>
                <c:pt idx="844">
                  <c:v>-95.6</c:v>
                </c:pt>
                <c:pt idx="845">
                  <c:v>-95.5</c:v>
                </c:pt>
                <c:pt idx="846">
                  <c:v>-95.4</c:v>
                </c:pt>
                <c:pt idx="847">
                  <c:v>-95.3</c:v>
                </c:pt>
                <c:pt idx="848">
                  <c:v>-95.2</c:v>
                </c:pt>
                <c:pt idx="849">
                  <c:v>-95.1</c:v>
                </c:pt>
                <c:pt idx="850">
                  <c:v>-95</c:v>
                </c:pt>
                <c:pt idx="851">
                  <c:v>-94.9</c:v>
                </c:pt>
                <c:pt idx="852">
                  <c:v>-94.8</c:v>
                </c:pt>
                <c:pt idx="853">
                  <c:v>-94.7</c:v>
                </c:pt>
                <c:pt idx="854">
                  <c:v>-94.6</c:v>
                </c:pt>
                <c:pt idx="855">
                  <c:v>-94.5</c:v>
                </c:pt>
                <c:pt idx="856">
                  <c:v>-94.4</c:v>
                </c:pt>
                <c:pt idx="857">
                  <c:v>-94.3</c:v>
                </c:pt>
                <c:pt idx="858">
                  <c:v>-94.2</c:v>
                </c:pt>
                <c:pt idx="859">
                  <c:v>-94.1</c:v>
                </c:pt>
                <c:pt idx="860">
                  <c:v>-94</c:v>
                </c:pt>
                <c:pt idx="861">
                  <c:v>-93.9</c:v>
                </c:pt>
                <c:pt idx="862">
                  <c:v>-93.8</c:v>
                </c:pt>
                <c:pt idx="863">
                  <c:v>-93.7</c:v>
                </c:pt>
                <c:pt idx="864">
                  <c:v>-93.6</c:v>
                </c:pt>
                <c:pt idx="865">
                  <c:v>-93.5</c:v>
                </c:pt>
                <c:pt idx="866">
                  <c:v>-93.4</c:v>
                </c:pt>
                <c:pt idx="867">
                  <c:v>-93.3</c:v>
                </c:pt>
                <c:pt idx="868">
                  <c:v>-93.2</c:v>
                </c:pt>
                <c:pt idx="869">
                  <c:v>-93.1</c:v>
                </c:pt>
                <c:pt idx="870">
                  <c:v>-93</c:v>
                </c:pt>
                <c:pt idx="871">
                  <c:v>-92.9</c:v>
                </c:pt>
                <c:pt idx="872">
                  <c:v>-92.8</c:v>
                </c:pt>
                <c:pt idx="873">
                  <c:v>-92.7</c:v>
                </c:pt>
                <c:pt idx="874">
                  <c:v>-92.6</c:v>
                </c:pt>
                <c:pt idx="875">
                  <c:v>-92.5</c:v>
                </c:pt>
                <c:pt idx="876">
                  <c:v>-92.4</c:v>
                </c:pt>
                <c:pt idx="877">
                  <c:v>-92.3</c:v>
                </c:pt>
                <c:pt idx="878">
                  <c:v>-92.2</c:v>
                </c:pt>
                <c:pt idx="879">
                  <c:v>-92.1</c:v>
                </c:pt>
                <c:pt idx="880">
                  <c:v>-92</c:v>
                </c:pt>
                <c:pt idx="881">
                  <c:v>-91.9</c:v>
                </c:pt>
                <c:pt idx="882">
                  <c:v>-91.8</c:v>
                </c:pt>
                <c:pt idx="883">
                  <c:v>-91.7</c:v>
                </c:pt>
                <c:pt idx="884">
                  <c:v>-91.6</c:v>
                </c:pt>
                <c:pt idx="885">
                  <c:v>-91.5</c:v>
                </c:pt>
                <c:pt idx="886">
                  <c:v>-91.4</c:v>
                </c:pt>
                <c:pt idx="887">
                  <c:v>-91.3</c:v>
                </c:pt>
                <c:pt idx="888">
                  <c:v>-91.2</c:v>
                </c:pt>
                <c:pt idx="889">
                  <c:v>-91.1</c:v>
                </c:pt>
                <c:pt idx="890">
                  <c:v>-91</c:v>
                </c:pt>
                <c:pt idx="891">
                  <c:v>-90.9</c:v>
                </c:pt>
                <c:pt idx="892">
                  <c:v>-90.8</c:v>
                </c:pt>
                <c:pt idx="893">
                  <c:v>-90.7</c:v>
                </c:pt>
                <c:pt idx="894">
                  <c:v>-90.6</c:v>
                </c:pt>
                <c:pt idx="895">
                  <c:v>-90.5</c:v>
                </c:pt>
                <c:pt idx="896">
                  <c:v>-90.4</c:v>
                </c:pt>
                <c:pt idx="897">
                  <c:v>-90.3</c:v>
                </c:pt>
                <c:pt idx="898">
                  <c:v>-90.2</c:v>
                </c:pt>
                <c:pt idx="899">
                  <c:v>-90.1</c:v>
                </c:pt>
                <c:pt idx="900">
                  <c:v>-90</c:v>
                </c:pt>
                <c:pt idx="901">
                  <c:v>-89.9</c:v>
                </c:pt>
                <c:pt idx="902">
                  <c:v>-89.8</c:v>
                </c:pt>
                <c:pt idx="903">
                  <c:v>-89.7</c:v>
                </c:pt>
                <c:pt idx="904">
                  <c:v>-89.6</c:v>
                </c:pt>
                <c:pt idx="905">
                  <c:v>-89.5</c:v>
                </c:pt>
                <c:pt idx="906">
                  <c:v>-89.4</c:v>
                </c:pt>
                <c:pt idx="907">
                  <c:v>-89.3</c:v>
                </c:pt>
                <c:pt idx="908">
                  <c:v>-89.2</c:v>
                </c:pt>
                <c:pt idx="909">
                  <c:v>-89.1</c:v>
                </c:pt>
                <c:pt idx="910">
                  <c:v>-89</c:v>
                </c:pt>
                <c:pt idx="911">
                  <c:v>-88.9</c:v>
                </c:pt>
                <c:pt idx="912">
                  <c:v>-88.8</c:v>
                </c:pt>
                <c:pt idx="913">
                  <c:v>-88.7</c:v>
                </c:pt>
                <c:pt idx="914">
                  <c:v>-88.6</c:v>
                </c:pt>
                <c:pt idx="915">
                  <c:v>-88.5</c:v>
                </c:pt>
                <c:pt idx="916">
                  <c:v>-88.4</c:v>
                </c:pt>
                <c:pt idx="917">
                  <c:v>-88.3</c:v>
                </c:pt>
                <c:pt idx="918">
                  <c:v>-88.2</c:v>
                </c:pt>
                <c:pt idx="919">
                  <c:v>-88.1</c:v>
                </c:pt>
                <c:pt idx="920">
                  <c:v>-88</c:v>
                </c:pt>
                <c:pt idx="921">
                  <c:v>-87.9</c:v>
                </c:pt>
                <c:pt idx="922">
                  <c:v>-87.8</c:v>
                </c:pt>
                <c:pt idx="923">
                  <c:v>-87.7</c:v>
                </c:pt>
                <c:pt idx="924">
                  <c:v>-87.6</c:v>
                </c:pt>
                <c:pt idx="925">
                  <c:v>-87.5</c:v>
                </c:pt>
                <c:pt idx="926">
                  <c:v>-87.4</c:v>
                </c:pt>
                <c:pt idx="927">
                  <c:v>-87.3</c:v>
                </c:pt>
                <c:pt idx="928">
                  <c:v>-87.2</c:v>
                </c:pt>
                <c:pt idx="929">
                  <c:v>-87.1</c:v>
                </c:pt>
                <c:pt idx="930">
                  <c:v>-87</c:v>
                </c:pt>
                <c:pt idx="931">
                  <c:v>-86.9</c:v>
                </c:pt>
                <c:pt idx="932">
                  <c:v>-86.8</c:v>
                </c:pt>
                <c:pt idx="933">
                  <c:v>-86.7</c:v>
                </c:pt>
                <c:pt idx="934">
                  <c:v>-86.6</c:v>
                </c:pt>
                <c:pt idx="935">
                  <c:v>-86.5</c:v>
                </c:pt>
                <c:pt idx="936">
                  <c:v>-86.4</c:v>
                </c:pt>
                <c:pt idx="937">
                  <c:v>-86.3</c:v>
                </c:pt>
                <c:pt idx="938">
                  <c:v>-86.2</c:v>
                </c:pt>
                <c:pt idx="939">
                  <c:v>-86.1</c:v>
                </c:pt>
                <c:pt idx="940">
                  <c:v>-86</c:v>
                </c:pt>
                <c:pt idx="941">
                  <c:v>-85.9</c:v>
                </c:pt>
                <c:pt idx="942">
                  <c:v>-85.8</c:v>
                </c:pt>
                <c:pt idx="943">
                  <c:v>-85.7</c:v>
                </c:pt>
                <c:pt idx="944">
                  <c:v>-85.6</c:v>
                </c:pt>
                <c:pt idx="945">
                  <c:v>-85.5</c:v>
                </c:pt>
                <c:pt idx="946">
                  <c:v>-85.4</c:v>
                </c:pt>
                <c:pt idx="947">
                  <c:v>-85.3</c:v>
                </c:pt>
                <c:pt idx="948">
                  <c:v>-85.2</c:v>
                </c:pt>
                <c:pt idx="949">
                  <c:v>-85.1</c:v>
                </c:pt>
                <c:pt idx="950">
                  <c:v>-85</c:v>
                </c:pt>
                <c:pt idx="951">
                  <c:v>-84.9</c:v>
                </c:pt>
                <c:pt idx="952">
                  <c:v>-84.8</c:v>
                </c:pt>
                <c:pt idx="953">
                  <c:v>-84.7</c:v>
                </c:pt>
                <c:pt idx="954">
                  <c:v>-84.6</c:v>
                </c:pt>
                <c:pt idx="955">
                  <c:v>-84.5</c:v>
                </c:pt>
                <c:pt idx="956">
                  <c:v>-84.4</c:v>
                </c:pt>
                <c:pt idx="957">
                  <c:v>-84.3</c:v>
                </c:pt>
                <c:pt idx="958">
                  <c:v>-84.2</c:v>
                </c:pt>
                <c:pt idx="959">
                  <c:v>-84.1</c:v>
                </c:pt>
                <c:pt idx="960">
                  <c:v>-84</c:v>
                </c:pt>
                <c:pt idx="961">
                  <c:v>-83.9</c:v>
                </c:pt>
                <c:pt idx="962">
                  <c:v>-83.8</c:v>
                </c:pt>
                <c:pt idx="963">
                  <c:v>-83.7</c:v>
                </c:pt>
                <c:pt idx="964">
                  <c:v>-83.6</c:v>
                </c:pt>
                <c:pt idx="965">
                  <c:v>-83.5</c:v>
                </c:pt>
                <c:pt idx="966">
                  <c:v>-83.4</c:v>
                </c:pt>
                <c:pt idx="967">
                  <c:v>-83.3</c:v>
                </c:pt>
                <c:pt idx="968">
                  <c:v>-83.2</c:v>
                </c:pt>
                <c:pt idx="969">
                  <c:v>-83.1</c:v>
                </c:pt>
                <c:pt idx="970">
                  <c:v>-83</c:v>
                </c:pt>
                <c:pt idx="971">
                  <c:v>-82.9</c:v>
                </c:pt>
                <c:pt idx="972">
                  <c:v>-82.8</c:v>
                </c:pt>
                <c:pt idx="973">
                  <c:v>-82.7</c:v>
                </c:pt>
                <c:pt idx="974">
                  <c:v>-82.6</c:v>
                </c:pt>
                <c:pt idx="975">
                  <c:v>-82.5</c:v>
                </c:pt>
                <c:pt idx="976">
                  <c:v>-82.4</c:v>
                </c:pt>
                <c:pt idx="977">
                  <c:v>-82.3</c:v>
                </c:pt>
                <c:pt idx="978">
                  <c:v>-82.2</c:v>
                </c:pt>
                <c:pt idx="979">
                  <c:v>-82.1</c:v>
                </c:pt>
                <c:pt idx="980">
                  <c:v>-82</c:v>
                </c:pt>
                <c:pt idx="981">
                  <c:v>-81.9</c:v>
                </c:pt>
                <c:pt idx="982">
                  <c:v>-81.8</c:v>
                </c:pt>
                <c:pt idx="983">
                  <c:v>-81.7</c:v>
                </c:pt>
                <c:pt idx="984">
                  <c:v>-81.6</c:v>
                </c:pt>
                <c:pt idx="985">
                  <c:v>-81.5</c:v>
                </c:pt>
                <c:pt idx="986">
                  <c:v>-81.4</c:v>
                </c:pt>
                <c:pt idx="987">
                  <c:v>-81.3</c:v>
                </c:pt>
                <c:pt idx="988">
                  <c:v>-81.2</c:v>
                </c:pt>
                <c:pt idx="989">
                  <c:v>-81.1</c:v>
                </c:pt>
                <c:pt idx="990">
                  <c:v>-81</c:v>
                </c:pt>
                <c:pt idx="991">
                  <c:v>-80.9</c:v>
                </c:pt>
                <c:pt idx="992">
                  <c:v>-80.8</c:v>
                </c:pt>
                <c:pt idx="993">
                  <c:v>-80.7</c:v>
                </c:pt>
                <c:pt idx="994">
                  <c:v>-80.6</c:v>
                </c:pt>
                <c:pt idx="995">
                  <c:v>-80.5</c:v>
                </c:pt>
                <c:pt idx="996">
                  <c:v>-80.4</c:v>
                </c:pt>
                <c:pt idx="997">
                  <c:v>-80.3</c:v>
                </c:pt>
                <c:pt idx="998">
                  <c:v>-80.2</c:v>
                </c:pt>
                <c:pt idx="999">
                  <c:v>-80.1</c:v>
                </c:pt>
                <c:pt idx="1000">
                  <c:v>-80</c:v>
                </c:pt>
                <c:pt idx="1001">
                  <c:v>-79.9</c:v>
                </c:pt>
                <c:pt idx="1002">
                  <c:v>-79.8</c:v>
                </c:pt>
                <c:pt idx="1003">
                  <c:v>-79.7</c:v>
                </c:pt>
                <c:pt idx="1004">
                  <c:v>-79.6</c:v>
                </c:pt>
                <c:pt idx="1005">
                  <c:v>-79.5</c:v>
                </c:pt>
                <c:pt idx="1006">
                  <c:v>-79.4</c:v>
                </c:pt>
                <c:pt idx="1007">
                  <c:v>-79.3</c:v>
                </c:pt>
                <c:pt idx="1008">
                  <c:v>-79.2</c:v>
                </c:pt>
                <c:pt idx="1009">
                  <c:v>-79.1</c:v>
                </c:pt>
                <c:pt idx="1010">
                  <c:v>-79</c:v>
                </c:pt>
                <c:pt idx="1011">
                  <c:v>-78.9</c:v>
                </c:pt>
                <c:pt idx="1012">
                  <c:v>-78.8</c:v>
                </c:pt>
                <c:pt idx="1013">
                  <c:v>-78.7</c:v>
                </c:pt>
                <c:pt idx="1014">
                  <c:v>-78.6</c:v>
                </c:pt>
                <c:pt idx="1015">
                  <c:v>-78.5</c:v>
                </c:pt>
                <c:pt idx="1016">
                  <c:v>-78.4</c:v>
                </c:pt>
                <c:pt idx="1017">
                  <c:v>-78.3</c:v>
                </c:pt>
                <c:pt idx="1018">
                  <c:v>-78.2</c:v>
                </c:pt>
                <c:pt idx="1019">
                  <c:v>-78.1</c:v>
                </c:pt>
                <c:pt idx="1020">
                  <c:v>-78</c:v>
                </c:pt>
                <c:pt idx="1021">
                  <c:v>-77.9</c:v>
                </c:pt>
                <c:pt idx="1022">
                  <c:v>-77.8</c:v>
                </c:pt>
                <c:pt idx="1023">
                  <c:v>-77.7</c:v>
                </c:pt>
                <c:pt idx="1024">
                  <c:v>-77.6</c:v>
                </c:pt>
                <c:pt idx="1025">
                  <c:v>-77.5</c:v>
                </c:pt>
                <c:pt idx="1026">
                  <c:v>-77.4</c:v>
                </c:pt>
                <c:pt idx="1027">
                  <c:v>-77.3</c:v>
                </c:pt>
                <c:pt idx="1028">
                  <c:v>-77.2</c:v>
                </c:pt>
                <c:pt idx="1029">
                  <c:v>-77.1</c:v>
                </c:pt>
                <c:pt idx="1030">
                  <c:v>-77</c:v>
                </c:pt>
                <c:pt idx="1031">
                  <c:v>-76.9</c:v>
                </c:pt>
                <c:pt idx="1032">
                  <c:v>-76.8</c:v>
                </c:pt>
                <c:pt idx="1033">
                  <c:v>-76.7</c:v>
                </c:pt>
                <c:pt idx="1034">
                  <c:v>-76.6</c:v>
                </c:pt>
                <c:pt idx="1035">
                  <c:v>-76.5</c:v>
                </c:pt>
                <c:pt idx="1036">
                  <c:v>-76.4</c:v>
                </c:pt>
                <c:pt idx="1037">
                  <c:v>-76.3</c:v>
                </c:pt>
                <c:pt idx="1038">
                  <c:v>-76.2</c:v>
                </c:pt>
                <c:pt idx="1039">
                  <c:v>-76.1</c:v>
                </c:pt>
                <c:pt idx="1040">
                  <c:v>-76</c:v>
                </c:pt>
                <c:pt idx="1041">
                  <c:v>-75.9</c:v>
                </c:pt>
                <c:pt idx="1042">
                  <c:v>-75.8</c:v>
                </c:pt>
                <c:pt idx="1043">
                  <c:v>-75.7</c:v>
                </c:pt>
                <c:pt idx="1044">
                  <c:v>-75.6</c:v>
                </c:pt>
                <c:pt idx="1045">
                  <c:v>-75.5</c:v>
                </c:pt>
                <c:pt idx="1046">
                  <c:v>-75.4</c:v>
                </c:pt>
                <c:pt idx="1047">
                  <c:v>-75.3</c:v>
                </c:pt>
                <c:pt idx="1048">
                  <c:v>-75.2</c:v>
                </c:pt>
                <c:pt idx="1049">
                  <c:v>-75.1</c:v>
                </c:pt>
                <c:pt idx="1050">
                  <c:v>-75</c:v>
                </c:pt>
                <c:pt idx="1051">
                  <c:v>-74.9</c:v>
                </c:pt>
                <c:pt idx="1052">
                  <c:v>-74.8</c:v>
                </c:pt>
                <c:pt idx="1053">
                  <c:v>-74.7</c:v>
                </c:pt>
                <c:pt idx="1054">
                  <c:v>-74.6</c:v>
                </c:pt>
                <c:pt idx="1055">
                  <c:v>-74.5</c:v>
                </c:pt>
                <c:pt idx="1056">
                  <c:v>-74.4</c:v>
                </c:pt>
                <c:pt idx="1057">
                  <c:v>-74.3</c:v>
                </c:pt>
                <c:pt idx="1058">
                  <c:v>-74.2</c:v>
                </c:pt>
                <c:pt idx="1059">
                  <c:v>-74.1</c:v>
                </c:pt>
                <c:pt idx="1060">
                  <c:v>-74</c:v>
                </c:pt>
                <c:pt idx="1061">
                  <c:v>-73.9</c:v>
                </c:pt>
                <c:pt idx="1062">
                  <c:v>-73.8</c:v>
                </c:pt>
                <c:pt idx="1063">
                  <c:v>-73.7</c:v>
                </c:pt>
                <c:pt idx="1064">
                  <c:v>-73.6</c:v>
                </c:pt>
                <c:pt idx="1065">
                  <c:v>-73.5</c:v>
                </c:pt>
                <c:pt idx="1066">
                  <c:v>-73.4</c:v>
                </c:pt>
                <c:pt idx="1067">
                  <c:v>-73.3</c:v>
                </c:pt>
                <c:pt idx="1068">
                  <c:v>-73.2</c:v>
                </c:pt>
                <c:pt idx="1069">
                  <c:v>-73.1</c:v>
                </c:pt>
                <c:pt idx="1070">
                  <c:v>-73</c:v>
                </c:pt>
                <c:pt idx="1071">
                  <c:v>-72.9</c:v>
                </c:pt>
                <c:pt idx="1072">
                  <c:v>-72.8</c:v>
                </c:pt>
                <c:pt idx="1073">
                  <c:v>-72.7</c:v>
                </c:pt>
                <c:pt idx="1074">
                  <c:v>-72.6</c:v>
                </c:pt>
                <c:pt idx="1075">
                  <c:v>-72.5</c:v>
                </c:pt>
                <c:pt idx="1076">
                  <c:v>-72.4</c:v>
                </c:pt>
                <c:pt idx="1077">
                  <c:v>-72.3</c:v>
                </c:pt>
                <c:pt idx="1078">
                  <c:v>-72.2</c:v>
                </c:pt>
                <c:pt idx="1079">
                  <c:v>-72.1</c:v>
                </c:pt>
                <c:pt idx="1080">
                  <c:v>-72</c:v>
                </c:pt>
                <c:pt idx="1081">
                  <c:v>-71.9</c:v>
                </c:pt>
                <c:pt idx="1082">
                  <c:v>-71.8</c:v>
                </c:pt>
                <c:pt idx="1083">
                  <c:v>-71.7</c:v>
                </c:pt>
                <c:pt idx="1084">
                  <c:v>-71.6</c:v>
                </c:pt>
                <c:pt idx="1085">
                  <c:v>-71.5</c:v>
                </c:pt>
                <c:pt idx="1086">
                  <c:v>-71.4</c:v>
                </c:pt>
                <c:pt idx="1087">
                  <c:v>-71.3</c:v>
                </c:pt>
                <c:pt idx="1088">
                  <c:v>-71.2</c:v>
                </c:pt>
                <c:pt idx="1089">
                  <c:v>-71.1</c:v>
                </c:pt>
                <c:pt idx="1090">
                  <c:v>-71</c:v>
                </c:pt>
                <c:pt idx="1091">
                  <c:v>-70.9</c:v>
                </c:pt>
                <c:pt idx="1092">
                  <c:v>-70.8</c:v>
                </c:pt>
                <c:pt idx="1093">
                  <c:v>-70.7</c:v>
                </c:pt>
                <c:pt idx="1094">
                  <c:v>-70.6</c:v>
                </c:pt>
                <c:pt idx="1095">
                  <c:v>-70.5</c:v>
                </c:pt>
                <c:pt idx="1096">
                  <c:v>-70.4</c:v>
                </c:pt>
                <c:pt idx="1097">
                  <c:v>-70.3</c:v>
                </c:pt>
                <c:pt idx="1098">
                  <c:v>-70.2</c:v>
                </c:pt>
                <c:pt idx="1099">
                  <c:v>-70.1</c:v>
                </c:pt>
                <c:pt idx="1100">
                  <c:v>-70</c:v>
                </c:pt>
                <c:pt idx="1101">
                  <c:v>-69.9</c:v>
                </c:pt>
                <c:pt idx="1102">
                  <c:v>-69.8</c:v>
                </c:pt>
                <c:pt idx="1103">
                  <c:v>-69.7</c:v>
                </c:pt>
                <c:pt idx="1104">
                  <c:v>-69.6</c:v>
                </c:pt>
                <c:pt idx="1105">
                  <c:v>-69.5</c:v>
                </c:pt>
                <c:pt idx="1106">
                  <c:v>-69.4</c:v>
                </c:pt>
                <c:pt idx="1107">
                  <c:v>-69.3</c:v>
                </c:pt>
                <c:pt idx="1108">
                  <c:v>-69.2</c:v>
                </c:pt>
                <c:pt idx="1109">
                  <c:v>-69.1</c:v>
                </c:pt>
                <c:pt idx="1110">
                  <c:v>-69</c:v>
                </c:pt>
                <c:pt idx="1111">
                  <c:v>-68.9</c:v>
                </c:pt>
                <c:pt idx="1112">
                  <c:v>-68.8</c:v>
                </c:pt>
                <c:pt idx="1113">
                  <c:v>-68.7</c:v>
                </c:pt>
                <c:pt idx="1114">
                  <c:v>-68.6</c:v>
                </c:pt>
                <c:pt idx="1115">
                  <c:v>-68.5</c:v>
                </c:pt>
                <c:pt idx="1116">
                  <c:v>-68.4</c:v>
                </c:pt>
                <c:pt idx="1117">
                  <c:v>-68.3</c:v>
                </c:pt>
                <c:pt idx="1118">
                  <c:v>-68.2</c:v>
                </c:pt>
                <c:pt idx="1119">
                  <c:v>-68.1</c:v>
                </c:pt>
                <c:pt idx="1120">
                  <c:v>-68</c:v>
                </c:pt>
                <c:pt idx="1121">
                  <c:v>-67.9</c:v>
                </c:pt>
                <c:pt idx="1122">
                  <c:v>-67.8</c:v>
                </c:pt>
                <c:pt idx="1123">
                  <c:v>-67.7</c:v>
                </c:pt>
                <c:pt idx="1124">
                  <c:v>-67.6</c:v>
                </c:pt>
                <c:pt idx="1125">
                  <c:v>-67.5</c:v>
                </c:pt>
                <c:pt idx="1126">
                  <c:v>-67.4</c:v>
                </c:pt>
                <c:pt idx="1127">
                  <c:v>-67.3</c:v>
                </c:pt>
                <c:pt idx="1128">
                  <c:v>-67.2</c:v>
                </c:pt>
                <c:pt idx="1129">
                  <c:v>-67.1</c:v>
                </c:pt>
                <c:pt idx="1130">
                  <c:v>-67</c:v>
                </c:pt>
                <c:pt idx="1131">
                  <c:v>-66.9</c:v>
                </c:pt>
                <c:pt idx="1132">
                  <c:v>-66.8</c:v>
                </c:pt>
                <c:pt idx="1133">
                  <c:v>-66.7</c:v>
                </c:pt>
                <c:pt idx="1134">
                  <c:v>-66.6</c:v>
                </c:pt>
                <c:pt idx="1135">
                  <c:v>-66.5</c:v>
                </c:pt>
                <c:pt idx="1136">
                  <c:v>-66.4</c:v>
                </c:pt>
                <c:pt idx="1137">
                  <c:v>-66.3</c:v>
                </c:pt>
                <c:pt idx="1138">
                  <c:v>-66.2</c:v>
                </c:pt>
                <c:pt idx="1139">
                  <c:v>-66.1</c:v>
                </c:pt>
                <c:pt idx="1140">
                  <c:v>-66</c:v>
                </c:pt>
                <c:pt idx="1141">
                  <c:v>-65.9</c:v>
                </c:pt>
                <c:pt idx="1142">
                  <c:v>-65.8</c:v>
                </c:pt>
                <c:pt idx="1143">
                  <c:v>-65.7</c:v>
                </c:pt>
                <c:pt idx="1144">
                  <c:v>-65.6</c:v>
                </c:pt>
                <c:pt idx="1145">
                  <c:v>-65.5</c:v>
                </c:pt>
                <c:pt idx="1146">
                  <c:v>-65.4</c:v>
                </c:pt>
                <c:pt idx="1147">
                  <c:v>-65.3</c:v>
                </c:pt>
                <c:pt idx="1148">
                  <c:v>-65.2</c:v>
                </c:pt>
                <c:pt idx="1149">
                  <c:v>-65.1</c:v>
                </c:pt>
                <c:pt idx="1150">
                  <c:v>-65</c:v>
                </c:pt>
                <c:pt idx="1151">
                  <c:v>-64.9</c:v>
                </c:pt>
                <c:pt idx="1152">
                  <c:v>-64.8</c:v>
                </c:pt>
                <c:pt idx="1153">
                  <c:v>-64.7</c:v>
                </c:pt>
                <c:pt idx="1154">
                  <c:v>-64.6</c:v>
                </c:pt>
                <c:pt idx="1155">
                  <c:v>-64.5</c:v>
                </c:pt>
                <c:pt idx="1156">
                  <c:v>-64.4</c:v>
                </c:pt>
                <c:pt idx="1157">
                  <c:v>-64.3</c:v>
                </c:pt>
                <c:pt idx="1158">
                  <c:v>-64.2</c:v>
                </c:pt>
                <c:pt idx="1159">
                  <c:v>-64.1</c:v>
                </c:pt>
                <c:pt idx="1160">
                  <c:v>-64</c:v>
                </c:pt>
                <c:pt idx="1161">
                  <c:v>-63.9</c:v>
                </c:pt>
                <c:pt idx="1162">
                  <c:v>-63.8</c:v>
                </c:pt>
                <c:pt idx="1163">
                  <c:v>-63.7</c:v>
                </c:pt>
                <c:pt idx="1164">
                  <c:v>-63.6</c:v>
                </c:pt>
                <c:pt idx="1165">
                  <c:v>-63.5</c:v>
                </c:pt>
                <c:pt idx="1166">
                  <c:v>-63.4</c:v>
                </c:pt>
                <c:pt idx="1167">
                  <c:v>-63.3</c:v>
                </c:pt>
                <c:pt idx="1168">
                  <c:v>-63.2</c:v>
                </c:pt>
                <c:pt idx="1169">
                  <c:v>-63.1</c:v>
                </c:pt>
                <c:pt idx="1170">
                  <c:v>-63</c:v>
                </c:pt>
                <c:pt idx="1171">
                  <c:v>-62.9</c:v>
                </c:pt>
                <c:pt idx="1172">
                  <c:v>-62.8</c:v>
                </c:pt>
                <c:pt idx="1173">
                  <c:v>-62.7</c:v>
                </c:pt>
                <c:pt idx="1174">
                  <c:v>-62.6</c:v>
                </c:pt>
                <c:pt idx="1175">
                  <c:v>-62.5</c:v>
                </c:pt>
                <c:pt idx="1176">
                  <c:v>-62.4</c:v>
                </c:pt>
                <c:pt idx="1177">
                  <c:v>-62.3</c:v>
                </c:pt>
                <c:pt idx="1178">
                  <c:v>-62.2</c:v>
                </c:pt>
                <c:pt idx="1179">
                  <c:v>-62.1</c:v>
                </c:pt>
                <c:pt idx="1180">
                  <c:v>-62</c:v>
                </c:pt>
                <c:pt idx="1181">
                  <c:v>-61.9</c:v>
                </c:pt>
                <c:pt idx="1182">
                  <c:v>-61.8</c:v>
                </c:pt>
                <c:pt idx="1183">
                  <c:v>-61.7</c:v>
                </c:pt>
                <c:pt idx="1184">
                  <c:v>-61.6</c:v>
                </c:pt>
                <c:pt idx="1185">
                  <c:v>-61.5</c:v>
                </c:pt>
                <c:pt idx="1186">
                  <c:v>-61.4</c:v>
                </c:pt>
                <c:pt idx="1187">
                  <c:v>-61.3</c:v>
                </c:pt>
                <c:pt idx="1188">
                  <c:v>-61.2</c:v>
                </c:pt>
                <c:pt idx="1189">
                  <c:v>-61.1</c:v>
                </c:pt>
                <c:pt idx="1190">
                  <c:v>-61</c:v>
                </c:pt>
                <c:pt idx="1191">
                  <c:v>-60.9</c:v>
                </c:pt>
                <c:pt idx="1192">
                  <c:v>-60.8</c:v>
                </c:pt>
                <c:pt idx="1193">
                  <c:v>-60.7</c:v>
                </c:pt>
                <c:pt idx="1194">
                  <c:v>-60.6</c:v>
                </c:pt>
                <c:pt idx="1195">
                  <c:v>-60.5</c:v>
                </c:pt>
                <c:pt idx="1196">
                  <c:v>-60.4</c:v>
                </c:pt>
                <c:pt idx="1197">
                  <c:v>-60.3</c:v>
                </c:pt>
                <c:pt idx="1198">
                  <c:v>-60.2</c:v>
                </c:pt>
                <c:pt idx="1199">
                  <c:v>-60.1</c:v>
                </c:pt>
                <c:pt idx="1200">
                  <c:v>-60</c:v>
                </c:pt>
                <c:pt idx="1201">
                  <c:v>-59.9</c:v>
                </c:pt>
                <c:pt idx="1202">
                  <c:v>-59.8</c:v>
                </c:pt>
                <c:pt idx="1203">
                  <c:v>-59.7</c:v>
                </c:pt>
                <c:pt idx="1204">
                  <c:v>-59.6</c:v>
                </c:pt>
                <c:pt idx="1205">
                  <c:v>-59.5</c:v>
                </c:pt>
                <c:pt idx="1206">
                  <c:v>-59.4</c:v>
                </c:pt>
                <c:pt idx="1207">
                  <c:v>-59.3</c:v>
                </c:pt>
                <c:pt idx="1208">
                  <c:v>-59.2</c:v>
                </c:pt>
                <c:pt idx="1209">
                  <c:v>-59.1</c:v>
                </c:pt>
                <c:pt idx="1210">
                  <c:v>-59</c:v>
                </c:pt>
                <c:pt idx="1211">
                  <c:v>-58.9</c:v>
                </c:pt>
                <c:pt idx="1212">
                  <c:v>-58.8</c:v>
                </c:pt>
                <c:pt idx="1213">
                  <c:v>-58.7</c:v>
                </c:pt>
                <c:pt idx="1214">
                  <c:v>-58.6</c:v>
                </c:pt>
                <c:pt idx="1215">
                  <c:v>-58.5</c:v>
                </c:pt>
                <c:pt idx="1216">
                  <c:v>-58.4</c:v>
                </c:pt>
                <c:pt idx="1217">
                  <c:v>-58.3</c:v>
                </c:pt>
                <c:pt idx="1218">
                  <c:v>-58.2</c:v>
                </c:pt>
                <c:pt idx="1219">
                  <c:v>-58.1</c:v>
                </c:pt>
                <c:pt idx="1220">
                  <c:v>-58</c:v>
                </c:pt>
                <c:pt idx="1221">
                  <c:v>-57.9</c:v>
                </c:pt>
                <c:pt idx="1222">
                  <c:v>-57.8</c:v>
                </c:pt>
                <c:pt idx="1223">
                  <c:v>-57.7</c:v>
                </c:pt>
                <c:pt idx="1224">
                  <c:v>-57.6</c:v>
                </c:pt>
                <c:pt idx="1225">
                  <c:v>-57.5</c:v>
                </c:pt>
                <c:pt idx="1226">
                  <c:v>-57.4</c:v>
                </c:pt>
                <c:pt idx="1227">
                  <c:v>-57.3</c:v>
                </c:pt>
                <c:pt idx="1228">
                  <c:v>-57.2</c:v>
                </c:pt>
                <c:pt idx="1229">
                  <c:v>-57.1</c:v>
                </c:pt>
                <c:pt idx="1230">
                  <c:v>-57</c:v>
                </c:pt>
                <c:pt idx="1231">
                  <c:v>-56.9</c:v>
                </c:pt>
                <c:pt idx="1232">
                  <c:v>-56.8</c:v>
                </c:pt>
                <c:pt idx="1233">
                  <c:v>-56.7</c:v>
                </c:pt>
                <c:pt idx="1234">
                  <c:v>-56.6</c:v>
                </c:pt>
                <c:pt idx="1235">
                  <c:v>-56.5</c:v>
                </c:pt>
                <c:pt idx="1236">
                  <c:v>-56.4</c:v>
                </c:pt>
                <c:pt idx="1237">
                  <c:v>-56.3</c:v>
                </c:pt>
                <c:pt idx="1238">
                  <c:v>-56.2</c:v>
                </c:pt>
                <c:pt idx="1239">
                  <c:v>-56.1</c:v>
                </c:pt>
                <c:pt idx="1240">
                  <c:v>-56</c:v>
                </c:pt>
                <c:pt idx="1241">
                  <c:v>-55.9</c:v>
                </c:pt>
                <c:pt idx="1242">
                  <c:v>-55.8</c:v>
                </c:pt>
                <c:pt idx="1243">
                  <c:v>-55.7</c:v>
                </c:pt>
                <c:pt idx="1244">
                  <c:v>-55.6</c:v>
                </c:pt>
                <c:pt idx="1245">
                  <c:v>-55.5</c:v>
                </c:pt>
                <c:pt idx="1246">
                  <c:v>-55.4</c:v>
                </c:pt>
                <c:pt idx="1247">
                  <c:v>-55.3</c:v>
                </c:pt>
                <c:pt idx="1248">
                  <c:v>-55.2</c:v>
                </c:pt>
                <c:pt idx="1249">
                  <c:v>-55.1</c:v>
                </c:pt>
                <c:pt idx="1250">
                  <c:v>-55</c:v>
                </c:pt>
                <c:pt idx="1251">
                  <c:v>-54.9</c:v>
                </c:pt>
                <c:pt idx="1252">
                  <c:v>-54.8</c:v>
                </c:pt>
                <c:pt idx="1253">
                  <c:v>-54.7</c:v>
                </c:pt>
                <c:pt idx="1254">
                  <c:v>-54.6</c:v>
                </c:pt>
                <c:pt idx="1255">
                  <c:v>-54.5</c:v>
                </c:pt>
                <c:pt idx="1256">
                  <c:v>-54.4</c:v>
                </c:pt>
                <c:pt idx="1257">
                  <c:v>-54.3</c:v>
                </c:pt>
                <c:pt idx="1258">
                  <c:v>-54.2</c:v>
                </c:pt>
                <c:pt idx="1259">
                  <c:v>-54.1</c:v>
                </c:pt>
                <c:pt idx="1260">
                  <c:v>-54</c:v>
                </c:pt>
                <c:pt idx="1261">
                  <c:v>-53.9</c:v>
                </c:pt>
                <c:pt idx="1262">
                  <c:v>-53.8</c:v>
                </c:pt>
                <c:pt idx="1263">
                  <c:v>-53.7</c:v>
                </c:pt>
                <c:pt idx="1264">
                  <c:v>-53.6</c:v>
                </c:pt>
                <c:pt idx="1265">
                  <c:v>-53.5</c:v>
                </c:pt>
                <c:pt idx="1266">
                  <c:v>-53.4</c:v>
                </c:pt>
                <c:pt idx="1267">
                  <c:v>-53.3</c:v>
                </c:pt>
                <c:pt idx="1268">
                  <c:v>-53.2</c:v>
                </c:pt>
                <c:pt idx="1269">
                  <c:v>-53.1</c:v>
                </c:pt>
                <c:pt idx="1270">
                  <c:v>-53</c:v>
                </c:pt>
                <c:pt idx="1271">
                  <c:v>-52.9</c:v>
                </c:pt>
                <c:pt idx="1272">
                  <c:v>-52.8</c:v>
                </c:pt>
                <c:pt idx="1273">
                  <c:v>-52.7</c:v>
                </c:pt>
                <c:pt idx="1274">
                  <c:v>-52.6</c:v>
                </c:pt>
                <c:pt idx="1275">
                  <c:v>-52.5</c:v>
                </c:pt>
                <c:pt idx="1276">
                  <c:v>-52.4</c:v>
                </c:pt>
                <c:pt idx="1277">
                  <c:v>-52.3</c:v>
                </c:pt>
                <c:pt idx="1278">
                  <c:v>-52.2</c:v>
                </c:pt>
                <c:pt idx="1279">
                  <c:v>-52.1</c:v>
                </c:pt>
                <c:pt idx="1280">
                  <c:v>-52</c:v>
                </c:pt>
                <c:pt idx="1281">
                  <c:v>-51.9</c:v>
                </c:pt>
                <c:pt idx="1282">
                  <c:v>-51.8</c:v>
                </c:pt>
                <c:pt idx="1283">
                  <c:v>-51.7</c:v>
                </c:pt>
                <c:pt idx="1284">
                  <c:v>-51.6</c:v>
                </c:pt>
                <c:pt idx="1285">
                  <c:v>-51.5</c:v>
                </c:pt>
                <c:pt idx="1286">
                  <c:v>-51.4</c:v>
                </c:pt>
                <c:pt idx="1287">
                  <c:v>-51.3</c:v>
                </c:pt>
                <c:pt idx="1288">
                  <c:v>-51.2</c:v>
                </c:pt>
                <c:pt idx="1289">
                  <c:v>-51.1</c:v>
                </c:pt>
                <c:pt idx="1290">
                  <c:v>-51</c:v>
                </c:pt>
                <c:pt idx="1291">
                  <c:v>-50.9</c:v>
                </c:pt>
                <c:pt idx="1292">
                  <c:v>-50.8</c:v>
                </c:pt>
                <c:pt idx="1293">
                  <c:v>-50.7</c:v>
                </c:pt>
                <c:pt idx="1294">
                  <c:v>-50.6</c:v>
                </c:pt>
                <c:pt idx="1295">
                  <c:v>-50.5</c:v>
                </c:pt>
                <c:pt idx="1296">
                  <c:v>-50.4</c:v>
                </c:pt>
                <c:pt idx="1297">
                  <c:v>-50.3</c:v>
                </c:pt>
                <c:pt idx="1298">
                  <c:v>-50.2</c:v>
                </c:pt>
                <c:pt idx="1299">
                  <c:v>-50.1</c:v>
                </c:pt>
                <c:pt idx="1300">
                  <c:v>-50</c:v>
                </c:pt>
                <c:pt idx="1301">
                  <c:v>-49.9</c:v>
                </c:pt>
                <c:pt idx="1302">
                  <c:v>-49.8</c:v>
                </c:pt>
                <c:pt idx="1303">
                  <c:v>-49.7</c:v>
                </c:pt>
                <c:pt idx="1304">
                  <c:v>-49.6</c:v>
                </c:pt>
                <c:pt idx="1305">
                  <c:v>-49.5</c:v>
                </c:pt>
                <c:pt idx="1306">
                  <c:v>-49.4</c:v>
                </c:pt>
                <c:pt idx="1307">
                  <c:v>-49.3</c:v>
                </c:pt>
                <c:pt idx="1308">
                  <c:v>-49.2</c:v>
                </c:pt>
                <c:pt idx="1309">
                  <c:v>-49.1</c:v>
                </c:pt>
                <c:pt idx="1310">
                  <c:v>-49</c:v>
                </c:pt>
                <c:pt idx="1311">
                  <c:v>-48.9</c:v>
                </c:pt>
                <c:pt idx="1312">
                  <c:v>-48.8</c:v>
                </c:pt>
                <c:pt idx="1313">
                  <c:v>-48.7</c:v>
                </c:pt>
                <c:pt idx="1314">
                  <c:v>-48.6</c:v>
                </c:pt>
                <c:pt idx="1315">
                  <c:v>-48.5</c:v>
                </c:pt>
                <c:pt idx="1316">
                  <c:v>-48.4</c:v>
                </c:pt>
                <c:pt idx="1317">
                  <c:v>-48.3</c:v>
                </c:pt>
                <c:pt idx="1318">
                  <c:v>-48.2</c:v>
                </c:pt>
                <c:pt idx="1319">
                  <c:v>-48.1</c:v>
                </c:pt>
                <c:pt idx="1320">
                  <c:v>-48</c:v>
                </c:pt>
                <c:pt idx="1321">
                  <c:v>-47.9</c:v>
                </c:pt>
                <c:pt idx="1322">
                  <c:v>-47.8</c:v>
                </c:pt>
                <c:pt idx="1323">
                  <c:v>-47.7</c:v>
                </c:pt>
                <c:pt idx="1324">
                  <c:v>-47.6</c:v>
                </c:pt>
                <c:pt idx="1325">
                  <c:v>-47.5</c:v>
                </c:pt>
                <c:pt idx="1326">
                  <c:v>-47.4</c:v>
                </c:pt>
                <c:pt idx="1327">
                  <c:v>-47.3</c:v>
                </c:pt>
                <c:pt idx="1328">
                  <c:v>-47.2</c:v>
                </c:pt>
                <c:pt idx="1329">
                  <c:v>-47.1</c:v>
                </c:pt>
                <c:pt idx="1330">
                  <c:v>-47</c:v>
                </c:pt>
                <c:pt idx="1331">
                  <c:v>-46.9</c:v>
                </c:pt>
                <c:pt idx="1332">
                  <c:v>-46.8</c:v>
                </c:pt>
                <c:pt idx="1333">
                  <c:v>-46.7</c:v>
                </c:pt>
                <c:pt idx="1334">
                  <c:v>-46.6</c:v>
                </c:pt>
                <c:pt idx="1335">
                  <c:v>-46.5</c:v>
                </c:pt>
                <c:pt idx="1336">
                  <c:v>-46.4</c:v>
                </c:pt>
                <c:pt idx="1337">
                  <c:v>-46.3</c:v>
                </c:pt>
                <c:pt idx="1338">
                  <c:v>-46.2</c:v>
                </c:pt>
                <c:pt idx="1339">
                  <c:v>-46.1</c:v>
                </c:pt>
                <c:pt idx="1340">
                  <c:v>-46</c:v>
                </c:pt>
                <c:pt idx="1341">
                  <c:v>-45.9</c:v>
                </c:pt>
                <c:pt idx="1342">
                  <c:v>-45.8</c:v>
                </c:pt>
                <c:pt idx="1343">
                  <c:v>-45.7</c:v>
                </c:pt>
                <c:pt idx="1344">
                  <c:v>-45.6</c:v>
                </c:pt>
                <c:pt idx="1345">
                  <c:v>-45.5</c:v>
                </c:pt>
                <c:pt idx="1346">
                  <c:v>-45.4</c:v>
                </c:pt>
                <c:pt idx="1347">
                  <c:v>-45.3</c:v>
                </c:pt>
                <c:pt idx="1348">
                  <c:v>-45.2</c:v>
                </c:pt>
                <c:pt idx="1349">
                  <c:v>-45.1</c:v>
                </c:pt>
                <c:pt idx="1350">
                  <c:v>-45</c:v>
                </c:pt>
                <c:pt idx="1351">
                  <c:v>-44.9</c:v>
                </c:pt>
                <c:pt idx="1352">
                  <c:v>-44.8</c:v>
                </c:pt>
                <c:pt idx="1353">
                  <c:v>-44.7</c:v>
                </c:pt>
                <c:pt idx="1354">
                  <c:v>-44.6</c:v>
                </c:pt>
                <c:pt idx="1355">
                  <c:v>-44.5</c:v>
                </c:pt>
                <c:pt idx="1356">
                  <c:v>-44.4</c:v>
                </c:pt>
                <c:pt idx="1357">
                  <c:v>-44.3</c:v>
                </c:pt>
                <c:pt idx="1358">
                  <c:v>-44.2</c:v>
                </c:pt>
                <c:pt idx="1359">
                  <c:v>-44.1</c:v>
                </c:pt>
                <c:pt idx="1360">
                  <c:v>-44</c:v>
                </c:pt>
                <c:pt idx="1361">
                  <c:v>-43.9</c:v>
                </c:pt>
                <c:pt idx="1362">
                  <c:v>-43.8</c:v>
                </c:pt>
                <c:pt idx="1363">
                  <c:v>-43.7</c:v>
                </c:pt>
                <c:pt idx="1364">
                  <c:v>-43.6</c:v>
                </c:pt>
                <c:pt idx="1365">
                  <c:v>-43.5</c:v>
                </c:pt>
                <c:pt idx="1366">
                  <c:v>-43.4</c:v>
                </c:pt>
                <c:pt idx="1367">
                  <c:v>-43.3</c:v>
                </c:pt>
                <c:pt idx="1368">
                  <c:v>-43.2</c:v>
                </c:pt>
                <c:pt idx="1369">
                  <c:v>-43.1</c:v>
                </c:pt>
                <c:pt idx="1370">
                  <c:v>-43</c:v>
                </c:pt>
                <c:pt idx="1371">
                  <c:v>-42.9</c:v>
                </c:pt>
                <c:pt idx="1372">
                  <c:v>-42.8</c:v>
                </c:pt>
                <c:pt idx="1373">
                  <c:v>-42.7</c:v>
                </c:pt>
                <c:pt idx="1374">
                  <c:v>-42.6</c:v>
                </c:pt>
                <c:pt idx="1375">
                  <c:v>-42.5</c:v>
                </c:pt>
                <c:pt idx="1376">
                  <c:v>-42.4</c:v>
                </c:pt>
                <c:pt idx="1377">
                  <c:v>-42.3</c:v>
                </c:pt>
                <c:pt idx="1378">
                  <c:v>-42.2</c:v>
                </c:pt>
                <c:pt idx="1379">
                  <c:v>-42.1</c:v>
                </c:pt>
                <c:pt idx="1380">
                  <c:v>-42</c:v>
                </c:pt>
                <c:pt idx="1381">
                  <c:v>-41.9</c:v>
                </c:pt>
                <c:pt idx="1382">
                  <c:v>-41.8</c:v>
                </c:pt>
                <c:pt idx="1383">
                  <c:v>-41.7</c:v>
                </c:pt>
                <c:pt idx="1384">
                  <c:v>-41.6</c:v>
                </c:pt>
                <c:pt idx="1385">
                  <c:v>-41.5</c:v>
                </c:pt>
                <c:pt idx="1386">
                  <c:v>-41.4</c:v>
                </c:pt>
                <c:pt idx="1387">
                  <c:v>-41.3</c:v>
                </c:pt>
                <c:pt idx="1388">
                  <c:v>-41.2</c:v>
                </c:pt>
                <c:pt idx="1389">
                  <c:v>-41.1</c:v>
                </c:pt>
                <c:pt idx="1390">
                  <c:v>-41</c:v>
                </c:pt>
                <c:pt idx="1391">
                  <c:v>-40.9</c:v>
                </c:pt>
                <c:pt idx="1392">
                  <c:v>-40.8</c:v>
                </c:pt>
                <c:pt idx="1393">
                  <c:v>-40.7</c:v>
                </c:pt>
                <c:pt idx="1394">
                  <c:v>-40.6</c:v>
                </c:pt>
                <c:pt idx="1395">
                  <c:v>-40.5</c:v>
                </c:pt>
                <c:pt idx="1396">
                  <c:v>-40.4</c:v>
                </c:pt>
                <c:pt idx="1397">
                  <c:v>-40.3</c:v>
                </c:pt>
                <c:pt idx="1398">
                  <c:v>-40.2</c:v>
                </c:pt>
                <c:pt idx="1399">
                  <c:v>-40.1</c:v>
                </c:pt>
                <c:pt idx="1400">
                  <c:v>-40</c:v>
                </c:pt>
                <c:pt idx="1401">
                  <c:v>-39.9</c:v>
                </c:pt>
                <c:pt idx="1402">
                  <c:v>-39.8</c:v>
                </c:pt>
                <c:pt idx="1403">
                  <c:v>-39.7</c:v>
                </c:pt>
                <c:pt idx="1404">
                  <c:v>-39.6</c:v>
                </c:pt>
                <c:pt idx="1405">
                  <c:v>-39.5</c:v>
                </c:pt>
                <c:pt idx="1406">
                  <c:v>-39.4</c:v>
                </c:pt>
                <c:pt idx="1407">
                  <c:v>-39.3</c:v>
                </c:pt>
                <c:pt idx="1408">
                  <c:v>-39.2</c:v>
                </c:pt>
                <c:pt idx="1409">
                  <c:v>-39.1</c:v>
                </c:pt>
                <c:pt idx="1410">
                  <c:v>-39</c:v>
                </c:pt>
                <c:pt idx="1411">
                  <c:v>-38.9</c:v>
                </c:pt>
                <c:pt idx="1412">
                  <c:v>-38.8</c:v>
                </c:pt>
                <c:pt idx="1413">
                  <c:v>-38.7</c:v>
                </c:pt>
                <c:pt idx="1414">
                  <c:v>-38.6</c:v>
                </c:pt>
                <c:pt idx="1415">
                  <c:v>-38.5</c:v>
                </c:pt>
                <c:pt idx="1416">
                  <c:v>-38.4</c:v>
                </c:pt>
                <c:pt idx="1417">
                  <c:v>-38.3</c:v>
                </c:pt>
                <c:pt idx="1418">
                  <c:v>-38.2</c:v>
                </c:pt>
                <c:pt idx="1419">
                  <c:v>-38.1</c:v>
                </c:pt>
                <c:pt idx="1420">
                  <c:v>-38</c:v>
                </c:pt>
                <c:pt idx="1421">
                  <c:v>-37.9</c:v>
                </c:pt>
                <c:pt idx="1422">
                  <c:v>-37.8</c:v>
                </c:pt>
                <c:pt idx="1423">
                  <c:v>-37.7</c:v>
                </c:pt>
                <c:pt idx="1424">
                  <c:v>-37.6</c:v>
                </c:pt>
                <c:pt idx="1425">
                  <c:v>-37.5</c:v>
                </c:pt>
                <c:pt idx="1426">
                  <c:v>-37.4</c:v>
                </c:pt>
                <c:pt idx="1427">
                  <c:v>-37.3</c:v>
                </c:pt>
                <c:pt idx="1428">
                  <c:v>-37.2</c:v>
                </c:pt>
                <c:pt idx="1429">
                  <c:v>-37.1</c:v>
                </c:pt>
                <c:pt idx="1430">
                  <c:v>-37</c:v>
                </c:pt>
                <c:pt idx="1431">
                  <c:v>-36.9</c:v>
                </c:pt>
                <c:pt idx="1432">
                  <c:v>-36.8</c:v>
                </c:pt>
                <c:pt idx="1433">
                  <c:v>-36.7</c:v>
                </c:pt>
                <c:pt idx="1434">
                  <c:v>-36.6</c:v>
                </c:pt>
                <c:pt idx="1435">
                  <c:v>-36.5</c:v>
                </c:pt>
                <c:pt idx="1436">
                  <c:v>-36.4</c:v>
                </c:pt>
                <c:pt idx="1437">
                  <c:v>-36.3</c:v>
                </c:pt>
                <c:pt idx="1438">
                  <c:v>-36.2</c:v>
                </c:pt>
                <c:pt idx="1439">
                  <c:v>-36.1</c:v>
                </c:pt>
                <c:pt idx="1440">
                  <c:v>-36</c:v>
                </c:pt>
                <c:pt idx="1441">
                  <c:v>-35.9</c:v>
                </c:pt>
                <c:pt idx="1442">
                  <c:v>-35.8</c:v>
                </c:pt>
                <c:pt idx="1443">
                  <c:v>-35.7</c:v>
                </c:pt>
                <c:pt idx="1444">
                  <c:v>-35.6</c:v>
                </c:pt>
                <c:pt idx="1445">
                  <c:v>-35.5</c:v>
                </c:pt>
                <c:pt idx="1446">
                  <c:v>-35.4</c:v>
                </c:pt>
                <c:pt idx="1447">
                  <c:v>-35.3</c:v>
                </c:pt>
                <c:pt idx="1448">
                  <c:v>-35.2</c:v>
                </c:pt>
                <c:pt idx="1449">
                  <c:v>-35.1</c:v>
                </c:pt>
                <c:pt idx="1450">
                  <c:v>-35</c:v>
                </c:pt>
                <c:pt idx="1451">
                  <c:v>-34.9</c:v>
                </c:pt>
                <c:pt idx="1452">
                  <c:v>-34.8</c:v>
                </c:pt>
                <c:pt idx="1453">
                  <c:v>-34.7</c:v>
                </c:pt>
                <c:pt idx="1454">
                  <c:v>-34.6</c:v>
                </c:pt>
                <c:pt idx="1455">
                  <c:v>-34.5</c:v>
                </c:pt>
                <c:pt idx="1456">
                  <c:v>-34.4</c:v>
                </c:pt>
                <c:pt idx="1457">
                  <c:v>-34.3</c:v>
                </c:pt>
                <c:pt idx="1458">
                  <c:v>-34.2</c:v>
                </c:pt>
                <c:pt idx="1459">
                  <c:v>-34.1</c:v>
                </c:pt>
                <c:pt idx="1460">
                  <c:v>-34</c:v>
                </c:pt>
                <c:pt idx="1461">
                  <c:v>-33.9</c:v>
                </c:pt>
                <c:pt idx="1462">
                  <c:v>-33.8</c:v>
                </c:pt>
                <c:pt idx="1463">
                  <c:v>-33.7</c:v>
                </c:pt>
                <c:pt idx="1464">
                  <c:v>-33.6</c:v>
                </c:pt>
                <c:pt idx="1465">
                  <c:v>-33.5</c:v>
                </c:pt>
                <c:pt idx="1466">
                  <c:v>-33.4</c:v>
                </c:pt>
                <c:pt idx="1467">
                  <c:v>-33.3</c:v>
                </c:pt>
                <c:pt idx="1468">
                  <c:v>-33.2</c:v>
                </c:pt>
                <c:pt idx="1469">
                  <c:v>-33.1</c:v>
                </c:pt>
                <c:pt idx="1470">
                  <c:v>-33</c:v>
                </c:pt>
                <c:pt idx="1471">
                  <c:v>-32.9</c:v>
                </c:pt>
                <c:pt idx="1472">
                  <c:v>-32.8</c:v>
                </c:pt>
                <c:pt idx="1473">
                  <c:v>-32.7</c:v>
                </c:pt>
                <c:pt idx="1474">
                  <c:v>-32.6</c:v>
                </c:pt>
                <c:pt idx="1475">
                  <c:v>-32.5</c:v>
                </c:pt>
                <c:pt idx="1476">
                  <c:v>-32.4</c:v>
                </c:pt>
                <c:pt idx="1477">
                  <c:v>-32.3</c:v>
                </c:pt>
                <c:pt idx="1478">
                  <c:v>-32.2</c:v>
                </c:pt>
                <c:pt idx="1479">
                  <c:v>-32.1</c:v>
                </c:pt>
                <c:pt idx="1480">
                  <c:v>-32</c:v>
                </c:pt>
                <c:pt idx="1481">
                  <c:v>-31.9</c:v>
                </c:pt>
                <c:pt idx="1482">
                  <c:v>-31.8</c:v>
                </c:pt>
                <c:pt idx="1483">
                  <c:v>-31.7</c:v>
                </c:pt>
                <c:pt idx="1484">
                  <c:v>-31.6</c:v>
                </c:pt>
                <c:pt idx="1485">
                  <c:v>-31.5</c:v>
                </c:pt>
                <c:pt idx="1486">
                  <c:v>-31.4</c:v>
                </c:pt>
                <c:pt idx="1487">
                  <c:v>-31.3</c:v>
                </c:pt>
                <c:pt idx="1488">
                  <c:v>-31.2</c:v>
                </c:pt>
                <c:pt idx="1489">
                  <c:v>-31.1</c:v>
                </c:pt>
                <c:pt idx="1490">
                  <c:v>-31</c:v>
                </c:pt>
                <c:pt idx="1491">
                  <c:v>-30.9</c:v>
                </c:pt>
                <c:pt idx="1492">
                  <c:v>-30.8</c:v>
                </c:pt>
                <c:pt idx="1493">
                  <c:v>-30.7</c:v>
                </c:pt>
                <c:pt idx="1494">
                  <c:v>-30.6</c:v>
                </c:pt>
                <c:pt idx="1495">
                  <c:v>-30.5</c:v>
                </c:pt>
                <c:pt idx="1496">
                  <c:v>-30.4</c:v>
                </c:pt>
                <c:pt idx="1497">
                  <c:v>-30.3</c:v>
                </c:pt>
                <c:pt idx="1498">
                  <c:v>-30.2</c:v>
                </c:pt>
                <c:pt idx="1499">
                  <c:v>-30.1</c:v>
                </c:pt>
                <c:pt idx="1500">
                  <c:v>-30</c:v>
                </c:pt>
                <c:pt idx="1501">
                  <c:v>-29.9</c:v>
                </c:pt>
                <c:pt idx="1502">
                  <c:v>-29.8</c:v>
                </c:pt>
                <c:pt idx="1503">
                  <c:v>-29.7</c:v>
                </c:pt>
                <c:pt idx="1504">
                  <c:v>-29.6</c:v>
                </c:pt>
                <c:pt idx="1505">
                  <c:v>-29.5</c:v>
                </c:pt>
                <c:pt idx="1506">
                  <c:v>-29.4</c:v>
                </c:pt>
                <c:pt idx="1507">
                  <c:v>-29.3</c:v>
                </c:pt>
                <c:pt idx="1508">
                  <c:v>-29.2</c:v>
                </c:pt>
                <c:pt idx="1509">
                  <c:v>-29.1</c:v>
                </c:pt>
                <c:pt idx="1510">
                  <c:v>-29</c:v>
                </c:pt>
                <c:pt idx="1511">
                  <c:v>-28.9</c:v>
                </c:pt>
                <c:pt idx="1512">
                  <c:v>-28.8</c:v>
                </c:pt>
                <c:pt idx="1513">
                  <c:v>-28.7</c:v>
                </c:pt>
                <c:pt idx="1514">
                  <c:v>-28.6</c:v>
                </c:pt>
                <c:pt idx="1515">
                  <c:v>-28.5</c:v>
                </c:pt>
                <c:pt idx="1516">
                  <c:v>-28.4</c:v>
                </c:pt>
                <c:pt idx="1517">
                  <c:v>-28.3</c:v>
                </c:pt>
                <c:pt idx="1518">
                  <c:v>-28.2</c:v>
                </c:pt>
                <c:pt idx="1519">
                  <c:v>-28.1</c:v>
                </c:pt>
                <c:pt idx="1520">
                  <c:v>-28</c:v>
                </c:pt>
                <c:pt idx="1521">
                  <c:v>-27.9</c:v>
                </c:pt>
                <c:pt idx="1522">
                  <c:v>-27.8</c:v>
                </c:pt>
                <c:pt idx="1523">
                  <c:v>-27.7</c:v>
                </c:pt>
                <c:pt idx="1524">
                  <c:v>-27.6</c:v>
                </c:pt>
                <c:pt idx="1525">
                  <c:v>-27.5</c:v>
                </c:pt>
                <c:pt idx="1526">
                  <c:v>-27.4</c:v>
                </c:pt>
                <c:pt idx="1527">
                  <c:v>-27.3</c:v>
                </c:pt>
                <c:pt idx="1528">
                  <c:v>-27.2</c:v>
                </c:pt>
                <c:pt idx="1529">
                  <c:v>-27.1</c:v>
                </c:pt>
                <c:pt idx="1530">
                  <c:v>-27</c:v>
                </c:pt>
                <c:pt idx="1531">
                  <c:v>-26.9</c:v>
                </c:pt>
                <c:pt idx="1532">
                  <c:v>-26.8</c:v>
                </c:pt>
                <c:pt idx="1533">
                  <c:v>-26.7</c:v>
                </c:pt>
                <c:pt idx="1534">
                  <c:v>-26.6</c:v>
                </c:pt>
                <c:pt idx="1535">
                  <c:v>-26.5</c:v>
                </c:pt>
                <c:pt idx="1536">
                  <c:v>-26.4</c:v>
                </c:pt>
                <c:pt idx="1537">
                  <c:v>-26.3</c:v>
                </c:pt>
                <c:pt idx="1538">
                  <c:v>-26.2</c:v>
                </c:pt>
                <c:pt idx="1539">
                  <c:v>-26.1</c:v>
                </c:pt>
                <c:pt idx="1540">
                  <c:v>-26</c:v>
                </c:pt>
                <c:pt idx="1541">
                  <c:v>-25.9</c:v>
                </c:pt>
                <c:pt idx="1542">
                  <c:v>-25.8</c:v>
                </c:pt>
                <c:pt idx="1543">
                  <c:v>-25.7</c:v>
                </c:pt>
                <c:pt idx="1544">
                  <c:v>-25.6</c:v>
                </c:pt>
                <c:pt idx="1545">
                  <c:v>-25.5</c:v>
                </c:pt>
                <c:pt idx="1546">
                  <c:v>-25.4</c:v>
                </c:pt>
                <c:pt idx="1547">
                  <c:v>-25.3</c:v>
                </c:pt>
                <c:pt idx="1548">
                  <c:v>-25.2</c:v>
                </c:pt>
                <c:pt idx="1549">
                  <c:v>-25.1</c:v>
                </c:pt>
                <c:pt idx="1550">
                  <c:v>-25</c:v>
                </c:pt>
                <c:pt idx="1551">
                  <c:v>-24.9</c:v>
                </c:pt>
                <c:pt idx="1552">
                  <c:v>-24.8</c:v>
                </c:pt>
                <c:pt idx="1553">
                  <c:v>-24.7</c:v>
                </c:pt>
                <c:pt idx="1554">
                  <c:v>-24.6</c:v>
                </c:pt>
                <c:pt idx="1555">
                  <c:v>-24.5</c:v>
                </c:pt>
                <c:pt idx="1556">
                  <c:v>-24.4</c:v>
                </c:pt>
                <c:pt idx="1557">
                  <c:v>-24.3</c:v>
                </c:pt>
                <c:pt idx="1558">
                  <c:v>-24.2</c:v>
                </c:pt>
                <c:pt idx="1559">
                  <c:v>-24.1</c:v>
                </c:pt>
                <c:pt idx="1560">
                  <c:v>-24</c:v>
                </c:pt>
                <c:pt idx="1561">
                  <c:v>-23.9</c:v>
                </c:pt>
                <c:pt idx="1562">
                  <c:v>-23.8</c:v>
                </c:pt>
                <c:pt idx="1563">
                  <c:v>-23.7</c:v>
                </c:pt>
                <c:pt idx="1564">
                  <c:v>-23.6</c:v>
                </c:pt>
                <c:pt idx="1565">
                  <c:v>-23.5</c:v>
                </c:pt>
                <c:pt idx="1566">
                  <c:v>-23.4</c:v>
                </c:pt>
                <c:pt idx="1567">
                  <c:v>-23.3</c:v>
                </c:pt>
                <c:pt idx="1568">
                  <c:v>-23.2</c:v>
                </c:pt>
                <c:pt idx="1569">
                  <c:v>-23.1</c:v>
                </c:pt>
                <c:pt idx="1570">
                  <c:v>-23</c:v>
                </c:pt>
                <c:pt idx="1571">
                  <c:v>-22.9</c:v>
                </c:pt>
                <c:pt idx="1572">
                  <c:v>-22.8</c:v>
                </c:pt>
                <c:pt idx="1573">
                  <c:v>-22.7</c:v>
                </c:pt>
                <c:pt idx="1574">
                  <c:v>-22.6</c:v>
                </c:pt>
                <c:pt idx="1575">
                  <c:v>-22.5</c:v>
                </c:pt>
                <c:pt idx="1576">
                  <c:v>-22.4</c:v>
                </c:pt>
                <c:pt idx="1577">
                  <c:v>-22.3</c:v>
                </c:pt>
                <c:pt idx="1578">
                  <c:v>-22.2</c:v>
                </c:pt>
                <c:pt idx="1579">
                  <c:v>-22.1</c:v>
                </c:pt>
                <c:pt idx="1580">
                  <c:v>-22</c:v>
                </c:pt>
                <c:pt idx="1581">
                  <c:v>-21.9</c:v>
                </c:pt>
                <c:pt idx="1582">
                  <c:v>-21.8</c:v>
                </c:pt>
                <c:pt idx="1583">
                  <c:v>-21.7</c:v>
                </c:pt>
                <c:pt idx="1584">
                  <c:v>-21.6</c:v>
                </c:pt>
                <c:pt idx="1585">
                  <c:v>-21.5</c:v>
                </c:pt>
                <c:pt idx="1586">
                  <c:v>-21.4</c:v>
                </c:pt>
                <c:pt idx="1587">
                  <c:v>-21.3</c:v>
                </c:pt>
                <c:pt idx="1588">
                  <c:v>-21.2</c:v>
                </c:pt>
                <c:pt idx="1589">
                  <c:v>-21.1</c:v>
                </c:pt>
                <c:pt idx="1590">
                  <c:v>-21</c:v>
                </c:pt>
                <c:pt idx="1591">
                  <c:v>-20.9</c:v>
                </c:pt>
                <c:pt idx="1592">
                  <c:v>-20.8</c:v>
                </c:pt>
                <c:pt idx="1593">
                  <c:v>-20.7</c:v>
                </c:pt>
                <c:pt idx="1594">
                  <c:v>-20.6</c:v>
                </c:pt>
                <c:pt idx="1595">
                  <c:v>-20.5</c:v>
                </c:pt>
                <c:pt idx="1596">
                  <c:v>-20.4</c:v>
                </c:pt>
                <c:pt idx="1597">
                  <c:v>-20.3</c:v>
                </c:pt>
                <c:pt idx="1598">
                  <c:v>-20.2</c:v>
                </c:pt>
                <c:pt idx="1599">
                  <c:v>-20.1</c:v>
                </c:pt>
                <c:pt idx="1600">
                  <c:v>-20</c:v>
                </c:pt>
                <c:pt idx="1601">
                  <c:v>-19.9</c:v>
                </c:pt>
                <c:pt idx="1602">
                  <c:v>-19.8</c:v>
                </c:pt>
                <c:pt idx="1603">
                  <c:v>-19.7</c:v>
                </c:pt>
                <c:pt idx="1604">
                  <c:v>-19.6</c:v>
                </c:pt>
                <c:pt idx="1605">
                  <c:v>-19.5</c:v>
                </c:pt>
                <c:pt idx="1606">
                  <c:v>-19.4</c:v>
                </c:pt>
                <c:pt idx="1607">
                  <c:v>-19.3</c:v>
                </c:pt>
                <c:pt idx="1608">
                  <c:v>-19.2</c:v>
                </c:pt>
                <c:pt idx="1609">
                  <c:v>-19.1</c:v>
                </c:pt>
                <c:pt idx="1610">
                  <c:v>-19</c:v>
                </c:pt>
                <c:pt idx="1611">
                  <c:v>-18.9</c:v>
                </c:pt>
                <c:pt idx="1612">
                  <c:v>-18.8</c:v>
                </c:pt>
                <c:pt idx="1613">
                  <c:v>-18.7</c:v>
                </c:pt>
                <c:pt idx="1614">
                  <c:v>-18.6</c:v>
                </c:pt>
                <c:pt idx="1615">
                  <c:v>-18.5</c:v>
                </c:pt>
                <c:pt idx="1616">
                  <c:v>-18.4</c:v>
                </c:pt>
                <c:pt idx="1617">
                  <c:v>-18.3</c:v>
                </c:pt>
                <c:pt idx="1618">
                  <c:v>-18.2</c:v>
                </c:pt>
                <c:pt idx="1619">
                  <c:v>-18.1</c:v>
                </c:pt>
                <c:pt idx="1620">
                  <c:v>-18</c:v>
                </c:pt>
                <c:pt idx="1621">
                  <c:v>-17.9</c:v>
                </c:pt>
                <c:pt idx="1622">
                  <c:v>-17.8</c:v>
                </c:pt>
                <c:pt idx="1623">
                  <c:v>-17.7</c:v>
                </c:pt>
                <c:pt idx="1624">
                  <c:v>-17.6</c:v>
                </c:pt>
                <c:pt idx="1625">
                  <c:v>-17.5</c:v>
                </c:pt>
                <c:pt idx="1626">
                  <c:v>-17.4</c:v>
                </c:pt>
                <c:pt idx="1627">
                  <c:v>-17.3</c:v>
                </c:pt>
                <c:pt idx="1628">
                  <c:v>-17.2</c:v>
                </c:pt>
                <c:pt idx="1629">
                  <c:v>-17.1</c:v>
                </c:pt>
                <c:pt idx="1630">
                  <c:v>-17</c:v>
                </c:pt>
                <c:pt idx="1631">
                  <c:v>-16.9</c:v>
                </c:pt>
                <c:pt idx="1632">
                  <c:v>-16.8</c:v>
                </c:pt>
                <c:pt idx="1633">
                  <c:v>-16.7</c:v>
                </c:pt>
                <c:pt idx="1634">
                  <c:v>-16.6</c:v>
                </c:pt>
                <c:pt idx="1635">
                  <c:v>-16.5</c:v>
                </c:pt>
                <c:pt idx="1636">
                  <c:v>-16.4</c:v>
                </c:pt>
                <c:pt idx="1637">
                  <c:v>-16.3</c:v>
                </c:pt>
                <c:pt idx="1638">
                  <c:v>-16.2</c:v>
                </c:pt>
                <c:pt idx="1639">
                  <c:v>-16.1</c:v>
                </c:pt>
                <c:pt idx="1640">
                  <c:v>-16</c:v>
                </c:pt>
                <c:pt idx="1641">
                  <c:v>-15.9</c:v>
                </c:pt>
                <c:pt idx="1642">
                  <c:v>-15.8</c:v>
                </c:pt>
                <c:pt idx="1643">
                  <c:v>-15.7</c:v>
                </c:pt>
                <c:pt idx="1644">
                  <c:v>-15.6</c:v>
                </c:pt>
                <c:pt idx="1645">
                  <c:v>-15.5</c:v>
                </c:pt>
                <c:pt idx="1646">
                  <c:v>-15.4</c:v>
                </c:pt>
                <c:pt idx="1647">
                  <c:v>-15.3</c:v>
                </c:pt>
                <c:pt idx="1648">
                  <c:v>-15.2</c:v>
                </c:pt>
                <c:pt idx="1649">
                  <c:v>-15.1</c:v>
                </c:pt>
                <c:pt idx="1650">
                  <c:v>-15</c:v>
                </c:pt>
                <c:pt idx="1651">
                  <c:v>-14.9</c:v>
                </c:pt>
                <c:pt idx="1652">
                  <c:v>-14.8</c:v>
                </c:pt>
                <c:pt idx="1653">
                  <c:v>-14.7</c:v>
                </c:pt>
                <c:pt idx="1654">
                  <c:v>-14.6</c:v>
                </c:pt>
                <c:pt idx="1655">
                  <c:v>-14.5</c:v>
                </c:pt>
                <c:pt idx="1656">
                  <c:v>-14.4</c:v>
                </c:pt>
                <c:pt idx="1657">
                  <c:v>-14.3</c:v>
                </c:pt>
                <c:pt idx="1658">
                  <c:v>-14.2</c:v>
                </c:pt>
                <c:pt idx="1659">
                  <c:v>-14.1</c:v>
                </c:pt>
                <c:pt idx="1660">
                  <c:v>-14</c:v>
                </c:pt>
                <c:pt idx="1661">
                  <c:v>-13.9</c:v>
                </c:pt>
                <c:pt idx="1662">
                  <c:v>-13.8</c:v>
                </c:pt>
                <c:pt idx="1663">
                  <c:v>-13.7</c:v>
                </c:pt>
                <c:pt idx="1664">
                  <c:v>-13.6</c:v>
                </c:pt>
                <c:pt idx="1665">
                  <c:v>-13.5</c:v>
                </c:pt>
                <c:pt idx="1666">
                  <c:v>-13.4</c:v>
                </c:pt>
                <c:pt idx="1667">
                  <c:v>-13.3</c:v>
                </c:pt>
                <c:pt idx="1668">
                  <c:v>-13.2</c:v>
                </c:pt>
                <c:pt idx="1669">
                  <c:v>-13.1</c:v>
                </c:pt>
                <c:pt idx="1670">
                  <c:v>-13</c:v>
                </c:pt>
                <c:pt idx="1671">
                  <c:v>-12.9</c:v>
                </c:pt>
                <c:pt idx="1672">
                  <c:v>-12.8</c:v>
                </c:pt>
                <c:pt idx="1673">
                  <c:v>-12.7</c:v>
                </c:pt>
                <c:pt idx="1674">
                  <c:v>-12.6</c:v>
                </c:pt>
                <c:pt idx="1675">
                  <c:v>-12.5</c:v>
                </c:pt>
                <c:pt idx="1676">
                  <c:v>-12.4</c:v>
                </c:pt>
                <c:pt idx="1677">
                  <c:v>-12.3</c:v>
                </c:pt>
                <c:pt idx="1678">
                  <c:v>-12.2</c:v>
                </c:pt>
                <c:pt idx="1679">
                  <c:v>-12.1</c:v>
                </c:pt>
                <c:pt idx="1680">
                  <c:v>-12</c:v>
                </c:pt>
                <c:pt idx="1681">
                  <c:v>-11.9</c:v>
                </c:pt>
                <c:pt idx="1682">
                  <c:v>-11.8</c:v>
                </c:pt>
                <c:pt idx="1683">
                  <c:v>-11.7</c:v>
                </c:pt>
                <c:pt idx="1684">
                  <c:v>-11.6</c:v>
                </c:pt>
                <c:pt idx="1685">
                  <c:v>-11.5</c:v>
                </c:pt>
                <c:pt idx="1686">
                  <c:v>-11.4</c:v>
                </c:pt>
                <c:pt idx="1687">
                  <c:v>-11.3</c:v>
                </c:pt>
                <c:pt idx="1688">
                  <c:v>-11.2</c:v>
                </c:pt>
                <c:pt idx="1689">
                  <c:v>-11.1</c:v>
                </c:pt>
                <c:pt idx="1690">
                  <c:v>-11</c:v>
                </c:pt>
                <c:pt idx="1691">
                  <c:v>-10.9</c:v>
                </c:pt>
                <c:pt idx="1692">
                  <c:v>-10.8</c:v>
                </c:pt>
                <c:pt idx="1693">
                  <c:v>-10.7</c:v>
                </c:pt>
                <c:pt idx="1694">
                  <c:v>-10.6</c:v>
                </c:pt>
                <c:pt idx="1695">
                  <c:v>-10.5</c:v>
                </c:pt>
                <c:pt idx="1696">
                  <c:v>-10.4</c:v>
                </c:pt>
                <c:pt idx="1697">
                  <c:v>-10.3</c:v>
                </c:pt>
                <c:pt idx="1698">
                  <c:v>-10.2</c:v>
                </c:pt>
                <c:pt idx="1699">
                  <c:v>-10.1</c:v>
                </c:pt>
                <c:pt idx="1700">
                  <c:v>-10</c:v>
                </c:pt>
                <c:pt idx="1701">
                  <c:v>-9.9</c:v>
                </c:pt>
                <c:pt idx="1702">
                  <c:v>-9.8</c:v>
                </c:pt>
                <c:pt idx="1703">
                  <c:v>-9.7</c:v>
                </c:pt>
                <c:pt idx="1704">
                  <c:v>-9.6</c:v>
                </c:pt>
                <c:pt idx="1705">
                  <c:v>-9.5</c:v>
                </c:pt>
                <c:pt idx="1706">
                  <c:v>-9.4</c:v>
                </c:pt>
                <c:pt idx="1707">
                  <c:v>-9.3</c:v>
                </c:pt>
                <c:pt idx="1708">
                  <c:v>-9.2</c:v>
                </c:pt>
                <c:pt idx="1709">
                  <c:v>-9.1</c:v>
                </c:pt>
                <c:pt idx="1710">
                  <c:v>-9</c:v>
                </c:pt>
                <c:pt idx="1711">
                  <c:v>-8.9</c:v>
                </c:pt>
                <c:pt idx="1712">
                  <c:v>-8.8</c:v>
                </c:pt>
                <c:pt idx="1713">
                  <c:v>-8.7</c:v>
                </c:pt>
                <c:pt idx="1714">
                  <c:v>-8.6</c:v>
                </c:pt>
                <c:pt idx="1715">
                  <c:v>-8.5</c:v>
                </c:pt>
                <c:pt idx="1716">
                  <c:v>-8.4</c:v>
                </c:pt>
                <c:pt idx="1717">
                  <c:v>-8.3</c:v>
                </c:pt>
                <c:pt idx="1718">
                  <c:v>-8.2</c:v>
                </c:pt>
                <c:pt idx="1719">
                  <c:v>-8.1</c:v>
                </c:pt>
                <c:pt idx="1720">
                  <c:v>-8</c:v>
                </c:pt>
                <c:pt idx="1721">
                  <c:v>-7.9</c:v>
                </c:pt>
                <c:pt idx="1722">
                  <c:v>-7.8</c:v>
                </c:pt>
                <c:pt idx="1723">
                  <c:v>-7.7</c:v>
                </c:pt>
                <c:pt idx="1724">
                  <c:v>-7.6</c:v>
                </c:pt>
                <c:pt idx="1725">
                  <c:v>-7.5</c:v>
                </c:pt>
                <c:pt idx="1726">
                  <c:v>-7.4</c:v>
                </c:pt>
                <c:pt idx="1727">
                  <c:v>-7.3</c:v>
                </c:pt>
                <c:pt idx="1728">
                  <c:v>-7.2</c:v>
                </c:pt>
                <c:pt idx="1729">
                  <c:v>-7.1</c:v>
                </c:pt>
                <c:pt idx="1730">
                  <c:v>-7</c:v>
                </c:pt>
                <c:pt idx="1731">
                  <c:v>-6.9</c:v>
                </c:pt>
                <c:pt idx="1732">
                  <c:v>-6.8</c:v>
                </c:pt>
                <c:pt idx="1733">
                  <c:v>-6.7</c:v>
                </c:pt>
                <c:pt idx="1734">
                  <c:v>-6.6</c:v>
                </c:pt>
                <c:pt idx="1735">
                  <c:v>-6.5</c:v>
                </c:pt>
                <c:pt idx="1736">
                  <c:v>-6.4</c:v>
                </c:pt>
                <c:pt idx="1737">
                  <c:v>-6.3</c:v>
                </c:pt>
                <c:pt idx="1738">
                  <c:v>-6.2</c:v>
                </c:pt>
                <c:pt idx="1739">
                  <c:v>-6.1</c:v>
                </c:pt>
                <c:pt idx="1740">
                  <c:v>-6</c:v>
                </c:pt>
                <c:pt idx="1741">
                  <c:v>-5.9</c:v>
                </c:pt>
                <c:pt idx="1742">
                  <c:v>-5.8</c:v>
                </c:pt>
                <c:pt idx="1743">
                  <c:v>-5.7</c:v>
                </c:pt>
                <c:pt idx="1744">
                  <c:v>-5.6</c:v>
                </c:pt>
                <c:pt idx="1745">
                  <c:v>-5.5</c:v>
                </c:pt>
                <c:pt idx="1746">
                  <c:v>-5.4</c:v>
                </c:pt>
                <c:pt idx="1747">
                  <c:v>-5.3</c:v>
                </c:pt>
                <c:pt idx="1748">
                  <c:v>-5.2</c:v>
                </c:pt>
                <c:pt idx="1749">
                  <c:v>-5.1</c:v>
                </c:pt>
                <c:pt idx="1750">
                  <c:v>-5</c:v>
                </c:pt>
                <c:pt idx="1751">
                  <c:v>-4.9</c:v>
                </c:pt>
                <c:pt idx="1752">
                  <c:v>-4.8</c:v>
                </c:pt>
                <c:pt idx="1753">
                  <c:v>-4.7</c:v>
                </c:pt>
                <c:pt idx="1754">
                  <c:v>-4.6</c:v>
                </c:pt>
                <c:pt idx="1755">
                  <c:v>-4.5</c:v>
                </c:pt>
                <c:pt idx="1756">
                  <c:v>-4.4</c:v>
                </c:pt>
                <c:pt idx="1757">
                  <c:v>-4.3</c:v>
                </c:pt>
                <c:pt idx="1758">
                  <c:v>-4.2</c:v>
                </c:pt>
                <c:pt idx="1759">
                  <c:v>-4.1</c:v>
                </c:pt>
                <c:pt idx="1760">
                  <c:v>-4</c:v>
                </c:pt>
                <c:pt idx="1761">
                  <c:v>-3.9</c:v>
                </c:pt>
                <c:pt idx="1762">
                  <c:v>-3.8</c:v>
                </c:pt>
                <c:pt idx="1763">
                  <c:v>-3.7</c:v>
                </c:pt>
                <c:pt idx="1764">
                  <c:v>-3.6</c:v>
                </c:pt>
                <c:pt idx="1765">
                  <c:v>-3.5</c:v>
                </c:pt>
                <c:pt idx="1766">
                  <c:v>-3.4</c:v>
                </c:pt>
                <c:pt idx="1767">
                  <c:v>-3.3</c:v>
                </c:pt>
                <c:pt idx="1768">
                  <c:v>-3.2</c:v>
                </c:pt>
                <c:pt idx="1769">
                  <c:v>-3.1</c:v>
                </c:pt>
                <c:pt idx="1770">
                  <c:v>-3</c:v>
                </c:pt>
                <c:pt idx="1771">
                  <c:v>-2.9</c:v>
                </c:pt>
                <c:pt idx="1772">
                  <c:v>-2.8</c:v>
                </c:pt>
                <c:pt idx="1773">
                  <c:v>-2.7</c:v>
                </c:pt>
                <c:pt idx="1774">
                  <c:v>-2.6</c:v>
                </c:pt>
                <c:pt idx="1775">
                  <c:v>-2.5</c:v>
                </c:pt>
                <c:pt idx="1776">
                  <c:v>-2.4</c:v>
                </c:pt>
                <c:pt idx="1777">
                  <c:v>-2.3</c:v>
                </c:pt>
                <c:pt idx="1778">
                  <c:v>-2.2</c:v>
                </c:pt>
                <c:pt idx="1779">
                  <c:v>-2.1</c:v>
                </c:pt>
                <c:pt idx="1780">
                  <c:v>-2</c:v>
                </c:pt>
                <c:pt idx="1781">
                  <c:v>-1.9</c:v>
                </c:pt>
                <c:pt idx="1782">
                  <c:v>-1.8</c:v>
                </c:pt>
                <c:pt idx="1783">
                  <c:v>-1.7</c:v>
                </c:pt>
                <c:pt idx="1784">
                  <c:v>-1.6</c:v>
                </c:pt>
                <c:pt idx="1785">
                  <c:v>-1.5</c:v>
                </c:pt>
                <c:pt idx="1786">
                  <c:v>-1.4</c:v>
                </c:pt>
                <c:pt idx="1787">
                  <c:v>-1.3</c:v>
                </c:pt>
                <c:pt idx="1788">
                  <c:v>-1.2</c:v>
                </c:pt>
                <c:pt idx="1789">
                  <c:v>-1.1</c:v>
                </c:pt>
                <c:pt idx="1790">
                  <c:v>-1</c:v>
                </c:pt>
                <c:pt idx="1791">
                  <c:v>-0.9</c:v>
                </c:pt>
                <c:pt idx="1792">
                  <c:v>-0.8</c:v>
                </c:pt>
                <c:pt idx="1793">
                  <c:v>-0.7</c:v>
                </c:pt>
                <c:pt idx="1794">
                  <c:v>-0.6</c:v>
                </c:pt>
                <c:pt idx="1795">
                  <c:v>-0.5</c:v>
                </c:pt>
                <c:pt idx="1796">
                  <c:v>-0.4</c:v>
                </c:pt>
                <c:pt idx="1797">
                  <c:v>-0.3</c:v>
                </c:pt>
                <c:pt idx="1798">
                  <c:v>-0.2</c:v>
                </c:pt>
                <c:pt idx="1799">
                  <c:v>-0.1</c:v>
                </c:pt>
                <c:pt idx="1800">
                  <c:v>-1.00044E-11</c:v>
                </c:pt>
                <c:pt idx="1801">
                  <c:v>0.1</c:v>
                </c:pt>
                <c:pt idx="1802">
                  <c:v>0.2</c:v>
                </c:pt>
                <c:pt idx="1803">
                  <c:v>0.3</c:v>
                </c:pt>
                <c:pt idx="1804">
                  <c:v>0.4</c:v>
                </c:pt>
                <c:pt idx="1805">
                  <c:v>0.5</c:v>
                </c:pt>
                <c:pt idx="1806">
                  <c:v>0.6</c:v>
                </c:pt>
                <c:pt idx="1807">
                  <c:v>0.7</c:v>
                </c:pt>
                <c:pt idx="1808">
                  <c:v>0.8</c:v>
                </c:pt>
                <c:pt idx="1809">
                  <c:v>0.9</c:v>
                </c:pt>
                <c:pt idx="1810">
                  <c:v>1</c:v>
                </c:pt>
                <c:pt idx="1811">
                  <c:v>1.1</c:v>
                </c:pt>
                <c:pt idx="1812">
                  <c:v>1.2</c:v>
                </c:pt>
                <c:pt idx="1813">
                  <c:v>1.3</c:v>
                </c:pt>
                <c:pt idx="1814">
                  <c:v>1.4</c:v>
                </c:pt>
                <c:pt idx="1815">
                  <c:v>1.5</c:v>
                </c:pt>
                <c:pt idx="1816">
                  <c:v>1.6</c:v>
                </c:pt>
                <c:pt idx="1817">
                  <c:v>1.7</c:v>
                </c:pt>
                <c:pt idx="1818">
                  <c:v>1.8</c:v>
                </c:pt>
                <c:pt idx="1819">
                  <c:v>1.9</c:v>
                </c:pt>
                <c:pt idx="1820">
                  <c:v>2</c:v>
                </c:pt>
                <c:pt idx="1821">
                  <c:v>2.1</c:v>
                </c:pt>
                <c:pt idx="1822">
                  <c:v>2.2</c:v>
                </c:pt>
                <c:pt idx="1823">
                  <c:v>2.3</c:v>
                </c:pt>
                <c:pt idx="1824">
                  <c:v>2.4</c:v>
                </c:pt>
                <c:pt idx="1825">
                  <c:v>2.5</c:v>
                </c:pt>
                <c:pt idx="1826">
                  <c:v>2.6</c:v>
                </c:pt>
                <c:pt idx="1827">
                  <c:v>2.7</c:v>
                </c:pt>
                <c:pt idx="1828">
                  <c:v>2.8</c:v>
                </c:pt>
                <c:pt idx="1829">
                  <c:v>2.9</c:v>
                </c:pt>
                <c:pt idx="1830">
                  <c:v>3</c:v>
                </c:pt>
                <c:pt idx="1831">
                  <c:v>3.1</c:v>
                </c:pt>
                <c:pt idx="1832">
                  <c:v>3.2</c:v>
                </c:pt>
                <c:pt idx="1833">
                  <c:v>3.3</c:v>
                </c:pt>
                <c:pt idx="1834">
                  <c:v>3.4</c:v>
                </c:pt>
                <c:pt idx="1835">
                  <c:v>3.5</c:v>
                </c:pt>
                <c:pt idx="1836">
                  <c:v>3.6</c:v>
                </c:pt>
                <c:pt idx="1837">
                  <c:v>3.7</c:v>
                </c:pt>
                <c:pt idx="1838">
                  <c:v>3.8</c:v>
                </c:pt>
                <c:pt idx="1839">
                  <c:v>3.9</c:v>
                </c:pt>
                <c:pt idx="1840">
                  <c:v>4</c:v>
                </c:pt>
                <c:pt idx="1841">
                  <c:v>4.1</c:v>
                </c:pt>
                <c:pt idx="1842">
                  <c:v>4.2</c:v>
                </c:pt>
                <c:pt idx="1843">
                  <c:v>4.3</c:v>
                </c:pt>
                <c:pt idx="1844">
                  <c:v>4.4</c:v>
                </c:pt>
                <c:pt idx="1845">
                  <c:v>4.5</c:v>
                </c:pt>
                <c:pt idx="1846">
                  <c:v>4.6</c:v>
                </c:pt>
                <c:pt idx="1847">
                  <c:v>4.7</c:v>
                </c:pt>
                <c:pt idx="1848">
                  <c:v>4.8</c:v>
                </c:pt>
                <c:pt idx="1849">
                  <c:v>4.9</c:v>
                </c:pt>
                <c:pt idx="1850">
                  <c:v>5</c:v>
                </c:pt>
                <c:pt idx="1851">
                  <c:v>5.1</c:v>
                </c:pt>
                <c:pt idx="1852">
                  <c:v>5.2</c:v>
                </c:pt>
                <c:pt idx="1853">
                  <c:v>5.3</c:v>
                </c:pt>
                <c:pt idx="1854">
                  <c:v>5.4</c:v>
                </c:pt>
                <c:pt idx="1855">
                  <c:v>5.5</c:v>
                </c:pt>
                <c:pt idx="1856">
                  <c:v>5.6</c:v>
                </c:pt>
                <c:pt idx="1857">
                  <c:v>5.7</c:v>
                </c:pt>
                <c:pt idx="1858">
                  <c:v>5.8</c:v>
                </c:pt>
                <c:pt idx="1859">
                  <c:v>5.9</c:v>
                </c:pt>
                <c:pt idx="1860">
                  <c:v>6</c:v>
                </c:pt>
                <c:pt idx="1861">
                  <c:v>6.1</c:v>
                </c:pt>
                <c:pt idx="1862">
                  <c:v>6.2</c:v>
                </c:pt>
                <c:pt idx="1863">
                  <c:v>6.3</c:v>
                </c:pt>
                <c:pt idx="1864">
                  <c:v>6.4</c:v>
                </c:pt>
                <c:pt idx="1865">
                  <c:v>6.5</c:v>
                </c:pt>
                <c:pt idx="1866">
                  <c:v>6.6</c:v>
                </c:pt>
                <c:pt idx="1867">
                  <c:v>6.7</c:v>
                </c:pt>
                <c:pt idx="1868">
                  <c:v>6.8</c:v>
                </c:pt>
                <c:pt idx="1869">
                  <c:v>6.9</c:v>
                </c:pt>
                <c:pt idx="1870">
                  <c:v>7</c:v>
                </c:pt>
                <c:pt idx="1871">
                  <c:v>7.1</c:v>
                </c:pt>
                <c:pt idx="1872">
                  <c:v>7.2</c:v>
                </c:pt>
                <c:pt idx="1873">
                  <c:v>7.3</c:v>
                </c:pt>
                <c:pt idx="1874">
                  <c:v>7.4</c:v>
                </c:pt>
                <c:pt idx="1875">
                  <c:v>7.5</c:v>
                </c:pt>
                <c:pt idx="1876">
                  <c:v>7.6</c:v>
                </c:pt>
                <c:pt idx="1877">
                  <c:v>7.7</c:v>
                </c:pt>
                <c:pt idx="1878">
                  <c:v>7.8</c:v>
                </c:pt>
                <c:pt idx="1879">
                  <c:v>7.9</c:v>
                </c:pt>
                <c:pt idx="1880">
                  <c:v>8</c:v>
                </c:pt>
                <c:pt idx="1881">
                  <c:v>8.1</c:v>
                </c:pt>
                <c:pt idx="1882">
                  <c:v>8.2</c:v>
                </c:pt>
                <c:pt idx="1883">
                  <c:v>8.3</c:v>
                </c:pt>
                <c:pt idx="1884">
                  <c:v>8.4</c:v>
                </c:pt>
                <c:pt idx="1885">
                  <c:v>8.5</c:v>
                </c:pt>
                <c:pt idx="1886">
                  <c:v>8.6</c:v>
                </c:pt>
                <c:pt idx="1887">
                  <c:v>8.7</c:v>
                </c:pt>
                <c:pt idx="1888">
                  <c:v>8.8</c:v>
                </c:pt>
                <c:pt idx="1889">
                  <c:v>8.9</c:v>
                </c:pt>
                <c:pt idx="1890">
                  <c:v>9</c:v>
                </c:pt>
                <c:pt idx="1891">
                  <c:v>9.1</c:v>
                </c:pt>
                <c:pt idx="1892">
                  <c:v>9.2</c:v>
                </c:pt>
                <c:pt idx="1893">
                  <c:v>9.3</c:v>
                </c:pt>
                <c:pt idx="1894">
                  <c:v>9.4</c:v>
                </c:pt>
                <c:pt idx="1895">
                  <c:v>9.5</c:v>
                </c:pt>
                <c:pt idx="1896">
                  <c:v>9.6</c:v>
                </c:pt>
                <c:pt idx="1897">
                  <c:v>9.7</c:v>
                </c:pt>
                <c:pt idx="1898">
                  <c:v>9.8</c:v>
                </c:pt>
                <c:pt idx="1899">
                  <c:v>9.9</c:v>
                </c:pt>
                <c:pt idx="1900">
                  <c:v>10</c:v>
                </c:pt>
                <c:pt idx="1901">
                  <c:v>10.1</c:v>
                </c:pt>
                <c:pt idx="1902">
                  <c:v>10.2</c:v>
                </c:pt>
                <c:pt idx="1903">
                  <c:v>10.3</c:v>
                </c:pt>
                <c:pt idx="1904">
                  <c:v>10.4</c:v>
                </c:pt>
                <c:pt idx="1905">
                  <c:v>10.5</c:v>
                </c:pt>
                <c:pt idx="1906">
                  <c:v>10.6</c:v>
                </c:pt>
                <c:pt idx="1907">
                  <c:v>10.7</c:v>
                </c:pt>
                <c:pt idx="1908">
                  <c:v>10.8</c:v>
                </c:pt>
                <c:pt idx="1909">
                  <c:v>10.9</c:v>
                </c:pt>
                <c:pt idx="1910">
                  <c:v>11</c:v>
                </c:pt>
                <c:pt idx="1911">
                  <c:v>11.1</c:v>
                </c:pt>
                <c:pt idx="1912">
                  <c:v>11.2</c:v>
                </c:pt>
                <c:pt idx="1913">
                  <c:v>11.3</c:v>
                </c:pt>
                <c:pt idx="1914">
                  <c:v>11.4</c:v>
                </c:pt>
                <c:pt idx="1915">
                  <c:v>11.5</c:v>
                </c:pt>
                <c:pt idx="1916">
                  <c:v>11.6</c:v>
                </c:pt>
                <c:pt idx="1917">
                  <c:v>11.7</c:v>
                </c:pt>
                <c:pt idx="1918">
                  <c:v>11.8</c:v>
                </c:pt>
                <c:pt idx="1919">
                  <c:v>11.9</c:v>
                </c:pt>
                <c:pt idx="1920">
                  <c:v>12</c:v>
                </c:pt>
                <c:pt idx="1921">
                  <c:v>12.1</c:v>
                </c:pt>
                <c:pt idx="1922">
                  <c:v>12.2</c:v>
                </c:pt>
                <c:pt idx="1923">
                  <c:v>12.3</c:v>
                </c:pt>
                <c:pt idx="1924">
                  <c:v>12.4</c:v>
                </c:pt>
                <c:pt idx="1925">
                  <c:v>12.5</c:v>
                </c:pt>
                <c:pt idx="1926">
                  <c:v>12.6</c:v>
                </c:pt>
                <c:pt idx="1927">
                  <c:v>12.7</c:v>
                </c:pt>
                <c:pt idx="1928">
                  <c:v>12.8</c:v>
                </c:pt>
                <c:pt idx="1929">
                  <c:v>12.9</c:v>
                </c:pt>
                <c:pt idx="1930">
                  <c:v>13</c:v>
                </c:pt>
                <c:pt idx="1931">
                  <c:v>13.1</c:v>
                </c:pt>
                <c:pt idx="1932">
                  <c:v>13.2</c:v>
                </c:pt>
                <c:pt idx="1933">
                  <c:v>13.3</c:v>
                </c:pt>
                <c:pt idx="1934">
                  <c:v>13.4</c:v>
                </c:pt>
                <c:pt idx="1935">
                  <c:v>13.5</c:v>
                </c:pt>
                <c:pt idx="1936">
                  <c:v>13.6</c:v>
                </c:pt>
                <c:pt idx="1937">
                  <c:v>13.7</c:v>
                </c:pt>
                <c:pt idx="1938">
                  <c:v>13.8</c:v>
                </c:pt>
                <c:pt idx="1939">
                  <c:v>13.9</c:v>
                </c:pt>
                <c:pt idx="1940">
                  <c:v>14</c:v>
                </c:pt>
                <c:pt idx="1941">
                  <c:v>14.1</c:v>
                </c:pt>
                <c:pt idx="1942">
                  <c:v>14.2</c:v>
                </c:pt>
                <c:pt idx="1943">
                  <c:v>14.3</c:v>
                </c:pt>
                <c:pt idx="1944">
                  <c:v>14.4</c:v>
                </c:pt>
                <c:pt idx="1945">
                  <c:v>14.5</c:v>
                </c:pt>
                <c:pt idx="1946">
                  <c:v>14.6</c:v>
                </c:pt>
                <c:pt idx="1947">
                  <c:v>14.7</c:v>
                </c:pt>
                <c:pt idx="1948">
                  <c:v>14.8</c:v>
                </c:pt>
                <c:pt idx="1949">
                  <c:v>14.9</c:v>
                </c:pt>
                <c:pt idx="1950">
                  <c:v>15</c:v>
                </c:pt>
                <c:pt idx="1951">
                  <c:v>15.1</c:v>
                </c:pt>
                <c:pt idx="1952">
                  <c:v>15.2</c:v>
                </c:pt>
                <c:pt idx="1953">
                  <c:v>15.3</c:v>
                </c:pt>
                <c:pt idx="1954">
                  <c:v>15.4</c:v>
                </c:pt>
                <c:pt idx="1955">
                  <c:v>15.5</c:v>
                </c:pt>
                <c:pt idx="1956">
                  <c:v>15.6</c:v>
                </c:pt>
                <c:pt idx="1957">
                  <c:v>15.7</c:v>
                </c:pt>
                <c:pt idx="1958">
                  <c:v>15.8</c:v>
                </c:pt>
                <c:pt idx="1959">
                  <c:v>15.9</c:v>
                </c:pt>
                <c:pt idx="1960">
                  <c:v>16</c:v>
                </c:pt>
                <c:pt idx="1961">
                  <c:v>16.1</c:v>
                </c:pt>
                <c:pt idx="1962">
                  <c:v>16.2</c:v>
                </c:pt>
                <c:pt idx="1963">
                  <c:v>16.3</c:v>
                </c:pt>
                <c:pt idx="1964">
                  <c:v>16.4</c:v>
                </c:pt>
                <c:pt idx="1965">
                  <c:v>16.5</c:v>
                </c:pt>
                <c:pt idx="1966">
                  <c:v>16.6</c:v>
                </c:pt>
                <c:pt idx="1967">
                  <c:v>16.7</c:v>
                </c:pt>
                <c:pt idx="1968">
                  <c:v>16.8</c:v>
                </c:pt>
                <c:pt idx="1969">
                  <c:v>16.9</c:v>
                </c:pt>
                <c:pt idx="1970">
                  <c:v>17</c:v>
                </c:pt>
                <c:pt idx="1971">
                  <c:v>17.1</c:v>
                </c:pt>
                <c:pt idx="1972">
                  <c:v>17.2</c:v>
                </c:pt>
                <c:pt idx="1973">
                  <c:v>17.3</c:v>
                </c:pt>
                <c:pt idx="1974">
                  <c:v>17.4</c:v>
                </c:pt>
                <c:pt idx="1975">
                  <c:v>17.5</c:v>
                </c:pt>
                <c:pt idx="1976">
                  <c:v>17.6</c:v>
                </c:pt>
                <c:pt idx="1977">
                  <c:v>17.7</c:v>
                </c:pt>
                <c:pt idx="1978">
                  <c:v>17.8</c:v>
                </c:pt>
                <c:pt idx="1979">
                  <c:v>17.9</c:v>
                </c:pt>
                <c:pt idx="1980">
                  <c:v>18</c:v>
                </c:pt>
                <c:pt idx="1981">
                  <c:v>18.1</c:v>
                </c:pt>
                <c:pt idx="1982">
                  <c:v>18.2</c:v>
                </c:pt>
                <c:pt idx="1983">
                  <c:v>18.3</c:v>
                </c:pt>
                <c:pt idx="1984">
                  <c:v>18.4</c:v>
                </c:pt>
                <c:pt idx="1985">
                  <c:v>18.5</c:v>
                </c:pt>
                <c:pt idx="1986">
                  <c:v>18.6</c:v>
                </c:pt>
                <c:pt idx="1987">
                  <c:v>18.7</c:v>
                </c:pt>
                <c:pt idx="1988">
                  <c:v>18.8</c:v>
                </c:pt>
                <c:pt idx="1989">
                  <c:v>18.9</c:v>
                </c:pt>
                <c:pt idx="1990">
                  <c:v>19</c:v>
                </c:pt>
                <c:pt idx="1991">
                  <c:v>19.1</c:v>
                </c:pt>
                <c:pt idx="1992">
                  <c:v>19.2</c:v>
                </c:pt>
                <c:pt idx="1993">
                  <c:v>19.3</c:v>
                </c:pt>
                <c:pt idx="1994">
                  <c:v>19.4</c:v>
                </c:pt>
                <c:pt idx="1995">
                  <c:v>19.5</c:v>
                </c:pt>
                <c:pt idx="1996">
                  <c:v>19.6</c:v>
                </c:pt>
                <c:pt idx="1997">
                  <c:v>19.7</c:v>
                </c:pt>
                <c:pt idx="1998">
                  <c:v>19.8</c:v>
                </c:pt>
                <c:pt idx="1999">
                  <c:v>19.9</c:v>
                </c:pt>
                <c:pt idx="2000">
                  <c:v>20</c:v>
                </c:pt>
                <c:pt idx="2001">
                  <c:v>20.1</c:v>
                </c:pt>
                <c:pt idx="2002">
                  <c:v>20.2</c:v>
                </c:pt>
                <c:pt idx="2003">
                  <c:v>20.3</c:v>
                </c:pt>
                <c:pt idx="2004">
                  <c:v>20.4</c:v>
                </c:pt>
                <c:pt idx="2005">
                  <c:v>20.5</c:v>
                </c:pt>
                <c:pt idx="2006">
                  <c:v>20.6</c:v>
                </c:pt>
                <c:pt idx="2007">
                  <c:v>20.7</c:v>
                </c:pt>
                <c:pt idx="2008">
                  <c:v>20.8</c:v>
                </c:pt>
                <c:pt idx="2009">
                  <c:v>20.9</c:v>
                </c:pt>
                <c:pt idx="2010">
                  <c:v>21</c:v>
                </c:pt>
                <c:pt idx="2011">
                  <c:v>21.1</c:v>
                </c:pt>
                <c:pt idx="2012">
                  <c:v>21.2</c:v>
                </c:pt>
                <c:pt idx="2013">
                  <c:v>21.3</c:v>
                </c:pt>
                <c:pt idx="2014">
                  <c:v>21.4</c:v>
                </c:pt>
                <c:pt idx="2015">
                  <c:v>21.5</c:v>
                </c:pt>
                <c:pt idx="2016">
                  <c:v>21.6</c:v>
                </c:pt>
                <c:pt idx="2017">
                  <c:v>21.7</c:v>
                </c:pt>
                <c:pt idx="2018">
                  <c:v>21.8</c:v>
                </c:pt>
                <c:pt idx="2019">
                  <c:v>21.9</c:v>
                </c:pt>
                <c:pt idx="2020">
                  <c:v>22</c:v>
                </c:pt>
                <c:pt idx="2021">
                  <c:v>22.1</c:v>
                </c:pt>
                <c:pt idx="2022">
                  <c:v>22.2</c:v>
                </c:pt>
                <c:pt idx="2023">
                  <c:v>22.3</c:v>
                </c:pt>
                <c:pt idx="2024">
                  <c:v>22.4</c:v>
                </c:pt>
                <c:pt idx="2025">
                  <c:v>22.5</c:v>
                </c:pt>
                <c:pt idx="2026">
                  <c:v>22.6</c:v>
                </c:pt>
                <c:pt idx="2027">
                  <c:v>22.7</c:v>
                </c:pt>
                <c:pt idx="2028">
                  <c:v>22.8</c:v>
                </c:pt>
                <c:pt idx="2029">
                  <c:v>22.9</c:v>
                </c:pt>
                <c:pt idx="2030">
                  <c:v>23</c:v>
                </c:pt>
                <c:pt idx="2031">
                  <c:v>23.1</c:v>
                </c:pt>
                <c:pt idx="2032">
                  <c:v>23.2</c:v>
                </c:pt>
                <c:pt idx="2033">
                  <c:v>23.3</c:v>
                </c:pt>
                <c:pt idx="2034">
                  <c:v>23.4</c:v>
                </c:pt>
                <c:pt idx="2035">
                  <c:v>23.5</c:v>
                </c:pt>
                <c:pt idx="2036">
                  <c:v>23.6</c:v>
                </c:pt>
                <c:pt idx="2037">
                  <c:v>23.7</c:v>
                </c:pt>
                <c:pt idx="2038">
                  <c:v>23.8</c:v>
                </c:pt>
                <c:pt idx="2039">
                  <c:v>23.9</c:v>
                </c:pt>
                <c:pt idx="2040">
                  <c:v>24</c:v>
                </c:pt>
                <c:pt idx="2041">
                  <c:v>24.1</c:v>
                </c:pt>
                <c:pt idx="2042">
                  <c:v>24.2</c:v>
                </c:pt>
                <c:pt idx="2043">
                  <c:v>24.3</c:v>
                </c:pt>
                <c:pt idx="2044">
                  <c:v>24.4</c:v>
                </c:pt>
                <c:pt idx="2045">
                  <c:v>24.5</c:v>
                </c:pt>
                <c:pt idx="2046">
                  <c:v>24.6</c:v>
                </c:pt>
                <c:pt idx="2047">
                  <c:v>24.7</c:v>
                </c:pt>
                <c:pt idx="2048">
                  <c:v>24.8</c:v>
                </c:pt>
                <c:pt idx="2049">
                  <c:v>24.9</c:v>
                </c:pt>
                <c:pt idx="2050">
                  <c:v>25</c:v>
                </c:pt>
                <c:pt idx="2051">
                  <c:v>25.1</c:v>
                </c:pt>
                <c:pt idx="2052">
                  <c:v>25.2</c:v>
                </c:pt>
                <c:pt idx="2053">
                  <c:v>25.3</c:v>
                </c:pt>
                <c:pt idx="2054">
                  <c:v>25.4</c:v>
                </c:pt>
                <c:pt idx="2055">
                  <c:v>25.5</c:v>
                </c:pt>
                <c:pt idx="2056">
                  <c:v>25.6</c:v>
                </c:pt>
                <c:pt idx="2057">
                  <c:v>25.7</c:v>
                </c:pt>
                <c:pt idx="2058">
                  <c:v>25.8</c:v>
                </c:pt>
                <c:pt idx="2059">
                  <c:v>25.9</c:v>
                </c:pt>
                <c:pt idx="2060">
                  <c:v>26</c:v>
                </c:pt>
                <c:pt idx="2061">
                  <c:v>26.1</c:v>
                </c:pt>
                <c:pt idx="2062">
                  <c:v>26.2</c:v>
                </c:pt>
                <c:pt idx="2063">
                  <c:v>26.3</c:v>
                </c:pt>
                <c:pt idx="2064">
                  <c:v>26.4</c:v>
                </c:pt>
                <c:pt idx="2065">
                  <c:v>26.5</c:v>
                </c:pt>
                <c:pt idx="2066">
                  <c:v>26.6</c:v>
                </c:pt>
                <c:pt idx="2067">
                  <c:v>26.7</c:v>
                </c:pt>
                <c:pt idx="2068">
                  <c:v>26.8</c:v>
                </c:pt>
                <c:pt idx="2069">
                  <c:v>26.9</c:v>
                </c:pt>
                <c:pt idx="2070">
                  <c:v>27</c:v>
                </c:pt>
                <c:pt idx="2071">
                  <c:v>27.1</c:v>
                </c:pt>
                <c:pt idx="2072">
                  <c:v>27.2</c:v>
                </c:pt>
                <c:pt idx="2073">
                  <c:v>27.3</c:v>
                </c:pt>
                <c:pt idx="2074">
                  <c:v>27.4</c:v>
                </c:pt>
                <c:pt idx="2075">
                  <c:v>27.5</c:v>
                </c:pt>
                <c:pt idx="2076">
                  <c:v>27.6</c:v>
                </c:pt>
                <c:pt idx="2077">
                  <c:v>27.7</c:v>
                </c:pt>
                <c:pt idx="2078">
                  <c:v>27.8</c:v>
                </c:pt>
                <c:pt idx="2079">
                  <c:v>27.9</c:v>
                </c:pt>
                <c:pt idx="2080">
                  <c:v>28</c:v>
                </c:pt>
                <c:pt idx="2081">
                  <c:v>28.1</c:v>
                </c:pt>
                <c:pt idx="2082">
                  <c:v>28.2</c:v>
                </c:pt>
                <c:pt idx="2083">
                  <c:v>28.3</c:v>
                </c:pt>
                <c:pt idx="2084">
                  <c:v>28.4</c:v>
                </c:pt>
                <c:pt idx="2085">
                  <c:v>28.5</c:v>
                </c:pt>
                <c:pt idx="2086">
                  <c:v>28.6</c:v>
                </c:pt>
                <c:pt idx="2087">
                  <c:v>28.7</c:v>
                </c:pt>
                <c:pt idx="2088">
                  <c:v>28.8</c:v>
                </c:pt>
                <c:pt idx="2089">
                  <c:v>28.9</c:v>
                </c:pt>
                <c:pt idx="2090">
                  <c:v>29</c:v>
                </c:pt>
                <c:pt idx="2091">
                  <c:v>29.1</c:v>
                </c:pt>
                <c:pt idx="2092">
                  <c:v>29.2</c:v>
                </c:pt>
                <c:pt idx="2093">
                  <c:v>29.3</c:v>
                </c:pt>
                <c:pt idx="2094">
                  <c:v>29.4</c:v>
                </c:pt>
                <c:pt idx="2095">
                  <c:v>29.5</c:v>
                </c:pt>
                <c:pt idx="2096">
                  <c:v>29.6</c:v>
                </c:pt>
                <c:pt idx="2097">
                  <c:v>29.7</c:v>
                </c:pt>
                <c:pt idx="2098">
                  <c:v>29.8</c:v>
                </c:pt>
                <c:pt idx="2099">
                  <c:v>29.9</c:v>
                </c:pt>
                <c:pt idx="2100">
                  <c:v>30</c:v>
                </c:pt>
                <c:pt idx="2101">
                  <c:v>30.1</c:v>
                </c:pt>
                <c:pt idx="2102">
                  <c:v>30.2</c:v>
                </c:pt>
                <c:pt idx="2103">
                  <c:v>30.3</c:v>
                </c:pt>
                <c:pt idx="2104">
                  <c:v>30.4</c:v>
                </c:pt>
                <c:pt idx="2105">
                  <c:v>30.5</c:v>
                </c:pt>
                <c:pt idx="2106">
                  <c:v>30.6</c:v>
                </c:pt>
                <c:pt idx="2107">
                  <c:v>30.7</c:v>
                </c:pt>
                <c:pt idx="2108">
                  <c:v>30.8</c:v>
                </c:pt>
                <c:pt idx="2109">
                  <c:v>30.9</c:v>
                </c:pt>
                <c:pt idx="2110">
                  <c:v>31</c:v>
                </c:pt>
                <c:pt idx="2111">
                  <c:v>31.1</c:v>
                </c:pt>
                <c:pt idx="2112">
                  <c:v>31.2</c:v>
                </c:pt>
                <c:pt idx="2113">
                  <c:v>31.3</c:v>
                </c:pt>
                <c:pt idx="2114">
                  <c:v>31.4</c:v>
                </c:pt>
                <c:pt idx="2115">
                  <c:v>31.5</c:v>
                </c:pt>
                <c:pt idx="2116">
                  <c:v>31.6</c:v>
                </c:pt>
                <c:pt idx="2117">
                  <c:v>31.7</c:v>
                </c:pt>
                <c:pt idx="2118">
                  <c:v>31.8</c:v>
                </c:pt>
                <c:pt idx="2119">
                  <c:v>31.9</c:v>
                </c:pt>
                <c:pt idx="2120">
                  <c:v>32</c:v>
                </c:pt>
                <c:pt idx="2121">
                  <c:v>32.1</c:v>
                </c:pt>
                <c:pt idx="2122">
                  <c:v>32.2</c:v>
                </c:pt>
                <c:pt idx="2123">
                  <c:v>32.3</c:v>
                </c:pt>
                <c:pt idx="2124">
                  <c:v>32.4</c:v>
                </c:pt>
                <c:pt idx="2125">
                  <c:v>32.5</c:v>
                </c:pt>
                <c:pt idx="2126">
                  <c:v>32.6</c:v>
                </c:pt>
                <c:pt idx="2127">
                  <c:v>32.7</c:v>
                </c:pt>
                <c:pt idx="2128">
                  <c:v>32.8</c:v>
                </c:pt>
                <c:pt idx="2129">
                  <c:v>32.9</c:v>
                </c:pt>
                <c:pt idx="2130">
                  <c:v>33</c:v>
                </c:pt>
                <c:pt idx="2131">
                  <c:v>33.1</c:v>
                </c:pt>
                <c:pt idx="2132">
                  <c:v>33.2</c:v>
                </c:pt>
                <c:pt idx="2133">
                  <c:v>33.3</c:v>
                </c:pt>
                <c:pt idx="2134">
                  <c:v>33.4</c:v>
                </c:pt>
                <c:pt idx="2135">
                  <c:v>33.5</c:v>
                </c:pt>
                <c:pt idx="2136">
                  <c:v>33.6</c:v>
                </c:pt>
                <c:pt idx="2137">
                  <c:v>33.7</c:v>
                </c:pt>
                <c:pt idx="2138">
                  <c:v>33.8</c:v>
                </c:pt>
                <c:pt idx="2139">
                  <c:v>33.9</c:v>
                </c:pt>
                <c:pt idx="2140">
                  <c:v>34</c:v>
                </c:pt>
                <c:pt idx="2141">
                  <c:v>34.1</c:v>
                </c:pt>
                <c:pt idx="2142">
                  <c:v>34.2</c:v>
                </c:pt>
                <c:pt idx="2143">
                  <c:v>34.3</c:v>
                </c:pt>
                <c:pt idx="2144">
                  <c:v>34.4</c:v>
                </c:pt>
                <c:pt idx="2145">
                  <c:v>34.5</c:v>
                </c:pt>
                <c:pt idx="2146">
                  <c:v>34.6</c:v>
                </c:pt>
                <c:pt idx="2147">
                  <c:v>34.7</c:v>
                </c:pt>
                <c:pt idx="2148">
                  <c:v>34.8</c:v>
                </c:pt>
                <c:pt idx="2149">
                  <c:v>34.9</c:v>
                </c:pt>
                <c:pt idx="2150">
                  <c:v>35</c:v>
                </c:pt>
                <c:pt idx="2151">
                  <c:v>35.1</c:v>
                </c:pt>
                <c:pt idx="2152">
                  <c:v>35.2</c:v>
                </c:pt>
                <c:pt idx="2153">
                  <c:v>35.3</c:v>
                </c:pt>
                <c:pt idx="2154">
                  <c:v>35.4</c:v>
                </c:pt>
                <c:pt idx="2155">
                  <c:v>35.5</c:v>
                </c:pt>
                <c:pt idx="2156">
                  <c:v>35.6</c:v>
                </c:pt>
                <c:pt idx="2157">
                  <c:v>35.7</c:v>
                </c:pt>
                <c:pt idx="2158">
                  <c:v>35.8</c:v>
                </c:pt>
                <c:pt idx="2159">
                  <c:v>35.9</c:v>
                </c:pt>
                <c:pt idx="2160">
                  <c:v>36</c:v>
                </c:pt>
                <c:pt idx="2161">
                  <c:v>36.1</c:v>
                </c:pt>
                <c:pt idx="2162">
                  <c:v>36.2</c:v>
                </c:pt>
                <c:pt idx="2163">
                  <c:v>36.3</c:v>
                </c:pt>
                <c:pt idx="2164">
                  <c:v>36.4</c:v>
                </c:pt>
                <c:pt idx="2165">
                  <c:v>36.5</c:v>
                </c:pt>
                <c:pt idx="2166">
                  <c:v>36.6</c:v>
                </c:pt>
                <c:pt idx="2167">
                  <c:v>36.7</c:v>
                </c:pt>
                <c:pt idx="2168">
                  <c:v>36.8</c:v>
                </c:pt>
                <c:pt idx="2169">
                  <c:v>36.9</c:v>
                </c:pt>
                <c:pt idx="2170">
                  <c:v>37</c:v>
                </c:pt>
                <c:pt idx="2171">
                  <c:v>37.1</c:v>
                </c:pt>
                <c:pt idx="2172">
                  <c:v>37.2</c:v>
                </c:pt>
                <c:pt idx="2173">
                  <c:v>37.3</c:v>
                </c:pt>
                <c:pt idx="2174">
                  <c:v>37.4</c:v>
                </c:pt>
                <c:pt idx="2175">
                  <c:v>37.5</c:v>
                </c:pt>
                <c:pt idx="2176">
                  <c:v>37.6</c:v>
                </c:pt>
                <c:pt idx="2177">
                  <c:v>37.7</c:v>
                </c:pt>
                <c:pt idx="2178">
                  <c:v>37.8</c:v>
                </c:pt>
                <c:pt idx="2179">
                  <c:v>37.9</c:v>
                </c:pt>
                <c:pt idx="2180">
                  <c:v>38</c:v>
                </c:pt>
                <c:pt idx="2181">
                  <c:v>38.1</c:v>
                </c:pt>
                <c:pt idx="2182">
                  <c:v>38.2</c:v>
                </c:pt>
                <c:pt idx="2183">
                  <c:v>38.3</c:v>
                </c:pt>
                <c:pt idx="2184">
                  <c:v>38.4</c:v>
                </c:pt>
                <c:pt idx="2185">
                  <c:v>38.5</c:v>
                </c:pt>
                <c:pt idx="2186">
                  <c:v>38.6</c:v>
                </c:pt>
                <c:pt idx="2187">
                  <c:v>38.7</c:v>
                </c:pt>
                <c:pt idx="2188">
                  <c:v>38.8</c:v>
                </c:pt>
                <c:pt idx="2189">
                  <c:v>38.9</c:v>
                </c:pt>
                <c:pt idx="2190">
                  <c:v>39</c:v>
                </c:pt>
                <c:pt idx="2191">
                  <c:v>39.1</c:v>
                </c:pt>
                <c:pt idx="2192">
                  <c:v>39.2</c:v>
                </c:pt>
                <c:pt idx="2193">
                  <c:v>39.3</c:v>
                </c:pt>
                <c:pt idx="2194">
                  <c:v>39.4</c:v>
                </c:pt>
                <c:pt idx="2195">
                  <c:v>39.5</c:v>
                </c:pt>
                <c:pt idx="2196">
                  <c:v>39.6</c:v>
                </c:pt>
                <c:pt idx="2197">
                  <c:v>39.7</c:v>
                </c:pt>
                <c:pt idx="2198">
                  <c:v>39.8</c:v>
                </c:pt>
                <c:pt idx="2199">
                  <c:v>39.9</c:v>
                </c:pt>
                <c:pt idx="2200">
                  <c:v>40</c:v>
                </c:pt>
                <c:pt idx="2201">
                  <c:v>40.1</c:v>
                </c:pt>
                <c:pt idx="2202">
                  <c:v>40.2</c:v>
                </c:pt>
                <c:pt idx="2203">
                  <c:v>40.3</c:v>
                </c:pt>
                <c:pt idx="2204">
                  <c:v>40.4</c:v>
                </c:pt>
                <c:pt idx="2205">
                  <c:v>40.5</c:v>
                </c:pt>
                <c:pt idx="2206">
                  <c:v>40.6</c:v>
                </c:pt>
                <c:pt idx="2207">
                  <c:v>40.7</c:v>
                </c:pt>
                <c:pt idx="2208">
                  <c:v>40.8</c:v>
                </c:pt>
                <c:pt idx="2209">
                  <c:v>40.9</c:v>
                </c:pt>
                <c:pt idx="2210">
                  <c:v>41</c:v>
                </c:pt>
                <c:pt idx="2211">
                  <c:v>41.1</c:v>
                </c:pt>
                <c:pt idx="2212">
                  <c:v>41.2</c:v>
                </c:pt>
                <c:pt idx="2213">
                  <c:v>41.3</c:v>
                </c:pt>
                <c:pt idx="2214">
                  <c:v>41.4</c:v>
                </c:pt>
                <c:pt idx="2215">
                  <c:v>41.5</c:v>
                </c:pt>
                <c:pt idx="2216">
                  <c:v>41.6</c:v>
                </c:pt>
                <c:pt idx="2217">
                  <c:v>41.7</c:v>
                </c:pt>
                <c:pt idx="2218">
                  <c:v>41.8</c:v>
                </c:pt>
                <c:pt idx="2219">
                  <c:v>41.9</c:v>
                </c:pt>
                <c:pt idx="2220">
                  <c:v>42</c:v>
                </c:pt>
                <c:pt idx="2221">
                  <c:v>42.1</c:v>
                </c:pt>
                <c:pt idx="2222">
                  <c:v>42.2</c:v>
                </c:pt>
                <c:pt idx="2223">
                  <c:v>42.3</c:v>
                </c:pt>
                <c:pt idx="2224">
                  <c:v>42.4</c:v>
                </c:pt>
                <c:pt idx="2225">
                  <c:v>42.5</c:v>
                </c:pt>
                <c:pt idx="2226">
                  <c:v>42.6</c:v>
                </c:pt>
                <c:pt idx="2227">
                  <c:v>42.7</c:v>
                </c:pt>
                <c:pt idx="2228">
                  <c:v>42.8</c:v>
                </c:pt>
                <c:pt idx="2229">
                  <c:v>42.9</c:v>
                </c:pt>
                <c:pt idx="2230">
                  <c:v>43</c:v>
                </c:pt>
                <c:pt idx="2231">
                  <c:v>43.1</c:v>
                </c:pt>
                <c:pt idx="2232">
                  <c:v>43.2</c:v>
                </c:pt>
                <c:pt idx="2233">
                  <c:v>43.3</c:v>
                </c:pt>
                <c:pt idx="2234">
                  <c:v>43.4</c:v>
                </c:pt>
                <c:pt idx="2235">
                  <c:v>43.5</c:v>
                </c:pt>
                <c:pt idx="2236">
                  <c:v>43.6</c:v>
                </c:pt>
                <c:pt idx="2237">
                  <c:v>43.7</c:v>
                </c:pt>
                <c:pt idx="2238">
                  <c:v>43.8</c:v>
                </c:pt>
                <c:pt idx="2239">
                  <c:v>43.9</c:v>
                </c:pt>
                <c:pt idx="2240">
                  <c:v>44</c:v>
                </c:pt>
                <c:pt idx="2241">
                  <c:v>44.1</c:v>
                </c:pt>
                <c:pt idx="2242">
                  <c:v>44.2</c:v>
                </c:pt>
                <c:pt idx="2243">
                  <c:v>44.3</c:v>
                </c:pt>
                <c:pt idx="2244">
                  <c:v>44.4</c:v>
                </c:pt>
                <c:pt idx="2245">
                  <c:v>44.5</c:v>
                </c:pt>
                <c:pt idx="2246">
                  <c:v>44.6</c:v>
                </c:pt>
                <c:pt idx="2247">
                  <c:v>44.7</c:v>
                </c:pt>
                <c:pt idx="2248">
                  <c:v>44.8</c:v>
                </c:pt>
                <c:pt idx="2249">
                  <c:v>44.9</c:v>
                </c:pt>
                <c:pt idx="2250">
                  <c:v>45</c:v>
                </c:pt>
                <c:pt idx="2251">
                  <c:v>45.1</c:v>
                </c:pt>
                <c:pt idx="2252">
                  <c:v>45.2</c:v>
                </c:pt>
                <c:pt idx="2253">
                  <c:v>45.3</c:v>
                </c:pt>
                <c:pt idx="2254">
                  <c:v>45.4</c:v>
                </c:pt>
                <c:pt idx="2255">
                  <c:v>45.5</c:v>
                </c:pt>
                <c:pt idx="2256">
                  <c:v>45.6</c:v>
                </c:pt>
                <c:pt idx="2257">
                  <c:v>45.7</c:v>
                </c:pt>
                <c:pt idx="2258">
                  <c:v>45.8</c:v>
                </c:pt>
                <c:pt idx="2259">
                  <c:v>45.9</c:v>
                </c:pt>
                <c:pt idx="2260">
                  <c:v>46</c:v>
                </c:pt>
                <c:pt idx="2261">
                  <c:v>46.1</c:v>
                </c:pt>
                <c:pt idx="2262">
                  <c:v>46.2</c:v>
                </c:pt>
                <c:pt idx="2263">
                  <c:v>46.3</c:v>
                </c:pt>
                <c:pt idx="2264">
                  <c:v>46.4</c:v>
                </c:pt>
                <c:pt idx="2265">
                  <c:v>46.5</c:v>
                </c:pt>
                <c:pt idx="2266">
                  <c:v>46.6</c:v>
                </c:pt>
                <c:pt idx="2267">
                  <c:v>46.7</c:v>
                </c:pt>
                <c:pt idx="2268">
                  <c:v>46.8</c:v>
                </c:pt>
                <c:pt idx="2269">
                  <c:v>46.9</c:v>
                </c:pt>
                <c:pt idx="2270">
                  <c:v>47</c:v>
                </c:pt>
                <c:pt idx="2271">
                  <c:v>47.1</c:v>
                </c:pt>
                <c:pt idx="2272">
                  <c:v>47.2</c:v>
                </c:pt>
                <c:pt idx="2273">
                  <c:v>47.3</c:v>
                </c:pt>
                <c:pt idx="2274">
                  <c:v>47.4</c:v>
                </c:pt>
                <c:pt idx="2275">
                  <c:v>47.5</c:v>
                </c:pt>
                <c:pt idx="2276">
                  <c:v>47.6</c:v>
                </c:pt>
                <c:pt idx="2277">
                  <c:v>47.7</c:v>
                </c:pt>
                <c:pt idx="2278">
                  <c:v>47.8</c:v>
                </c:pt>
                <c:pt idx="2279">
                  <c:v>47.9</c:v>
                </c:pt>
                <c:pt idx="2280">
                  <c:v>48</c:v>
                </c:pt>
                <c:pt idx="2281">
                  <c:v>48.1</c:v>
                </c:pt>
                <c:pt idx="2282">
                  <c:v>48.2</c:v>
                </c:pt>
                <c:pt idx="2283">
                  <c:v>48.3</c:v>
                </c:pt>
                <c:pt idx="2284">
                  <c:v>48.4</c:v>
                </c:pt>
                <c:pt idx="2285">
                  <c:v>48.5</c:v>
                </c:pt>
                <c:pt idx="2286">
                  <c:v>48.6</c:v>
                </c:pt>
                <c:pt idx="2287">
                  <c:v>48.7</c:v>
                </c:pt>
                <c:pt idx="2288">
                  <c:v>48.8</c:v>
                </c:pt>
                <c:pt idx="2289">
                  <c:v>48.9</c:v>
                </c:pt>
                <c:pt idx="2290">
                  <c:v>49</c:v>
                </c:pt>
                <c:pt idx="2291">
                  <c:v>49.1</c:v>
                </c:pt>
                <c:pt idx="2292">
                  <c:v>49.2</c:v>
                </c:pt>
                <c:pt idx="2293">
                  <c:v>49.3</c:v>
                </c:pt>
                <c:pt idx="2294">
                  <c:v>49.4</c:v>
                </c:pt>
                <c:pt idx="2295">
                  <c:v>49.5</c:v>
                </c:pt>
                <c:pt idx="2296">
                  <c:v>49.6</c:v>
                </c:pt>
                <c:pt idx="2297">
                  <c:v>49.7</c:v>
                </c:pt>
                <c:pt idx="2298">
                  <c:v>49.8</c:v>
                </c:pt>
                <c:pt idx="2299">
                  <c:v>49.9</c:v>
                </c:pt>
                <c:pt idx="2300">
                  <c:v>50</c:v>
                </c:pt>
                <c:pt idx="2301">
                  <c:v>50.1</c:v>
                </c:pt>
                <c:pt idx="2302">
                  <c:v>50.2</c:v>
                </c:pt>
                <c:pt idx="2303">
                  <c:v>50.3</c:v>
                </c:pt>
                <c:pt idx="2304">
                  <c:v>50.4</c:v>
                </c:pt>
                <c:pt idx="2305">
                  <c:v>50.5</c:v>
                </c:pt>
                <c:pt idx="2306">
                  <c:v>50.6</c:v>
                </c:pt>
                <c:pt idx="2307">
                  <c:v>50.7</c:v>
                </c:pt>
                <c:pt idx="2308">
                  <c:v>50.8</c:v>
                </c:pt>
                <c:pt idx="2309">
                  <c:v>50.9</c:v>
                </c:pt>
                <c:pt idx="2310">
                  <c:v>51</c:v>
                </c:pt>
                <c:pt idx="2311">
                  <c:v>51.1</c:v>
                </c:pt>
                <c:pt idx="2312">
                  <c:v>51.2</c:v>
                </c:pt>
                <c:pt idx="2313">
                  <c:v>51.3</c:v>
                </c:pt>
                <c:pt idx="2314">
                  <c:v>51.4</c:v>
                </c:pt>
                <c:pt idx="2315">
                  <c:v>51.5</c:v>
                </c:pt>
                <c:pt idx="2316">
                  <c:v>51.6</c:v>
                </c:pt>
                <c:pt idx="2317">
                  <c:v>51.7</c:v>
                </c:pt>
                <c:pt idx="2318">
                  <c:v>51.8</c:v>
                </c:pt>
                <c:pt idx="2319">
                  <c:v>51.9</c:v>
                </c:pt>
                <c:pt idx="2320">
                  <c:v>52</c:v>
                </c:pt>
                <c:pt idx="2321">
                  <c:v>52.1</c:v>
                </c:pt>
                <c:pt idx="2322">
                  <c:v>52.2</c:v>
                </c:pt>
                <c:pt idx="2323">
                  <c:v>52.3</c:v>
                </c:pt>
                <c:pt idx="2324">
                  <c:v>52.4</c:v>
                </c:pt>
                <c:pt idx="2325">
                  <c:v>52.5</c:v>
                </c:pt>
                <c:pt idx="2326">
                  <c:v>52.6</c:v>
                </c:pt>
                <c:pt idx="2327">
                  <c:v>52.7</c:v>
                </c:pt>
                <c:pt idx="2328">
                  <c:v>52.8</c:v>
                </c:pt>
                <c:pt idx="2329">
                  <c:v>52.9</c:v>
                </c:pt>
                <c:pt idx="2330">
                  <c:v>53</c:v>
                </c:pt>
                <c:pt idx="2331">
                  <c:v>53.1</c:v>
                </c:pt>
                <c:pt idx="2332">
                  <c:v>53.2</c:v>
                </c:pt>
                <c:pt idx="2333">
                  <c:v>53.3</c:v>
                </c:pt>
                <c:pt idx="2334">
                  <c:v>53.4</c:v>
                </c:pt>
                <c:pt idx="2335">
                  <c:v>53.5</c:v>
                </c:pt>
                <c:pt idx="2336">
                  <c:v>53.6</c:v>
                </c:pt>
                <c:pt idx="2337">
                  <c:v>53.7</c:v>
                </c:pt>
                <c:pt idx="2338">
                  <c:v>53.8</c:v>
                </c:pt>
                <c:pt idx="2339">
                  <c:v>53.9</c:v>
                </c:pt>
                <c:pt idx="2340">
                  <c:v>54</c:v>
                </c:pt>
                <c:pt idx="2341">
                  <c:v>54.1</c:v>
                </c:pt>
                <c:pt idx="2342">
                  <c:v>54.2</c:v>
                </c:pt>
                <c:pt idx="2343">
                  <c:v>54.3</c:v>
                </c:pt>
                <c:pt idx="2344">
                  <c:v>54.4</c:v>
                </c:pt>
                <c:pt idx="2345">
                  <c:v>54.5</c:v>
                </c:pt>
                <c:pt idx="2346">
                  <c:v>54.6</c:v>
                </c:pt>
                <c:pt idx="2347">
                  <c:v>54.7</c:v>
                </c:pt>
                <c:pt idx="2348">
                  <c:v>54.8</c:v>
                </c:pt>
                <c:pt idx="2349">
                  <c:v>54.9</c:v>
                </c:pt>
                <c:pt idx="2350">
                  <c:v>55</c:v>
                </c:pt>
                <c:pt idx="2351">
                  <c:v>55.1</c:v>
                </c:pt>
                <c:pt idx="2352">
                  <c:v>55.2</c:v>
                </c:pt>
                <c:pt idx="2353">
                  <c:v>55.3</c:v>
                </c:pt>
                <c:pt idx="2354">
                  <c:v>55.4</c:v>
                </c:pt>
                <c:pt idx="2355">
                  <c:v>55.5</c:v>
                </c:pt>
                <c:pt idx="2356">
                  <c:v>55.6</c:v>
                </c:pt>
                <c:pt idx="2357">
                  <c:v>55.7</c:v>
                </c:pt>
                <c:pt idx="2358">
                  <c:v>55.8</c:v>
                </c:pt>
                <c:pt idx="2359">
                  <c:v>55.9</c:v>
                </c:pt>
                <c:pt idx="2360">
                  <c:v>56</c:v>
                </c:pt>
                <c:pt idx="2361">
                  <c:v>56.1</c:v>
                </c:pt>
                <c:pt idx="2362">
                  <c:v>56.2</c:v>
                </c:pt>
                <c:pt idx="2363">
                  <c:v>56.3</c:v>
                </c:pt>
                <c:pt idx="2364">
                  <c:v>56.4</c:v>
                </c:pt>
                <c:pt idx="2365">
                  <c:v>56.5</c:v>
                </c:pt>
                <c:pt idx="2366">
                  <c:v>56.6</c:v>
                </c:pt>
                <c:pt idx="2367">
                  <c:v>56.7</c:v>
                </c:pt>
                <c:pt idx="2368">
                  <c:v>56.8</c:v>
                </c:pt>
                <c:pt idx="2369">
                  <c:v>56.9</c:v>
                </c:pt>
                <c:pt idx="2370">
                  <c:v>57</c:v>
                </c:pt>
                <c:pt idx="2371">
                  <c:v>57.1</c:v>
                </c:pt>
                <c:pt idx="2372">
                  <c:v>57.2</c:v>
                </c:pt>
                <c:pt idx="2373">
                  <c:v>57.3</c:v>
                </c:pt>
                <c:pt idx="2374">
                  <c:v>57.4</c:v>
                </c:pt>
                <c:pt idx="2375">
                  <c:v>57.5</c:v>
                </c:pt>
                <c:pt idx="2376">
                  <c:v>57.6</c:v>
                </c:pt>
                <c:pt idx="2377">
                  <c:v>57.7</c:v>
                </c:pt>
                <c:pt idx="2378">
                  <c:v>57.8</c:v>
                </c:pt>
                <c:pt idx="2379">
                  <c:v>57.9</c:v>
                </c:pt>
                <c:pt idx="2380">
                  <c:v>58</c:v>
                </c:pt>
                <c:pt idx="2381">
                  <c:v>58.1</c:v>
                </c:pt>
                <c:pt idx="2382">
                  <c:v>58.2</c:v>
                </c:pt>
                <c:pt idx="2383">
                  <c:v>58.3</c:v>
                </c:pt>
                <c:pt idx="2384">
                  <c:v>58.4</c:v>
                </c:pt>
                <c:pt idx="2385">
                  <c:v>58.5</c:v>
                </c:pt>
                <c:pt idx="2386">
                  <c:v>58.6</c:v>
                </c:pt>
                <c:pt idx="2387">
                  <c:v>58.7</c:v>
                </c:pt>
                <c:pt idx="2388">
                  <c:v>58.8</c:v>
                </c:pt>
                <c:pt idx="2389">
                  <c:v>58.9</c:v>
                </c:pt>
                <c:pt idx="2390">
                  <c:v>59</c:v>
                </c:pt>
                <c:pt idx="2391">
                  <c:v>59.1</c:v>
                </c:pt>
                <c:pt idx="2392">
                  <c:v>59.2</c:v>
                </c:pt>
                <c:pt idx="2393">
                  <c:v>59.3</c:v>
                </c:pt>
                <c:pt idx="2394">
                  <c:v>59.4</c:v>
                </c:pt>
                <c:pt idx="2395">
                  <c:v>59.5</c:v>
                </c:pt>
                <c:pt idx="2396">
                  <c:v>59.6</c:v>
                </c:pt>
                <c:pt idx="2397">
                  <c:v>59.7</c:v>
                </c:pt>
                <c:pt idx="2398">
                  <c:v>59.8</c:v>
                </c:pt>
                <c:pt idx="2399">
                  <c:v>59.9</c:v>
                </c:pt>
                <c:pt idx="2400">
                  <c:v>60</c:v>
                </c:pt>
                <c:pt idx="2401">
                  <c:v>60.1</c:v>
                </c:pt>
                <c:pt idx="2402">
                  <c:v>60.2</c:v>
                </c:pt>
                <c:pt idx="2403">
                  <c:v>60.3</c:v>
                </c:pt>
                <c:pt idx="2404">
                  <c:v>60.4</c:v>
                </c:pt>
                <c:pt idx="2405">
                  <c:v>60.5</c:v>
                </c:pt>
                <c:pt idx="2406">
                  <c:v>60.6</c:v>
                </c:pt>
                <c:pt idx="2407">
                  <c:v>60.7</c:v>
                </c:pt>
                <c:pt idx="2408">
                  <c:v>60.8</c:v>
                </c:pt>
                <c:pt idx="2409">
                  <c:v>60.9</c:v>
                </c:pt>
                <c:pt idx="2410">
                  <c:v>61</c:v>
                </c:pt>
                <c:pt idx="2411">
                  <c:v>61.1</c:v>
                </c:pt>
                <c:pt idx="2412">
                  <c:v>61.2</c:v>
                </c:pt>
                <c:pt idx="2413">
                  <c:v>61.3</c:v>
                </c:pt>
                <c:pt idx="2414">
                  <c:v>61.4</c:v>
                </c:pt>
                <c:pt idx="2415">
                  <c:v>61.5</c:v>
                </c:pt>
                <c:pt idx="2416">
                  <c:v>61.6</c:v>
                </c:pt>
                <c:pt idx="2417">
                  <c:v>61.7</c:v>
                </c:pt>
                <c:pt idx="2418">
                  <c:v>61.8</c:v>
                </c:pt>
                <c:pt idx="2419">
                  <c:v>61.9</c:v>
                </c:pt>
                <c:pt idx="2420">
                  <c:v>62</c:v>
                </c:pt>
                <c:pt idx="2421">
                  <c:v>62.1</c:v>
                </c:pt>
                <c:pt idx="2422">
                  <c:v>62.2</c:v>
                </c:pt>
                <c:pt idx="2423">
                  <c:v>62.3</c:v>
                </c:pt>
                <c:pt idx="2424">
                  <c:v>62.4</c:v>
                </c:pt>
                <c:pt idx="2425">
                  <c:v>62.5</c:v>
                </c:pt>
                <c:pt idx="2426">
                  <c:v>62.6</c:v>
                </c:pt>
                <c:pt idx="2427">
                  <c:v>62.7</c:v>
                </c:pt>
                <c:pt idx="2428">
                  <c:v>62.8</c:v>
                </c:pt>
                <c:pt idx="2429">
                  <c:v>62.9</c:v>
                </c:pt>
                <c:pt idx="2430">
                  <c:v>63</c:v>
                </c:pt>
                <c:pt idx="2431">
                  <c:v>63.1</c:v>
                </c:pt>
                <c:pt idx="2432">
                  <c:v>63.2</c:v>
                </c:pt>
                <c:pt idx="2433">
                  <c:v>63.3</c:v>
                </c:pt>
                <c:pt idx="2434">
                  <c:v>63.4</c:v>
                </c:pt>
                <c:pt idx="2435">
                  <c:v>63.5</c:v>
                </c:pt>
                <c:pt idx="2436">
                  <c:v>63.6</c:v>
                </c:pt>
                <c:pt idx="2437">
                  <c:v>63.7</c:v>
                </c:pt>
                <c:pt idx="2438">
                  <c:v>63.8</c:v>
                </c:pt>
                <c:pt idx="2439">
                  <c:v>63.9</c:v>
                </c:pt>
                <c:pt idx="2440">
                  <c:v>64</c:v>
                </c:pt>
                <c:pt idx="2441">
                  <c:v>64.1</c:v>
                </c:pt>
                <c:pt idx="2442">
                  <c:v>64.2</c:v>
                </c:pt>
                <c:pt idx="2443">
                  <c:v>64.3</c:v>
                </c:pt>
                <c:pt idx="2444">
                  <c:v>64.4</c:v>
                </c:pt>
                <c:pt idx="2445">
                  <c:v>64.5</c:v>
                </c:pt>
                <c:pt idx="2446">
                  <c:v>64.6</c:v>
                </c:pt>
                <c:pt idx="2447">
                  <c:v>64.7</c:v>
                </c:pt>
                <c:pt idx="2448">
                  <c:v>64.8</c:v>
                </c:pt>
                <c:pt idx="2449">
                  <c:v>64.9</c:v>
                </c:pt>
                <c:pt idx="2450">
                  <c:v>65</c:v>
                </c:pt>
                <c:pt idx="2451">
                  <c:v>65.1</c:v>
                </c:pt>
                <c:pt idx="2452">
                  <c:v>65.2</c:v>
                </c:pt>
                <c:pt idx="2453">
                  <c:v>65.3</c:v>
                </c:pt>
                <c:pt idx="2454">
                  <c:v>65.4</c:v>
                </c:pt>
                <c:pt idx="2455">
                  <c:v>65.5</c:v>
                </c:pt>
                <c:pt idx="2456">
                  <c:v>65.6</c:v>
                </c:pt>
                <c:pt idx="2457">
                  <c:v>65.7</c:v>
                </c:pt>
                <c:pt idx="2458">
                  <c:v>65.8</c:v>
                </c:pt>
                <c:pt idx="2459">
                  <c:v>65.9</c:v>
                </c:pt>
                <c:pt idx="2460">
                  <c:v>66</c:v>
                </c:pt>
                <c:pt idx="2461">
                  <c:v>66.1</c:v>
                </c:pt>
                <c:pt idx="2462">
                  <c:v>66.2</c:v>
                </c:pt>
                <c:pt idx="2463">
                  <c:v>66.3</c:v>
                </c:pt>
                <c:pt idx="2464">
                  <c:v>66.4</c:v>
                </c:pt>
                <c:pt idx="2465">
                  <c:v>66.5</c:v>
                </c:pt>
                <c:pt idx="2466">
                  <c:v>66.6</c:v>
                </c:pt>
                <c:pt idx="2467">
                  <c:v>66.7</c:v>
                </c:pt>
                <c:pt idx="2468">
                  <c:v>66.8</c:v>
                </c:pt>
                <c:pt idx="2469">
                  <c:v>66.9</c:v>
                </c:pt>
                <c:pt idx="2470">
                  <c:v>67</c:v>
                </c:pt>
                <c:pt idx="2471">
                  <c:v>67.1</c:v>
                </c:pt>
                <c:pt idx="2472">
                  <c:v>67.2</c:v>
                </c:pt>
                <c:pt idx="2473">
                  <c:v>67.3</c:v>
                </c:pt>
                <c:pt idx="2474">
                  <c:v>67.4</c:v>
                </c:pt>
                <c:pt idx="2475">
                  <c:v>67.5</c:v>
                </c:pt>
                <c:pt idx="2476">
                  <c:v>67.6</c:v>
                </c:pt>
                <c:pt idx="2477">
                  <c:v>67.7</c:v>
                </c:pt>
                <c:pt idx="2478">
                  <c:v>67.8</c:v>
                </c:pt>
                <c:pt idx="2479">
                  <c:v>67.9</c:v>
                </c:pt>
                <c:pt idx="2480">
                  <c:v>68</c:v>
                </c:pt>
                <c:pt idx="2481">
                  <c:v>68.1</c:v>
                </c:pt>
                <c:pt idx="2482">
                  <c:v>68.2</c:v>
                </c:pt>
                <c:pt idx="2483">
                  <c:v>68.3</c:v>
                </c:pt>
                <c:pt idx="2484">
                  <c:v>68.4</c:v>
                </c:pt>
                <c:pt idx="2485">
                  <c:v>68.5</c:v>
                </c:pt>
                <c:pt idx="2486">
                  <c:v>68.6</c:v>
                </c:pt>
                <c:pt idx="2487">
                  <c:v>68.7</c:v>
                </c:pt>
                <c:pt idx="2488">
                  <c:v>68.8</c:v>
                </c:pt>
                <c:pt idx="2489">
                  <c:v>68.9</c:v>
                </c:pt>
                <c:pt idx="2490">
                  <c:v>69</c:v>
                </c:pt>
                <c:pt idx="2491">
                  <c:v>69.1</c:v>
                </c:pt>
                <c:pt idx="2492">
                  <c:v>69.2</c:v>
                </c:pt>
                <c:pt idx="2493">
                  <c:v>69.3</c:v>
                </c:pt>
                <c:pt idx="2494">
                  <c:v>69.4</c:v>
                </c:pt>
                <c:pt idx="2495">
                  <c:v>69.5</c:v>
                </c:pt>
                <c:pt idx="2496">
                  <c:v>69.6</c:v>
                </c:pt>
                <c:pt idx="2497">
                  <c:v>69.7</c:v>
                </c:pt>
                <c:pt idx="2498">
                  <c:v>69.8</c:v>
                </c:pt>
                <c:pt idx="2499">
                  <c:v>69.9</c:v>
                </c:pt>
                <c:pt idx="2500">
                  <c:v>70</c:v>
                </c:pt>
                <c:pt idx="2501">
                  <c:v>70.1</c:v>
                </c:pt>
                <c:pt idx="2502">
                  <c:v>70.2</c:v>
                </c:pt>
                <c:pt idx="2503">
                  <c:v>70.3</c:v>
                </c:pt>
                <c:pt idx="2504">
                  <c:v>70.4</c:v>
                </c:pt>
                <c:pt idx="2505">
                  <c:v>70.5</c:v>
                </c:pt>
                <c:pt idx="2506">
                  <c:v>70.6</c:v>
                </c:pt>
                <c:pt idx="2507">
                  <c:v>70.7</c:v>
                </c:pt>
                <c:pt idx="2508">
                  <c:v>70.8</c:v>
                </c:pt>
                <c:pt idx="2509">
                  <c:v>70.9</c:v>
                </c:pt>
                <c:pt idx="2510">
                  <c:v>71</c:v>
                </c:pt>
                <c:pt idx="2511">
                  <c:v>71.1</c:v>
                </c:pt>
                <c:pt idx="2512">
                  <c:v>71.2</c:v>
                </c:pt>
                <c:pt idx="2513">
                  <c:v>71.3</c:v>
                </c:pt>
                <c:pt idx="2514">
                  <c:v>71.4</c:v>
                </c:pt>
                <c:pt idx="2515">
                  <c:v>71.5</c:v>
                </c:pt>
                <c:pt idx="2516">
                  <c:v>71.6</c:v>
                </c:pt>
                <c:pt idx="2517">
                  <c:v>71.7</c:v>
                </c:pt>
                <c:pt idx="2518">
                  <c:v>71.8</c:v>
                </c:pt>
                <c:pt idx="2519">
                  <c:v>71.9</c:v>
                </c:pt>
                <c:pt idx="2520">
                  <c:v>72</c:v>
                </c:pt>
                <c:pt idx="2521">
                  <c:v>72.1</c:v>
                </c:pt>
                <c:pt idx="2522">
                  <c:v>72.2</c:v>
                </c:pt>
                <c:pt idx="2523">
                  <c:v>72.3</c:v>
                </c:pt>
                <c:pt idx="2524">
                  <c:v>72.4</c:v>
                </c:pt>
                <c:pt idx="2525">
                  <c:v>72.5</c:v>
                </c:pt>
                <c:pt idx="2526">
                  <c:v>72.6</c:v>
                </c:pt>
                <c:pt idx="2527">
                  <c:v>72.7</c:v>
                </c:pt>
                <c:pt idx="2528">
                  <c:v>72.8</c:v>
                </c:pt>
                <c:pt idx="2529">
                  <c:v>72.9</c:v>
                </c:pt>
                <c:pt idx="2530">
                  <c:v>73</c:v>
                </c:pt>
                <c:pt idx="2531">
                  <c:v>73.1</c:v>
                </c:pt>
                <c:pt idx="2532">
                  <c:v>73.2</c:v>
                </c:pt>
                <c:pt idx="2533">
                  <c:v>73.3</c:v>
                </c:pt>
                <c:pt idx="2534">
                  <c:v>73.4</c:v>
                </c:pt>
                <c:pt idx="2535">
                  <c:v>73.5</c:v>
                </c:pt>
                <c:pt idx="2536">
                  <c:v>73.6</c:v>
                </c:pt>
                <c:pt idx="2537">
                  <c:v>73.7</c:v>
                </c:pt>
                <c:pt idx="2538">
                  <c:v>73.8</c:v>
                </c:pt>
                <c:pt idx="2539">
                  <c:v>73.9</c:v>
                </c:pt>
                <c:pt idx="2540">
                  <c:v>74</c:v>
                </c:pt>
                <c:pt idx="2541">
                  <c:v>74.1</c:v>
                </c:pt>
                <c:pt idx="2542">
                  <c:v>74.2</c:v>
                </c:pt>
                <c:pt idx="2543">
                  <c:v>74.3</c:v>
                </c:pt>
                <c:pt idx="2544">
                  <c:v>74.4</c:v>
                </c:pt>
                <c:pt idx="2545">
                  <c:v>74.5</c:v>
                </c:pt>
                <c:pt idx="2546">
                  <c:v>74.6</c:v>
                </c:pt>
                <c:pt idx="2547">
                  <c:v>74.7</c:v>
                </c:pt>
                <c:pt idx="2548">
                  <c:v>74.8</c:v>
                </c:pt>
                <c:pt idx="2549">
                  <c:v>74.9</c:v>
                </c:pt>
                <c:pt idx="2550">
                  <c:v>75</c:v>
                </c:pt>
                <c:pt idx="2551">
                  <c:v>75.1</c:v>
                </c:pt>
                <c:pt idx="2552">
                  <c:v>75.2</c:v>
                </c:pt>
                <c:pt idx="2553">
                  <c:v>75.3</c:v>
                </c:pt>
                <c:pt idx="2554">
                  <c:v>75.4</c:v>
                </c:pt>
                <c:pt idx="2555">
                  <c:v>75.5</c:v>
                </c:pt>
                <c:pt idx="2556">
                  <c:v>75.6</c:v>
                </c:pt>
                <c:pt idx="2557">
                  <c:v>75.7</c:v>
                </c:pt>
                <c:pt idx="2558">
                  <c:v>75.8</c:v>
                </c:pt>
                <c:pt idx="2559">
                  <c:v>75.9</c:v>
                </c:pt>
                <c:pt idx="2560">
                  <c:v>76</c:v>
                </c:pt>
                <c:pt idx="2561">
                  <c:v>76.1</c:v>
                </c:pt>
                <c:pt idx="2562">
                  <c:v>76.2</c:v>
                </c:pt>
                <c:pt idx="2563">
                  <c:v>76.3</c:v>
                </c:pt>
                <c:pt idx="2564">
                  <c:v>76.4</c:v>
                </c:pt>
                <c:pt idx="2565">
                  <c:v>76.5</c:v>
                </c:pt>
                <c:pt idx="2566">
                  <c:v>76.6</c:v>
                </c:pt>
                <c:pt idx="2567">
                  <c:v>76.7</c:v>
                </c:pt>
                <c:pt idx="2568">
                  <c:v>76.8</c:v>
                </c:pt>
                <c:pt idx="2569">
                  <c:v>76.9</c:v>
                </c:pt>
                <c:pt idx="2570">
                  <c:v>77</c:v>
                </c:pt>
                <c:pt idx="2571">
                  <c:v>77.1</c:v>
                </c:pt>
                <c:pt idx="2572">
                  <c:v>77.2</c:v>
                </c:pt>
                <c:pt idx="2573">
                  <c:v>77.3</c:v>
                </c:pt>
                <c:pt idx="2574">
                  <c:v>77.4</c:v>
                </c:pt>
                <c:pt idx="2575">
                  <c:v>77.5</c:v>
                </c:pt>
                <c:pt idx="2576">
                  <c:v>77.6</c:v>
                </c:pt>
                <c:pt idx="2577">
                  <c:v>77.7</c:v>
                </c:pt>
                <c:pt idx="2578">
                  <c:v>77.8</c:v>
                </c:pt>
                <c:pt idx="2579">
                  <c:v>77.9</c:v>
                </c:pt>
                <c:pt idx="2580">
                  <c:v>78</c:v>
                </c:pt>
                <c:pt idx="2581">
                  <c:v>78.1</c:v>
                </c:pt>
                <c:pt idx="2582">
                  <c:v>78.2</c:v>
                </c:pt>
                <c:pt idx="2583">
                  <c:v>78.3</c:v>
                </c:pt>
                <c:pt idx="2584">
                  <c:v>78.4</c:v>
                </c:pt>
                <c:pt idx="2585">
                  <c:v>78.5</c:v>
                </c:pt>
                <c:pt idx="2586">
                  <c:v>78.6</c:v>
                </c:pt>
                <c:pt idx="2587">
                  <c:v>78.7</c:v>
                </c:pt>
                <c:pt idx="2588">
                  <c:v>78.8</c:v>
                </c:pt>
                <c:pt idx="2589">
                  <c:v>78.9</c:v>
                </c:pt>
                <c:pt idx="2590">
                  <c:v>79</c:v>
                </c:pt>
                <c:pt idx="2591">
                  <c:v>79.1</c:v>
                </c:pt>
                <c:pt idx="2592">
                  <c:v>79.2</c:v>
                </c:pt>
                <c:pt idx="2593">
                  <c:v>79.3</c:v>
                </c:pt>
                <c:pt idx="2594">
                  <c:v>79.4</c:v>
                </c:pt>
                <c:pt idx="2595">
                  <c:v>79.5</c:v>
                </c:pt>
                <c:pt idx="2596">
                  <c:v>79.6</c:v>
                </c:pt>
                <c:pt idx="2597">
                  <c:v>79.7</c:v>
                </c:pt>
                <c:pt idx="2598">
                  <c:v>79.8</c:v>
                </c:pt>
                <c:pt idx="2599">
                  <c:v>79.9</c:v>
                </c:pt>
                <c:pt idx="2600">
                  <c:v>80</c:v>
                </c:pt>
                <c:pt idx="2601">
                  <c:v>80.1</c:v>
                </c:pt>
                <c:pt idx="2602">
                  <c:v>80.2</c:v>
                </c:pt>
                <c:pt idx="2603">
                  <c:v>80.3</c:v>
                </c:pt>
                <c:pt idx="2604">
                  <c:v>80.4</c:v>
                </c:pt>
                <c:pt idx="2605">
                  <c:v>80.5</c:v>
                </c:pt>
                <c:pt idx="2606">
                  <c:v>80.6</c:v>
                </c:pt>
                <c:pt idx="2607">
                  <c:v>80.7</c:v>
                </c:pt>
                <c:pt idx="2608">
                  <c:v>80.8</c:v>
                </c:pt>
                <c:pt idx="2609">
                  <c:v>80.9</c:v>
                </c:pt>
                <c:pt idx="2610">
                  <c:v>81</c:v>
                </c:pt>
                <c:pt idx="2611">
                  <c:v>81.1</c:v>
                </c:pt>
                <c:pt idx="2612">
                  <c:v>81.2</c:v>
                </c:pt>
                <c:pt idx="2613">
                  <c:v>81.3</c:v>
                </c:pt>
                <c:pt idx="2614">
                  <c:v>81.4</c:v>
                </c:pt>
                <c:pt idx="2615">
                  <c:v>81.5</c:v>
                </c:pt>
                <c:pt idx="2616">
                  <c:v>81.6</c:v>
                </c:pt>
                <c:pt idx="2617">
                  <c:v>81.7</c:v>
                </c:pt>
                <c:pt idx="2618">
                  <c:v>81.8</c:v>
                </c:pt>
                <c:pt idx="2619">
                  <c:v>81.9</c:v>
                </c:pt>
                <c:pt idx="2620">
                  <c:v>82</c:v>
                </c:pt>
                <c:pt idx="2621">
                  <c:v>82.1</c:v>
                </c:pt>
                <c:pt idx="2622">
                  <c:v>82.2</c:v>
                </c:pt>
                <c:pt idx="2623">
                  <c:v>82.3</c:v>
                </c:pt>
                <c:pt idx="2624">
                  <c:v>82.4</c:v>
                </c:pt>
                <c:pt idx="2625">
                  <c:v>82.5</c:v>
                </c:pt>
                <c:pt idx="2626">
                  <c:v>82.6</c:v>
                </c:pt>
                <c:pt idx="2627">
                  <c:v>82.7</c:v>
                </c:pt>
                <c:pt idx="2628">
                  <c:v>82.8</c:v>
                </c:pt>
                <c:pt idx="2629">
                  <c:v>82.9</c:v>
                </c:pt>
                <c:pt idx="2630">
                  <c:v>83</c:v>
                </c:pt>
                <c:pt idx="2631">
                  <c:v>83.1</c:v>
                </c:pt>
                <c:pt idx="2632">
                  <c:v>83.2</c:v>
                </c:pt>
                <c:pt idx="2633">
                  <c:v>83.3</c:v>
                </c:pt>
                <c:pt idx="2634">
                  <c:v>83.4</c:v>
                </c:pt>
                <c:pt idx="2635">
                  <c:v>83.5</c:v>
                </c:pt>
                <c:pt idx="2636">
                  <c:v>83.6</c:v>
                </c:pt>
                <c:pt idx="2637">
                  <c:v>83.7</c:v>
                </c:pt>
                <c:pt idx="2638">
                  <c:v>83.8</c:v>
                </c:pt>
                <c:pt idx="2639">
                  <c:v>83.9</c:v>
                </c:pt>
                <c:pt idx="2640">
                  <c:v>84</c:v>
                </c:pt>
                <c:pt idx="2641">
                  <c:v>84.1</c:v>
                </c:pt>
                <c:pt idx="2642">
                  <c:v>84.2</c:v>
                </c:pt>
                <c:pt idx="2643">
                  <c:v>84.3</c:v>
                </c:pt>
                <c:pt idx="2644">
                  <c:v>84.4</c:v>
                </c:pt>
                <c:pt idx="2645">
                  <c:v>84.5</c:v>
                </c:pt>
                <c:pt idx="2646">
                  <c:v>84.6</c:v>
                </c:pt>
                <c:pt idx="2647">
                  <c:v>84.7</c:v>
                </c:pt>
                <c:pt idx="2648">
                  <c:v>84.8</c:v>
                </c:pt>
                <c:pt idx="2649">
                  <c:v>84.9</c:v>
                </c:pt>
                <c:pt idx="2650">
                  <c:v>85</c:v>
                </c:pt>
                <c:pt idx="2651">
                  <c:v>85.1</c:v>
                </c:pt>
                <c:pt idx="2652">
                  <c:v>85.2</c:v>
                </c:pt>
                <c:pt idx="2653">
                  <c:v>85.3</c:v>
                </c:pt>
                <c:pt idx="2654">
                  <c:v>85.4</c:v>
                </c:pt>
                <c:pt idx="2655">
                  <c:v>85.5</c:v>
                </c:pt>
                <c:pt idx="2656">
                  <c:v>85.6</c:v>
                </c:pt>
                <c:pt idx="2657">
                  <c:v>85.7</c:v>
                </c:pt>
                <c:pt idx="2658">
                  <c:v>85.8</c:v>
                </c:pt>
                <c:pt idx="2659">
                  <c:v>85.9</c:v>
                </c:pt>
                <c:pt idx="2660">
                  <c:v>86</c:v>
                </c:pt>
                <c:pt idx="2661">
                  <c:v>86.1</c:v>
                </c:pt>
                <c:pt idx="2662">
                  <c:v>86.2</c:v>
                </c:pt>
                <c:pt idx="2663">
                  <c:v>86.3</c:v>
                </c:pt>
                <c:pt idx="2664">
                  <c:v>86.4</c:v>
                </c:pt>
                <c:pt idx="2665">
                  <c:v>86.5</c:v>
                </c:pt>
                <c:pt idx="2666">
                  <c:v>86.6</c:v>
                </c:pt>
                <c:pt idx="2667">
                  <c:v>86.7</c:v>
                </c:pt>
                <c:pt idx="2668">
                  <c:v>86.8</c:v>
                </c:pt>
                <c:pt idx="2669">
                  <c:v>86.9</c:v>
                </c:pt>
                <c:pt idx="2670">
                  <c:v>87</c:v>
                </c:pt>
                <c:pt idx="2671">
                  <c:v>87.1</c:v>
                </c:pt>
                <c:pt idx="2672">
                  <c:v>87.2</c:v>
                </c:pt>
                <c:pt idx="2673">
                  <c:v>87.3</c:v>
                </c:pt>
                <c:pt idx="2674">
                  <c:v>87.4</c:v>
                </c:pt>
                <c:pt idx="2675">
                  <c:v>87.5</c:v>
                </c:pt>
                <c:pt idx="2676">
                  <c:v>87.6</c:v>
                </c:pt>
                <c:pt idx="2677">
                  <c:v>87.7</c:v>
                </c:pt>
                <c:pt idx="2678">
                  <c:v>87.8</c:v>
                </c:pt>
                <c:pt idx="2679">
                  <c:v>87.9</c:v>
                </c:pt>
                <c:pt idx="2680">
                  <c:v>88</c:v>
                </c:pt>
                <c:pt idx="2681">
                  <c:v>88.1</c:v>
                </c:pt>
                <c:pt idx="2682">
                  <c:v>88.2</c:v>
                </c:pt>
                <c:pt idx="2683">
                  <c:v>88.3</c:v>
                </c:pt>
                <c:pt idx="2684">
                  <c:v>88.4</c:v>
                </c:pt>
                <c:pt idx="2685">
                  <c:v>88.5</c:v>
                </c:pt>
                <c:pt idx="2686">
                  <c:v>88.6</c:v>
                </c:pt>
                <c:pt idx="2687">
                  <c:v>88.7</c:v>
                </c:pt>
                <c:pt idx="2688">
                  <c:v>88.8</c:v>
                </c:pt>
                <c:pt idx="2689">
                  <c:v>88.9</c:v>
                </c:pt>
                <c:pt idx="2690">
                  <c:v>89</c:v>
                </c:pt>
                <c:pt idx="2691">
                  <c:v>89.1</c:v>
                </c:pt>
                <c:pt idx="2692">
                  <c:v>89.2</c:v>
                </c:pt>
                <c:pt idx="2693">
                  <c:v>89.3</c:v>
                </c:pt>
                <c:pt idx="2694">
                  <c:v>89.4</c:v>
                </c:pt>
                <c:pt idx="2695">
                  <c:v>89.5</c:v>
                </c:pt>
                <c:pt idx="2696">
                  <c:v>89.6</c:v>
                </c:pt>
                <c:pt idx="2697">
                  <c:v>89.7</c:v>
                </c:pt>
                <c:pt idx="2698">
                  <c:v>89.8</c:v>
                </c:pt>
                <c:pt idx="2699">
                  <c:v>89.9</c:v>
                </c:pt>
                <c:pt idx="2700">
                  <c:v>90</c:v>
                </c:pt>
                <c:pt idx="2701">
                  <c:v>90.1</c:v>
                </c:pt>
                <c:pt idx="2702">
                  <c:v>90.2</c:v>
                </c:pt>
                <c:pt idx="2703">
                  <c:v>90.3</c:v>
                </c:pt>
                <c:pt idx="2704">
                  <c:v>90.4</c:v>
                </c:pt>
                <c:pt idx="2705">
                  <c:v>90.5</c:v>
                </c:pt>
                <c:pt idx="2706">
                  <c:v>90.6</c:v>
                </c:pt>
                <c:pt idx="2707">
                  <c:v>90.7</c:v>
                </c:pt>
                <c:pt idx="2708">
                  <c:v>90.8</c:v>
                </c:pt>
                <c:pt idx="2709">
                  <c:v>90.9</c:v>
                </c:pt>
                <c:pt idx="2710">
                  <c:v>91</c:v>
                </c:pt>
                <c:pt idx="2711">
                  <c:v>91.1</c:v>
                </c:pt>
                <c:pt idx="2712">
                  <c:v>91.2</c:v>
                </c:pt>
                <c:pt idx="2713">
                  <c:v>91.3</c:v>
                </c:pt>
                <c:pt idx="2714">
                  <c:v>91.4</c:v>
                </c:pt>
                <c:pt idx="2715">
                  <c:v>91.5</c:v>
                </c:pt>
                <c:pt idx="2716">
                  <c:v>91.6</c:v>
                </c:pt>
                <c:pt idx="2717">
                  <c:v>91.7</c:v>
                </c:pt>
                <c:pt idx="2718">
                  <c:v>91.8</c:v>
                </c:pt>
                <c:pt idx="2719">
                  <c:v>91.9</c:v>
                </c:pt>
                <c:pt idx="2720">
                  <c:v>92</c:v>
                </c:pt>
                <c:pt idx="2721">
                  <c:v>92.1</c:v>
                </c:pt>
                <c:pt idx="2722">
                  <c:v>92.2</c:v>
                </c:pt>
                <c:pt idx="2723">
                  <c:v>92.3</c:v>
                </c:pt>
                <c:pt idx="2724">
                  <c:v>92.4</c:v>
                </c:pt>
                <c:pt idx="2725">
                  <c:v>92.5</c:v>
                </c:pt>
                <c:pt idx="2726">
                  <c:v>92.6</c:v>
                </c:pt>
                <c:pt idx="2727">
                  <c:v>92.7</c:v>
                </c:pt>
                <c:pt idx="2728">
                  <c:v>92.8</c:v>
                </c:pt>
                <c:pt idx="2729">
                  <c:v>92.9</c:v>
                </c:pt>
                <c:pt idx="2730">
                  <c:v>93</c:v>
                </c:pt>
                <c:pt idx="2731">
                  <c:v>93.1</c:v>
                </c:pt>
                <c:pt idx="2732">
                  <c:v>93.2</c:v>
                </c:pt>
                <c:pt idx="2733">
                  <c:v>93.3</c:v>
                </c:pt>
                <c:pt idx="2734">
                  <c:v>93.4</c:v>
                </c:pt>
                <c:pt idx="2735">
                  <c:v>93.5</c:v>
                </c:pt>
                <c:pt idx="2736">
                  <c:v>93.6</c:v>
                </c:pt>
                <c:pt idx="2737">
                  <c:v>93.7</c:v>
                </c:pt>
                <c:pt idx="2738">
                  <c:v>93.8</c:v>
                </c:pt>
                <c:pt idx="2739">
                  <c:v>93.9</c:v>
                </c:pt>
                <c:pt idx="2740">
                  <c:v>94</c:v>
                </c:pt>
                <c:pt idx="2741">
                  <c:v>94.1</c:v>
                </c:pt>
                <c:pt idx="2742">
                  <c:v>94.2</c:v>
                </c:pt>
                <c:pt idx="2743">
                  <c:v>94.3</c:v>
                </c:pt>
                <c:pt idx="2744">
                  <c:v>94.4</c:v>
                </c:pt>
                <c:pt idx="2745">
                  <c:v>94.5</c:v>
                </c:pt>
                <c:pt idx="2746">
                  <c:v>94.6</c:v>
                </c:pt>
                <c:pt idx="2747">
                  <c:v>94.7</c:v>
                </c:pt>
                <c:pt idx="2748">
                  <c:v>94.8</c:v>
                </c:pt>
                <c:pt idx="2749">
                  <c:v>94.9</c:v>
                </c:pt>
                <c:pt idx="2750">
                  <c:v>95</c:v>
                </c:pt>
                <c:pt idx="2751">
                  <c:v>95.1</c:v>
                </c:pt>
                <c:pt idx="2752">
                  <c:v>95.2</c:v>
                </c:pt>
                <c:pt idx="2753">
                  <c:v>95.3</c:v>
                </c:pt>
                <c:pt idx="2754">
                  <c:v>95.4</c:v>
                </c:pt>
                <c:pt idx="2755">
                  <c:v>95.5</c:v>
                </c:pt>
                <c:pt idx="2756">
                  <c:v>95.6</c:v>
                </c:pt>
                <c:pt idx="2757">
                  <c:v>95.7</c:v>
                </c:pt>
                <c:pt idx="2758">
                  <c:v>95.8</c:v>
                </c:pt>
                <c:pt idx="2759">
                  <c:v>95.9</c:v>
                </c:pt>
                <c:pt idx="2760">
                  <c:v>96</c:v>
                </c:pt>
                <c:pt idx="2761">
                  <c:v>96.1</c:v>
                </c:pt>
                <c:pt idx="2762">
                  <c:v>96.2</c:v>
                </c:pt>
                <c:pt idx="2763">
                  <c:v>96.3</c:v>
                </c:pt>
                <c:pt idx="2764">
                  <c:v>96.4</c:v>
                </c:pt>
                <c:pt idx="2765">
                  <c:v>96.5</c:v>
                </c:pt>
                <c:pt idx="2766">
                  <c:v>96.6</c:v>
                </c:pt>
                <c:pt idx="2767">
                  <c:v>96.7</c:v>
                </c:pt>
                <c:pt idx="2768">
                  <c:v>96.8</c:v>
                </c:pt>
                <c:pt idx="2769">
                  <c:v>96.9</c:v>
                </c:pt>
                <c:pt idx="2770">
                  <c:v>97</c:v>
                </c:pt>
                <c:pt idx="2771">
                  <c:v>97.1</c:v>
                </c:pt>
                <c:pt idx="2772">
                  <c:v>97.2</c:v>
                </c:pt>
                <c:pt idx="2773">
                  <c:v>97.3</c:v>
                </c:pt>
                <c:pt idx="2774">
                  <c:v>97.4</c:v>
                </c:pt>
                <c:pt idx="2775">
                  <c:v>97.5</c:v>
                </c:pt>
                <c:pt idx="2776">
                  <c:v>97.6</c:v>
                </c:pt>
                <c:pt idx="2777">
                  <c:v>97.7</c:v>
                </c:pt>
                <c:pt idx="2778">
                  <c:v>97.8</c:v>
                </c:pt>
                <c:pt idx="2779">
                  <c:v>97.9</c:v>
                </c:pt>
                <c:pt idx="2780">
                  <c:v>98</c:v>
                </c:pt>
                <c:pt idx="2781">
                  <c:v>98.1</c:v>
                </c:pt>
                <c:pt idx="2782">
                  <c:v>98.2</c:v>
                </c:pt>
                <c:pt idx="2783">
                  <c:v>98.3</c:v>
                </c:pt>
                <c:pt idx="2784">
                  <c:v>98.4</c:v>
                </c:pt>
                <c:pt idx="2785">
                  <c:v>98.5</c:v>
                </c:pt>
                <c:pt idx="2786">
                  <c:v>98.6</c:v>
                </c:pt>
                <c:pt idx="2787">
                  <c:v>98.7</c:v>
                </c:pt>
                <c:pt idx="2788">
                  <c:v>98.8</c:v>
                </c:pt>
                <c:pt idx="2789">
                  <c:v>98.9</c:v>
                </c:pt>
                <c:pt idx="2790">
                  <c:v>99</c:v>
                </c:pt>
                <c:pt idx="2791">
                  <c:v>99.1</c:v>
                </c:pt>
                <c:pt idx="2792">
                  <c:v>99.2</c:v>
                </c:pt>
                <c:pt idx="2793">
                  <c:v>99.3</c:v>
                </c:pt>
                <c:pt idx="2794">
                  <c:v>99.4</c:v>
                </c:pt>
                <c:pt idx="2795">
                  <c:v>99.5</c:v>
                </c:pt>
                <c:pt idx="2796">
                  <c:v>99.6</c:v>
                </c:pt>
                <c:pt idx="2797">
                  <c:v>99.7</c:v>
                </c:pt>
                <c:pt idx="2798">
                  <c:v>99.8</c:v>
                </c:pt>
                <c:pt idx="2799">
                  <c:v>99.9</c:v>
                </c:pt>
                <c:pt idx="2800">
                  <c:v>100</c:v>
                </c:pt>
                <c:pt idx="2801">
                  <c:v>100.1</c:v>
                </c:pt>
                <c:pt idx="2802">
                  <c:v>100.2</c:v>
                </c:pt>
                <c:pt idx="2803">
                  <c:v>100.3</c:v>
                </c:pt>
                <c:pt idx="2804">
                  <c:v>100.4</c:v>
                </c:pt>
                <c:pt idx="2805">
                  <c:v>100.5</c:v>
                </c:pt>
                <c:pt idx="2806">
                  <c:v>100.6</c:v>
                </c:pt>
                <c:pt idx="2807">
                  <c:v>100.7</c:v>
                </c:pt>
                <c:pt idx="2808">
                  <c:v>100.8</c:v>
                </c:pt>
                <c:pt idx="2809">
                  <c:v>100.9</c:v>
                </c:pt>
                <c:pt idx="2810">
                  <c:v>101</c:v>
                </c:pt>
                <c:pt idx="2811">
                  <c:v>101.1</c:v>
                </c:pt>
                <c:pt idx="2812">
                  <c:v>101.2</c:v>
                </c:pt>
                <c:pt idx="2813">
                  <c:v>101.3</c:v>
                </c:pt>
                <c:pt idx="2814">
                  <c:v>101.4</c:v>
                </c:pt>
                <c:pt idx="2815">
                  <c:v>101.5</c:v>
                </c:pt>
                <c:pt idx="2816">
                  <c:v>101.6</c:v>
                </c:pt>
                <c:pt idx="2817">
                  <c:v>101.7</c:v>
                </c:pt>
                <c:pt idx="2818">
                  <c:v>101.8</c:v>
                </c:pt>
                <c:pt idx="2819">
                  <c:v>101.9</c:v>
                </c:pt>
                <c:pt idx="2820">
                  <c:v>102</c:v>
                </c:pt>
                <c:pt idx="2821">
                  <c:v>102.1</c:v>
                </c:pt>
                <c:pt idx="2822">
                  <c:v>102.2</c:v>
                </c:pt>
                <c:pt idx="2823">
                  <c:v>102.3</c:v>
                </c:pt>
                <c:pt idx="2824">
                  <c:v>102.4</c:v>
                </c:pt>
                <c:pt idx="2825">
                  <c:v>102.5</c:v>
                </c:pt>
                <c:pt idx="2826">
                  <c:v>102.6</c:v>
                </c:pt>
                <c:pt idx="2827">
                  <c:v>102.7</c:v>
                </c:pt>
                <c:pt idx="2828">
                  <c:v>102.8</c:v>
                </c:pt>
                <c:pt idx="2829">
                  <c:v>102.9</c:v>
                </c:pt>
                <c:pt idx="2830">
                  <c:v>103</c:v>
                </c:pt>
                <c:pt idx="2831">
                  <c:v>103.1</c:v>
                </c:pt>
                <c:pt idx="2832">
                  <c:v>103.2</c:v>
                </c:pt>
                <c:pt idx="2833">
                  <c:v>103.3</c:v>
                </c:pt>
                <c:pt idx="2834">
                  <c:v>103.4</c:v>
                </c:pt>
                <c:pt idx="2835">
                  <c:v>103.5</c:v>
                </c:pt>
                <c:pt idx="2836">
                  <c:v>103.6</c:v>
                </c:pt>
                <c:pt idx="2837">
                  <c:v>103.7</c:v>
                </c:pt>
                <c:pt idx="2838">
                  <c:v>103.8</c:v>
                </c:pt>
                <c:pt idx="2839">
                  <c:v>103.9</c:v>
                </c:pt>
                <c:pt idx="2840">
                  <c:v>104</c:v>
                </c:pt>
                <c:pt idx="2841">
                  <c:v>104.1</c:v>
                </c:pt>
                <c:pt idx="2842">
                  <c:v>104.2</c:v>
                </c:pt>
                <c:pt idx="2843">
                  <c:v>104.3</c:v>
                </c:pt>
                <c:pt idx="2844">
                  <c:v>104.4</c:v>
                </c:pt>
                <c:pt idx="2845">
                  <c:v>104.5</c:v>
                </c:pt>
                <c:pt idx="2846">
                  <c:v>104.6</c:v>
                </c:pt>
                <c:pt idx="2847">
                  <c:v>104.7</c:v>
                </c:pt>
                <c:pt idx="2848">
                  <c:v>104.8</c:v>
                </c:pt>
                <c:pt idx="2849">
                  <c:v>104.9</c:v>
                </c:pt>
                <c:pt idx="2850">
                  <c:v>105</c:v>
                </c:pt>
                <c:pt idx="2851">
                  <c:v>105.1</c:v>
                </c:pt>
                <c:pt idx="2852">
                  <c:v>105.2</c:v>
                </c:pt>
                <c:pt idx="2853">
                  <c:v>105.3</c:v>
                </c:pt>
                <c:pt idx="2854">
                  <c:v>105.4</c:v>
                </c:pt>
                <c:pt idx="2855">
                  <c:v>105.5</c:v>
                </c:pt>
                <c:pt idx="2856">
                  <c:v>105.6</c:v>
                </c:pt>
                <c:pt idx="2857">
                  <c:v>105.7</c:v>
                </c:pt>
                <c:pt idx="2858">
                  <c:v>105.8</c:v>
                </c:pt>
                <c:pt idx="2859">
                  <c:v>105.9</c:v>
                </c:pt>
                <c:pt idx="2860">
                  <c:v>106</c:v>
                </c:pt>
                <c:pt idx="2861">
                  <c:v>106.1</c:v>
                </c:pt>
                <c:pt idx="2862">
                  <c:v>106.2</c:v>
                </c:pt>
                <c:pt idx="2863">
                  <c:v>106.3</c:v>
                </c:pt>
                <c:pt idx="2864">
                  <c:v>106.4</c:v>
                </c:pt>
                <c:pt idx="2865">
                  <c:v>106.5</c:v>
                </c:pt>
                <c:pt idx="2866">
                  <c:v>106.6</c:v>
                </c:pt>
                <c:pt idx="2867">
                  <c:v>106.7</c:v>
                </c:pt>
                <c:pt idx="2868">
                  <c:v>106.8</c:v>
                </c:pt>
                <c:pt idx="2869">
                  <c:v>106.9</c:v>
                </c:pt>
                <c:pt idx="2870">
                  <c:v>107</c:v>
                </c:pt>
                <c:pt idx="2871">
                  <c:v>107.1</c:v>
                </c:pt>
                <c:pt idx="2872">
                  <c:v>107.2</c:v>
                </c:pt>
                <c:pt idx="2873">
                  <c:v>107.3</c:v>
                </c:pt>
                <c:pt idx="2874">
                  <c:v>107.4</c:v>
                </c:pt>
                <c:pt idx="2875">
                  <c:v>107.5</c:v>
                </c:pt>
                <c:pt idx="2876">
                  <c:v>107.6</c:v>
                </c:pt>
                <c:pt idx="2877">
                  <c:v>107.7</c:v>
                </c:pt>
                <c:pt idx="2878">
                  <c:v>107.8</c:v>
                </c:pt>
                <c:pt idx="2879">
                  <c:v>107.9</c:v>
                </c:pt>
                <c:pt idx="2880">
                  <c:v>108</c:v>
                </c:pt>
                <c:pt idx="2881">
                  <c:v>108.1</c:v>
                </c:pt>
                <c:pt idx="2882">
                  <c:v>108.2</c:v>
                </c:pt>
                <c:pt idx="2883">
                  <c:v>108.3</c:v>
                </c:pt>
                <c:pt idx="2884">
                  <c:v>108.4</c:v>
                </c:pt>
                <c:pt idx="2885">
                  <c:v>108.5</c:v>
                </c:pt>
                <c:pt idx="2886">
                  <c:v>108.6</c:v>
                </c:pt>
                <c:pt idx="2887">
                  <c:v>108.7</c:v>
                </c:pt>
                <c:pt idx="2888">
                  <c:v>108.8</c:v>
                </c:pt>
                <c:pt idx="2889">
                  <c:v>108.9</c:v>
                </c:pt>
                <c:pt idx="2890">
                  <c:v>109</c:v>
                </c:pt>
                <c:pt idx="2891">
                  <c:v>109.1</c:v>
                </c:pt>
                <c:pt idx="2892">
                  <c:v>109.2</c:v>
                </c:pt>
                <c:pt idx="2893">
                  <c:v>109.3</c:v>
                </c:pt>
                <c:pt idx="2894">
                  <c:v>109.4</c:v>
                </c:pt>
                <c:pt idx="2895">
                  <c:v>109.5</c:v>
                </c:pt>
                <c:pt idx="2896">
                  <c:v>109.6</c:v>
                </c:pt>
                <c:pt idx="2897">
                  <c:v>109.7</c:v>
                </c:pt>
                <c:pt idx="2898">
                  <c:v>109.8</c:v>
                </c:pt>
                <c:pt idx="2899">
                  <c:v>109.9</c:v>
                </c:pt>
                <c:pt idx="2900">
                  <c:v>110</c:v>
                </c:pt>
                <c:pt idx="2901">
                  <c:v>110.1</c:v>
                </c:pt>
                <c:pt idx="2902">
                  <c:v>110.2</c:v>
                </c:pt>
                <c:pt idx="2903">
                  <c:v>110.3</c:v>
                </c:pt>
                <c:pt idx="2904">
                  <c:v>110.4</c:v>
                </c:pt>
                <c:pt idx="2905">
                  <c:v>110.5</c:v>
                </c:pt>
                <c:pt idx="2906">
                  <c:v>110.6</c:v>
                </c:pt>
                <c:pt idx="2907">
                  <c:v>110.7</c:v>
                </c:pt>
                <c:pt idx="2908">
                  <c:v>110.8</c:v>
                </c:pt>
                <c:pt idx="2909">
                  <c:v>110.9</c:v>
                </c:pt>
                <c:pt idx="2910">
                  <c:v>111</c:v>
                </c:pt>
                <c:pt idx="2911">
                  <c:v>111.1</c:v>
                </c:pt>
                <c:pt idx="2912">
                  <c:v>111.2</c:v>
                </c:pt>
                <c:pt idx="2913">
                  <c:v>111.3</c:v>
                </c:pt>
                <c:pt idx="2914">
                  <c:v>111.4</c:v>
                </c:pt>
                <c:pt idx="2915">
                  <c:v>111.5</c:v>
                </c:pt>
                <c:pt idx="2916">
                  <c:v>111.6</c:v>
                </c:pt>
                <c:pt idx="2917">
                  <c:v>111.7</c:v>
                </c:pt>
                <c:pt idx="2918">
                  <c:v>111.8</c:v>
                </c:pt>
                <c:pt idx="2919">
                  <c:v>111.9</c:v>
                </c:pt>
                <c:pt idx="2920">
                  <c:v>112</c:v>
                </c:pt>
                <c:pt idx="2921">
                  <c:v>112.1</c:v>
                </c:pt>
                <c:pt idx="2922">
                  <c:v>112.2</c:v>
                </c:pt>
                <c:pt idx="2923">
                  <c:v>112.3</c:v>
                </c:pt>
                <c:pt idx="2924">
                  <c:v>112.4</c:v>
                </c:pt>
                <c:pt idx="2925">
                  <c:v>112.5</c:v>
                </c:pt>
                <c:pt idx="2926">
                  <c:v>112.6</c:v>
                </c:pt>
                <c:pt idx="2927">
                  <c:v>112.7</c:v>
                </c:pt>
                <c:pt idx="2928">
                  <c:v>112.8</c:v>
                </c:pt>
                <c:pt idx="2929">
                  <c:v>112.9</c:v>
                </c:pt>
                <c:pt idx="2930">
                  <c:v>113</c:v>
                </c:pt>
                <c:pt idx="2931">
                  <c:v>113.1</c:v>
                </c:pt>
                <c:pt idx="2932">
                  <c:v>113.2</c:v>
                </c:pt>
                <c:pt idx="2933">
                  <c:v>113.3</c:v>
                </c:pt>
                <c:pt idx="2934">
                  <c:v>113.4</c:v>
                </c:pt>
                <c:pt idx="2935">
                  <c:v>113.5</c:v>
                </c:pt>
                <c:pt idx="2936">
                  <c:v>113.6</c:v>
                </c:pt>
                <c:pt idx="2937">
                  <c:v>113.7</c:v>
                </c:pt>
                <c:pt idx="2938">
                  <c:v>113.8</c:v>
                </c:pt>
                <c:pt idx="2939">
                  <c:v>113.9</c:v>
                </c:pt>
                <c:pt idx="2940">
                  <c:v>114</c:v>
                </c:pt>
                <c:pt idx="2941">
                  <c:v>114.1</c:v>
                </c:pt>
                <c:pt idx="2942">
                  <c:v>114.2</c:v>
                </c:pt>
                <c:pt idx="2943">
                  <c:v>114.3</c:v>
                </c:pt>
                <c:pt idx="2944">
                  <c:v>114.4</c:v>
                </c:pt>
                <c:pt idx="2945">
                  <c:v>114.5</c:v>
                </c:pt>
                <c:pt idx="2946">
                  <c:v>114.6</c:v>
                </c:pt>
                <c:pt idx="2947">
                  <c:v>114.7</c:v>
                </c:pt>
                <c:pt idx="2948">
                  <c:v>114.8</c:v>
                </c:pt>
                <c:pt idx="2949">
                  <c:v>114.9</c:v>
                </c:pt>
                <c:pt idx="2950">
                  <c:v>115</c:v>
                </c:pt>
                <c:pt idx="2951">
                  <c:v>115.1</c:v>
                </c:pt>
                <c:pt idx="2952">
                  <c:v>115.2</c:v>
                </c:pt>
                <c:pt idx="2953">
                  <c:v>115.3</c:v>
                </c:pt>
                <c:pt idx="2954">
                  <c:v>115.4</c:v>
                </c:pt>
                <c:pt idx="2955">
                  <c:v>115.5</c:v>
                </c:pt>
                <c:pt idx="2956">
                  <c:v>115.6</c:v>
                </c:pt>
                <c:pt idx="2957">
                  <c:v>115.7</c:v>
                </c:pt>
                <c:pt idx="2958">
                  <c:v>115.8</c:v>
                </c:pt>
                <c:pt idx="2959">
                  <c:v>115.9</c:v>
                </c:pt>
                <c:pt idx="2960">
                  <c:v>116</c:v>
                </c:pt>
                <c:pt idx="2961">
                  <c:v>116.1</c:v>
                </c:pt>
                <c:pt idx="2962">
                  <c:v>116.2</c:v>
                </c:pt>
                <c:pt idx="2963">
                  <c:v>116.3</c:v>
                </c:pt>
                <c:pt idx="2964">
                  <c:v>116.4</c:v>
                </c:pt>
                <c:pt idx="2965">
                  <c:v>116.5</c:v>
                </c:pt>
                <c:pt idx="2966">
                  <c:v>116.6</c:v>
                </c:pt>
                <c:pt idx="2967">
                  <c:v>116.7</c:v>
                </c:pt>
                <c:pt idx="2968">
                  <c:v>116.8</c:v>
                </c:pt>
                <c:pt idx="2969">
                  <c:v>116.9</c:v>
                </c:pt>
                <c:pt idx="2970">
                  <c:v>117</c:v>
                </c:pt>
                <c:pt idx="2971">
                  <c:v>117.1</c:v>
                </c:pt>
                <c:pt idx="2972">
                  <c:v>117.2</c:v>
                </c:pt>
                <c:pt idx="2973">
                  <c:v>117.3</c:v>
                </c:pt>
                <c:pt idx="2974">
                  <c:v>117.4</c:v>
                </c:pt>
                <c:pt idx="2975">
                  <c:v>117.5</c:v>
                </c:pt>
                <c:pt idx="2976">
                  <c:v>117.6</c:v>
                </c:pt>
                <c:pt idx="2977">
                  <c:v>117.7</c:v>
                </c:pt>
                <c:pt idx="2978">
                  <c:v>117.8</c:v>
                </c:pt>
                <c:pt idx="2979">
                  <c:v>117.9</c:v>
                </c:pt>
                <c:pt idx="2980">
                  <c:v>118</c:v>
                </c:pt>
                <c:pt idx="2981">
                  <c:v>118.1</c:v>
                </c:pt>
                <c:pt idx="2982">
                  <c:v>118.2</c:v>
                </c:pt>
                <c:pt idx="2983">
                  <c:v>118.3</c:v>
                </c:pt>
                <c:pt idx="2984">
                  <c:v>118.4</c:v>
                </c:pt>
                <c:pt idx="2985">
                  <c:v>118.5</c:v>
                </c:pt>
                <c:pt idx="2986">
                  <c:v>118.6</c:v>
                </c:pt>
                <c:pt idx="2987">
                  <c:v>118.7</c:v>
                </c:pt>
                <c:pt idx="2988">
                  <c:v>118.8</c:v>
                </c:pt>
                <c:pt idx="2989">
                  <c:v>118.9</c:v>
                </c:pt>
                <c:pt idx="2990">
                  <c:v>119</c:v>
                </c:pt>
                <c:pt idx="2991">
                  <c:v>119.1</c:v>
                </c:pt>
                <c:pt idx="2992">
                  <c:v>119.2</c:v>
                </c:pt>
                <c:pt idx="2993">
                  <c:v>119.3</c:v>
                </c:pt>
                <c:pt idx="2994">
                  <c:v>119.4</c:v>
                </c:pt>
                <c:pt idx="2995">
                  <c:v>119.5</c:v>
                </c:pt>
                <c:pt idx="2996">
                  <c:v>119.6</c:v>
                </c:pt>
                <c:pt idx="2997">
                  <c:v>119.7</c:v>
                </c:pt>
                <c:pt idx="2998">
                  <c:v>119.8</c:v>
                </c:pt>
                <c:pt idx="2999">
                  <c:v>119.9</c:v>
                </c:pt>
                <c:pt idx="3000">
                  <c:v>120</c:v>
                </c:pt>
                <c:pt idx="3001">
                  <c:v>120.1</c:v>
                </c:pt>
                <c:pt idx="3002">
                  <c:v>120.2</c:v>
                </c:pt>
                <c:pt idx="3003">
                  <c:v>120.3</c:v>
                </c:pt>
                <c:pt idx="3004">
                  <c:v>120.4</c:v>
                </c:pt>
                <c:pt idx="3005">
                  <c:v>120.5</c:v>
                </c:pt>
                <c:pt idx="3006">
                  <c:v>120.6</c:v>
                </c:pt>
                <c:pt idx="3007">
                  <c:v>120.7</c:v>
                </c:pt>
                <c:pt idx="3008">
                  <c:v>120.8</c:v>
                </c:pt>
                <c:pt idx="3009">
                  <c:v>120.9</c:v>
                </c:pt>
                <c:pt idx="3010">
                  <c:v>121</c:v>
                </c:pt>
                <c:pt idx="3011">
                  <c:v>121.1</c:v>
                </c:pt>
                <c:pt idx="3012">
                  <c:v>121.2</c:v>
                </c:pt>
                <c:pt idx="3013">
                  <c:v>121.3</c:v>
                </c:pt>
                <c:pt idx="3014">
                  <c:v>121.4</c:v>
                </c:pt>
                <c:pt idx="3015">
                  <c:v>121.5</c:v>
                </c:pt>
                <c:pt idx="3016">
                  <c:v>121.6</c:v>
                </c:pt>
                <c:pt idx="3017">
                  <c:v>121.7</c:v>
                </c:pt>
                <c:pt idx="3018">
                  <c:v>121.8</c:v>
                </c:pt>
                <c:pt idx="3019">
                  <c:v>121.9</c:v>
                </c:pt>
                <c:pt idx="3020">
                  <c:v>122</c:v>
                </c:pt>
                <c:pt idx="3021">
                  <c:v>122.1</c:v>
                </c:pt>
                <c:pt idx="3022">
                  <c:v>122.2</c:v>
                </c:pt>
                <c:pt idx="3023">
                  <c:v>122.3</c:v>
                </c:pt>
                <c:pt idx="3024">
                  <c:v>122.4</c:v>
                </c:pt>
                <c:pt idx="3025">
                  <c:v>122.5</c:v>
                </c:pt>
                <c:pt idx="3026">
                  <c:v>122.6</c:v>
                </c:pt>
                <c:pt idx="3027">
                  <c:v>122.7</c:v>
                </c:pt>
                <c:pt idx="3028">
                  <c:v>122.8</c:v>
                </c:pt>
                <c:pt idx="3029">
                  <c:v>122.9</c:v>
                </c:pt>
                <c:pt idx="3030">
                  <c:v>123</c:v>
                </c:pt>
                <c:pt idx="3031">
                  <c:v>123.1</c:v>
                </c:pt>
                <c:pt idx="3032">
                  <c:v>123.2</c:v>
                </c:pt>
                <c:pt idx="3033">
                  <c:v>123.3</c:v>
                </c:pt>
                <c:pt idx="3034">
                  <c:v>123.4</c:v>
                </c:pt>
                <c:pt idx="3035">
                  <c:v>123.5</c:v>
                </c:pt>
                <c:pt idx="3036">
                  <c:v>123.6</c:v>
                </c:pt>
                <c:pt idx="3037">
                  <c:v>123.7</c:v>
                </c:pt>
                <c:pt idx="3038">
                  <c:v>123.8</c:v>
                </c:pt>
                <c:pt idx="3039">
                  <c:v>123.9</c:v>
                </c:pt>
                <c:pt idx="3040">
                  <c:v>124</c:v>
                </c:pt>
                <c:pt idx="3041">
                  <c:v>124.1</c:v>
                </c:pt>
                <c:pt idx="3042">
                  <c:v>124.2</c:v>
                </c:pt>
                <c:pt idx="3043">
                  <c:v>124.3</c:v>
                </c:pt>
                <c:pt idx="3044">
                  <c:v>124.4</c:v>
                </c:pt>
                <c:pt idx="3045">
                  <c:v>124.5</c:v>
                </c:pt>
                <c:pt idx="3046">
                  <c:v>124.6</c:v>
                </c:pt>
                <c:pt idx="3047">
                  <c:v>124.7</c:v>
                </c:pt>
                <c:pt idx="3048">
                  <c:v>124.8</c:v>
                </c:pt>
                <c:pt idx="3049">
                  <c:v>124.9</c:v>
                </c:pt>
                <c:pt idx="3050">
                  <c:v>125</c:v>
                </c:pt>
                <c:pt idx="3051">
                  <c:v>125.1</c:v>
                </c:pt>
                <c:pt idx="3052">
                  <c:v>125.2</c:v>
                </c:pt>
                <c:pt idx="3053">
                  <c:v>125.3</c:v>
                </c:pt>
                <c:pt idx="3054">
                  <c:v>125.4</c:v>
                </c:pt>
                <c:pt idx="3055">
                  <c:v>125.5</c:v>
                </c:pt>
                <c:pt idx="3056">
                  <c:v>125.6</c:v>
                </c:pt>
                <c:pt idx="3057">
                  <c:v>125.7</c:v>
                </c:pt>
                <c:pt idx="3058">
                  <c:v>125.8</c:v>
                </c:pt>
                <c:pt idx="3059">
                  <c:v>125.9</c:v>
                </c:pt>
                <c:pt idx="3060">
                  <c:v>126</c:v>
                </c:pt>
                <c:pt idx="3061">
                  <c:v>126.1</c:v>
                </c:pt>
                <c:pt idx="3062">
                  <c:v>126.2</c:v>
                </c:pt>
                <c:pt idx="3063">
                  <c:v>126.3</c:v>
                </c:pt>
                <c:pt idx="3064">
                  <c:v>126.4</c:v>
                </c:pt>
                <c:pt idx="3065">
                  <c:v>126.5</c:v>
                </c:pt>
                <c:pt idx="3066">
                  <c:v>126.6</c:v>
                </c:pt>
                <c:pt idx="3067">
                  <c:v>126.7</c:v>
                </c:pt>
                <c:pt idx="3068">
                  <c:v>126.8</c:v>
                </c:pt>
                <c:pt idx="3069">
                  <c:v>126.9</c:v>
                </c:pt>
                <c:pt idx="3070">
                  <c:v>127</c:v>
                </c:pt>
                <c:pt idx="3071">
                  <c:v>127.1</c:v>
                </c:pt>
                <c:pt idx="3072">
                  <c:v>127.2</c:v>
                </c:pt>
                <c:pt idx="3073">
                  <c:v>127.3</c:v>
                </c:pt>
                <c:pt idx="3074">
                  <c:v>127.4</c:v>
                </c:pt>
                <c:pt idx="3075">
                  <c:v>127.5</c:v>
                </c:pt>
                <c:pt idx="3076">
                  <c:v>127.6</c:v>
                </c:pt>
                <c:pt idx="3077">
                  <c:v>127.7</c:v>
                </c:pt>
                <c:pt idx="3078">
                  <c:v>127.8</c:v>
                </c:pt>
                <c:pt idx="3079">
                  <c:v>127.9</c:v>
                </c:pt>
                <c:pt idx="3080">
                  <c:v>128</c:v>
                </c:pt>
                <c:pt idx="3081">
                  <c:v>128.1</c:v>
                </c:pt>
                <c:pt idx="3082">
                  <c:v>128.2</c:v>
                </c:pt>
                <c:pt idx="3083">
                  <c:v>128.3</c:v>
                </c:pt>
                <c:pt idx="3084">
                  <c:v>128.4</c:v>
                </c:pt>
                <c:pt idx="3085">
                  <c:v>128.5</c:v>
                </c:pt>
                <c:pt idx="3086">
                  <c:v>128.6</c:v>
                </c:pt>
                <c:pt idx="3087">
                  <c:v>128.7</c:v>
                </c:pt>
                <c:pt idx="3088">
                  <c:v>128.8</c:v>
                </c:pt>
                <c:pt idx="3089">
                  <c:v>128.9</c:v>
                </c:pt>
                <c:pt idx="3090">
                  <c:v>129</c:v>
                </c:pt>
                <c:pt idx="3091">
                  <c:v>129.1</c:v>
                </c:pt>
                <c:pt idx="3092">
                  <c:v>129.2</c:v>
                </c:pt>
                <c:pt idx="3093">
                  <c:v>129.3</c:v>
                </c:pt>
                <c:pt idx="3094">
                  <c:v>129.4</c:v>
                </c:pt>
                <c:pt idx="3095">
                  <c:v>129.5</c:v>
                </c:pt>
                <c:pt idx="3096">
                  <c:v>129.6</c:v>
                </c:pt>
                <c:pt idx="3097">
                  <c:v>129.7</c:v>
                </c:pt>
                <c:pt idx="3098">
                  <c:v>129.8</c:v>
                </c:pt>
                <c:pt idx="3099">
                  <c:v>129.9</c:v>
                </c:pt>
                <c:pt idx="3100">
                  <c:v>130</c:v>
                </c:pt>
                <c:pt idx="3101">
                  <c:v>130.1</c:v>
                </c:pt>
                <c:pt idx="3102">
                  <c:v>130.2</c:v>
                </c:pt>
                <c:pt idx="3103">
                  <c:v>130.3</c:v>
                </c:pt>
                <c:pt idx="3104">
                  <c:v>130.4</c:v>
                </c:pt>
                <c:pt idx="3105">
                  <c:v>130.5</c:v>
                </c:pt>
                <c:pt idx="3106">
                  <c:v>130.6</c:v>
                </c:pt>
                <c:pt idx="3107">
                  <c:v>130.7</c:v>
                </c:pt>
                <c:pt idx="3108">
                  <c:v>130.8</c:v>
                </c:pt>
                <c:pt idx="3109">
                  <c:v>130.9</c:v>
                </c:pt>
                <c:pt idx="3110">
                  <c:v>131</c:v>
                </c:pt>
                <c:pt idx="3111">
                  <c:v>131.1</c:v>
                </c:pt>
                <c:pt idx="3112">
                  <c:v>131.2</c:v>
                </c:pt>
                <c:pt idx="3113">
                  <c:v>131.3</c:v>
                </c:pt>
                <c:pt idx="3114">
                  <c:v>131.4</c:v>
                </c:pt>
                <c:pt idx="3115">
                  <c:v>131.5</c:v>
                </c:pt>
                <c:pt idx="3116">
                  <c:v>131.6</c:v>
                </c:pt>
                <c:pt idx="3117">
                  <c:v>131.7</c:v>
                </c:pt>
                <c:pt idx="3118">
                  <c:v>131.8</c:v>
                </c:pt>
                <c:pt idx="3119">
                  <c:v>131.9</c:v>
                </c:pt>
                <c:pt idx="3120">
                  <c:v>132</c:v>
                </c:pt>
                <c:pt idx="3121">
                  <c:v>132.1</c:v>
                </c:pt>
                <c:pt idx="3122">
                  <c:v>132.2</c:v>
                </c:pt>
                <c:pt idx="3123">
                  <c:v>132.3</c:v>
                </c:pt>
                <c:pt idx="3124">
                  <c:v>132.4</c:v>
                </c:pt>
                <c:pt idx="3125">
                  <c:v>132.5</c:v>
                </c:pt>
                <c:pt idx="3126">
                  <c:v>132.6</c:v>
                </c:pt>
                <c:pt idx="3127">
                  <c:v>132.7</c:v>
                </c:pt>
                <c:pt idx="3128">
                  <c:v>132.8</c:v>
                </c:pt>
                <c:pt idx="3129">
                  <c:v>132.9</c:v>
                </c:pt>
                <c:pt idx="3130">
                  <c:v>133</c:v>
                </c:pt>
                <c:pt idx="3131">
                  <c:v>133.1</c:v>
                </c:pt>
                <c:pt idx="3132">
                  <c:v>133.2</c:v>
                </c:pt>
                <c:pt idx="3133">
                  <c:v>133.3</c:v>
                </c:pt>
                <c:pt idx="3134">
                  <c:v>133.4</c:v>
                </c:pt>
                <c:pt idx="3135">
                  <c:v>133.5</c:v>
                </c:pt>
                <c:pt idx="3136">
                  <c:v>133.6</c:v>
                </c:pt>
                <c:pt idx="3137">
                  <c:v>133.7</c:v>
                </c:pt>
                <c:pt idx="3138">
                  <c:v>133.8</c:v>
                </c:pt>
                <c:pt idx="3139">
                  <c:v>133.9</c:v>
                </c:pt>
                <c:pt idx="3140">
                  <c:v>134</c:v>
                </c:pt>
                <c:pt idx="3141">
                  <c:v>134.1</c:v>
                </c:pt>
                <c:pt idx="3142">
                  <c:v>134.2</c:v>
                </c:pt>
                <c:pt idx="3143">
                  <c:v>134.3</c:v>
                </c:pt>
                <c:pt idx="3144">
                  <c:v>134.4</c:v>
                </c:pt>
                <c:pt idx="3145">
                  <c:v>134.5</c:v>
                </c:pt>
                <c:pt idx="3146">
                  <c:v>134.6</c:v>
                </c:pt>
                <c:pt idx="3147">
                  <c:v>134.7</c:v>
                </c:pt>
                <c:pt idx="3148">
                  <c:v>134.8</c:v>
                </c:pt>
                <c:pt idx="3149">
                  <c:v>134.9</c:v>
                </c:pt>
                <c:pt idx="3150">
                  <c:v>135</c:v>
                </c:pt>
                <c:pt idx="3151">
                  <c:v>135.1</c:v>
                </c:pt>
                <c:pt idx="3152">
                  <c:v>135.2</c:v>
                </c:pt>
                <c:pt idx="3153">
                  <c:v>135.3</c:v>
                </c:pt>
                <c:pt idx="3154">
                  <c:v>135.4</c:v>
                </c:pt>
                <c:pt idx="3155">
                  <c:v>135.5</c:v>
                </c:pt>
                <c:pt idx="3156">
                  <c:v>135.6</c:v>
                </c:pt>
                <c:pt idx="3157">
                  <c:v>135.7</c:v>
                </c:pt>
                <c:pt idx="3158">
                  <c:v>135.8</c:v>
                </c:pt>
                <c:pt idx="3159">
                  <c:v>135.9</c:v>
                </c:pt>
                <c:pt idx="3160">
                  <c:v>136</c:v>
                </c:pt>
                <c:pt idx="3161">
                  <c:v>136.1</c:v>
                </c:pt>
                <c:pt idx="3162">
                  <c:v>136.2</c:v>
                </c:pt>
                <c:pt idx="3163">
                  <c:v>136.3</c:v>
                </c:pt>
                <c:pt idx="3164">
                  <c:v>136.4</c:v>
                </c:pt>
                <c:pt idx="3165">
                  <c:v>136.5</c:v>
                </c:pt>
                <c:pt idx="3166">
                  <c:v>136.6</c:v>
                </c:pt>
                <c:pt idx="3167">
                  <c:v>136.7</c:v>
                </c:pt>
                <c:pt idx="3168">
                  <c:v>136.8</c:v>
                </c:pt>
                <c:pt idx="3169">
                  <c:v>136.9</c:v>
                </c:pt>
                <c:pt idx="3170">
                  <c:v>137</c:v>
                </c:pt>
                <c:pt idx="3171">
                  <c:v>137.1</c:v>
                </c:pt>
                <c:pt idx="3172">
                  <c:v>137.2</c:v>
                </c:pt>
                <c:pt idx="3173">
                  <c:v>137.3</c:v>
                </c:pt>
                <c:pt idx="3174">
                  <c:v>137.4</c:v>
                </c:pt>
                <c:pt idx="3175">
                  <c:v>137.5</c:v>
                </c:pt>
                <c:pt idx="3176">
                  <c:v>137.6</c:v>
                </c:pt>
                <c:pt idx="3177">
                  <c:v>137.7</c:v>
                </c:pt>
                <c:pt idx="3178">
                  <c:v>137.8</c:v>
                </c:pt>
                <c:pt idx="3179">
                  <c:v>137.9</c:v>
                </c:pt>
                <c:pt idx="3180">
                  <c:v>138</c:v>
                </c:pt>
                <c:pt idx="3181">
                  <c:v>138.1</c:v>
                </c:pt>
                <c:pt idx="3182">
                  <c:v>138.2</c:v>
                </c:pt>
                <c:pt idx="3183">
                  <c:v>138.3</c:v>
                </c:pt>
                <c:pt idx="3184">
                  <c:v>138.4</c:v>
                </c:pt>
                <c:pt idx="3185">
                  <c:v>138.5</c:v>
                </c:pt>
                <c:pt idx="3186">
                  <c:v>138.6</c:v>
                </c:pt>
                <c:pt idx="3187">
                  <c:v>138.7</c:v>
                </c:pt>
                <c:pt idx="3188">
                  <c:v>138.8</c:v>
                </c:pt>
                <c:pt idx="3189">
                  <c:v>138.9</c:v>
                </c:pt>
                <c:pt idx="3190">
                  <c:v>139</c:v>
                </c:pt>
                <c:pt idx="3191">
                  <c:v>139.1</c:v>
                </c:pt>
                <c:pt idx="3192">
                  <c:v>139.2</c:v>
                </c:pt>
                <c:pt idx="3193">
                  <c:v>139.3</c:v>
                </c:pt>
                <c:pt idx="3194">
                  <c:v>139.4</c:v>
                </c:pt>
                <c:pt idx="3195">
                  <c:v>139.5</c:v>
                </c:pt>
                <c:pt idx="3196">
                  <c:v>139.6</c:v>
                </c:pt>
                <c:pt idx="3197">
                  <c:v>139.7</c:v>
                </c:pt>
                <c:pt idx="3198">
                  <c:v>139.8</c:v>
                </c:pt>
                <c:pt idx="3199">
                  <c:v>139.9</c:v>
                </c:pt>
                <c:pt idx="3200">
                  <c:v>140</c:v>
                </c:pt>
                <c:pt idx="3201">
                  <c:v>140.1</c:v>
                </c:pt>
                <c:pt idx="3202">
                  <c:v>140.2</c:v>
                </c:pt>
                <c:pt idx="3203">
                  <c:v>140.3</c:v>
                </c:pt>
                <c:pt idx="3204">
                  <c:v>140.4</c:v>
                </c:pt>
                <c:pt idx="3205">
                  <c:v>140.5</c:v>
                </c:pt>
                <c:pt idx="3206">
                  <c:v>140.6</c:v>
                </c:pt>
                <c:pt idx="3207">
                  <c:v>140.7</c:v>
                </c:pt>
                <c:pt idx="3208">
                  <c:v>140.8</c:v>
                </c:pt>
                <c:pt idx="3209">
                  <c:v>140.9</c:v>
                </c:pt>
                <c:pt idx="3210">
                  <c:v>141</c:v>
                </c:pt>
                <c:pt idx="3211">
                  <c:v>141.1</c:v>
                </c:pt>
                <c:pt idx="3212">
                  <c:v>141.2</c:v>
                </c:pt>
                <c:pt idx="3213">
                  <c:v>141.3</c:v>
                </c:pt>
                <c:pt idx="3214">
                  <c:v>141.4</c:v>
                </c:pt>
                <c:pt idx="3215">
                  <c:v>141.5</c:v>
                </c:pt>
                <c:pt idx="3216">
                  <c:v>141.6</c:v>
                </c:pt>
                <c:pt idx="3217">
                  <c:v>141.7</c:v>
                </c:pt>
                <c:pt idx="3218">
                  <c:v>141.8</c:v>
                </c:pt>
                <c:pt idx="3219">
                  <c:v>141.9</c:v>
                </c:pt>
                <c:pt idx="3220">
                  <c:v>142</c:v>
                </c:pt>
                <c:pt idx="3221">
                  <c:v>142.1</c:v>
                </c:pt>
                <c:pt idx="3222">
                  <c:v>142.2</c:v>
                </c:pt>
                <c:pt idx="3223">
                  <c:v>142.3</c:v>
                </c:pt>
                <c:pt idx="3224">
                  <c:v>142.4</c:v>
                </c:pt>
                <c:pt idx="3225">
                  <c:v>142.5</c:v>
                </c:pt>
                <c:pt idx="3226">
                  <c:v>142.6</c:v>
                </c:pt>
                <c:pt idx="3227">
                  <c:v>142.7</c:v>
                </c:pt>
                <c:pt idx="3228">
                  <c:v>142.8</c:v>
                </c:pt>
                <c:pt idx="3229">
                  <c:v>142.9</c:v>
                </c:pt>
                <c:pt idx="3230">
                  <c:v>143</c:v>
                </c:pt>
                <c:pt idx="3231">
                  <c:v>143.1</c:v>
                </c:pt>
                <c:pt idx="3232">
                  <c:v>143.2</c:v>
                </c:pt>
                <c:pt idx="3233">
                  <c:v>143.3</c:v>
                </c:pt>
                <c:pt idx="3234">
                  <c:v>143.4</c:v>
                </c:pt>
                <c:pt idx="3235">
                  <c:v>143.5</c:v>
                </c:pt>
                <c:pt idx="3236">
                  <c:v>143.6</c:v>
                </c:pt>
                <c:pt idx="3237">
                  <c:v>143.7</c:v>
                </c:pt>
                <c:pt idx="3238">
                  <c:v>143.8</c:v>
                </c:pt>
                <c:pt idx="3239">
                  <c:v>143.9</c:v>
                </c:pt>
                <c:pt idx="3240">
                  <c:v>144</c:v>
                </c:pt>
                <c:pt idx="3241">
                  <c:v>144.1</c:v>
                </c:pt>
                <c:pt idx="3242">
                  <c:v>144.2</c:v>
                </c:pt>
                <c:pt idx="3243">
                  <c:v>144.3</c:v>
                </c:pt>
                <c:pt idx="3244">
                  <c:v>144.4</c:v>
                </c:pt>
                <c:pt idx="3245">
                  <c:v>144.5</c:v>
                </c:pt>
                <c:pt idx="3246">
                  <c:v>144.6</c:v>
                </c:pt>
                <c:pt idx="3247">
                  <c:v>144.7</c:v>
                </c:pt>
                <c:pt idx="3248">
                  <c:v>144.8</c:v>
                </c:pt>
                <c:pt idx="3249">
                  <c:v>144.9</c:v>
                </c:pt>
                <c:pt idx="3250">
                  <c:v>145</c:v>
                </c:pt>
                <c:pt idx="3251">
                  <c:v>145.1</c:v>
                </c:pt>
                <c:pt idx="3252">
                  <c:v>145.2</c:v>
                </c:pt>
                <c:pt idx="3253">
                  <c:v>145.3</c:v>
                </c:pt>
                <c:pt idx="3254">
                  <c:v>145.4</c:v>
                </c:pt>
                <c:pt idx="3255">
                  <c:v>145.5</c:v>
                </c:pt>
                <c:pt idx="3256">
                  <c:v>145.6</c:v>
                </c:pt>
                <c:pt idx="3257">
                  <c:v>145.7</c:v>
                </c:pt>
                <c:pt idx="3258">
                  <c:v>145.8</c:v>
                </c:pt>
                <c:pt idx="3259">
                  <c:v>145.9</c:v>
                </c:pt>
                <c:pt idx="3260">
                  <c:v>146</c:v>
                </c:pt>
                <c:pt idx="3261">
                  <c:v>146.1</c:v>
                </c:pt>
                <c:pt idx="3262">
                  <c:v>146.2</c:v>
                </c:pt>
                <c:pt idx="3263">
                  <c:v>146.3</c:v>
                </c:pt>
                <c:pt idx="3264">
                  <c:v>146.4</c:v>
                </c:pt>
                <c:pt idx="3265">
                  <c:v>146.5</c:v>
                </c:pt>
                <c:pt idx="3266">
                  <c:v>146.6</c:v>
                </c:pt>
                <c:pt idx="3267">
                  <c:v>146.7</c:v>
                </c:pt>
                <c:pt idx="3268">
                  <c:v>146.8</c:v>
                </c:pt>
                <c:pt idx="3269">
                  <c:v>146.9</c:v>
                </c:pt>
                <c:pt idx="3270">
                  <c:v>147</c:v>
                </c:pt>
                <c:pt idx="3271">
                  <c:v>147.1</c:v>
                </c:pt>
                <c:pt idx="3272">
                  <c:v>147.2</c:v>
                </c:pt>
                <c:pt idx="3273">
                  <c:v>147.3</c:v>
                </c:pt>
                <c:pt idx="3274">
                  <c:v>147.4</c:v>
                </c:pt>
                <c:pt idx="3275">
                  <c:v>147.5</c:v>
                </c:pt>
                <c:pt idx="3276">
                  <c:v>147.6</c:v>
                </c:pt>
                <c:pt idx="3277">
                  <c:v>147.7</c:v>
                </c:pt>
                <c:pt idx="3278">
                  <c:v>147.8</c:v>
                </c:pt>
                <c:pt idx="3279">
                  <c:v>147.9</c:v>
                </c:pt>
                <c:pt idx="3280">
                  <c:v>148</c:v>
                </c:pt>
                <c:pt idx="3281">
                  <c:v>148.1</c:v>
                </c:pt>
                <c:pt idx="3282">
                  <c:v>148.2</c:v>
                </c:pt>
                <c:pt idx="3283">
                  <c:v>148.3</c:v>
                </c:pt>
                <c:pt idx="3284">
                  <c:v>148.4</c:v>
                </c:pt>
                <c:pt idx="3285">
                  <c:v>148.5</c:v>
                </c:pt>
                <c:pt idx="3286">
                  <c:v>148.6</c:v>
                </c:pt>
                <c:pt idx="3287">
                  <c:v>148.7</c:v>
                </c:pt>
                <c:pt idx="3288">
                  <c:v>148.8</c:v>
                </c:pt>
                <c:pt idx="3289">
                  <c:v>148.9</c:v>
                </c:pt>
                <c:pt idx="3290">
                  <c:v>149</c:v>
                </c:pt>
                <c:pt idx="3291">
                  <c:v>149.1</c:v>
                </c:pt>
                <c:pt idx="3292">
                  <c:v>149.2</c:v>
                </c:pt>
                <c:pt idx="3293">
                  <c:v>149.3</c:v>
                </c:pt>
                <c:pt idx="3294">
                  <c:v>149.4</c:v>
                </c:pt>
                <c:pt idx="3295">
                  <c:v>149.5</c:v>
                </c:pt>
                <c:pt idx="3296">
                  <c:v>149.6</c:v>
                </c:pt>
                <c:pt idx="3297">
                  <c:v>149.7</c:v>
                </c:pt>
                <c:pt idx="3298">
                  <c:v>149.8</c:v>
                </c:pt>
                <c:pt idx="3299">
                  <c:v>149.9</c:v>
                </c:pt>
                <c:pt idx="3300">
                  <c:v>150</c:v>
                </c:pt>
                <c:pt idx="3301">
                  <c:v>150.1</c:v>
                </c:pt>
                <c:pt idx="3302">
                  <c:v>150.2</c:v>
                </c:pt>
                <c:pt idx="3303">
                  <c:v>150.3</c:v>
                </c:pt>
                <c:pt idx="3304">
                  <c:v>150.4</c:v>
                </c:pt>
                <c:pt idx="3305">
                  <c:v>150.5</c:v>
                </c:pt>
                <c:pt idx="3306">
                  <c:v>150.6</c:v>
                </c:pt>
                <c:pt idx="3307">
                  <c:v>150.7</c:v>
                </c:pt>
                <c:pt idx="3308">
                  <c:v>150.8</c:v>
                </c:pt>
                <c:pt idx="3309">
                  <c:v>150.9</c:v>
                </c:pt>
                <c:pt idx="3310">
                  <c:v>151</c:v>
                </c:pt>
                <c:pt idx="3311">
                  <c:v>151.1</c:v>
                </c:pt>
                <c:pt idx="3312">
                  <c:v>151.2</c:v>
                </c:pt>
                <c:pt idx="3313">
                  <c:v>151.3</c:v>
                </c:pt>
                <c:pt idx="3314">
                  <c:v>151.4</c:v>
                </c:pt>
                <c:pt idx="3315">
                  <c:v>151.5</c:v>
                </c:pt>
                <c:pt idx="3316">
                  <c:v>151.6</c:v>
                </c:pt>
                <c:pt idx="3317">
                  <c:v>151.7</c:v>
                </c:pt>
                <c:pt idx="3318">
                  <c:v>151.8</c:v>
                </c:pt>
                <c:pt idx="3319">
                  <c:v>151.9</c:v>
                </c:pt>
                <c:pt idx="3320">
                  <c:v>152</c:v>
                </c:pt>
                <c:pt idx="3321">
                  <c:v>152.1</c:v>
                </c:pt>
                <c:pt idx="3322">
                  <c:v>152.2</c:v>
                </c:pt>
                <c:pt idx="3323">
                  <c:v>152.3</c:v>
                </c:pt>
                <c:pt idx="3324">
                  <c:v>152.4</c:v>
                </c:pt>
                <c:pt idx="3325">
                  <c:v>152.5</c:v>
                </c:pt>
                <c:pt idx="3326">
                  <c:v>152.6</c:v>
                </c:pt>
                <c:pt idx="3327">
                  <c:v>152.7</c:v>
                </c:pt>
                <c:pt idx="3328">
                  <c:v>152.8</c:v>
                </c:pt>
                <c:pt idx="3329">
                  <c:v>152.9</c:v>
                </c:pt>
                <c:pt idx="3330">
                  <c:v>153</c:v>
                </c:pt>
                <c:pt idx="3331">
                  <c:v>153.1</c:v>
                </c:pt>
                <c:pt idx="3332">
                  <c:v>153.2</c:v>
                </c:pt>
                <c:pt idx="3333">
                  <c:v>153.3</c:v>
                </c:pt>
                <c:pt idx="3334">
                  <c:v>153.4</c:v>
                </c:pt>
                <c:pt idx="3335">
                  <c:v>153.5</c:v>
                </c:pt>
                <c:pt idx="3336">
                  <c:v>153.6</c:v>
                </c:pt>
                <c:pt idx="3337">
                  <c:v>153.7</c:v>
                </c:pt>
                <c:pt idx="3338">
                  <c:v>153.8</c:v>
                </c:pt>
                <c:pt idx="3339">
                  <c:v>153.9</c:v>
                </c:pt>
                <c:pt idx="3340">
                  <c:v>154</c:v>
                </c:pt>
                <c:pt idx="3341">
                  <c:v>154.1</c:v>
                </c:pt>
                <c:pt idx="3342">
                  <c:v>154.2</c:v>
                </c:pt>
                <c:pt idx="3343">
                  <c:v>154.3</c:v>
                </c:pt>
                <c:pt idx="3344">
                  <c:v>154.4</c:v>
                </c:pt>
                <c:pt idx="3345">
                  <c:v>154.5</c:v>
                </c:pt>
                <c:pt idx="3346">
                  <c:v>154.6</c:v>
                </c:pt>
                <c:pt idx="3347">
                  <c:v>154.7</c:v>
                </c:pt>
                <c:pt idx="3348">
                  <c:v>154.8</c:v>
                </c:pt>
                <c:pt idx="3349">
                  <c:v>154.9</c:v>
                </c:pt>
                <c:pt idx="3350">
                  <c:v>155</c:v>
                </c:pt>
                <c:pt idx="3351">
                  <c:v>155.1</c:v>
                </c:pt>
                <c:pt idx="3352">
                  <c:v>155.2</c:v>
                </c:pt>
                <c:pt idx="3353">
                  <c:v>155.3</c:v>
                </c:pt>
                <c:pt idx="3354">
                  <c:v>155.4</c:v>
                </c:pt>
                <c:pt idx="3355">
                  <c:v>155.5</c:v>
                </c:pt>
                <c:pt idx="3356">
                  <c:v>155.6</c:v>
                </c:pt>
                <c:pt idx="3357">
                  <c:v>155.7</c:v>
                </c:pt>
                <c:pt idx="3358">
                  <c:v>155.8</c:v>
                </c:pt>
                <c:pt idx="3359">
                  <c:v>155.9</c:v>
                </c:pt>
                <c:pt idx="3360">
                  <c:v>156</c:v>
                </c:pt>
                <c:pt idx="3361">
                  <c:v>156.1</c:v>
                </c:pt>
                <c:pt idx="3362">
                  <c:v>156.2</c:v>
                </c:pt>
                <c:pt idx="3363">
                  <c:v>156.3</c:v>
                </c:pt>
                <c:pt idx="3364">
                  <c:v>156.4</c:v>
                </c:pt>
                <c:pt idx="3365">
                  <c:v>156.5</c:v>
                </c:pt>
                <c:pt idx="3366">
                  <c:v>156.6</c:v>
                </c:pt>
                <c:pt idx="3367">
                  <c:v>156.7</c:v>
                </c:pt>
                <c:pt idx="3368">
                  <c:v>156.8</c:v>
                </c:pt>
                <c:pt idx="3369">
                  <c:v>156.9</c:v>
                </c:pt>
                <c:pt idx="3370">
                  <c:v>157</c:v>
                </c:pt>
                <c:pt idx="3371">
                  <c:v>157.1</c:v>
                </c:pt>
                <c:pt idx="3372">
                  <c:v>157.2</c:v>
                </c:pt>
                <c:pt idx="3373">
                  <c:v>157.3</c:v>
                </c:pt>
                <c:pt idx="3374">
                  <c:v>157.4</c:v>
                </c:pt>
                <c:pt idx="3375">
                  <c:v>157.5</c:v>
                </c:pt>
                <c:pt idx="3376">
                  <c:v>157.6</c:v>
                </c:pt>
                <c:pt idx="3377">
                  <c:v>157.7</c:v>
                </c:pt>
                <c:pt idx="3378">
                  <c:v>157.8</c:v>
                </c:pt>
                <c:pt idx="3379">
                  <c:v>157.9</c:v>
                </c:pt>
                <c:pt idx="3380">
                  <c:v>158</c:v>
                </c:pt>
                <c:pt idx="3381">
                  <c:v>158.1</c:v>
                </c:pt>
                <c:pt idx="3382">
                  <c:v>158.2</c:v>
                </c:pt>
                <c:pt idx="3383">
                  <c:v>158.3</c:v>
                </c:pt>
                <c:pt idx="3384">
                  <c:v>158.4</c:v>
                </c:pt>
                <c:pt idx="3385">
                  <c:v>158.5</c:v>
                </c:pt>
                <c:pt idx="3386">
                  <c:v>158.6</c:v>
                </c:pt>
                <c:pt idx="3387">
                  <c:v>158.7</c:v>
                </c:pt>
                <c:pt idx="3388">
                  <c:v>158.8</c:v>
                </c:pt>
                <c:pt idx="3389">
                  <c:v>158.9</c:v>
                </c:pt>
                <c:pt idx="3390">
                  <c:v>159</c:v>
                </c:pt>
                <c:pt idx="3391">
                  <c:v>159.1</c:v>
                </c:pt>
                <c:pt idx="3392">
                  <c:v>159.2</c:v>
                </c:pt>
                <c:pt idx="3393">
                  <c:v>159.3</c:v>
                </c:pt>
                <c:pt idx="3394">
                  <c:v>159.4</c:v>
                </c:pt>
                <c:pt idx="3395">
                  <c:v>159.5</c:v>
                </c:pt>
                <c:pt idx="3396">
                  <c:v>159.6</c:v>
                </c:pt>
                <c:pt idx="3397">
                  <c:v>159.7</c:v>
                </c:pt>
                <c:pt idx="3398">
                  <c:v>159.8</c:v>
                </c:pt>
                <c:pt idx="3399">
                  <c:v>159.9</c:v>
                </c:pt>
                <c:pt idx="3400">
                  <c:v>160</c:v>
                </c:pt>
                <c:pt idx="3401">
                  <c:v>160.1</c:v>
                </c:pt>
                <c:pt idx="3402">
                  <c:v>160.2</c:v>
                </c:pt>
                <c:pt idx="3403">
                  <c:v>160.3</c:v>
                </c:pt>
                <c:pt idx="3404">
                  <c:v>160.4</c:v>
                </c:pt>
                <c:pt idx="3405">
                  <c:v>160.5</c:v>
                </c:pt>
                <c:pt idx="3406">
                  <c:v>160.6</c:v>
                </c:pt>
                <c:pt idx="3407">
                  <c:v>160.7</c:v>
                </c:pt>
                <c:pt idx="3408">
                  <c:v>160.8</c:v>
                </c:pt>
                <c:pt idx="3409">
                  <c:v>160.9</c:v>
                </c:pt>
                <c:pt idx="3410">
                  <c:v>161</c:v>
                </c:pt>
                <c:pt idx="3411">
                  <c:v>161.1</c:v>
                </c:pt>
                <c:pt idx="3412">
                  <c:v>161.2</c:v>
                </c:pt>
                <c:pt idx="3413">
                  <c:v>161.3</c:v>
                </c:pt>
                <c:pt idx="3414">
                  <c:v>161.4</c:v>
                </c:pt>
                <c:pt idx="3415">
                  <c:v>161.5</c:v>
                </c:pt>
                <c:pt idx="3416">
                  <c:v>161.6</c:v>
                </c:pt>
                <c:pt idx="3417">
                  <c:v>161.7</c:v>
                </c:pt>
                <c:pt idx="3418">
                  <c:v>161.8</c:v>
                </c:pt>
                <c:pt idx="3419">
                  <c:v>161.9</c:v>
                </c:pt>
                <c:pt idx="3420">
                  <c:v>162</c:v>
                </c:pt>
                <c:pt idx="3421">
                  <c:v>162.1</c:v>
                </c:pt>
                <c:pt idx="3422">
                  <c:v>162.2</c:v>
                </c:pt>
                <c:pt idx="3423">
                  <c:v>162.3</c:v>
                </c:pt>
                <c:pt idx="3424">
                  <c:v>162.4</c:v>
                </c:pt>
                <c:pt idx="3425">
                  <c:v>162.5</c:v>
                </c:pt>
                <c:pt idx="3426">
                  <c:v>162.6</c:v>
                </c:pt>
                <c:pt idx="3427">
                  <c:v>162.7</c:v>
                </c:pt>
                <c:pt idx="3428">
                  <c:v>162.8</c:v>
                </c:pt>
                <c:pt idx="3429">
                  <c:v>162.9</c:v>
                </c:pt>
                <c:pt idx="3430">
                  <c:v>163</c:v>
                </c:pt>
                <c:pt idx="3431">
                  <c:v>163.1</c:v>
                </c:pt>
                <c:pt idx="3432">
                  <c:v>163.2</c:v>
                </c:pt>
                <c:pt idx="3433">
                  <c:v>163.3</c:v>
                </c:pt>
                <c:pt idx="3434">
                  <c:v>163.4</c:v>
                </c:pt>
                <c:pt idx="3435">
                  <c:v>163.5</c:v>
                </c:pt>
                <c:pt idx="3436">
                  <c:v>163.6</c:v>
                </c:pt>
                <c:pt idx="3437">
                  <c:v>163.7</c:v>
                </c:pt>
                <c:pt idx="3438">
                  <c:v>163.8</c:v>
                </c:pt>
                <c:pt idx="3439">
                  <c:v>163.9</c:v>
                </c:pt>
                <c:pt idx="3440">
                  <c:v>164</c:v>
                </c:pt>
                <c:pt idx="3441">
                  <c:v>164.1</c:v>
                </c:pt>
                <c:pt idx="3442">
                  <c:v>164.2</c:v>
                </c:pt>
                <c:pt idx="3443">
                  <c:v>164.3</c:v>
                </c:pt>
                <c:pt idx="3444">
                  <c:v>164.4</c:v>
                </c:pt>
                <c:pt idx="3445">
                  <c:v>164.5</c:v>
                </c:pt>
                <c:pt idx="3446">
                  <c:v>164.6</c:v>
                </c:pt>
                <c:pt idx="3447">
                  <c:v>164.7</c:v>
                </c:pt>
                <c:pt idx="3448">
                  <c:v>164.8</c:v>
                </c:pt>
                <c:pt idx="3449">
                  <c:v>164.9</c:v>
                </c:pt>
                <c:pt idx="3450">
                  <c:v>165</c:v>
                </c:pt>
                <c:pt idx="3451">
                  <c:v>165.1</c:v>
                </c:pt>
                <c:pt idx="3452">
                  <c:v>165.2</c:v>
                </c:pt>
                <c:pt idx="3453">
                  <c:v>165.3</c:v>
                </c:pt>
                <c:pt idx="3454">
                  <c:v>165.4</c:v>
                </c:pt>
                <c:pt idx="3455">
                  <c:v>165.5</c:v>
                </c:pt>
                <c:pt idx="3456">
                  <c:v>165.6</c:v>
                </c:pt>
                <c:pt idx="3457">
                  <c:v>165.7</c:v>
                </c:pt>
                <c:pt idx="3458">
                  <c:v>165.8</c:v>
                </c:pt>
                <c:pt idx="3459">
                  <c:v>165.9</c:v>
                </c:pt>
                <c:pt idx="3460">
                  <c:v>166</c:v>
                </c:pt>
                <c:pt idx="3461">
                  <c:v>166.1</c:v>
                </c:pt>
                <c:pt idx="3462">
                  <c:v>166.2</c:v>
                </c:pt>
                <c:pt idx="3463">
                  <c:v>166.3</c:v>
                </c:pt>
                <c:pt idx="3464">
                  <c:v>166.4</c:v>
                </c:pt>
                <c:pt idx="3465">
                  <c:v>166.5</c:v>
                </c:pt>
                <c:pt idx="3466">
                  <c:v>166.6</c:v>
                </c:pt>
                <c:pt idx="3467">
                  <c:v>166.7</c:v>
                </c:pt>
                <c:pt idx="3468">
                  <c:v>166.8</c:v>
                </c:pt>
                <c:pt idx="3469">
                  <c:v>166.9</c:v>
                </c:pt>
                <c:pt idx="3470">
                  <c:v>167</c:v>
                </c:pt>
                <c:pt idx="3471">
                  <c:v>167.1</c:v>
                </c:pt>
                <c:pt idx="3472">
                  <c:v>167.2</c:v>
                </c:pt>
                <c:pt idx="3473">
                  <c:v>167.3</c:v>
                </c:pt>
                <c:pt idx="3474">
                  <c:v>167.4</c:v>
                </c:pt>
                <c:pt idx="3475">
                  <c:v>167.5</c:v>
                </c:pt>
                <c:pt idx="3476">
                  <c:v>167.6</c:v>
                </c:pt>
                <c:pt idx="3477">
                  <c:v>167.7</c:v>
                </c:pt>
                <c:pt idx="3478">
                  <c:v>167.8</c:v>
                </c:pt>
                <c:pt idx="3479">
                  <c:v>167.9</c:v>
                </c:pt>
                <c:pt idx="3480">
                  <c:v>168</c:v>
                </c:pt>
                <c:pt idx="3481">
                  <c:v>168.1</c:v>
                </c:pt>
                <c:pt idx="3482">
                  <c:v>168.2</c:v>
                </c:pt>
                <c:pt idx="3483">
                  <c:v>168.3</c:v>
                </c:pt>
                <c:pt idx="3484">
                  <c:v>168.4</c:v>
                </c:pt>
                <c:pt idx="3485">
                  <c:v>168.5</c:v>
                </c:pt>
                <c:pt idx="3486">
                  <c:v>168.6</c:v>
                </c:pt>
                <c:pt idx="3487">
                  <c:v>168.7</c:v>
                </c:pt>
                <c:pt idx="3488">
                  <c:v>168.8</c:v>
                </c:pt>
                <c:pt idx="3489">
                  <c:v>168.9</c:v>
                </c:pt>
                <c:pt idx="3490">
                  <c:v>169</c:v>
                </c:pt>
                <c:pt idx="3491">
                  <c:v>169.1</c:v>
                </c:pt>
                <c:pt idx="3492">
                  <c:v>169.2</c:v>
                </c:pt>
                <c:pt idx="3493">
                  <c:v>169.3</c:v>
                </c:pt>
                <c:pt idx="3494">
                  <c:v>169.4</c:v>
                </c:pt>
                <c:pt idx="3495">
                  <c:v>169.5</c:v>
                </c:pt>
                <c:pt idx="3496">
                  <c:v>169.6</c:v>
                </c:pt>
                <c:pt idx="3497">
                  <c:v>169.7</c:v>
                </c:pt>
                <c:pt idx="3498">
                  <c:v>169.8</c:v>
                </c:pt>
                <c:pt idx="3499">
                  <c:v>169.9</c:v>
                </c:pt>
                <c:pt idx="3500">
                  <c:v>170</c:v>
                </c:pt>
                <c:pt idx="3501">
                  <c:v>170.1</c:v>
                </c:pt>
                <c:pt idx="3502">
                  <c:v>170.2</c:v>
                </c:pt>
                <c:pt idx="3503">
                  <c:v>170.3</c:v>
                </c:pt>
                <c:pt idx="3504">
                  <c:v>170.4</c:v>
                </c:pt>
                <c:pt idx="3505">
                  <c:v>170.5</c:v>
                </c:pt>
                <c:pt idx="3506">
                  <c:v>170.6</c:v>
                </c:pt>
                <c:pt idx="3507">
                  <c:v>170.7</c:v>
                </c:pt>
                <c:pt idx="3508">
                  <c:v>170.8</c:v>
                </c:pt>
                <c:pt idx="3509">
                  <c:v>170.9</c:v>
                </c:pt>
                <c:pt idx="3510">
                  <c:v>171</c:v>
                </c:pt>
                <c:pt idx="3511">
                  <c:v>171.1</c:v>
                </c:pt>
                <c:pt idx="3512">
                  <c:v>171.2</c:v>
                </c:pt>
                <c:pt idx="3513">
                  <c:v>171.3</c:v>
                </c:pt>
                <c:pt idx="3514">
                  <c:v>171.4</c:v>
                </c:pt>
                <c:pt idx="3515">
                  <c:v>171.5</c:v>
                </c:pt>
                <c:pt idx="3516">
                  <c:v>171.6</c:v>
                </c:pt>
                <c:pt idx="3517">
                  <c:v>171.7</c:v>
                </c:pt>
                <c:pt idx="3518">
                  <c:v>171.8</c:v>
                </c:pt>
                <c:pt idx="3519">
                  <c:v>171.9</c:v>
                </c:pt>
                <c:pt idx="3520">
                  <c:v>172</c:v>
                </c:pt>
                <c:pt idx="3521">
                  <c:v>172.1</c:v>
                </c:pt>
                <c:pt idx="3522">
                  <c:v>172.2</c:v>
                </c:pt>
                <c:pt idx="3523">
                  <c:v>172.3</c:v>
                </c:pt>
                <c:pt idx="3524">
                  <c:v>172.4</c:v>
                </c:pt>
                <c:pt idx="3525">
                  <c:v>172.5</c:v>
                </c:pt>
                <c:pt idx="3526">
                  <c:v>172.6</c:v>
                </c:pt>
                <c:pt idx="3527">
                  <c:v>172.7</c:v>
                </c:pt>
                <c:pt idx="3528">
                  <c:v>172.8</c:v>
                </c:pt>
                <c:pt idx="3529">
                  <c:v>172.9</c:v>
                </c:pt>
                <c:pt idx="3530">
                  <c:v>173</c:v>
                </c:pt>
                <c:pt idx="3531">
                  <c:v>173.1</c:v>
                </c:pt>
                <c:pt idx="3532">
                  <c:v>173.2</c:v>
                </c:pt>
                <c:pt idx="3533">
                  <c:v>173.3</c:v>
                </c:pt>
                <c:pt idx="3534">
                  <c:v>173.4</c:v>
                </c:pt>
                <c:pt idx="3535">
                  <c:v>173.5</c:v>
                </c:pt>
                <c:pt idx="3536">
                  <c:v>173.6</c:v>
                </c:pt>
                <c:pt idx="3537">
                  <c:v>173.7</c:v>
                </c:pt>
                <c:pt idx="3538">
                  <c:v>173.8</c:v>
                </c:pt>
                <c:pt idx="3539">
                  <c:v>173.9</c:v>
                </c:pt>
                <c:pt idx="3540">
                  <c:v>174</c:v>
                </c:pt>
                <c:pt idx="3541">
                  <c:v>174.1</c:v>
                </c:pt>
                <c:pt idx="3542">
                  <c:v>174.2</c:v>
                </c:pt>
                <c:pt idx="3543">
                  <c:v>174.3</c:v>
                </c:pt>
                <c:pt idx="3544">
                  <c:v>174.4</c:v>
                </c:pt>
                <c:pt idx="3545">
                  <c:v>174.5</c:v>
                </c:pt>
                <c:pt idx="3546">
                  <c:v>174.6</c:v>
                </c:pt>
                <c:pt idx="3547">
                  <c:v>174.7</c:v>
                </c:pt>
                <c:pt idx="3548">
                  <c:v>174.8</c:v>
                </c:pt>
                <c:pt idx="3549">
                  <c:v>174.9</c:v>
                </c:pt>
                <c:pt idx="3550">
                  <c:v>175</c:v>
                </c:pt>
                <c:pt idx="3551">
                  <c:v>175.1</c:v>
                </c:pt>
                <c:pt idx="3552">
                  <c:v>175.2</c:v>
                </c:pt>
                <c:pt idx="3553">
                  <c:v>175.3</c:v>
                </c:pt>
                <c:pt idx="3554">
                  <c:v>175.4</c:v>
                </c:pt>
                <c:pt idx="3555">
                  <c:v>175.5</c:v>
                </c:pt>
                <c:pt idx="3556">
                  <c:v>175.6</c:v>
                </c:pt>
                <c:pt idx="3557">
                  <c:v>175.7</c:v>
                </c:pt>
                <c:pt idx="3558">
                  <c:v>175.8</c:v>
                </c:pt>
                <c:pt idx="3559">
                  <c:v>175.9</c:v>
                </c:pt>
                <c:pt idx="3560">
                  <c:v>176</c:v>
                </c:pt>
                <c:pt idx="3561">
                  <c:v>176.1</c:v>
                </c:pt>
                <c:pt idx="3562">
                  <c:v>176.2</c:v>
                </c:pt>
                <c:pt idx="3563">
                  <c:v>176.3</c:v>
                </c:pt>
                <c:pt idx="3564">
                  <c:v>176.4</c:v>
                </c:pt>
                <c:pt idx="3565">
                  <c:v>176.5</c:v>
                </c:pt>
                <c:pt idx="3566">
                  <c:v>176.6</c:v>
                </c:pt>
                <c:pt idx="3567">
                  <c:v>176.7</c:v>
                </c:pt>
                <c:pt idx="3568">
                  <c:v>176.8</c:v>
                </c:pt>
                <c:pt idx="3569">
                  <c:v>176.9</c:v>
                </c:pt>
                <c:pt idx="3570">
                  <c:v>177</c:v>
                </c:pt>
                <c:pt idx="3571">
                  <c:v>177.1</c:v>
                </c:pt>
                <c:pt idx="3572">
                  <c:v>177.2</c:v>
                </c:pt>
                <c:pt idx="3573">
                  <c:v>177.3</c:v>
                </c:pt>
                <c:pt idx="3574">
                  <c:v>177.4</c:v>
                </c:pt>
                <c:pt idx="3575">
                  <c:v>177.5</c:v>
                </c:pt>
                <c:pt idx="3576">
                  <c:v>177.6</c:v>
                </c:pt>
                <c:pt idx="3577">
                  <c:v>177.7</c:v>
                </c:pt>
                <c:pt idx="3578">
                  <c:v>177.8</c:v>
                </c:pt>
                <c:pt idx="3579">
                  <c:v>177.9</c:v>
                </c:pt>
                <c:pt idx="3580">
                  <c:v>178</c:v>
                </c:pt>
                <c:pt idx="3581">
                  <c:v>178.1</c:v>
                </c:pt>
                <c:pt idx="3582">
                  <c:v>178.2</c:v>
                </c:pt>
                <c:pt idx="3583">
                  <c:v>178.3</c:v>
                </c:pt>
                <c:pt idx="3584">
                  <c:v>178.4</c:v>
                </c:pt>
                <c:pt idx="3585">
                  <c:v>178.5</c:v>
                </c:pt>
                <c:pt idx="3586">
                  <c:v>178.6</c:v>
                </c:pt>
                <c:pt idx="3587">
                  <c:v>178.7</c:v>
                </c:pt>
                <c:pt idx="3588">
                  <c:v>178.8</c:v>
                </c:pt>
                <c:pt idx="3589">
                  <c:v>178.9</c:v>
                </c:pt>
                <c:pt idx="3590">
                  <c:v>179</c:v>
                </c:pt>
                <c:pt idx="3591">
                  <c:v>179.1</c:v>
                </c:pt>
                <c:pt idx="3592">
                  <c:v>179.2</c:v>
                </c:pt>
                <c:pt idx="3593">
                  <c:v>179.3</c:v>
                </c:pt>
                <c:pt idx="3594">
                  <c:v>179.4</c:v>
                </c:pt>
                <c:pt idx="3595">
                  <c:v>179.5</c:v>
                </c:pt>
                <c:pt idx="3596">
                  <c:v>179.6</c:v>
                </c:pt>
                <c:pt idx="3597">
                  <c:v>179.7</c:v>
                </c:pt>
                <c:pt idx="3598">
                  <c:v>179.8</c:v>
                </c:pt>
                <c:pt idx="3599">
                  <c:v>179.9</c:v>
                </c:pt>
                <c:pt idx="3600">
                  <c:v>180</c:v>
                </c:pt>
                <c:pt idx="3601">
                  <c:v>次の級</c:v>
                </c:pt>
              </c:strCache>
            </c:strRef>
          </c:cat>
          <c:val>
            <c:numRef>
              <c:f>Sheet6!$B$2:$B$3603</c:f>
              <c:numCache>
                <c:formatCode>General</c:formatCode>
                <c:ptCount val="3602"/>
                <c:pt idx="0">
                  <c:v>0</c:v>
                </c:pt>
                <c:pt idx="1">
                  <c:v>0</c:v>
                </c:pt>
                <c:pt idx="2">
                  <c:v>1</c:v>
                </c:pt>
                <c:pt idx="3">
                  <c:v>0</c:v>
                </c:pt>
                <c:pt idx="4">
                  <c:v>0</c:v>
                </c:pt>
                <c:pt idx="5">
                  <c:v>0</c:v>
                </c:pt>
                <c:pt idx="6">
                  <c:v>0</c:v>
                </c:pt>
                <c:pt idx="7">
                  <c:v>0</c:v>
                </c:pt>
                <c:pt idx="8">
                  <c:v>0</c:v>
                </c:pt>
                <c:pt idx="9">
                  <c:v>0</c:v>
                </c:pt>
                <c:pt idx="10">
                  <c:v>1</c:v>
                </c:pt>
                <c:pt idx="11">
                  <c:v>1</c:v>
                </c:pt>
                <c:pt idx="12">
                  <c:v>0</c:v>
                </c:pt>
                <c:pt idx="13">
                  <c:v>0</c:v>
                </c:pt>
                <c:pt idx="14">
                  <c:v>0</c:v>
                </c:pt>
                <c:pt idx="15">
                  <c:v>0</c:v>
                </c:pt>
                <c:pt idx="16">
                  <c:v>1</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2</c:v>
                </c:pt>
                <c:pt idx="43">
                  <c:v>0</c:v>
                </c:pt>
                <c:pt idx="44">
                  <c:v>0</c:v>
                </c:pt>
                <c:pt idx="45">
                  <c:v>1</c:v>
                </c:pt>
                <c:pt idx="46">
                  <c:v>0</c:v>
                </c:pt>
                <c:pt idx="47">
                  <c:v>0</c:v>
                </c:pt>
                <c:pt idx="48">
                  <c:v>0</c:v>
                </c:pt>
                <c:pt idx="49">
                  <c:v>0</c:v>
                </c:pt>
                <c:pt idx="50">
                  <c:v>0</c:v>
                </c:pt>
                <c:pt idx="51">
                  <c:v>0</c:v>
                </c:pt>
                <c:pt idx="52">
                  <c:v>0</c:v>
                </c:pt>
                <c:pt idx="53">
                  <c:v>0</c:v>
                </c:pt>
                <c:pt idx="54">
                  <c:v>1</c:v>
                </c:pt>
                <c:pt idx="55">
                  <c:v>0</c:v>
                </c:pt>
                <c:pt idx="56">
                  <c:v>0</c:v>
                </c:pt>
                <c:pt idx="57">
                  <c:v>1</c:v>
                </c:pt>
                <c:pt idx="58">
                  <c:v>1</c:v>
                </c:pt>
                <c:pt idx="59">
                  <c:v>1</c:v>
                </c:pt>
                <c:pt idx="60">
                  <c:v>0</c:v>
                </c:pt>
                <c:pt idx="61">
                  <c:v>0</c:v>
                </c:pt>
                <c:pt idx="62">
                  <c:v>0</c:v>
                </c:pt>
                <c:pt idx="63">
                  <c:v>0</c:v>
                </c:pt>
                <c:pt idx="64">
                  <c:v>0</c:v>
                </c:pt>
                <c:pt idx="65">
                  <c:v>1</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1</c:v>
                </c:pt>
                <c:pt idx="86">
                  <c:v>1</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1</c:v>
                </c:pt>
                <c:pt idx="101">
                  <c:v>0</c:v>
                </c:pt>
                <c:pt idx="102">
                  <c:v>1</c:v>
                </c:pt>
                <c:pt idx="103">
                  <c:v>0</c:v>
                </c:pt>
                <c:pt idx="104">
                  <c:v>1</c:v>
                </c:pt>
                <c:pt idx="105">
                  <c:v>0</c:v>
                </c:pt>
                <c:pt idx="106">
                  <c:v>0</c:v>
                </c:pt>
                <c:pt idx="107">
                  <c:v>0</c:v>
                </c:pt>
                <c:pt idx="108">
                  <c:v>0</c:v>
                </c:pt>
                <c:pt idx="109">
                  <c:v>0</c:v>
                </c:pt>
                <c:pt idx="110">
                  <c:v>0</c:v>
                </c:pt>
                <c:pt idx="111">
                  <c:v>1</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1</c:v>
                </c:pt>
                <c:pt idx="127">
                  <c:v>0</c:v>
                </c:pt>
                <c:pt idx="128">
                  <c:v>0</c:v>
                </c:pt>
                <c:pt idx="129">
                  <c:v>1</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1</c:v>
                </c:pt>
                <c:pt idx="149">
                  <c:v>0</c:v>
                </c:pt>
                <c:pt idx="150">
                  <c:v>0</c:v>
                </c:pt>
                <c:pt idx="151">
                  <c:v>0</c:v>
                </c:pt>
                <c:pt idx="152">
                  <c:v>0</c:v>
                </c:pt>
                <c:pt idx="153">
                  <c:v>0</c:v>
                </c:pt>
                <c:pt idx="154">
                  <c:v>1</c:v>
                </c:pt>
                <c:pt idx="155">
                  <c:v>0</c:v>
                </c:pt>
                <c:pt idx="156">
                  <c:v>0</c:v>
                </c:pt>
                <c:pt idx="157">
                  <c:v>0</c:v>
                </c:pt>
                <c:pt idx="158">
                  <c:v>0</c:v>
                </c:pt>
                <c:pt idx="159">
                  <c:v>0</c:v>
                </c:pt>
                <c:pt idx="160">
                  <c:v>1</c:v>
                </c:pt>
                <c:pt idx="161">
                  <c:v>0</c:v>
                </c:pt>
                <c:pt idx="162">
                  <c:v>0</c:v>
                </c:pt>
                <c:pt idx="163">
                  <c:v>0</c:v>
                </c:pt>
                <c:pt idx="164">
                  <c:v>0</c:v>
                </c:pt>
                <c:pt idx="165">
                  <c:v>0</c:v>
                </c:pt>
                <c:pt idx="166">
                  <c:v>0</c:v>
                </c:pt>
                <c:pt idx="167">
                  <c:v>0</c:v>
                </c:pt>
                <c:pt idx="168">
                  <c:v>0</c:v>
                </c:pt>
                <c:pt idx="169">
                  <c:v>0</c:v>
                </c:pt>
                <c:pt idx="170">
                  <c:v>1</c:v>
                </c:pt>
                <c:pt idx="171">
                  <c:v>0</c:v>
                </c:pt>
                <c:pt idx="172">
                  <c:v>0</c:v>
                </c:pt>
                <c:pt idx="173">
                  <c:v>0</c:v>
                </c:pt>
                <c:pt idx="174">
                  <c:v>0</c:v>
                </c:pt>
                <c:pt idx="175">
                  <c:v>1</c:v>
                </c:pt>
                <c:pt idx="176">
                  <c:v>0</c:v>
                </c:pt>
                <c:pt idx="177">
                  <c:v>0</c:v>
                </c:pt>
                <c:pt idx="178">
                  <c:v>0</c:v>
                </c:pt>
                <c:pt idx="179">
                  <c:v>0</c:v>
                </c:pt>
                <c:pt idx="180">
                  <c:v>2</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1</c:v>
                </c:pt>
                <c:pt idx="199">
                  <c:v>0</c:v>
                </c:pt>
                <c:pt idx="200">
                  <c:v>0</c:v>
                </c:pt>
                <c:pt idx="201">
                  <c:v>0</c:v>
                </c:pt>
                <c:pt idx="202">
                  <c:v>0</c:v>
                </c:pt>
                <c:pt idx="203">
                  <c:v>0</c:v>
                </c:pt>
                <c:pt idx="204">
                  <c:v>0</c:v>
                </c:pt>
                <c:pt idx="205">
                  <c:v>0</c:v>
                </c:pt>
                <c:pt idx="206">
                  <c:v>0</c:v>
                </c:pt>
                <c:pt idx="207">
                  <c:v>0</c:v>
                </c:pt>
                <c:pt idx="208">
                  <c:v>0</c:v>
                </c:pt>
                <c:pt idx="209">
                  <c:v>0</c:v>
                </c:pt>
                <c:pt idx="210">
                  <c:v>1</c:v>
                </c:pt>
                <c:pt idx="211">
                  <c:v>0</c:v>
                </c:pt>
                <c:pt idx="212">
                  <c:v>0</c:v>
                </c:pt>
                <c:pt idx="213">
                  <c:v>0</c:v>
                </c:pt>
                <c:pt idx="214">
                  <c:v>0</c:v>
                </c:pt>
                <c:pt idx="215">
                  <c:v>0</c:v>
                </c:pt>
                <c:pt idx="216">
                  <c:v>0</c:v>
                </c:pt>
                <c:pt idx="217">
                  <c:v>1</c:v>
                </c:pt>
                <c:pt idx="218">
                  <c:v>0</c:v>
                </c:pt>
                <c:pt idx="219">
                  <c:v>0</c:v>
                </c:pt>
                <c:pt idx="220">
                  <c:v>1</c:v>
                </c:pt>
                <c:pt idx="221">
                  <c:v>0</c:v>
                </c:pt>
                <c:pt idx="222">
                  <c:v>0</c:v>
                </c:pt>
                <c:pt idx="223">
                  <c:v>0</c:v>
                </c:pt>
                <c:pt idx="224">
                  <c:v>1</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1</c:v>
                </c:pt>
                <c:pt idx="241">
                  <c:v>0</c:v>
                </c:pt>
                <c:pt idx="242">
                  <c:v>0</c:v>
                </c:pt>
                <c:pt idx="243">
                  <c:v>0</c:v>
                </c:pt>
                <c:pt idx="244">
                  <c:v>0</c:v>
                </c:pt>
                <c:pt idx="245">
                  <c:v>0</c:v>
                </c:pt>
                <c:pt idx="246">
                  <c:v>0</c:v>
                </c:pt>
                <c:pt idx="247">
                  <c:v>0</c:v>
                </c:pt>
                <c:pt idx="248">
                  <c:v>1</c:v>
                </c:pt>
                <c:pt idx="249">
                  <c:v>0</c:v>
                </c:pt>
                <c:pt idx="250">
                  <c:v>0</c:v>
                </c:pt>
                <c:pt idx="251">
                  <c:v>0</c:v>
                </c:pt>
                <c:pt idx="252">
                  <c:v>1</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1</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1</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1</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1</c:v>
                </c:pt>
                <c:pt idx="1416">
                  <c:v>0</c:v>
                </c:pt>
                <c:pt idx="1417">
                  <c:v>1</c:v>
                </c:pt>
                <c:pt idx="1418">
                  <c:v>0</c:v>
                </c:pt>
                <c:pt idx="1419">
                  <c:v>1</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1</c:v>
                </c:pt>
                <c:pt idx="1457">
                  <c:v>0</c:v>
                </c:pt>
                <c:pt idx="1458">
                  <c:v>1</c:v>
                </c:pt>
                <c:pt idx="1459">
                  <c:v>0</c:v>
                </c:pt>
                <c:pt idx="1460">
                  <c:v>0</c:v>
                </c:pt>
                <c:pt idx="1461">
                  <c:v>0</c:v>
                </c:pt>
                <c:pt idx="1462">
                  <c:v>0</c:v>
                </c:pt>
                <c:pt idx="1463">
                  <c:v>0</c:v>
                </c:pt>
                <c:pt idx="1464">
                  <c:v>0</c:v>
                </c:pt>
                <c:pt idx="1465">
                  <c:v>0</c:v>
                </c:pt>
                <c:pt idx="1466">
                  <c:v>0</c:v>
                </c:pt>
                <c:pt idx="1467">
                  <c:v>0</c:v>
                </c:pt>
                <c:pt idx="1468">
                  <c:v>1</c:v>
                </c:pt>
                <c:pt idx="1469">
                  <c:v>0</c:v>
                </c:pt>
                <c:pt idx="1470">
                  <c:v>0</c:v>
                </c:pt>
                <c:pt idx="1471">
                  <c:v>0</c:v>
                </c:pt>
                <c:pt idx="1472">
                  <c:v>0</c:v>
                </c:pt>
                <c:pt idx="1473">
                  <c:v>1</c:v>
                </c:pt>
                <c:pt idx="1474">
                  <c:v>2</c:v>
                </c:pt>
                <c:pt idx="1475">
                  <c:v>1</c:v>
                </c:pt>
                <c:pt idx="1476">
                  <c:v>1</c:v>
                </c:pt>
                <c:pt idx="1477">
                  <c:v>0</c:v>
                </c:pt>
                <c:pt idx="1478">
                  <c:v>0</c:v>
                </c:pt>
                <c:pt idx="1479">
                  <c:v>0</c:v>
                </c:pt>
                <c:pt idx="1480">
                  <c:v>0</c:v>
                </c:pt>
                <c:pt idx="1481">
                  <c:v>1</c:v>
                </c:pt>
                <c:pt idx="1482">
                  <c:v>0</c:v>
                </c:pt>
                <c:pt idx="1483">
                  <c:v>0</c:v>
                </c:pt>
                <c:pt idx="1484">
                  <c:v>1</c:v>
                </c:pt>
                <c:pt idx="1485">
                  <c:v>1</c:v>
                </c:pt>
                <c:pt idx="1486">
                  <c:v>1</c:v>
                </c:pt>
                <c:pt idx="1487">
                  <c:v>0</c:v>
                </c:pt>
                <c:pt idx="1488">
                  <c:v>0</c:v>
                </c:pt>
                <c:pt idx="1489">
                  <c:v>1</c:v>
                </c:pt>
                <c:pt idx="1490">
                  <c:v>1</c:v>
                </c:pt>
                <c:pt idx="1491">
                  <c:v>0</c:v>
                </c:pt>
                <c:pt idx="1492">
                  <c:v>3</c:v>
                </c:pt>
                <c:pt idx="1493">
                  <c:v>0</c:v>
                </c:pt>
                <c:pt idx="1494">
                  <c:v>1</c:v>
                </c:pt>
                <c:pt idx="1495">
                  <c:v>1</c:v>
                </c:pt>
                <c:pt idx="1496">
                  <c:v>1</c:v>
                </c:pt>
                <c:pt idx="1497">
                  <c:v>1</c:v>
                </c:pt>
                <c:pt idx="1498">
                  <c:v>0</c:v>
                </c:pt>
                <c:pt idx="1499">
                  <c:v>1</c:v>
                </c:pt>
                <c:pt idx="1500">
                  <c:v>2</c:v>
                </c:pt>
                <c:pt idx="1501">
                  <c:v>0</c:v>
                </c:pt>
                <c:pt idx="1502">
                  <c:v>1</c:v>
                </c:pt>
                <c:pt idx="1503">
                  <c:v>0</c:v>
                </c:pt>
                <c:pt idx="1504">
                  <c:v>0</c:v>
                </c:pt>
                <c:pt idx="1505">
                  <c:v>0</c:v>
                </c:pt>
                <c:pt idx="1506">
                  <c:v>0</c:v>
                </c:pt>
                <c:pt idx="1507">
                  <c:v>0</c:v>
                </c:pt>
                <c:pt idx="1508">
                  <c:v>0</c:v>
                </c:pt>
                <c:pt idx="1509">
                  <c:v>0</c:v>
                </c:pt>
                <c:pt idx="1510">
                  <c:v>0</c:v>
                </c:pt>
                <c:pt idx="1511">
                  <c:v>0</c:v>
                </c:pt>
                <c:pt idx="1512">
                  <c:v>0</c:v>
                </c:pt>
                <c:pt idx="1513">
                  <c:v>0</c:v>
                </c:pt>
                <c:pt idx="1514">
                  <c:v>1</c:v>
                </c:pt>
                <c:pt idx="1515">
                  <c:v>2</c:v>
                </c:pt>
                <c:pt idx="1516">
                  <c:v>0</c:v>
                </c:pt>
                <c:pt idx="1517">
                  <c:v>1</c:v>
                </c:pt>
                <c:pt idx="1518">
                  <c:v>0</c:v>
                </c:pt>
                <c:pt idx="1519">
                  <c:v>1</c:v>
                </c:pt>
                <c:pt idx="1520">
                  <c:v>0</c:v>
                </c:pt>
                <c:pt idx="1521">
                  <c:v>3</c:v>
                </c:pt>
                <c:pt idx="1522">
                  <c:v>1</c:v>
                </c:pt>
                <c:pt idx="1523">
                  <c:v>1</c:v>
                </c:pt>
                <c:pt idx="1524">
                  <c:v>1</c:v>
                </c:pt>
                <c:pt idx="1525">
                  <c:v>2</c:v>
                </c:pt>
                <c:pt idx="1526">
                  <c:v>1</c:v>
                </c:pt>
                <c:pt idx="1527">
                  <c:v>1</c:v>
                </c:pt>
                <c:pt idx="1528">
                  <c:v>0</c:v>
                </c:pt>
                <c:pt idx="1529">
                  <c:v>0</c:v>
                </c:pt>
                <c:pt idx="1530">
                  <c:v>2</c:v>
                </c:pt>
                <c:pt idx="1531">
                  <c:v>4</c:v>
                </c:pt>
                <c:pt idx="1532">
                  <c:v>1</c:v>
                </c:pt>
                <c:pt idx="1533">
                  <c:v>1</c:v>
                </c:pt>
                <c:pt idx="1534">
                  <c:v>2</c:v>
                </c:pt>
                <c:pt idx="1535">
                  <c:v>5</c:v>
                </c:pt>
                <c:pt idx="1536">
                  <c:v>2</c:v>
                </c:pt>
                <c:pt idx="1537">
                  <c:v>1</c:v>
                </c:pt>
                <c:pt idx="1538">
                  <c:v>1</c:v>
                </c:pt>
                <c:pt idx="1539">
                  <c:v>2</c:v>
                </c:pt>
                <c:pt idx="1540">
                  <c:v>1</c:v>
                </c:pt>
                <c:pt idx="1541">
                  <c:v>1</c:v>
                </c:pt>
                <c:pt idx="1542">
                  <c:v>3</c:v>
                </c:pt>
                <c:pt idx="1543">
                  <c:v>1</c:v>
                </c:pt>
                <c:pt idx="1544">
                  <c:v>2</c:v>
                </c:pt>
                <c:pt idx="1545">
                  <c:v>1</c:v>
                </c:pt>
                <c:pt idx="1546">
                  <c:v>4</c:v>
                </c:pt>
                <c:pt idx="1547">
                  <c:v>5</c:v>
                </c:pt>
                <c:pt idx="1548">
                  <c:v>2</c:v>
                </c:pt>
                <c:pt idx="1549">
                  <c:v>0</c:v>
                </c:pt>
                <c:pt idx="1550">
                  <c:v>1</c:v>
                </c:pt>
                <c:pt idx="1551">
                  <c:v>1</c:v>
                </c:pt>
                <c:pt idx="1552">
                  <c:v>3</c:v>
                </c:pt>
                <c:pt idx="1553">
                  <c:v>3</c:v>
                </c:pt>
                <c:pt idx="1554">
                  <c:v>2</c:v>
                </c:pt>
                <c:pt idx="1555">
                  <c:v>2</c:v>
                </c:pt>
                <c:pt idx="1556">
                  <c:v>2</c:v>
                </c:pt>
                <c:pt idx="1557">
                  <c:v>4</c:v>
                </c:pt>
                <c:pt idx="1558">
                  <c:v>3</c:v>
                </c:pt>
                <c:pt idx="1559">
                  <c:v>1</c:v>
                </c:pt>
                <c:pt idx="1560">
                  <c:v>2</c:v>
                </c:pt>
                <c:pt idx="1561">
                  <c:v>1</c:v>
                </c:pt>
                <c:pt idx="1562">
                  <c:v>0</c:v>
                </c:pt>
                <c:pt idx="1563">
                  <c:v>0</c:v>
                </c:pt>
                <c:pt idx="1564">
                  <c:v>4</c:v>
                </c:pt>
                <c:pt idx="1565">
                  <c:v>4</c:v>
                </c:pt>
                <c:pt idx="1566">
                  <c:v>6</c:v>
                </c:pt>
                <c:pt idx="1567">
                  <c:v>7</c:v>
                </c:pt>
                <c:pt idx="1568">
                  <c:v>4</c:v>
                </c:pt>
                <c:pt idx="1569">
                  <c:v>5</c:v>
                </c:pt>
                <c:pt idx="1570">
                  <c:v>0</c:v>
                </c:pt>
                <c:pt idx="1571">
                  <c:v>1</c:v>
                </c:pt>
                <c:pt idx="1572">
                  <c:v>6</c:v>
                </c:pt>
                <c:pt idx="1573">
                  <c:v>4</c:v>
                </c:pt>
                <c:pt idx="1574">
                  <c:v>4</c:v>
                </c:pt>
                <c:pt idx="1575">
                  <c:v>3</c:v>
                </c:pt>
                <c:pt idx="1576">
                  <c:v>4</c:v>
                </c:pt>
                <c:pt idx="1577">
                  <c:v>9</c:v>
                </c:pt>
                <c:pt idx="1578">
                  <c:v>3</c:v>
                </c:pt>
                <c:pt idx="1579">
                  <c:v>2</c:v>
                </c:pt>
                <c:pt idx="1580">
                  <c:v>6</c:v>
                </c:pt>
                <c:pt idx="1581">
                  <c:v>6</c:v>
                </c:pt>
                <c:pt idx="1582">
                  <c:v>7</c:v>
                </c:pt>
                <c:pt idx="1583">
                  <c:v>5</c:v>
                </c:pt>
                <c:pt idx="1584">
                  <c:v>2</c:v>
                </c:pt>
                <c:pt idx="1585">
                  <c:v>3</c:v>
                </c:pt>
                <c:pt idx="1586">
                  <c:v>2</c:v>
                </c:pt>
                <c:pt idx="1587">
                  <c:v>6</c:v>
                </c:pt>
                <c:pt idx="1588">
                  <c:v>6</c:v>
                </c:pt>
                <c:pt idx="1589">
                  <c:v>11</c:v>
                </c:pt>
                <c:pt idx="1590">
                  <c:v>5</c:v>
                </c:pt>
                <c:pt idx="1591">
                  <c:v>3</c:v>
                </c:pt>
                <c:pt idx="1592">
                  <c:v>7</c:v>
                </c:pt>
                <c:pt idx="1593">
                  <c:v>7</c:v>
                </c:pt>
                <c:pt idx="1594">
                  <c:v>3</c:v>
                </c:pt>
                <c:pt idx="1595">
                  <c:v>6</c:v>
                </c:pt>
                <c:pt idx="1596">
                  <c:v>2</c:v>
                </c:pt>
                <c:pt idx="1597">
                  <c:v>6</c:v>
                </c:pt>
                <c:pt idx="1598">
                  <c:v>3</c:v>
                </c:pt>
                <c:pt idx="1599">
                  <c:v>8</c:v>
                </c:pt>
                <c:pt idx="1600">
                  <c:v>7</c:v>
                </c:pt>
                <c:pt idx="1601">
                  <c:v>8</c:v>
                </c:pt>
                <c:pt idx="1602">
                  <c:v>6</c:v>
                </c:pt>
                <c:pt idx="1603">
                  <c:v>5</c:v>
                </c:pt>
                <c:pt idx="1604">
                  <c:v>4</c:v>
                </c:pt>
                <c:pt idx="1605">
                  <c:v>8</c:v>
                </c:pt>
                <c:pt idx="1606">
                  <c:v>3</c:v>
                </c:pt>
                <c:pt idx="1607">
                  <c:v>8</c:v>
                </c:pt>
                <c:pt idx="1608">
                  <c:v>6</c:v>
                </c:pt>
                <c:pt idx="1609">
                  <c:v>4</c:v>
                </c:pt>
                <c:pt idx="1610">
                  <c:v>10</c:v>
                </c:pt>
                <c:pt idx="1611">
                  <c:v>7</c:v>
                </c:pt>
                <c:pt idx="1612">
                  <c:v>6</c:v>
                </c:pt>
                <c:pt idx="1613">
                  <c:v>6</c:v>
                </c:pt>
                <c:pt idx="1614">
                  <c:v>5</c:v>
                </c:pt>
                <c:pt idx="1615">
                  <c:v>4</c:v>
                </c:pt>
                <c:pt idx="1616">
                  <c:v>11</c:v>
                </c:pt>
                <c:pt idx="1617">
                  <c:v>5</c:v>
                </c:pt>
                <c:pt idx="1618">
                  <c:v>12</c:v>
                </c:pt>
                <c:pt idx="1619">
                  <c:v>11</c:v>
                </c:pt>
                <c:pt idx="1620">
                  <c:v>8</c:v>
                </c:pt>
                <c:pt idx="1621">
                  <c:v>8</c:v>
                </c:pt>
                <c:pt idx="1622">
                  <c:v>4</c:v>
                </c:pt>
                <c:pt idx="1623">
                  <c:v>9</c:v>
                </c:pt>
                <c:pt idx="1624">
                  <c:v>7</c:v>
                </c:pt>
                <c:pt idx="1625">
                  <c:v>4</c:v>
                </c:pt>
                <c:pt idx="1626">
                  <c:v>10</c:v>
                </c:pt>
                <c:pt idx="1627">
                  <c:v>11</c:v>
                </c:pt>
                <c:pt idx="1628">
                  <c:v>7</c:v>
                </c:pt>
                <c:pt idx="1629">
                  <c:v>7</c:v>
                </c:pt>
                <c:pt idx="1630">
                  <c:v>10</c:v>
                </c:pt>
                <c:pt idx="1631">
                  <c:v>8</c:v>
                </c:pt>
                <c:pt idx="1632">
                  <c:v>4</c:v>
                </c:pt>
                <c:pt idx="1633">
                  <c:v>7</c:v>
                </c:pt>
                <c:pt idx="1634">
                  <c:v>15</c:v>
                </c:pt>
                <c:pt idx="1635">
                  <c:v>11</c:v>
                </c:pt>
                <c:pt idx="1636">
                  <c:v>14</c:v>
                </c:pt>
                <c:pt idx="1637">
                  <c:v>12</c:v>
                </c:pt>
                <c:pt idx="1638">
                  <c:v>12</c:v>
                </c:pt>
                <c:pt idx="1639">
                  <c:v>12</c:v>
                </c:pt>
                <c:pt idx="1640">
                  <c:v>7</c:v>
                </c:pt>
                <c:pt idx="1641">
                  <c:v>10</c:v>
                </c:pt>
                <c:pt idx="1642">
                  <c:v>16</c:v>
                </c:pt>
                <c:pt idx="1643">
                  <c:v>17</c:v>
                </c:pt>
                <c:pt idx="1644">
                  <c:v>11</c:v>
                </c:pt>
                <c:pt idx="1645">
                  <c:v>13</c:v>
                </c:pt>
                <c:pt idx="1646">
                  <c:v>7</c:v>
                </c:pt>
                <c:pt idx="1647">
                  <c:v>21</c:v>
                </c:pt>
                <c:pt idx="1648">
                  <c:v>13</c:v>
                </c:pt>
                <c:pt idx="1649">
                  <c:v>17</c:v>
                </c:pt>
                <c:pt idx="1650">
                  <c:v>13</c:v>
                </c:pt>
                <c:pt idx="1651">
                  <c:v>9</c:v>
                </c:pt>
                <c:pt idx="1652">
                  <c:v>17</c:v>
                </c:pt>
                <c:pt idx="1653">
                  <c:v>10</c:v>
                </c:pt>
                <c:pt idx="1654">
                  <c:v>17</c:v>
                </c:pt>
                <c:pt idx="1655">
                  <c:v>12</c:v>
                </c:pt>
                <c:pt idx="1656">
                  <c:v>14</c:v>
                </c:pt>
                <c:pt idx="1657">
                  <c:v>12</c:v>
                </c:pt>
                <c:pt idx="1658">
                  <c:v>8</c:v>
                </c:pt>
                <c:pt idx="1659">
                  <c:v>14</c:v>
                </c:pt>
                <c:pt idx="1660">
                  <c:v>16</c:v>
                </c:pt>
                <c:pt idx="1661">
                  <c:v>16</c:v>
                </c:pt>
                <c:pt idx="1662">
                  <c:v>25</c:v>
                </c:pt>
                <c:pt idx="1663">
                  <c:v>11</c:v>
                </c:pt>
                <c:pt idx="1664">
                  <c:v>20</c:v>
                </c:pt>
                <c:pt idx="1665">
                  <c:v>14</c:v>
                </c:pt>
                <c:pt idx="1666">
                  <c:v>17</c:v>
                </c:pt>
                <c:pt idx="1667">
                  <c:v>18</c:v>
                </c:pt>
                <c:pt idx="1668">
                  <c:v>20</c:v>
                </c:pt>
                <c:pt idx="1669">
                  <c:v>12</c:v>
                </c:pt>
                <c:pt idx="1670">
                  <c:v>14</c:v>
                </c:pt>
                <c:pt idx="1671">
                  <c:v>13</c:v>
                </c:pt>
                <c:pt idx="1672">
                  <c:v>12</c:v>
                </c:pt>
                <c:pt idx="1673">
                  <c:v>11</c:v>
                </c:pt>
                <c:pt idx="1674">
                  <c:v>21</c:v>
                </c:pt>
                <c:pt idx="1675">
                  <c:v>19</c:v>
                </c:pt>
                <c:pt idx="1676">
                  <c:v>14</c:v>
                </c:pt>
                <c:pt idx="1677">
                  <c:v>18</c:v>
                </c:pt>
                <c:pt idx="1678">
                  <c:v>19</c:v>
                </c:pt>
                <c:pt idx="1679">
                  <c:v>21</c:v>
                </c:pt>
                <c:pt idx="1680">
                  <c:v>21</c:v>
                </c:pt>
                <c:pt idx="1681">
                  <c:v>21</c:v>
                </c:pt>
                <c:pt idx="1682">
                  <c:v>20</c:v>
                </c:pt>
                <c:pt idx="1683">
                  <c:v>30</c:v>
                </c:pt>
                <c:pt idx="1684">
                  <c:v>21</c:v>
                </c:pt>
                <c:pt idx="1685">
                  <c:v>26</c:v>
                </c:pt>
                <c:pt idx="1686">
                  <c:v>10</c:v>
                </c:pt>
                <c:pt idx="1687">
                  <c:v>18</c:v>
                </c:pt>
                <c:pt idx="1688">
                  <c:v>11</c:v>
                </c:pt>
                <c:pt idx="1689">
                  <c:v>22</c:v>
                </c:pt>
                <c:pt idx="1690">
                  <c:v>24</c:v>
                </c:pt>
                <c:pt idx="1691">
                  <c:v>26</c:v>
                </c:pt>
                <c:pt idx="1692">
                  <c:v>13</c:v>
                </c:pt>
                <c:pt idx="1693">
                  <c:v>19</c:v>
                </c:pt>
                <c:pt idx="1694">
                  <c:v>24</c:v>
                </c:pt>
                <c:pt idx="1695">
                  <c:v>27</c:v>
                </c:pt>
                <c:pt idx="1696">
                  <c:v>24</c:v>
                </c:pt>
                <c:pt idx="1697">
                  <c:v>21</c:v>
                </c:pt>
                <c:pt idx="1698">
                  <c:v>36</c:v>
                </c:pt>
                <c:pt idx="1699">
                  <c:v>23</c:v>
                </c:pt>
                <c:pt idx="1700">
                  <c:v>15</c:v>
                </c:pt>
                <c:pt idx="1701">
                  <c:v>26</c:v>
                </c:pt>
                <c:pt idx="1702">
                  <c:v>23</c:v>
                </c:pt>
                <c:pt idx="1703">
                  <c:v>30</c:v>
                </c:pt>
                <c:pt idx="1704">
                  <c:v>17</c:v>
                </c:pt>
                <c:pt idx="1705">
                  <c:v>23</c:v>
                </c:pt>
                <c:pt idx="1706">
                  <c:v>30</c:v>
                </c:pt>
                <c:pt idx="1707">
                  <c:v>31</c:v>
                </c:pt>
                <c:pt idx="1708">
                  <c:v>32</c:v>
                </c:pt>
                <c:pt idx="1709">
                  <c:v>30</c:v>
                </c:pt>
                <c:pt idx="1710">
                  <c:v>26</c:v>
                </c:pt>
                <c:pt idx="1711">
                  <c:v>25</c:v>
                </c:pt>
                <c:pt idx="1712">
                  <c:v>21</c:v>
                </c:pt>
                <c:pt idx="1713">
                  <c:v>23</c:v>
                </c:pt>
                <c:pt idx="1714">
                  <c:v>17</c:v>
                </c:pt>
                <c:pt idx="1715">
                  <c:v>34</c:v>
                </c:pt>
                <c:pt idx="1716">
                  <c:v>26</c:v>
                </c:pt>
                <c:pt idx="1717">
                  <c:v>24</c:v>
                </c:pt>
                <c:pt idx="1718">
                  <c:v>26</c:v>
                </c:pt>
                <c:pt idx="1719">
                  <c:v>22</c:v>
                </c:pt>
                <c:pt idx="1720">
                  <c:v>30</c:v>
                </c:pt>
                <c:pt idx="1721">
                  <c:v>24</c:v>
                </c:pt>
                <c:pt idx="1722">
                  <c:v>35</c:v>
                </c:pt>
                <c:pt idx="1723">
                  <c:v>37</c:v>
                </c:pt>
                <c:pt idx="1724">
                  <c:v>34</c:v>
                </c:pt>
                <c:pt idx="1725">
                  <c:v>29</c:v>
                </c:pt>
                <c:pt idx="1726">
                  <c:v>45</c:v>
                </c:pt>
                <c:pt idx="1727">
                  <c:v>24</c:v>
                </c:pt>
                <c:pt idx="1728">
                  <c:v>33</c:v>
                </c:pt>
                <c:pt idx="1729">
                  <c:v>29</c:v>
                </c:pt>
                <c:pt idx="1730">
                  <c:v>29</c:v>
                </c:pt>
                <c:pt idx="1731">
                  <c:v>32</c:v>
                </c:pt>
                <c:pt idx="1732">
                  <c:v>40</c:v>
                </c:pt>
                <c:pt idx="1733">
                  <c:v>33</c:v>
                </c:pt>
                <c:pt idx="1734">
                  <c:v>31</c:v>
                </c:pt>
                <c:pt idx="1735">
                  <c:v>28</c:v>
                </c:pt>
                <c:pt idx="1736">
                  <c:v>26</c:v>
                </c:pt>
                <c:pt idx="1737">
                  <c:v>27</c:v>
                </c:pt>
                <c:pt idx="1738">
                  <c:v>32</c:v>
                </c:pt>
                <c:pt idx="1739">
                  <c:v>39</c:v>
                </c:pt>
                <c:pt idx="1740">
                  <c:v>42</c:v>
                </c:pt>
                <c:pt idx="1741">
                  <c:v>33</c:v>
                </c:pt>
                <c:pt idx="1742">
                  <c:v>34</c:v>
                </c:pt>
                <c:pt idx="1743">
                  <c:v>46</c:v>
                </c:pt>
                <c:pt idx="1744">
                  <c:v>40</c:v>
                </c:pt>
                <c:pt idx="1745">
                  <c:v>28</c:v>
                </c:pt>
                <c:pt idx="1746">
                  <c:v>34</c:v>
                </c:pt>
                <c:pt idx="1747">
                  <c:v>53</c:v>
                </c:pt>
                <c:pt idx="1748">
                  <c:v>33</c:v>
                </c:pt>
                <c:pt idx="1749">
                  <c:v>31</c:v>
                </c:pt>
                <c:pt idx="1750">
                  <c:v>36</c:v>
                </c:pt>
                <c:pt idx="1751">
                  <c:v>25</c:v>
                </c:pt>
                <c:pt idx="1752">
                  <c:v>36</c:v>
                </c:pt>
                <c:pt idx="1753">
                  <c:v>22</c:v>
                </c:pt>
                <c:pt idx="1754">
                  <c:v>38</c:v>
                </c:pt>
                <c:pt idx="1755">
                  <c:v>41</c:v>
                </c:pt>
                <c:pt idx="1756">
                  <c:v>29</c:v>
                </c:pt>
                <c:pt idx="1757">
                  <c:v>28</c:v>
                </c:pt>
                <c:pt idx="1758">
                  <c:v>28</c:v>
                </c:pt>
                <c:pt idx="1759">
                  <c:v>31</c:v>
                </c:pt>
                <c:pt idx="1760">
                  <c:v>32</c:v>
                </c:pt>
                <c:pt idx="1761">
                  <c:v>28</c:v>
                </c:pt>
                <c:pt idx="1762">
                  <c:v>29</c:v>
                </c:pt>
                <c:pt idx="1763">
                  <c:v>34</c:v>
                </c:pt>
                <c:pt idx="1764">
                  <c:v>25</c:v>
                </c:pt>
                <c:pt idx="1765">
                  <c:v>38</c:v>
                </c:pt>
                <c:pt idx="1766">
                  <c:v>35</c:v>
                </c:pt>
                <c:pt idx="1767">
                  <c:v>31</c:v>
                </c:pt>
                <c:pt idx="1768">
                  <c:v>38</c:v>
                </c:pt>
                <c:pt idx="1769">
                  <c:v>43</c:v>
                </c:pt>
                <c:pt idx="1770">
                  <c:v>32</c:v>
                </c:pt>
                <c:pt idx="1771">
                  <c:v>40</c:v>
                </c:pt>
                <c:pt idx="1772">
                  <c:v>34</c:v>
                </c:pt>
                <c:pt idx="1773">
                  <c:v>28</c:v>
                </c:pt>
                <c:pt idx="1774">
                  <c:v>42</c:v>
                </c:pt>
                <c:pt idx="1775">
                  <c:v>48</c:v>
                </c:pt>
                <c:pt idx="1776">
                  <c:v>42</c:v>
                </c:pt>
                <c:pt idx="1777">
                  <c:v>33</c:v>
                </c:pt>
                <c:pt idx="1778">
                  <c:v>32</c:v>
                </c:pt>
                <c:pt idx="1779">
                  <c:v>43</c:v>
                </c:pt>
                <c:pt idx="1780">
                  <c:v>43</c:v>
                </c:pt>
                <c:pt idx="1781">
                  <c:v>37</c:v>
                </c:pt>
                <c:pt idx="1782">
                  <c:v>32</c:v>
                </c:pt>
                <c:pt idx="1783">
                  <c:v>28</c:v>
                </c:pt>
                <c:pt idx="1784">
                  <c:v>38</c:v>
                </c:pt>
                <c:pt idx="1785">
                  <c:v>34</c:v>
                </c:pt>
                <c:pt idx="1786">
                  <c:v>40</c:v>
                </c:pt>
                <c:pt idx="1787">
                  <c:v>40</c:v>
                </c:pt>
                <c:pt idx="1788">
                  <c:v>38</c:v>
                </c:pt>
                <c:pt idx="1789">
                  <c:v>30</c:v>
                </c:pt>
                <c:pt idx="1790">
                  <c:v>38</c:v>
                </c:pt>
                <c:pt idx="1791">
                  <c:v>36</c:v>
                </c:pt>
                <c:pt idx="1792">
                  <c:v>34</c:v>
                </c:pt>
                <c:pt idx="1793">
                  <c:v>45</c:v>
                </c:pt>
                <c:pt idx="1794">
                  <c:v>37</c:v>
                </c:pt>
                <c:pt idx="1795">
                  <c:v>43</c:v>
                </c:pt>
                <c:pt idx="1796">
                  <c:v>39</c:v>
                </c:pt>
                <c:pt idx="1797">
                  <c:v>33</c:v>
                </c:pt>
                <c:pt idx="1798">
                  <c:v>47</c:v>
                </c:pt>
                <c:pt idx="1799">
                  <c:v>36</c:v>
                </c:pt>
                <c:pt idx="1800">
                  <c:v>36</c:v>
                </c:pt>
                <c:pt idx="1801">
                  <c:v>51</c:v>
                </c:pt>
                <c:pt idx="1802">
                  <c:v>45</c:v>
                </c:pt>
                <c:pt idx="1803">
                  <c:v>47</c:v>
                </c:pt>
                <c:pt idx="1804">
                  <c:v>32</c:v>
                </c:pt>
                <c:pt idx="1805">
                  <c:v>37</c:v>
                </c:pt>
                <c:pt idx="1806">
                  <c:v>47</c:v>
                </c:pt>
                <c:pt idx="1807">
                  <c:v>19</c:v>
                </c:pt>
                <c:pt idx="1808">
                  <c:v>46</c:v>
                </c:pt>
                <c:pt idx="1809">
                  <c:v>46</c:v>
                </c:pt>
                <c:pt idx="1810">
                  <c:v>43</c:v>
                </c:pt>
                <c:pt idx="1811">
                  <c:v>42</c:v>
                </c:pt>
                <c:pt idx="1812">
                  <c:v>48</c:v>
                </c:pt>
                <c:pt idx="1813">
                  <c:v>42</c:v>
                </c:pt>
                <c:pt idx="1814">
                  <c:v>22</c:v>
                </c:pt>
                <c:pt idx="1815">
                  <c:v>35</c:v>
                </c:pt>
                <c:pt idx="1816">
                  <c:v>46</c:v>
                </c:pt>
                <c:pt idx="1817">
                  <c:v>29</c:v>
                </c:pt>
                <c:pt idx="1818">
                  <c:v>34</c:v>
                </c:pt>
                <c:pt idx="1819">
                  <c:v>40</c:v>
                </c:pt>
                <c:pt idx="1820">
                  <c:v>35</c:v>
                </c:pt>
                <c:pt idx="1821">
                  <c:v>31</c:v>
                </c:pt>
                <c:pt idx="1822">
                  <c:v>34</c:v>
                </c:pt>
                <c:pt idx="1823">
                  <c:v>46</c:v>
                </c:pt>
                <c:pt idx="1824">
                  <c:v>42</c:v>
                </c:pt>
                <c:pt idx="1825">
                  <c:v>32</c:v>
                </c:pt>
                <c:pt idx="1826">
                  <c:v>31</c:v>
                </c:pt>
                <c:pt idx="1827">
                  <c:v>32</c:v>
                </c:pt>
                <c:pt idx="1828">
                  <c:v>28</c:v>
                </c:pt>
                <c:pt idx="1829">
                  <c:v>47</c:v>
                </c:pt>
                <c:pt idx="1830">
                  <c:v>39</c:v>
                </c:pt>
                <c:pt idx="1831">
                  <c:v>30</c:v>
                </c:pt>
                <c:pt idx="1832">
                  <c:v>37</c:v>
                </c:pt>
                <c:pt idx="1833">
                  <c:v>29</c:v>
                </c:pt>
                <c:pt idx="1834">
                  <c:v>37</c:v>
                </c:pt>
                <c:pt idx="1835">
                  <c:v>40</c:v>
                </c:pt>
                <c:pt idx="1836">
                  <c:v>40</c:v>
                </c:pt>
                <c:pt idx="1837">
                  <c:v>34</c:v>
                </c:pt>
                <c:pt idx="1838">
                  <c:v>32</c:v>
                </c:pt>
                <c:pt idx="1839">
                  <c:v>46</c:v>
                </c:pt>
                <c:pt idx="1840">
                  <c:v>35</c:v>
                </c:pt>
                <c:pt idx="1841">
                  <c:v>41</c:v>
                </c:pt>
                <c:pt idx="1842">
                  <c:v>42</c:v>
                </c:pt>
                <c:pt idx="1843">
                  <c:v>25</c:v>
                </c:pt>
                <c:pt idx="1844">
                  <c:v>39</c:v>
                </c:pt>
                <c:pt idx="1845">
                  <c:v>37</c:v>
                </c:pt>
                <c:pt idx="1846">
                  <c:v>29</c:v>
                </c:pt>
                <c:pt idx="1847">
                  <c:v>33</c:v>
                </c:pt>
                <c:pt idx="1848">
                  <c:v>22</c:v>
                </c:pt>
                <c:pt idx="1849">
                  <c:v>34</c:v>
                </c:pt>
                <c:pt idx="1850">
                  <c:v>34</c:v>
                </c:pt>
                <c:pt idx="1851">
                  <c:v>35</c:v>
                </c:pt>
                <c:pt idx="1852">
                  <c:v>34</c:v>
                </c:pt>
                <c:pt idx="1853">
                  <c:v>41</c:v>
                </c:pt>
                <c:pt idx="1854">
                  <c:v>32</c:v>
                </c:pt>
                <c:pt idx="1855">
                  <c:v>26</c:v>
                </c:pt>
                <c:pt idx="1856">
                  <c:v>37</c:v>
                </c:pt>
                <c:pt idx="1857">
                  <c:v>34</c:v>
                </c:pt>
                <c:pt idx="1858">
                  <c:v>38</c:v>
                </c:pt>
                <c:pt idx="1859">
                  <c:v>31</c:v>
                </c:pt>
                <c:pt idx="1860">
                  <c:v>40</c:v>
                </c:pt>
                <c:pt idx="1861">
                  <c:v>29</c:v>
                </c:pt>
                <c:pt idx="1862">
                  <c:v>39</c:v>
                </c:pt>
                <c:pt idx="1863">
                  <c:v>20</c:v>
                </c:pt>
                <c:pt idx="1864">
                  <c:v>28</c:v>
                </c:pt>
                <c:pt idx="1865">
                  <c:v>40</c:v>
                </c:pt>
                <c:pt idx="1866">
                  <c:v>31</c:v>
                </c:pt>
                <c:pt idx="1867">
                  <c:v>39</c:v>
                </c:pt>
                <c:pt idx="1868">
                  <c:v>24</c:v>
                </c:pt>
                <c:pt idx="1869">
                  <c:v>29</c:v>
                </c:pt>
                <c:pt idx="1870">
                  <c:v>32</c:v>
                </c:pt>
                <c:pt idx="1871">
                  <c:v>29</c:v>
                </c:pt>
                <c:pt idx="1872">
                  <c:v>28</c:v>
                </c:pt>
                <c:pt idx="1873">
                  <c:v>39</c:v>
                </c:pt>
                <c:pt idx="1874">
                  <c:v>45</c:v>
                </c:pt>
                <c:pt idx="1875">
                  <c:v>34</c:v>
                </c:pt>
                <c:pt idx="1876">
                  <c:v>30</c:v>
                </c:pt>
                <c:pt idx="1877">
                  <c:v>29</c:v>
                </c:pt>
                <c:pt idx="1878">
                  <c:v>33</c:v>
                </c:pt>
                <c:pt idx="1879">
                  <c:v>25</c:v>
                </c:pt>
                <c:pt idx="1880">
                  <c:v>30</c:v>
                </c:pt>
                <c:pt idx="1881">
                  <c:v>22</c:v>
                </c:pt>
                <c:pt idx="1882">
                  <c:v>34</c:v>
                </c:pt>
                <c:pt idx="1883">
                  <c:v>16</c:v>
                </c:pt>
                <c:pt idx="1884">
                  <c:v>27</c:v>
                </c:pt>
                <c:pt idx="1885">
                  <c:v>28</c:v>
                </c:pt>
                <c:pt idx="1886">
                  <c:v>25</c:v>
                </c:pt>
                <c:pt idx="1887">
                  <c:v>30</c:v>
                </c:pt>
                <c:pt idx="1888">
                  <c:v>30</c:v>
                </c:pt>
                <c:pt idx="1889">
                  <c:v>32</c:v>
                </c:pt>
                <c:pt idx="1890">
                  <c:v>24</c:v>
                </c:pt>
                <c:pt idx="1891">
                  <c:v>17</c:v>
                </c:pt>
                <c:pt idx="1892">
                  <c:v>23</c:v>
                </c:pt>
                <c:pt idx="1893">
                  <c:v>22</c:v>
                </c:pt>
                <c:pt idx="1894">
                  <c:v>18</c:v>
                </c:pt>
                <c:pt idx="1895">
                  <c:v>27</c:v>
                </c:pt>
                <c:pt idx="1896">
                  <c:v>32</c:v>
                </c:pt>
                <c:pt idx="1897">
                  <c:v>38</c:v>
                </c:pt>
                <c:pt idx="1898">
                  <c:v>26</c:v>
                </c:pt>
                <c:pt idx="1899">
                  <c:v>37</c:v>
                </c:pt>
                <c:pt idx="1900">
                  <c:v>17</c:v>
                </c:pt>
                <c:pt idx="1901">
                  <c:v>20</c:v>
                </c:pt>
                <c:pt idx="1902">
                  <c:v>20</c:v>
                </c:pt>
                <c:pt idx="1903">
                  <c:v>19</c:v>
                </c:pt>
                <c:pt idx="1904">
                  <c:v>28</c:v>
                </c:pt>
                <c:pt idx="1905">
                  <c:v>27</c:v>
                </c:pt>
                <c:pt idx="1906">
                  <c:v>26</c:v>
                </c:pt>
                <c:pt idx="1907">
                  <c:v>18</c:v>
                </c:pt>
                <c:pt idx="1908">
                  <c:v>19</c:v>
                </c:pt>
                <c:pt idx="1909">
                  <c:v>22</c:v>
                </c:pt>
                <c:pt idx="1910">
                  <c:v>22</c:v>
                </c:pt>
                <c:pt idx="1911">
                  <c:v>24</c:v>
                </c:pt>
                <c:pt idx="1912">
                  <c:v>14</c:v>
                </c:pt>
                <c:pt idx="1913">
                  <c:v>14</c:v>
                </c:pt>
                <c:pt idx="1914">
                  <c:v>24</c:v>
                </c:pt>
                <c:pt idx="1915">
                  <c:v>17</c:v>
                </c:pt>
                <c:pt idx="1916">
                  <c:v>17</c:v>
                </c:pt>
                <c:pt idx="1917">
                  <c:v>25</c:v>
                </c:pt>
                <c:pt idx="1918">
                  <c:v>22</c:v>
                </c:pt>
                <c:pt idx="1919">
                  <c:v>13</c:v>
                </c:pt>
                <c:pt idx="1920">
                  <c:v>22</c:v>
                </c:pt>
                <c:pt idx="1921">
                  <c:v>21</c:v>
                </c:pt>
                <c:pt idx="1922">
                  <c:v>21</c:v>
                </c:pt>
                <c:pt idx="1923">
                  <c:v>20</c:v>
                </c:pt>
                <c:pt idx="1924">
                  <c:v>17</c:v>
                </c:pt>
                <c:pt idx="1925">
                  <c:v>16</c:v>
                </c:pt>
                <c:pt idx="1926">
                  <c:v>16</c:v>
                </c:pt>
                <c:pt idx="1927">
                  <c:v>21</c:v>
                </c:pt>
                <c:pt idx="1928">
                  <c:v>16</c:v>
                </c:pt>
                <c:pt idx="1929">
                  <c:v>27</c:v>
                </c:pt>
                <c:pt idx="1930">
                  <c:v>19</c:v>
                </c:pt>
                <c:pt idx="1931">
                  <c:v>11</c:v>
                </c:pt>
                <c:pt idx="1932">
                  <c:v>16</c:v>
                </c:pt>
                <c:pt idx="1933">
                  <c:v>23</c:v>
                </c:pt>
                <c:pt idx="1934">
                  <c:v>23</c:v>
                </c:pt>
                <c:pt idx="1935">
                  <c:v>19</c:v>
                </c:pt>
                <c:pt idx="1936">
                  <c:v>16</c:v>
                </c:pt>
                <c:pt idx="1937">
                  <c:v>19</c:v>
                </c:pt>
                <c:pt idx="1938">
                  <c:v>9</c:v>
                </c:pt>
                <c:pt idx="1939">
                  <c:v>15</c:v>
                </c:pt>
                <c:pt idx="1940">
                  <c:v>19</c:v>
                </c:pt>
                <c:pt idx="1941">
                  <c:v>15</c:v>
                </c:pt>
                <c:pt idx="1942">
                  <c:v>9</c:v>
                </c:pt>
                <c:pt idx="1943">
                  <c:v>16</c:v>
                </c:pt>
                <c:pt idx="1944">
                  <c:v>19</c:v>
                </c:pt>
                <c:pt idx="1945">
                  <c:v>22</c:v>
                </c:pt>
                <c:pt idx="1946">
                  <c:v>14</c:v>
                </c:pt>
                <c:pt idx="1947">
                  <c:v>11</c:v>
                </c:pt>
                <c:pt idx="1948">
                  <c:v>21</c:v>
                </c:pt>
                <c:pt idx="1949">
                  <c:v>14</c:v>
                </c:pt>
                <c:pt idx="1950">
                  <c:v>14</c:v>
                </c:pt>
                <c:pt idx="1951">
                  <c:v>18</c:v>
                </c:pt>
                <c:pt idx="1952">
                  <c:v>13</c:v>
                </c:pt>
                <c:pt idx="1953">
                  <c:v>17</c:v>
                </c:pt>
                <c:pt idx="1954">
                  <c:v>17</c:v>
                </c:pt>
                <c:pt idx="1955">
                  <c:v>16</c:v>
                </c:pt>
                <c:pt idx="1956">
                  <c:v>12</c:v>
                </c:pt>
                <c:pt idx="1957">
                  <c:v>12</c:v>
                </c:pt>
                <c:pt idx="1958">
                  <c:v>5</c:v>
                </c:pt>
                <c:pt idx="1959">
                  <c:v>12</c:v>
                </c:pt>
                <c:pt idx="1960">
                  <c:v>13</c:v>
                </c:pt>
                <c:pt idx="1961">
                  <c:v>11</c:v>
                </c:pt>
                <c:pt idx="1962">
                  <c:v>8</c:v>
                </c:pt>
                <c:pt idx="1963">
                  <c:v>16</c:v>
                </c:pt>
                <c:pt idx="1964">
                  <c:v>12</c:v>
                </c:pt>
                <c:pt idx="1965">
                  <c:v>6</c:v>
                </c:pt>
                <c:pt idx="1966">
                  <c:v>15</c:v>
                </c:pt>
                <c:pt idx="1967">
                  <c:v>12</c:v>
                </c:pt>
                <c:pt idx="1968">
                  <c:v>12</c:v>
                </c:pt>
                <c:pt idx="1969">
                  <c:v>6</c:v>
                </c:pt>
                <c:pt idx="1970">
                  <c:v>8</c:v>
                </c:pt>
                <c:pt idx="1971">
                  <c:v>10</c:v>
                </c:pt>
                <c:pt idx="1972">
                  <c:v>8</c:v>
                </c:pt>
                <c:pt idx="1973">
                  <c:v>9</c:v>
                </c:pt>
                <c:pt idx="1974">
                  <c:v>6</c:v>
                </c:pt>
                <c:pt idx="1975">
                  <c:v>7</c:v>
                </c:pt>
                <c:pt idx="1976">
                  <c:v>6</c:v>
                </c:pt>
                <c:pt idx="1977">
                  <c:v>5</c:v>
                </c:pt>
                <c:pt idx="1978">
                  <c:v>9</c:v>
                </c:pt>
                <c:pt idx="1979">
                  <c:v>9</c:v>
                </c:pt>
                <c:pt idx="1980">
                  <c:v>8</c:v>
                </c:pt>
                <c:pt idx="1981">
                  <c:v>1</c:v>
                </c:pt>
                <c:pt idx="1982">
                  <c:v>6</c:v>
                </c:pt>
                <c:pt idx="1983">
                  <c:v>8</c:v>
                </c:pt>
                <c:pt idx="1984">
                  <c:v>7</c:v>
                </c:pt>
                <c:pt idx="1985">
                  <c:v>8</c:v>
                </c:pt>
                <c:pt idx="1986">
                  <c:v>7</c:v>
                </c:pt>
                <c:pt idx="1987">
                  <c:v>8</c:v>
                </c:pt>
                <c:pt idx="1988">
                  <c:v>4</c:v>
                </c:pt>
                <c:pt idx="1989">
                  <c:v>6</c:v>
                </c:pt>
                <c:pt idx="1990">
                  <c:v>6</c:v>
                </c:pt>
                <c:pt idx="1991">
                  <c:v>6</c:v>
                </c:pt>
                <c:pt idx="1992">
                  <c:v>9</c:v>
                </c:pt>
                <c:pt idx="1993">
                  <c:v>7</c:v>
                </c:pt>
                <c:pt idx="1994">
                  <c:v>8</c:v>
                </c:pt>
                <c:pt idx="1995">
                  <c:v>5</c:v>
                </c:pt>
                <c:pt idx="1996">
                  <c:v>6</c:v>
                </c:pt>
                <c:pt idx="1997">
                  <c:v>4</c:v>
                </c:pt>
                <c:pt idx="1998">
                  <c:v>4</c:v>
                </c:pt>
                <c:pt idx="1999">
                  <c:v>10</c:v>
                </c:pt>
                <c:pt idx="2000">
                  <c:v>5</c:v>
                </c:pt>
                <c:pt idx="2001">
                  <c:v>3</c:v>
                </c:pt>
                <c:pt idx="2002">
                  <c:v>7</c:v>
                </c:pt>
                <c:pt idx="2003">
                  <c:v>7</c:v>
                </c:pt>
                <c:pt idx="2004">
                  <c:v>3</c:v>
                </c:pt>
                <c:pt idx="2005">
                  <c:v>1</c:v>
                </c:pt>
                <c:pt idx="2006">
                  <c:v>4</c:v>
                </c:pt>
                <c:pt idx="2007">
                  <c:v>5</c:v>
                </c:pt>
                <c:pt idx="2008">
                  <c:v>1</c:v>
                </c:pt>
                <c:pt idx="2009">
                  <c:v>2</c:v>
                </c:pt>
                <c:pt idx="2010">
                  <c:v>4</c:v>
                </c:pt>
                <c:pt idx="2011">
                  <c:v>4</c:v>
                </c:pt>
                <c:pt idx="2012">
                  <c:v>2</c:v>
                </c:pt>
                <c:pt idx="2013">
                  <c:v>3</c:v>
                </c:pt>
                <c:pt idx="2014">
                  <c:v>1</c:v>
                </c:pt>
                <c:pt idx="2015">
                  <c:v>6</c:v>
                </c:pt>
                <c:pt idx="2016">
                  <c:v>3</c:v>
                </c:pt>
                <c:pt idx="2017">
                  <c:v>3</c:v>
                </c:pt>
                <c:pt idx="2018">
                  <c:v>3</c:v>
                </c:pt>
                <c:pt idx="2019">
                  <c:v>4</c:v>
                </c:pt>
                <c:pt idx="2020">
                  <c:v>7</c:v>
                </c:pt>
                <c:pt idx="2021">
                  <c:v>10</c:v>
                </c:pt>
                <c:pt idx="2022">
                  <c:v>5</c:v>
                </c:pt>
                <c:pt idx="2023">
                  <c:v>5</c:v>
                </c:pt>
                <c:pt idx="2024">
                  <c:v>4</c:v>
                </c:pt>
                <c:pt idx="2025">
                  <c:v>3</c:v>
                </c:pt>
                <c:pt idx="2026">
                  <c:v>5</c:v>
                </c:pt>
                <c:pt idx="2027">
                  <c:v>2</c:v>
                </c:pt>
                <c:pt idx="2028">
                  <c:v>4</c:v>
                </c:pt>
                <c:pt idx="2029">
                  <c:v>0</c:v>
                </c:pt>
                <c:pt idx="2030">
                  <c:v>4</c:v>
                </c:pt>
                <c:pt idx="2031">
                  <c:v>7</c:v>
                </c:pt>
                <c:pt idx="2032">
                  <c:v>6</c:v>
                </c:pt>
                <c:pt idx="2033">
                  <c:v>2</c:v>
                </c:pt>
                <c:pt idx="2034">
                  <c:v>6</c:v>
                </c:pt>
                <c:pt idx="2035">
                  <c:v>4</c:v>
                </c:pt>
                <c:pt idx="2036">
                  <c:v>4</c:v>
                </c:pt>
                <c:pt idx="2037">
                  <c:v>2</c:v>
                </c:pt>
                <c:pt idx="2038">
                  <c:v>5</c:v>
                </c:pt>
                <c:pt idx="2039">
                  <c:v>1</c:v>
                </c:pt>
                <c:pt idx="2040">
                  <c:v>0</c:v>
                </c:pt>
                <c:pt idx="2041">
                  <c:v>3</c:v>
                </c:pt>
                <c:pt idx="2042">
                  <c:v>2</c:v>
                </c:pt>
                <c:pt idx="2043">
                  <c:v>4</c:v>
                </c:pt>
                <c:pt idx="2044">
                  <c:v>3</c:v>
                </c:pt>
                <c:pt idx="2045">
                  <c:v>1</c:v>
                </c:pt>
                <c:pt idx="2046">
                  <c:v>0</c:v>
                </c:pt>
                <c:pt idx="2047">
                  <c:v>1</c:v>
                </c:pt>
                <c:pt idx="2048">
                  <c:v>1</c:v>
                </c:pt>
                <c:pt idx="2049">
                  <c:v>3</c:v>
                </c:pt>
                <c:pt idx="2050">
                  <c:v>1</c:v>
                </c:pt>
                <c:pt idx="2051">
                  <c:v>3</c:v>
                </c:pt>
                <c:pt idx="2052">
                  <c:v>0</c:v>
                </c:pt>
                <c:pt idx="2053">
                  <c:v>4</c:v>
                </c:pt>
                <c:pt idx="2054">
                  <c:v>6</c:v>
                </c:pt>
                <c:pt idx="2055">
                  <c:v>3</c:v>
                </c:pt>
                <c:pt idx="2056">
                  <c:v>3</c:v>
                </c:pt>
                <c:pt idx="2057">
                  <c:v>2</c:v>
                </c:pt>
                <c:pt idx="2058">
                  <c:v>2</c:v>
                </c:pt>
                <c:pt idx="2059">
                  <c:v>4</c:v>
                </c:pt>
                <c:pt idx="2060">
                  <c:v>0</c:v>
                </c:pt>
                <c:pt idx="2061">
                  <c:v>1</c:v>
                </c:pt>
                <c:pt idx="2062">
                  <c:v>1</c:v>
                </c:pt>
                <c:pt idx="2063">
                  <c:v>2</c:v>
                </c:pt>
                <c:pt idx="2064">
                  <c:v>0</c:v>
                </c:pt>
                <c:pt idx="2065">
                  <c:v>0</c:v>
                </c:pt>
                <c:pt idx="2066">
                  <c:v>2</c:v>
                </c:pt>
                <c:pt idx="2067">
                  <c:v>4</c:v>
                </c:pt>
                <c:pt idx="2068">
                  <c:v>1</c:v>
                </c:pt>
                <c:pt idx="2069">
                  <c:v>2</c:v>
                </c:pt>
                <c:pt idx="2070">
                  <c:v>1</c:v>
                </c:pt>
                <c:pt idx="2071">
                  <c:v>1</c:v>
                </c:pt>
                <c:pt idx="2072">
                  <c:v>0</c:v>
                </c:pt>
                <c:pt idx="2073">
                  <c:v>1</c:v>
                </c:pt>
                <c:pt idx="2074">
                  <c:v>0</c:v>
                </c:pt>
                <c:pt idx="2075">
                  <c:v>3</c:v>
                </c:pt>
                <c:pt idx="2076">
                  <c:v>1</c:v>
                </c:pt>
                <c:pt idx="2077">
                  <c:v>1</c:v>
                </c:pt>
                <c:pt idx="2078">
                  <c:v>1</c:v>
                </c:pt>
                <c:pt idx="2079">
                  <c:v>1</c:v>
                </c:pt>
                <c:pt idx="2080">
                  <c:v>2</c:v>
                </c:pt>
                <c:pt idx="2081">
                  <c:v>0</c:v>
                </c:pt>
                <c:pt idx="2082">
                  <c:v>1</c:v>
                </c:pt>
                <c:pt idx="2083">
                  <c:v>1</c:v>
                </c:pt>
                <c:pt idx="2084">
                  <c:v>3</c:v>
                </c:pt>
                <c:pt idx="2085">
                  <c:v>1</c:v>
                </c:pt>
                <c:pt idx="2086">
                  <c:v>0</c:v>
                </c:pt>
                <c:pt idx="2087">
                  <c:v>3</c:v>
                </c:pt>
                <c:pt idx="2088">
                  <c:v>2</c:v>
                </c:pt>
                <c:pt idx="2089">
                  <c:v>0</c:v>
                </c:pt>
                <c:pt idx="2090">
                  <c:v>2</c:v>
                </c:pt>
                <c:pt idx="2091">
                  <c:v>2</c:v>
                </c:pt>
                <c:pt idx="2092">
                  <c:v>0</c:v>
                </c:pt>
                <c:pt idx="2093">
                  <c:v>0</c:v>
                </c:pt>
                <c:pt idx="2094">
                  <c:v>3</c:v>
                </c:pt>
                <c:pt idx="2095">
                  <c:v>0</c:v>
                </c:pt>
                <c:pt idx="2096">
                  <c:v>1</c:v>
                </c:pt>
                <c:pt idx="2097">
                  <c:v>0</c:v>
                </c:pt>
                <c:pt idx="2098">
                  <c:v>1</c:v>
                </c:pt>
                <c:pt idx="2099">
                  <c:v>2</c:v>
                </c:pt>
                <c:pt idx="2100">
                  <c:v>0</c:v>
                </c:pt>
                <c:pt idx="2101">
                  <c:v>0</c:v>
                </c:pt>
                <c:pt idx="2102">
                  <c:v>0</c:v>
                </c:pt>
                <c:pt idx="2103">
                  <c:v>0</c:v>
                </c:pt>
                <c:pt idx="2104">
                  <c:v>0</c:v>
                </c:pt>
                <c:pt idx="2105">
                  <c:v>0</c:v>
                </c:pt>
                <c:pt idx="2106">
                  <c:v>1</c:v>
                </c:pt>
                <c:pt idx="2107">
                  <c:v>0</c:v>
                </c:pt>
                <c:pt idx="2108">
                  <c:v>0</c:v>
                </c:pt>
                <c:pt idx="2109">
                  <c:v>0</c:v>
                </c:pt>
                <c:pt idx="2110">
                  <c:v>1</c:v>
                </c:pt>
                <c:pt idx="2111">
                  <c:v>1</c:v>
                </c:pt>
                <c:pt idx="2112">
                  <c:v>0</c:v>
                </c:pt>
                <c:pt idx="2113">
                  <c:v>2</c:v>
                </c:pt>
                <c:pt idx="2114">
                  <c:v>0</c:v>
                </c:pt>
                <c:pt idx="2115">
                  <c:v>1</c:v>
                </c:pt>
                <c:pt idx="2116">
                  <c:v>0</c:v>
                </c:pt>
                <c:pt idx="2117">
                  <c:v>0</c:v>
                </c:pt>
                <c:pt idx="2118">
                  <c:v>1</c:v>
                </c:pt>
                <c:pt idx="2119">
                  <c:v>0</c:v>
                </c:pt>
                <c:pt idx="2120">
                  <c:v>0</c:v>
                </c:pt>
                <c:pt idx="2121">
                  <c:v>0</c:v>
                </c:pt>
                <c:pt idx="2122">
                  <c:v>0</c:v>
                </c:pt>
                <c:pt idx="2123">
                  <c:v>2</c:v>
                </c:pt>
                <c:pt idx="2124">
                  <c:v>0</c:v>
                </c:pt>
                <c:pt idx="2125">
                  <c:v>1</c:v>
                </c:pt>
                <c:pt idx="2126">
                  <c:v>0</c:v>
                </c:pt>
                <c:pt idx="2127">
                  <c:v>0</c:v>
                </c:pt>
                <c:pt idx="2128">
                  <c:v>1</c:v>
                </c:pt>
                <c:pt idx="2129">
                  <c:v>0</c:v>
                </c:pt>
                <c:pt idx="2130">
                  <c:v>0</c:v>
                </c:pt>
                <c:pt idx="2131">
                  <c:v>0</c:v>
                </c:pt>
                <c:pt idx="2132">
                  <c:v>0</c:v>
                </c:pt>
                <c:pt idx="2133">
                  <c:v>0</c:v>
                </c:pt>
                <c:pt idx="2134">
                  <c:v>0</c:v>
                </c:pt>
                <c:pt idx="2135">
                  <c:v>1</c:v>
                </c:pt>
                <c:pt idx="2136">
                  <c:v>1</c:v>
                </c:pt>
                <c:pt idx="2137">
                  <c:v>0</c:v>
                </c:pt>
                <c:pt idx="2138">
                  <c:v>0</c:v>
                </c:pt>
                <c:pt idx="2139">
                  <c:v>1</c:v>
                </c:pt>
                <c:pt idx="2140">
                  <c:v>0</c:v>
                </c:pt>
                <c:pt idx="2141">
                  <c:v>1</c:v>
                </c:pt>
                <c:pt idx="2142">
                  <c:v>1</c:v>
                </c:pt>
                <c:pt idx="2143">
                  <c:v>1</c:v>
                </c:pt>
                <c:pt idx="2144">
                  <c:v>0</c:v>
                </c:pt>
                <c:pt idx="2145">
                  <c:v>0</c:v>
                </c:pt>
                <c:pt idx="2146">
                  <c:v>0</c:v>
                </c:pt>
                <c:pt idx="2147">
                  <c:v>0</c:v>
                </c:pt>
                <c:pt idx="2148">
                  <c:v>0</c:v>
                </c:pt>
                <c:pt idx="2149">
                  <c:v>0</c:v>
                </c:pt>
                <c:pt idx="2150">
                  <c:v>1</c:v>
                </c:pt>
                <c:pt idx="2151">
                  <c:v>0</c:v>
                </c:pt>
                <c:pt idx="2152">
                  <c:v>1</c:v>
                </c:pt>
                <c:pt idx="2153">
                  <c:v>0</c:v>
                </c:pt>
                <c:pt idx="2154">
                  <c:v>0</c:v>
                </c:pt>
                <c:pt idx="2155">
                  <c:v>0</c:v>
                </c:pt>
                <c:pt idx="2156">
                  <c:v>0</c:v>
                </c:pt>
                <c:pt idx="2157">
                  <c:v>0</c:v>
                </c:pt>
                <c:pt idx="2158">
                  <c:v>1</c:v>
                </c:pt>
                <c:pt idx="2159">
                  <c:v>0</c:v>
                </c:pt>
                <c:pt idx="2160">
                  <c:v>0</c:v>
                </c:pt>
                <c:pt idx="2161">
                  <c:v>0</c:v>
                </c:pt>
                <c:pt idx="2162">
                  <c:v>0</c:v>
                </c:pt>
                <c:pt idx="2163">
                  <c:v>0</c:v>
                </c:pt>
                <c:pt idx="2164">
                  <c:v>0</c:v>
                </c:pt>
                <c:pt idx="2165">
                  <c:v>0</c:v>
                </c:pt>
                <c:pt idx="2166">
                  <c:v>0</c:v>
                </c:pt>
                <c:pt idx="2167">
                  <c:v>0</c:v>
                </c:pt>
                <c:pt idx="2168">
                  <c:v>0</c:v>
                </c:pt>
                <c:pt idx="2169">
                  <c:v>1</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1</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1</c:v>
                </c:pt>
                <c:pt idx="2204">
                  <c:v>0</c:v>
                </c:pt>
                <c:pt idx="2205">
                  <c:v>0</c:v>
                </c:pt>
                <c:pt idx="2206">
                  <c:v>0</c:v>
                </c:pt>
                <c:pt idx="2207">
                  <c:v>1</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1</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1</c:v>
                </c:pt>
                <c:pt idx="3379">
                  <c:v>0</c:v>
                </c:pt>
                <c:pt idx="3380">
                  <c:v>0</c:v>
                </c:pt>
                <c:pt idx="3381">
                  <c:v>1</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1</c:v>
                </c:pt>
                <c:pt idx="3428">
                  <c:v>0</c:v>
                </c:pt>
                <c:pt idx="3429">
                  <c:v>0</c:v>
                </c:pt>
                <c:pt idx="3430">
                  <c:v>0</c:v>
                </c:pt>
                <c:pt idx="3431">
                  <c:v>0</c:v>
                </c:pt>
                <c:pt idx="3432">
                  <c:v>0</c:v>
                </c:pt>
                <c:pt idx="3433">
                  <c:v>0</c:v>
                </c:pt>
                <c:pt idx="3434">
                  <c:v>0</c:v>
                </c:pt>
                <c:pt idx="3435">
                  <c:v>0</c:v>
                </c:pt>
                <c:pt idx="3436">
                  <c:v>0</c:v>
                </c:pt>
                <c:pt idx="3437">
                  <c:v>1</c:v>
                </c:pt>
                <c:pt idx="3438">
                  <c:v>0</c:v>
                </c:pt>
                <c:pt idx="3439">
                  <c:v>1</c:v>
                </c:pt>
                <c:pt idx="3440">
                  <c:v>1</c:v>
                </c:pt>
                <c:pt idx="3441">
                  <c:v>0</c:v>
                </c:pt>
                <c:pt idx="3442">
                  <c:v>0</c:v>
                </c:pt>
                <c:pt idx="3443">
                  <c:v>0</c:v>
                </c:pt>
                <c:pt idx="3444">
                  <c:v>1</c:v>
                </c:pt>
                <c:pt idx="3445">
                  <c:v>0</c:v>
                </c:pt>
                <c:pt idx="3446">
                  <c:v>0</c:v>
                </c:pt>
                <c:pt idx="3447">
                  <c:v>0</c:v>
                </c:pt>
                <c:pt idx="3448">
                  <c:v>0</c:v>
                </c:pt>
                <c:pt idx="3449">
                  <c:v>0</c:v>
                </c:pt>
                <c:pt idx="3450">
                  <c:v>0</c:v>
                </c:pt>
                <c:pt idx="3451">
                  <c:v>0</c:v>
                </c:pt>
                <c:pt idx="3452">
                  <c:v>0</c:v>
                </c:pt>
                <c:pt idx="3453">
                  <c:v>1</c:v>
                </c:pt>
                <c:pt idx="3454">
                  <c:v>0</c:v>
                </c:pt>
                <c:pt idx="3455">
                  <c:v>0</c:v>
                </c:pt>
                <c:pt idx="3456">
                  <c:v>0</c:v>
                </c:pt>
                <c:pt idx="3457">
                  <c:v>1</c:v>
                </c:pt>
                <c:pt idx="3458">
                  <c:v>0</c:v>
                </c:pt>
                <c:pt idx="3459">
                  <c:v>0</c:v>
                </c:pt>
                <c:pt idx="3460">
                  <c:v>0</c:v>
                </c:pt>
                <c:pt idx="3461">
                  <c:v>0</c:v>
                </c:pt>
                <c:pt idx="3462">
                  <c:v>0</c:v>
                </c:pt>
                <c:pt idx="3463">
                  <c:v>0</c:v>
                </c:pt>
                <c:pt idx="3464">
                  <c:v>0</c:v>
                </c:pt>
                <c:pt idx="3465">
                  <c:v>0</c:v>
                </c:pt>
                <c:pt idx="3466">
                  <c:v>0</c:v>
                </c:pt>
                <c:pt idx="3467">
                  <c:v>0</c:v>
                </c:pt>
                <c:pt idx="3468">
                  <c:v>1</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1</c:v>
                </c:pt>
                <c:pt idx="3490">
                  <c:v>0</c:v>
                </c:pt>
                <c:pt idx="3491">
                  <c:v>0</c:v>
                </c:pt>
                <c:pt idx="3492">
                  <c:v>0</c:v>
                </c:pt>
                <c:pt idx="3493">
                  <c:v>1</c:v>
                </c:pt>
                <c:pt idx="3494">
                  <c:v>1</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1</c:v>
                </c:pt>
                <c:pt idx="3518">
                  <c:v>0</c:v>
                </c:pt>
                <c:pt idx="3519">
                  <c:v>0</c:v>
                </c:pt>
                <c:pt idx="3520">
                  <c:v>0</c:v>
                </c:pt>
                <c:pt idx="3521">
                  <c:v>0</c:v>
                </c:pt>
                <c:pt idx="3522">
                  <c:v>0</c:v>
                </c:pt>
                <c:pt idx="3523">
                  <c:v>1</c:v>
                </c:pt>
                <c:pt idx="3524">
                  <c:v>0</c:v>
                </c:pt>
                <c:pt idx="3525">
                  <c:v>0</c:v>
                </c:pt>
                <c:pt idx="3526">
                  <c:v>1</c:v>
                </c:pt>
                <c:pt idx="3527">
                  <c:v>0</c:v>
                </c:pt>
                <c:pt idx="3528">
                  <c:v>0</c:v>
                </c:pt>
                <c:pt idx="3529">
                  <c:v>0</c:v>
                </c:pt>
                <c:pt idx="3530">
                  <c:v>1</c:v>
                </c:pt>
                <c:pt idx="3531">
                  <c:v>0</c:v>
                </c:pt>
                <c:pt idx="3532">
                  <c:v>0</c:v>
                </c:pt>
                <c:pt idx="3533">
                  <c:v>1</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1</c:v>
                </c:pt>
                <c:pt idx="3551">
                  <c:v>0</c:v>
                </c:pt>
                <c:pt idx="3552">
                  <c:v>2</c:v>
                </c:pt>
                <c:pt idx="3553">
                  <c:v>0</c:v>
                </c:pt>
                <c:pt idx="3554">
                  <c:v>0</c:v>
                </c:pt>
                <c:pt idx="3555">
                  <c:v>0</c:v>
                </c:pt>
                <c:pt idx="3556">
                  <c:v>0</c:v>
                </c:pt>
                <c:pt idx="3557">
                  <c:v>1</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1</c:v>
                </c:pt>
                <c:pt idx="3572">
                  <c:v>0</c:v>
                </c:pt>
                <c:pt idx="3573">
                  <c:v>0</c:v>
                </c:pt>
                <c:pt idx="3574">
                  <c:v>0</c:v>
                </c:pt>
                <c:pt idx="3575">
                  <c:v>0</c:v>
                </c:pt>
                <c:pt idx="3576">
                  <c:v>0</c:v>
                </c:pt>
                <c:pt idx="3577">
                  <c:v>0</c:v>
                </c:pt>
                <c:pt idx="3578">
                  <c:v>0</c:v>
                </c:pt>
                <c:pt idx="3579">
                  <c:v>0</c:v>
                </c:pt>
                <c:pt idx="3580">
                  <c:v>0</c:v>
                </c:pt>
                <c:pt idx="3581">
                  <c:v>0</c:v>
                </c:pt>
                <c:pt idx="3582">
                  <c:v>2</c:v>
                </c:pt>
                <c:pt idx="3583">
                  <c:v>0</c:v>
                </c:pt>
                <c:pt idx="3584">
                  <c:v>0</c:v>
                </c:pt>
                <c:pt idx="3585">
                  <c:v>0</c:v>
                </c:pt>
                <c:pt idx="3586">
                  <c:v>0</c:v>
                </c:pt>
                <c:pt idx="3587">
                  <c:v>0</c:v>
                </c:pt>
                <c:pt idx="3588">
                  <c:v>0</c:v>
                </c:pt>
                <c:pt idx="3589">
                  <c:v>1</c:v>
                </c:pt>
                <c:pt idx="3590">
                  <c:v>1</c:v>
                </c:pt>
                <c:pt idx="3591">
                  <c:v>0</c:v>
                </c:pt>
                <c:pt idx="3592">
                  <c:v>0</c:v>
                </c:pt>
                <c:pt idx="3593">
                  <c:v>1</c:v>
                </c:pt>
                <c:pt idx="3594">
                  <c:v>0</c:v>
                </c:pt>
                <c:pt idx="3595">
                  <c:v>1</c:v>
                </c:pt>
                <c:pt idx="3596">
                  <c:v>0</c:v>
                </c:pt>
                <c:pt idx="3597">
                  <c:v>0</c:v>
                </c:pt>
                <c:pt idx="3598">
                  <c:v>0</c:v>
                </c:pt>
                <c:pt idx="3599">
                  <c:v>0</c:v>
                </c:pt>
                <c:pt idx="3600">
                  <c:v>0</c:v>
                </c:pt>
                <c:pt idx="3601">
                  <c:v>0</c:v>
                </c:pt>
              </c:numCache>
            </c:numRef>
          </c:val>
        </c:ser>
        <c:dLbls>
          <c:showLegendKey val="0"/>
          <c:showVal val="0"/>
          <c:showCatName val="0"/>
          <c:showSerName val="0"/>
          <c:showPercent val="0"/>
          <c:showBubbleSize val="0"/>
        </c:dLbls>
        <c:gapWidth val="150"/>
        <c:axId val="355784136"/>
        <c:axId val="355788448"/>
      </c:barChart>
      <c:catAx>
        <c:axId val="355784136"/>
        <c:scaling>
          <c:orientation val="minMax"/>
        </c:scaling>
        <c:delete val="0"/>
        <c:axPos val="b"/>
        <c:title>
          <c:tx>
            <c:rich>
              <a:bodyPr/>
              <a:lstStyle/>
              <a:p>
                <a:pPr>
                  <a:defRPr sz="1200"/>
                </a:pPr>
                <a:r>
                  <a:rPr lang="en-US" altLang="ja-JP" sz="1200"/>
                  <a:t>digedral Angle</a:t>
                </a:r>
                <a:endParaRPr lang="ja-JP" altLang="en-US" sz="1200"/>
              </a:p>
            </c:rich>
          </c:tx>
          <c:overlay val="0"/>
        </c:title>
        <c:numFmt formatCode="General" sourceLinked="1"/>
        <c:majorTickMark val="out"/>
        <c:minorTickMark val="none"/>
        <c:tickLblPos val="nextTo"/>
        <c:txPr>
          <a:bodyPr/>
          <a:lstStyle/>
          <a:p>
            <a:pPr>
              <a:defRPr sz="1200"/>
            </a:pPr>
            <a:endParaRPr lang="ja-JP"/>
          </a:p>
        </c:txPr>
        <c:crossAx val="355788448"/>
        <c:crosses val="autoZero"/>
        <c:auto val="1"/>
        <c:lblAlgn val="ctr"/>
        <c:lblOffset val="100"/>
        <c:noMultiLvlLbl val="0"/>
      </c:catAx>
      <c:valAx>
        <c:axId val="355788448"/>
        <c:scaling>
          <c:orientation val="minMax"/>
        </c:scaling>
        <c:delete val="0"/>
        <c:axPos val="l"/>
        <c:title>
          <c:tx>
            <c:rich>
              <a:bodyPr/>
              <a:lstStyle/>
              <a:p>
                <a:pPr>
                  <a:defRPr sz="1200"/>
                </a:pPr>
                <a:r>
                  <a:rPr lang="ja-JP" altLang="en-US" sz="1200"/>
                  <a:t>頻度</a:t>
                </a:r>
              </a:p>
            </c:rich>
          </c:tx>
          <c:overlay val="0"/>
        </c:title>
        <c:numFmt formatCode="General" sourceLinked="1"/>
        <c:majorTickMark val="out"/>
        <c:minorTickMark val="none"/>
        <c:tickLblPos val="nextTo"/>
        <c:txPr>
          <a:bodyPr/>
          <a:lstStyle/>
          <a:p>
            <a:pPr>
              <a:defRPr sz="1200"/>
            </a:pPr>
            <a:endParaRPr lang="ja-JP"/>
          </a:p>
        </c:txPr>
        <c:crossAx val="355784136"/>
        <c:crosses val="autoZero"/>
        <c:crossBetween val="between"/>
      </c:valAx>
    </c:plotArea>
    <c:legend>
      <c:legendPos val="r"/>
      <c:overlay val="0"/>
      <c:txPr>
        <a:bodyPr/>
        <a:lstStyle/>
        <a:p>
          <a:pPr>
            <a:defRPr sz="1200"/>
          </a:pPr>
          <a:endParaRPr lang="ja-JP"/>
        </a:p>
      </c:txPr>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ja-JP"/>
              <a:t>CI:AUG-cc-pVDZ</a:t>
            </a:r>
            <a:endParaRPr lang="ja-JP" altLang="en-US"/>
          </a:p>
        </c:rich>
      </c:tx>
      <c:overlay val="0"/>
    </c:title>
    <c:autoTitleDeleted val="0"/>
    <c:plotArea>
      <c:layout/>
      <c:barChart>
        <c:barDir val="col"/>
        <c:grouping val="clustered"/>
        <c:varyColors val="0"/>
        <c:ser>
          <c:idx val="0"/>
          <c:order val="0"/>
          <c:tx>
            <c:v>頻度</c:v>
          </c:tx>
          <c:invertIfNegative val="0"/>
          <c:cat>
            <c:strRef>
              <c:f>Sheet7!$A$2:$A$3603</c:f>
              <c:strCache>
                <c:ptCount val="3602"/>
                <c:pt idx="0">
                  <c:v>-180</c:v>
                </c:pt>
                <c:pt idx="1">
                  <c:v>-179.9</c:v>
                </c:pt>
                <c:pt idx="2">
                  <c:v>-179.8</c:v>
                </c:pt>
                <c:pt idx="3">
                  <c:v>-179.7</c:v>
                </c:pt>
                <c:pt idx="4">
                  <c:v>-179.6</c:v>
                </c:pt>
                <c:pt idx="5">
                  <c:v>-179.5</c:v>
                </c:pt>
                <c:pt idx="6">
                  <c:v>-179.4</c:v>
                </c:pt>
                <c:pt idx="7">
                  <c:v>-179.3</c:v>
                </c:pt>
                <c:pt idx="8">
                  <c:v>-179.2</c:v>
                </c:pt>
                <c:pt idx="9">
                  <c:v>-179.1</c:v>
                </c:pt>
                <c:pt idx="10">
                  <c:v>-179</c:v>
                </c:pt>
                <c:pt idx="11">
                  <c:v>-178.9</c:v>
                </c:pt>
                <c:pt idx="12">
                  <c:v>-178.8</c:v>
                </c:pt>
                <c:pt idx="13">
                  <c:v>-178.7</c:v>
                </c:pt>
                <c:pt idx="14">
                  <c:v>-178.6</c:v>
                </c:pt>
                <c:pt idx="15">
                  <c:v>-178.5</c:v>
                </c:pt>
                <c:pt idx="16">
                  <c:v>-178.4</c:v>
                </c:pt>
                <c:pt idx="17">
                  <c:v>-178.3</c:v>
                </c:pt>
                <c:pt idx="18">
                  <c:v>-178.2</c:v>
                </c:pt>
                <c:pt idx="19">
                  <c:v>-178.1</c:v>
                </c:pt>
                <c:pt idx="20">
                  <c:v>-178</c:v>
                </c:pt>
                <c:pt idx="21">
                  <c:v>-177.9</c:v>
                </c:pt>
                <c:pt idx="22">
                  <c:v>-177.8</c:v>
                </c:pt>
                <c:pt idx="23">
                  <c:v>-177.7</c:v>
                </c:pt>
                <c:pt idx="24">
                  <c:v>-177.6</c:v>
                </c:pt>
                <c:pt idx="25">
                  <c:v>-177.5</c:v>
                </c:pt>
                <c:pt idx="26">
                  <c:v>-177.4</c:v>
                </c:pt>
                <c:pt idx="27">
                  <c:v>-177.3</c:v>
                </c:pt>
                <c:pt idx="28">
                  <c:v>-177.2</c:v>
                </c:pt>
                <c:pt idx="29">
                  <c:v>-177.1</c:v>
                </c:pt>
                <c:pt idx="30">
                  <c:v>-177</c:v>
                </c:pt>
                <c:pt idx="31">
                  <c:v>-176.9</c:v>
                </c:pt>
                <c:pt idx="32">
                  <c:v>-176.8</c:v>
                </c:pt>
                <c:pt idx="33">
                  <c:v>-176.7</c:v>
                </c:pt>
                <c:pt idx="34">
                  <c:v>-176.6</c:v>
                </c:pt>
                <c:pt idx="35">
                  <c:v>-176.5</c:v>
                </c:pt>
                <c:pt idx="36">
                  <c:v>-176.4</c:v>
                </c:pt>
                <c:pt idx="37">
                  <c:v>-176.3</c:v>
                </c:pt>
                <c:pt idx="38">
                  <c:v>-176.2</c:v>
                </c:pt>
                <c:pt idx="39">
                  <c:v>-176.1</c:v>
                </c:pt>
                <c:pt idx="40">
                  <c:v>-176</c:v>
                </c:pt>
                <c:pt idx="41">
                  <c:v>-175.9</c:v>
                </c:pt>
                <c:pt idx="42">
                  <c:v>-175.8</c:v>
                </c:pt>
                <c:pt idx="43">
                  <c:v>-175.7</c:v>
                </c:pt>
                <c:pt idx="44">
                  <c:v>-175.6</c:v>
                </c:pt>
                <c:pt idx="45">
                  <c:v>-175.5</c:v>
                </c:pt>
                <c:pt idx="46">
                  <c:v>-175.4</c:v>
                </c:pt>
                <c:pt idx="47">
                  <c:v>-175.3</c:v>
                </c:pt>
                <c:pt idx="48">
                  <c:v>-175.2</c:v>
                </c:pt>
                <c:pt idx="49">
                  <c:v>-175.1</c:v>
                </c:pt>
                <c:pt idx="50">
                  <c:v>-175</c:v>
                </c:pt>
                <c:pt idx="51">
                  <c:v>-174.9</c:v>
                </c:pt>
                <c:pt idx="52">
                  <c:v>-174.8</c:v>
                </c:pt>
                <c:pt idx="53">
                  <c:v>-174.7</c:v>
                </c:pt>
                <c:pt idx="54">
                  <c:v>-174.6</c:v>
                </c:pt>
                <c:pt idx="55">
                  <c:v>-174.5</c:v>
                </c:pt>
                <c:pt idx="56">
                  <c:v>-174.4</c:v>
                </c:pt>
                <c:pt idx="57">
                  <c:v>-174.3</c:v>
                </c:pt>
                <c:pt idx="58">
                  <c:v>-174.2</c:v>
                </c:pt>
                <c:pt idx="59">
                  <c:v>-174.1</c:v>
                </c:pt>
                <c:pt idx="60">
                  <c:v>-174</c:v>
                </c:pt>
                <c:pt idx="61">
                  <c:v>-173.9</c:v>
                </c:pt>
                <c:pt idx="62">
                  <c:v>-173.8</c:v>
                </c:pt>
                <c:pt idx="63">
                  <c:v>-173.7</c:v>
                </c:pt>
                <c:pt idx="64">
                  <c:v>-173.6</c:v>
                </c:pt>
                <c:pt idx="65">
                  <c:v>-173.5</c:v>
                </c:pt>
                <c:pt idx="66">
                  <c:v>-173.4</c:v>
                </c:pt>
                <c:pt idx="67">
                  <c:v>-173.3</c:v>
                </c:pt>
                <c:pt idx="68">
                  <c:v>-173.2</c:v>
                </c:pt>
                <c:pt idx="69">
                  <c:v>-173.1</c:v>
                </c:pt>
                <c:pt idx="70">
                  <c:v>-173</c:v>
                </c:pt>
                <c:pt idx="71">
                  <c:v>-172.9</c:v>
                </c:pt>
                <c:pt idx="72">
                  <c:v>-172.8</c:v>
                </c:pt>
                <c:pt idx="73">
                  <c:v>-172.7</c:v>
                </c:pt>
                <c:pt idx="74">
                  <c:v>-172.6</c:v>
                </c:pt>
                <c:pt idx="75">
                  <c:v>-172.5</c:v>
                </c:pt>
                <c:pt idx="76">
                  <c:v>-172.4</c:v>
                </c:pt>
                <c:pt idx="77">
                  <c:v>-172.3</c:v>
                </c:pt>
                <c:pt idx="78">
                  <c:v>-172.2</c:v>
                </c:pt>
                <c:pt idx="79">
                  <c:v>-172.1</c:v>
                </c:pt>
                <c:pt idx="80">
                  <c:v>-172</c:v>
                </c:pt>
                <c:pt idx="81">
                  <c:v>-171.9</c:v>
                </c:pt>
                <c:pt idx="82">
                  <c:v>-171.8</c:v>
                </c:pt>
                <c:pt idx="83">
                  <c:v>-171.7</c:v>
                </c:pt>
                <c:pt idx="84">
                  <c:v>-171.6</c:v>
                </c:pt>
                <c:pt idx="85">
                  <c:v>-171.5</c:v>
                </c:pt>
                <c:pt idx="86">
                  <c:v>-171.4</c:v>
                </c:pt>
                <c:pt idx="87">
                  <c:v>-171.3</c:v>
                </c:pt>
                <c:pt idx="88">
                  <c:v>-171.2</c:v>
                </c:pt>
                <c:pt idx="89">
                  <c:v>-171.1</c:v>
                </c:pt>
                <c:pt idx="90">
                  <c:v>-171</c:v>
                </c:pt>
                <c:pt idx="91">
                  <c:v>-170.9</c:v>
                </c:pt>
                <c:pt idx="92">
                  <c:v>-170.8</c:v>
                </c:pt>
                <c:pt idx="93">
                  <c:v>-170.7</c:v>
                </c:pt>
                <c:pt idx="94">
                  <c:v>-170.6</c:v>
                </c:pt>
                <c:pt idx="95">
                  <c:v>-170.5</c:v>
                </c:pt>
                <c:pt idx="96">
                  <c:v>-170.4</c:v>
                </c:pt>
                <c:pt idx="97">
                  <c:v>-170.3</c:v>
                </c:pt>
                <c:pt idx="98">
                  <c:v>-170.2</c:v>
                </c:pt>
                <c:pt idx="99">
                  <c:v>-170.1</c:v>
                </c:pt>
                <c:pt idx="100">
                  <c:v>-170</c:v>
                </c:pt>
                <c:pt idx="101">
                  <c:v>-169.9</c:v>
                </c:pt>
                <c:pt idx="102">
                  <c:v>-169.8</c:v>
                </c:pt>
                <c:pt idx="103">
                  <c:v>-169.7</c:v>
                </c:pt>
                <c:pt idx="104">
                  <c:v>-169.6</c:v>
                </c:pt>
                <c:pt idx="105">
                  <c:v>-169.5</c:v>
                </c:pt>
                <c:pt idx="106">
                  <c:v>-169.4</c:v>
                </c:pt>
                <c:pt idx="107">
                  <c:v>-169.3</c:v>
                </c:pt>
                <c:pt idx="108">
                  <c:v>-169.2</c:v>
                </c:pt>
                <c:pt idx="109">
                  <c:v>-169.1</c:v>
                </c:pt>
                <c:pt idx="110">
                  <c:v>-169</c:v>
                </c:pt>
                <c:pt idx="111">
                  <c:v>-168.9</c:v>
                </c:pt>
                <c:pt idx="112">
                  <c:v>-168.8</c:v>
                </c:pt>
                <c:pt idx="113">
                  <c:v>-168.7</c:v>
                </c:pt>
                <c:pt idx="114">
                  <c:v>-168.6</c:v>
                </c:pt>
                <c:pt idx="115">
                  <c:v>-168.5</c:v>
                </c:pt>
                <c:pt idx="116">
                  <c:v>-168.4</c:v>
                </c:pt>
                <c:pt idx="117">
                  <c:v>-168.3</c:v>
                </c:pt>
                <c:pt idx="118">
                  <c:v>-168.2</c:v>
                </c:pt>
                <c:pt idx="119">
                  <c:v>-168.1</c:v>
                </c:pt>
                <c:pt idx="120">
                  <c:v>-168</c:v>
                </c:pt>
                <c:pt idx="121">
                  <c:v>-167.9</c:v>
                </c:pt>
                <c:pt idx="122">
                  <c:v>-167.8</c:v>
                </c:pt>
                <c:pt idx="123">
                  <c:v>-167.7</c:v>
                </c:pt>
                <c:pt idx="124">
                  <c:v>-167.6</c:v>
                </c:pt>
                <c:pt idx="125">
                  <c:v>-167.5</c:v>
                </c:pt>
                <c:pt idx="126">
                  <c:v>-167.4</c:v>
                </c:pt>
                <c:pt idx="127">
                  <c:v>-167.3</c:v>
                </c:pt>
                <c:pt idx="128">
                  <c:v>-167.2</c:v>
                </c:pt>
                <c:pt idx="129">
                  <c:v>-167.1</c:v>
                </c:pt>
                <c:pt idx="130">
                  <c:v>-167</c:v>
                </c:pt>
                <c:pt idx="131">
                  <c:v>-166.9</c:v>
                </c:pt>
                <c:pt idx="132">
                  <c:v>-166.8</c:v>
                </c:pt>
                <c:pt idx="133">
                  <c:v>-166.7</c:v>
                </c:pt>
                <c:pt idx="134">
                  <c:v>-166.6</c:v>
                </c:pt>
                <c:pt idx="135">
                  <c:v>-166.5</c:v>
                </c:pt>
                <c:pt idx="136">
                  <c:v>-166.4</c:v>
                </c:pt>
                <c:pt idx="137">
                  <c:v>-166.3</c:v>
                </c:pt>
                <c:pt idx="138">
                  <c:v>-166.2</c:v>
                </c:pt>
                <c:pt idx="139">
                  <c:v>-166.1</c:v>
                </c:pt>
                <c:pt idx="140">
                  <c:v>-166</c:v>
                </c:pt>
                <c:pt idx="141">
                  <c:v>-165.9</c:v>
                </c:pt>
                <c:pt idx="142">
                  <c:v>-165.8</c:v>
                </c:pt>
                <c:pt idx="143">
                  <c:v>-165.7</c:v>
                </c:pt>
                <c:pt idx="144">
                  <c:v>-165.6</c:v>
                </c:pt>
                <c:pt idx="145">
                  <c:v>-165.5</c:v>
                </c:pt>
                <c:pt idx="146">
                  <c:v>-165.4</c:v>
                </c:pt>
                <c:pt idx="147">
                  <c:v>-165.3</c:v>
                </c:pt>
                <c:pt idx="148">
                  <c:v>-165.2</c:v>
                </c:pt>
                <c:pt idx="149">
                  <c:v>-165.1</c:v>
                </c:pt>
                <c:pt idx="150">
                  <c:v>-165</c:v>
                </c:pt>
                <c:pt idx="151">
                  <c:v>-164.9</c:v>
                </c:pt>
                <c:pt idx="152">
                  <c:v>-164.8</c:v>
                </c:pt>
                <c:pt idx="153">
                  <c:v>-164.7</c:v>
                </c:pt>
                <c:pt idx="154">
                  <c:v>-164.6</c:v>
                </c:pt>
                <c:pt idx="155">
                  <c:v>-164.5</c:v>
                </c:pt>
                <c:pt idx="156">
                  <c:v>-164.4</c:v>
                </c:pt>
                <c:pt idx="157">
                  <c:v>-164.3</c:v>
                </c:pt>
                <c:pt idx="158">
                  <c:v>-164.2</c:v>
                </c:pt>
                <c:pt idx="159">
                  <c:v>-164.1</c:v>
                </c:pt>
                <c:pt idx="160">
                  <c:v>-164</c:v>
                </c:pt>
                <c:pt idx="161">
                  <c:v>-163.9</c:v>
                </c:pt>
                <c:pt idx="162">
                  <c:v>-163.8</c:v>
                </c:pt>
                <c:pt idx="163">
                  <c:v>-163.7</c:v>
                </c:pt>
                <c:pt idx="164">
                  <c:v>-163.6</c:v>
                </c:pt>
                <c:pt idx="165">
                  <c:v>-163.5</c:v>
                </c:pt>
                <c:pt idx="166">
                  <c:v>-163.4</c:v>
                </c:pt>
                <c:pt idx="167">
                  <c:v>-163.3</c:v>
                </c:pt>
                <c:pt idx="168">
                  <c:v>-163.2</c:v>
                </c:pt>
                <c:pt idx="169">
                  <c:v>-163.1</c:v>
                </c:pt>
                <c:pt idx="170">
                  <c:v>-163</c:v>
                </c:pt>
                <c:pt idx="171">
                  <c:v>-162.9</c:v>
                </c:pt>
                <c:pt idx="172">
                  <c:v>-162.8</c:v>
                </c:pt>
                <c:pt idx="173">
                  <c:v>-162.7</c:v>
                </c:pt>
                <c:pt idx="174">
                  <c:v>-162.6</c:v>
                </c:pt>
                <c:pt idx="175">
                  <c:v>-162.5</c:v>
                </c:pt>
                <c:pt idx="176">
                  <c:v>-162.4</c:v>
                </c:pt>
                <c:pt idx="177">
                  <c:v>-162.3</c:v>
                </c:pt>
                <c:pt idx="178">
                  <c:v>-162.2</c:v>
                </c:pt>
                <c:pt idx="179">
                  <c:v>-162.1</c:v>
                </c:pt>
                <c:pt idx="180">
                  <c:v>-162</c:v>
                </c:pt>
                <c:pt idx="181">
                  <c:v>-161.9</c:v>
                </c:pt>
                <c:pt idx="182">
                  <c:v>-161.8</c:v>
                </c:pt>
                <c:pt idx="183">
                  <c:v>-161.7</c:v>
                </c:pt>
                <c:pt idx="184">
                  <c:v>-161.6</c:v>
                </c:pt>
                <c:pt idx="185">
                  <c:v>-161.5</c:v>
                </c:pt>
                <c:pt idx="186">
                  <c:v>-161.4</c:v>
                </c:pt>
                <c:pt idx="187">
                  <c:v>-161.3</c:v>
                </c:pt>
                <c:pt idx="188">
                  <c:v>-161.2</c:v>
                </c:pt>
                <c:pt idx="189">
                  <c:v>-161.1</c:v>
                </c:pt>
                <c:pt idx="190">
                  <c:v>-161</c:v>
                </c:pt>
                <c:pt idx="191">
                  <c:v>-160.9</c:v>
                </c:pt>
                <c:pt idx="192">
                  <c:v>-160.8</c:v>
                </c:pt>
                <c:pt idx="193">
                  <c:v>-160.7</c:v>
                </c:pt>
                <c:pt idx="194">
                  <c:v>-160.6</c:v>
                </c:pt>
                <c:pt idx="195">
                  <c:v>-160.5</c:v>
                </c:pt>
                <c:pt idx="196">
                  <c:v>-160.4</c:v>
                </c:pt>
                <c:pt idx="197">
                  <c:v>-160.3</c:v>
                </c:pt>
                <c:pt idx="198">
                  <c:v>-160.2</c:v>
                </c:pt>
                <c:pt idx="199">
                  <c:v>-160.1</c:v>
                </c:pt>
                <c:pt idx="200">
                  <c:v>-160</c:v>
                </c:pt>
                <c:pt idx="201">
                  <c:v>-159.9</c:v>
                </c:pt>
                <c:pt idx="202">
                  <c:v>-159.8</c:v>
                </c:pt>
                <c:pt idx="203">
                  <c:v>-159.7</c:v>
                </c:pt>
                <c:pt idx="204">
                  <c:v>-159.6</c:v>
                </c:pt>
                <c:pt idx="205">
                  <c:v>-159.5</c:v>
                </c:pt>
                <c:pt idx="206">
                  <c:v>-159.4</c:v>
                </c:pt>
                <c:pt idx="207">
                  <c:v>-159.3</c:v>
                </c:pt>
                <c:pt idx="208">
                  <c:v>-159.2</c:v>
                </c:pt>
                <c:pt idx="209">
                  <c:v>-159.1</c:v>
                </c:pt>
                <c:pt idx="210">
                  <c:v>-159</c:v>
                </c:pt>
                <c:pt idx="211">
                  <c:v>-158.9</c:v>
                </c:pt>
                <c:pt idx="212">
                  <c:v>-158.8</c:v>
                </c:pt>
                <c:pt idx="213">
                  <c:v>-158.7</c:v>
                </c:pt>
                <c:pt idx="214">
                  <c:v>-158.6</c:v>
                </c:pt>
                <c:pt idx="215">
                  <c:v>-158.5</c:v>
                </c:pt>
                <c:pt idx="216">
                  <c:v>-158.4</c:v>
                </c:pt>
                <c:pt idx="217">
                  <c:v>-158.3</c:v>
                </c:pt>
                <c:pt idx="218">
                  <c:v>-158.2</c:v>
                </c:pt>
                <c:pt idx="219">
                  <c:v>-158.1</c:v>
                </c:pt>
                <c:pt idx="220">
                  <c:v>-158</c:v>
                </c:pt>
                <c:pt idx="221">
                  <c:v>-157.9</c:v>
                </c:pt>
                <c:pt idx="222">
                  <c:v>-157.8</c:v>
                </c:pt>
                <c:pt idx="223">
                  <c:v>-157.7</c:v>
                </c:pt>
                <c:pt idx="224">
                  <c:v>-157.6</c:v>
                </c:pt>
                <c:pt idx="225">
                  <c:v>-157.5</c:v>
                </c:pt>
                <c:pt idx="226">
                  <c:v>-157.4</c:v>
                </c:pt>
                <c:pt idx="227">
                  <c:v>-157.3</c:v>
                </c:pt>
                <c:pt idx="228">
                  <c:v>-157.2</c:v>
                </c:pt>
                <c:pt idx="229">
                  <c:v>-157.1</c:v>
                </c:pt>
                <c:pt idx="230">
                  <c:v>-157</c:v>
                </c:pt>
                <c:pt idx="231">
                  <c:v>-156.9</c:v>
                </c:pt>
                <c:pt idx="232">
                  <c:v>-156.8</c:v>
                </c:pt>
                <c:pt idx="233">
                  <c:v>-156.7</c:v>
                </c:pt>
                <c:pt idx="234">
                  <c:v>-156.6</c:v>
                </c:pt>
                <c:pt idx="235">
                  <c:v>-156.5</c:v>
                </c:pt>
                <c:pt idx="236">
                  <c:v>-156.4</c:v>
                </c:pt>
                <c:pt idx="237">
                  <c:v>-156.3</c:v>
                </c:pt>
                <c:pt idx="238">
                  <c:v>-156.2</c:v>
                </c:pt>
                <c:pt idx="239">
                  <c:v>-156.1</c:v>
                </c:pt>
                <c:pt idx="240">
                  <c:v>-156</c:v>
                </c:pt>
                <c:pt idx="241">
                  <c:v>-155.9</c:v>
                </c:pt>
                <c:pt idx="242">
                  <c:v>-155.8</c:v>
                </c:pt>
                <c:pt idx="243">
                  <c:v>-155.7</c:v>
                </c:pt>
                <c:pt idx="244">
                  <c:v>-155.6</c:v>
                </c:pt>
                <c:pt idx="245">
                  <c:v>-155.5</c:v>
                </c:pt>
                <c:pt idx="246">
                  <c:v>-155.4</c:v>
                </c:pt>
                <c:pt idx="247">
                  <c:v>-155.3</c:v>
                </c:pt>
                <c:pt idx="248">
                  <c:v>-155.2</c:v>
                </c:pt>
                <c:pt idx="249">
                  <c:v>-155.1</c:v>
                </c:pt>
                <c:pt idx="250">
                  <c:v>-155</c:v>
                </c:pt>
                <c:pt idx="251">
                  <c:v>-154.9</c:v>
                </c:pt>
                <c:pt idx="252">
                  <c:v>-154.8</c:v>
                </c:pt>
                <c:pt idx="253">
                  <c:v>-154.7</c:v>
                </c:pt>
                <c:pt idx="254">
                  <c:v>-154.6</c:v>
                </c:pt>
                <c:pt idx="255">
                  <c:v>-154.5</c:v>
                </c:pt>
                <c:pt idx="256">
                  <c:v>-154.4</c:v>
                </c:pt>
                <c:pt idx="257">
                  <c:v>-154.3</c:v>
                </c:pt>
                <c:pt idx="258">
                  <c:v>-154.2</c:v>
                </c:pt>
                <c:pt idx="259">
                  <c:v>-154.1</c:v>
                </c:pt>
                <c:pt idx="260">
                  <c:v>-154</c:v>
                </c:pt>
                <c:pt idx="261">
                  <c:v>-153.9</c:v>
                </c:pt>
                <c:pt idx="262">
                  <c:v>-153.8</c:v>
                </c:pt>
                <c:pt idx="263">
                  <c:v>-153.7</c:v>
                </c:pt>
                <c:pt idx="264">
                  <c:v>-153.6</c:v>
                </c:pt>
                <c:pt idx="265">
                  <c:v>-153.5</c:v>
                </c:pt>
                <c:pt idx="266">
                  <c:v>-153.4</c:v>
                </c:pt>
                <c:pt idx="267">
                  <c:v>-153.3</c:v>
                </c:pt>
                <c:pt idx="268">
                  <c:v>-153.2</c:v>
                </c:pt>
                <c:pt idx="269">
                  <c:v>-153.1</c:v>
                </c:pt>
                <c:pt idx="270">
                  <c:v>-153</c:v>
                </c:pt>
                <c:pt idx="271">
                  <c:v>-152.9</c:v>
                </c:pt>
                <c:pt idx="272">
                  <c:v>-152.8</c:v>
                </c:pt>
                <c:pt idx="273">
                  <c:v>-152.7</c:v>
                </c:pt>
                <c:pt idx="274">
                  <c:v>-152.6</c:v>
                </c:pt>
                <c:pt idx="275">
                  <c:v>-152.5</c:v>
                </c:pt>
                <c:pt idx="276">
                  <c:v>-152.4</c:v>
                </c:pt>
                <c:pt idx="277">
                  <c:v>-152.3</c:v>
                </c:pt>
                <c:pt idx="278">
                  <c:v>-152.2</c:v>
                </c:pt>
                <c:pt idx="279">
                  <c:v>-152.1</c:v>
                </c:pt>
                <c:pt idx="280">
                  <c:v>-152</c:v>
                </c:pt>
                <c:pt idx="281">
                  <c:v>-151.9</c:v>
                </c:pt>
                <c:pt idx="282">
                  <c:v>-151.8</c:v>
                </c:pt>
                <c:pt idx="283">
                  <c:v>-151.7</c:v>
                </c:pt>
                <c:pt idx="284">
                  <c:v>-151.6</c:v>
                </c:pt>
                <c:pt idx="285">
                  <c:v>-151.5</c:v>
                </c:pt>
                <c:pt idx="286">
                  <c:v>-151.4</c:v>
                </c:pt>
                <c:pt idx="287">
                  <c:v>-151.3</c:v>
                </c:pt>
                <c:pt idx="288">
                  <c:v>-151.2</c:v>
                </c:pt>
                <c:pt idx="289">
                  <c:v>-151.1</c:v>
                </c:pt>
                <c:pt idx="290">
                  <c:v>-151</c:v>
                </c:pt>
                <c:pt idx="291">
                  <c:v>-150.9</c:v>
                </c:pt>
                <c:pt idx="292">
                  <c:v>-150.8</c:v>
                </c:pt>
                <c:pt idx="293">
                  <c:v>-150.7</c:v>
                </c:pt>
                <c:pt idx="294">
                  <c:v>-150.6</c:v>
                </c:pt>
                <c:pt idx="295">
                  <c:v>-150.5</c:v>
                </c:pt>
                <c:pt idx="296">
                  <c:v>-150.4</c:v>
                </c:pt>
                <c:pt idx="297">
                  <c:v>-150.3</c:v>
                </c:pt>
                <c:pt idx="298">
                  <c:v>-150.2</c:v>
                </c:pt>
                <c:pt idx="299">
                  <c:v>-150.1</c:v>
                </c:pt>
                <c:pt idx="300">
                  <c:v>-150</c:v>
                </c:pt>
                <c:pt idx="301">
                  <c:v>-149.9</c:v>
                </c:pt>
                <c:pt idx="302">
                  <c:v>-149.8</c:v>
                </c:pt>
                <c:pt idx="303">
                  <c:v>-149.7</c:v>
                </c:pt>
                <c:pt idx="304">
                  <c:v>-149.6</c:v>
                </c:pt>
                <c:pt idx="305">
                  <c:v>-149.5</c:v>
                </c:pt>
                <c:pt idx="306">
                  <c:v>-149.4</c:v>
                </c:pt>
                <c:pt idx="307">
                  <c:v>-149.3</c:v>
                </c:pt>
                <c:pt idx="308">
                  <c:v>-149.2</c:v>
                </c:pt>
                <c:pt idx="309">
                  <c:v>-149.1</c:v>
                </c:pt>
                <c:pt idx="310">
                  <c:v>-149</c:v>
                </c:pt>
                <c:pt idx="311">
                  <c:v>-148.9</c:v>
                </c:pt>
                <c:pt idx="312">
                  <c:v>-148.8</c:v>
                </c:pt>
                <c:pt idx="313">
                  <c:v>-148.7</c:v>
                </c:pt>
                <c:pt idx="314">
                  <c:v>-148.6</c:v>
                </c:pt>
                <c:pt idx="315">
                  <c:v>-148.5</c:v>
                </c:pt>
                <c:pt idx="316">
                  <c:v>-148.4</c:v>
                </c:pt>
                <c:pt idx="317">
                  <c:v>-148.3</c:v>
                </c:pt>
                <c:pt idx="318">
                  <c:v>-148.2</c:v>
                </c:pt>
                <c:pt idx="319">
                  <c:v>-148.1</c:v>
                </c:pt>
                <c:pt idx="320">
                  <c:v>-148</c:v>
                </c:pt>
                <c:pt idx="321">
                  <c:v>-147.9</c:v>
                </c:pt>
                <c:pt idx="322">
                  <c:v>-147.8</c:v>
                </c:pt>
                <c:pt idx="323">
                  <c:v>-147.7</c:v>
                </c:pt>
                <c:pt idx="324">
                  <c:v>-147.6</c:v>
                </c:pt>
                <c:pt idx="325">
                  <c:v>-147.5</c:v>
                </c:pt>
                <c:pt idx="326">
                  <c:v>-147.4</c:v>
                </c:pt>
                <c:pt idx="327">
                  <c:v>-147.3</c:v>
                </c:pt>
                <c:pt idx="328">
                  <c:v>-147.2</c:v>
                </c:pt>
                <c:pt idx="329">
                  <c:v>-147.1</c:v>
                </c:pt>
                <c:pt idx="330">
                  <c:v>-147</c:v>
                </c:pt>
                <c:pt idx="331">
                  <c:v>-146.9</c:v>
                </c:pt>
                <c:pt idx="332">
                  <c:v>-146.8</c:v>
                </c:pt>
                <c:pt idx="333">
                  <c:v>-146.7</c:v>
                </c:pt>
                <c:pt idx="334">
                  <c:v>-146.6</c:v>
                </c:pt>
                <c:pt idx="335">
                  <c:v>-146.5</c:v>
                </c:pt>
                <c:pt idx="336">
                  <c:v>-146.4</c:v>
                </c:pt>
                <c:pt idx="337">
                  <c:v>-146.3</c:v>
                </c:pt>
                <c:pt idx="338">
                  <c:v>-146.2</c:v>
                </c:pt>
                <c:pt idx="339">
                  <c:v>-146.1</c:v>
                </c:pt>
                <c:pt idx="340">
                  <c:v>-146</c:v>
                </c:pt>
                <c:pt idx="341">
                  <c:v>-145.9</c:v>
                </c:pt>
                <c:pt idx="342">
                  <c:v>-145.8</c:v>
                </c:pt>
                <c:pt idx="343">
                  <c:v>-145.7</c:v>
                </c:pt>
                <c:pt idx="344">
                  <c:v>-145.6</c:v>
                </c:pt>
                <c:pt idx="345">
                  <c:v>-145.5</c:v>
                </c:pt>
                <c:pt idx="346">
                  <c:v>-145.4</c:v>
                </c:pt>
                <c:pt idx="347">
                  <c:v>-145.3</c:v>
                </c:pt>
                <c:pt idx="348">
                  <c:v>-145.2</c:v>
                </c:pt>
                <c:pt idx="349">
                  <c:v>-145.1</c:v>
                </c:pt>
                <c:pt idx="350">
                  <c:v>-145</c:v>
                </c:pt>
                <c:pt idx="351">
                  <c:v>-144.9</c:v>
                </c:pt>
                <c:pt idx="352">
                  <c:v>-144.8</c:v>
                </c:pt>
                <c:pt idx="353">
                  <c:v>-144.7</c:v>
                </c:pt>
                <c:pt idx="354">
                  <c:v>-144.6</c:v>
                </c:pt>
                <c:pt idx="355">
                  <c:v>-144.5</c:v>
                </c:pt>
                <c:pt idx="356">
                  <c:v>-144.4</c:v>
                </c:pt>
                <c:pt idx="357">
                  <c:v>-144.3</c:v>
                </c:pt>
                <c:pt idx="358">
                  <c:v>-144.2</c:v>
                </c:pt>
                <c:pt idx="359">
                  <c:v>-144.1</c:v>
                </c:pt>
                <c:pt idx="360">
                  <c:v>-144</c:v>
                </c:pt>
                <c:pt idx="361">
                  <c:v>-143.9</c:v>
                </c:pt>
                <c:pt idx="362">
                  <c:v>-143.8</c:v>
                </c:pt>
                <c:pt idx="363">
                  <c:v>-143.7</c:v>
                </c:pt>
                <c:pt idx="364">
                  <c:v>-143.6</c:v>
                </c:pt>
                <c:pt idx="365">
                  <c:v>-143.5</c:v>
                </c:pt>
                <c:pt idx="366">
                  <c:v>-143.4</c:v>
                </c:pt>
                <c:pt idx="367">
                  <c:v>-143.3</c:v>
                </c:pt>
                <c:pt idx="368">
                  <c:v>-143.2</c:v>
                </c:pt>
                <c:pt idx="369">
                  <c:v>-143.1</c:v>
                </c:pt>
                <c:pt idx="370">
                  <c:v>-143</c:v>
                </c:pt>
                <c:pt idx="371">
                  <c:v>-142.9</c:v>
                </c:pt>
                <c:pt idx="372">
                  <c:v>-142.8</c:v>
                </c:pt>
                <c:pt idx="373">
                  <c:v>-142.7</c:v>
                </c:pt>
                <c:pt idx="374">
                  <c:v>-142.6</c:v>
                </c:pt>
                <c:pt idx="375">
                  <c:v>-142.5</c:v>
                </c:pt>
                <c:pt idx="376">
                  <c:v>-142.4</c:v>
                </c:pt>
                <c:pt idx="377">
                  <c:v>-142.3</c:v>
                </c:pt>
                <c:pt idx="378">
                  <c:v>-142.2</c:v>
                </c:pt>
                <c:pt idx="379">
                  <c:v>-142.1</c:v>
                </c:pt>
                <c:pt idx="380">
                  <c:v>-142</c:v>
                </c:pt>
                <c:pt idx="381">
                  <c:v>-141.9</c:v>
                </c:pt>
                <c:pt idx="382">
                  <c:v>-141.8</c:v>
                </c:pt>
                <c:pt idx="383">
                  <c:v>-141.7</c:v>
                </c:pt>
                <c:pt idx="384">
                  <c:v>-141.6</c:v>
                </c:pt>
                <c:pt idx="385">
                  <c:v>-141.5</c:v>
                </c:pt>
                <c:pt idx="386">
                  <c:v>-141.4</c:v>
                </c:pt>
                <c:pt idx="387">
                  <c:v>-141.3</c:v>
                </c:pt>
                <c:pt idx="388">
                  <c:v>-141.2</c:v>
                </c:pt>
                <c:pt idx="389">
                  <c:v>-141.1</c:v>
                </c:pt>
                <c:pt idx="390">
                  <c:v>-141</c:v>
                </c:pt>
                <c:pt idx="391">
                  <c:v>-140.9</c:v>
                </c:pt>
                <c:pt idx="392">
                  <c:v>-140.8</c:v>
                </c:pt>
                <c:pt idx="393">
                  <c:v>-140.7</c:v>
                </c:pt>
                <c:pt idx="394">
                  <c:v>-140.6</c:v>
                </c:pt>
                <c:pt idx="395">
                  <c:v>-140.5</c:v>
                </c:pt>
                <c:pt idx="396">
                  <c:v>-140.4</c:v>
                </c:pt>
                <c:pt idx="397">
                  <c:v>-140.3</c:v>
                </c:pt>
                <c:pt idx="398">
                  <c:v>-140.2</c:v>
                </c:pt>
                <c:pt idx="399">
                  <c:v>-140.1</c:v>
                </c:pt>
                <c:pt idx="400">
                  <c:v>-140</c:v>
                </c:pt>
                <c:pt idx="401">
                  <c:v>-139.9</c:v>
                </c:pt>
                <c:pt idx="402">
                  <c:v>-139.8</c:v>
                </c:pt>
                <c:pt idx="403">
                  <c:v>-139.7</c:v>
                </c:pt>
                <c:pt idx="404">
                  <c:v>-139.6</c:v>
                </c:pt>
                <c:pt idx="405">
                  <c:v>-139.5</c:v>
                </c:pt>
                <c:pt idx="406">
                  <c:v>-139.4</c:v>
                </c:pt>
                <c:pt idx="407">
                  <c:v>-139.3</c:v>
                </c:pt>
                <c:pt idx="408">
                  <c:v>-139.2</c:v>
                </c:pt>
                <c:pt idx="409">
                  <c:v>-139.1</c:v>
                </c:pt>
                <c:pt idx="410">
                  <c:v>-139</c:v>
                </c:pt>
                <c:pt idx="411">
                  <c:v>-138.9</c:v>
                </c:pt>
                <c:pt idx="412">
                  <c:v>-138.8</c:v>
                </c:pt>
                <c:pt idx="413">
                  <c:v>-138.7</c:v>
                </c:pt>
                <c:pt idx="414">
                  <c:v>-138.6</c:v>
                </c:pt>
                <c:pt idx="415">
                  <c:v>-138.5</c:v>
                </c:pt>
                <c:pt idx="416">
                  <c:v>-138.4</c:v>
                </c:pt>
                <c:pt idx="417">
                  <c:v>-138.3</c:v>
                </c:pt>
                <c:pt idx="418">
                  <c:v>-138.2</c:v>
                </c:pt>
                <c:pt idx="419">
                  <c:v>-138.1</c:v>
                </c:pt>
                <c:pt idx="420">
                  <c:v>-138</c:v>
                </c:pt>
                <c:pt idx="421">
                  <c:v>-137.9</c:v>
                </c:pt>
                <c:pt idx="422">
                  <c:v>-137.8</c:v>
                </c:pt>
                <c:pt idx="423">
                  <c:v>-137.7</c:v>
                </c:pt>
                <c:pt idx="424">
                  <c:v>-137.6</c:v>
                </c:pt>
                <c:pt idx="425">
                  <c:v>-137.5</c:v>
                </c:pt>
                <c:pt idx="426">
                  <c:v>-137.4</c:v>
                </c:pt>
                <c:pt idx="427">
                  <c:v>-137.3</c:v>
                </c:pt>
                <c:pt idx="428">
                  <c:v>-137.2</c:v>
                </c:pt>
                <c:pt idx="429">
                  <c:v>-137.1</c:v>
                </c:pt>
                <c:pt idx="430">
                  <c:v>-137</c:v>
                </c:pt>
                <c:pt idx="431">
                  <c:v>-136.9</c:v>
                </c:pt>
                <c:pt idx="432">
                  <c:v>-136.8</c:v>
                </c:pt>
                <c:pt idx="433">
                  <c:v>-136.7</c:v>
                </c:pt>
                <c:pt idx="434">
                  <c:v>-136.6</c:v>
                </c:pt>
                <c:pt idx="435">
                  <c:v>-136.5</c:v>
                </c:pt>
                <c:pt idx="436">
                  <c:v>-136.4</c:v>
                </c:pt>
                <c:pt idx="437">
                  <c:v>-136.3</c:v>
                </c:pt>
                <c:pt idx="438">
                  <c:v>-136.2</c:v>
                </c:pt>
                <c:pt idx="439">
                  <c:v>-136.1</c:v>
                </c:pt>
                <c:pt idx="440">
                  <c:v>-136</c:v>
                </c:pt>
                <c:pt idx="441">
                  <c:v>-135.9</c:v>
                </c:pt>
                <c:pt idx="442">
                  <c:v>-135.8</c:v>
                </c:pt>
                <c:pt idx="443">
                  <c:v>-135.7</c:v>
                </c:pt>
                <c:pt idx="444">
                  <c:v>-135.6</c:v>
                </c:pt>
                <c:pt idx="445">
                  <c:v>-135.5</c:v>
                </c:pt>
                <c:pt idx="446">
                  <c:v>-135.4</c:v>
                </c:pt>
                <c:pt idx="447">
                  <c:v>-135.3</c:v>
                </c:pt>
                <c:pt idx="448">
                  <c:v>-135.2</c:v>
                </c:pt>
                <c:pt idx="449">
                  <c:v>-135.1</c:v>
                </c:pt>
                <c:pt idx="450">
                  <c:v>-135</c:v>
                </c:pt>
                <c:pt idx="451">
                  <c:v>-134.9</c:v>
                </c:pt>
                <c:pt idx="452">
                  <c:v>-134.8</c:v>
                </c:pt>
                <c:pt idx="453">
                  <c:v>-134.7</c:v>
                </c:pt>
                <c:pt idx="454">
                  <c:v>-134.6</c:v>
                </c:pt>
                <c:pt idx="455">
                  <c:v>-134.5</c:v>
                </c:pt>
                <c:pt idx="456">
                  <c:v>-134.4</c:v>
                </c:pt>
                <c:pt idx="457">
                  <c:v>-134.3</c:v>
                </c:pt>
                <c:pt idx="458">
                  <c:v>-134.2</c:v>
                </c:pt>
                <c:pt idx="459">
                  <c:v>-134.1</c:v>
                </c:pt>
                <c:pt idx="460">
                  <c:v>-134</c:v>
                </c:pt>
                <c:pt idx="461">
                  <c:v>-133.9</c:v>
                </c:pt>
                <c:pt idx="462">
                  <c:v>-133.8</c:v>
                </c:pt>
                <c:pt idx="463">
                  <c:v>-133.7</c:v>
                </c:pt>
                <c:pt idx="464">
                  <c:v>-133.6</c:v>
                </c:pt>
                <c:pt idx="465">
                  <c:v>-133.5</c:v>
                </c:pt>
                <c:pt idx="466">
                  <c:v>-133.4</c:v>
                </c:pt>
                <c:pt idx="467">
                  <c:v>-133.3</c:v>
                </c:pt>
                <c:pt idx="468">
                  <c:v>-133.2</c:v>
                </c:pt>
                <c:pt idx="469">
                  <c:v>-133.1</c:v>
                </c:pt>
                <c:pt idx="470">
                  <c:v>-133</c:v>
                </c:pt>
                <c:pt idx="471">
                  <c:v>-132.9</c:v>
                </c:pt>
                <c:pt idx="472">
                  <c:v>-132.8</c:v>
                </c:pt>
                <c:pt idx="473">
                  <c:v>-132.7</c:v>
                </c:pt>
                <c:pt idx="474">
                  <c:v>-132.6</c:v>
                </c:pt>
                <c:pt idx="475">
                  <c:v>-132.5</c:v>
                </c:pt>
                <c:pt idx="476">
                  <c:v>-132.4</c:v>
                </c:pt>
                <c:pt idx="477">
                  <c:v>-132.3</c:v>
                </c:pt>
                <c:pt idx="478">
                  <c:v>-132.2</c:v>
                </c:pt>
                <c:pt idx="479">
                  <c:v>-132.1</c:v>
                </c:pt>
                <c:pt idx="480">
                  <c:v>-132</c:v>
                </c:pt>
                <c:pt idx="481">
                  <c:v>-131.9</c:v>
                </c:pt>
                <c:pt idx="482">
                  <c:v>-131.8</c:v>
                </c:pt>
                <c:pt idx="483">
                  <c:v>-131.7</c:v>
                </c:pt>
                <c:pt idx="484">
                  <c:v>-131.6</c:v>
                </c:pt>
                <c:pt idx="485">
                  <c:v>-131.5</c:v>
                </c:pt>
                <c:pt idx="486">
                  <c:v>-131.4</c:v>
                </c:pt>
                <c:pt idx="487">
                  <c:v>-131.3</c:v>
                </c:pt>
                <c:pt idx="488">
                  <c:v>-131.2</c:v>
                </c:pt>
                <c:pt idx="489">
                  <c:v>-131.1</c:v>
                </c:pt>
                <c:pt idx="490">
                  <c:v>-131</c:v>
                </c:pt>
                <c:pt idx="491">
                  <c:v>-130.9</c:v>
                </c:pt>
                <c:pt idx="492">
                  <c:v>-130.8</c:v>
                </c:pt>
                <c:pt idx="493">
                  <c:v>-130.7</c:v>
                </c:pt>
                <c:pt idx="494">
                  <c:v>-130.6</c:v>
                </c:pt>
                <c:pt idx="495">
                  <c:v>-130.5</c:v>
                </c:pt>
                <c:pt idx="496">
                  <c:v>-130.4</c:v>
                </c:pt>
                <c:pt idx="497">
                  <c:v>-130.3</c:v>
                </c:pt>
                <c:pt idx="498">
                  <c:v>-130.2</c:v>
                </c:pt>
                <c:pt idx="499">
                  <c:v>-130.1</c:v>
                </c:pt>
                <c:pt idx="500">
                  <c:v>-130</c:v>
                </c:pt>
                <c:pt idx="501">
                  <c:v>-129.9</c:v>
                </c:pt>
                <c:pt idx="502">
                  <c:v>-129.8</c:v>
                </c:pt>
                <c:pt idx="503">
                  <c:v>-129.7</c:v>
                </c:pt>
                <c:pt idx="504">
                  <c:v>-129.6</c:v>
                </c:pt>
                <c:pt idx="505">
                  <c:v>-129.5</c:v>
                </c:pt>
                <c:pt idx="506">
                  <c:v>-129.4</c:v>
                </c:pt>
                <c:pt idx="507">
                  <c:v>-129.3</c:v>
                </c:pt>
                <c:pt idx="508">
                  <c:v>-129.2</c:v>
                </c:pt>
                <c:pt idx="509">
                  <c:v>-129.1</c:v>
                </c:pt>
                <c:pt idx="510">
                  <c:v>-129</c:v>
                </c:pt>
                <c:pt idx="511">
                  <c:v>-128.9</c:v>
                </c:pt>
                <c:pt idx="512">
                  <c:v>-128.8</c:v>
                </c:pt>
                <c:pt idx="513">
                  <c:v>-128.7</c:v>
                </c:pt>
                <c:pt idx="514">
                  <c:v>-128.6</c:v>
                </c:pt>
                <c:pt idx="515">
                  <c:v>-128.5</c:v>
                </c:pt>
                <c:pt idx="516">
                  <c:v>-128.4</c:v>
                </c:pt>
                <c:pt idx="517">
                  <c:v>-128.3</c:v>
                </c:pt>
                <c:pt idx="518">
                  <c:v>-128.2</c:v>
                </c:pt>
                <c:pt idx="519">
                  <c:v>-128.1</c:v>
                </c:pt>
                <c:pt idx="520">
                  <c:v>-128</c:v>
                </c:pt>
                <c:pt idx="521">
                  <c:v>-127.9</c:v>
                </c:pt>
                <c:pt idx="522">
                  <c:v>-127.8</c:v>
                </c:pt>
                <c:pt idx="523">
                  <c:v>-127.7</c:v>
                </c:pt>
                <c:pt idx="524">
                  <c:v>-127.6</c:v>
                </c:pt>
                <c:pt idx="525">
                  <c:v>-127.5</c:v>
                </c:pt>
                <c:pt idx="526">
                  <c:v>-127.4</c:v>
                </c:pt>
                <c:pt idx="527">
                  <c:v>-127.3</c:v>
                </c:pt>
                <c:pt idx="528">
                  <c:v>-127.2</c:v>
                </c:pt>
                <c:pt idx="529">
                  <c:v>-127.1</c:v>
                </c:pt>
                <c:pt idx="530">
                  <c:v>-127</c:v>
                </c:pt>
                <c:pt idx="531">
                  <c:v>-126.9</c:v>
                </c:pt>
                <c:pt idx="532">
                  <c:v>-126.8</c:v>
                </c:pt>
                <c:pt idx="533">
                  <c:v>-126.7</c:v>
                </c:pt>
                <c:pt idx="534">
                  <c:v>-126.6</c:v>
                </c:pt>
                <c:pt idx="535">
                  <c:v>-126.5</c:v>
                </c:pt>
                <c:pt idx="536">
                  <c:v>-126.4</c:v>
                </c:pt>
                <c:pt idx="537">
                  <c:v>-126.3</c:v>
                </c:pt>
                <c:pt idx="538">
                  <c:v>-126.2</c:v>
                </c:pt>
                <c:pt idx="539">
                  <c:v>-126.1</c:v>
                </c:pt>
                <c:pt idx="540">
                  <c:v>-126</c:v>
                </c:pt>
                <c:pt idx="541">
                  <c:v>-125.9</c:v>
                </c:pt>
                <c:pt idx="542">
                  <c:v>-125.8</c:v>
                </c:pt>
                <c:pt idx="543">
                  <c:v>-125.7</c:v>
                </c:pt>
                <c:pt idx="544">
                  <c:v>-125.6</c:v>
                </c:pt>
                <c:pt idx="545">
                  <c:v>-125.5</c:v>
                </c:pt>
                <c:pt idx="546">
                  <c:v>-125.4</c:v>
                </c:pt>
                <c:pt idx="547">
                  <c:v>-125.3</c:v>
                </c:pt>
                <c:pt idx="548">
                  <c:v>-125.2</c:v>
                </c:pt>
                <c:pt idx="549">
                  <c:v>-125.1</c:v>
                </c:pt>
                <c:pt idx="550">
                  <c:v>-125</c:v>
                </c:pt>
                <c:pt idx="551">
                  <c:v>-124.9</c:v>
                </c:pt>
                <c:pt idx="552">
                  <c:v>-124.8</c:v>
                </c:pt>
                <c:pt idx="553">
                  <c:v>-124.7</c:v>
                </c:pt>
                <c:pt idx="554">
                  <c:v>-124.6</c:v>
                </c:pt>
                <c:pt idx="555">
                  <c:v>-124.5</c:v>
                </c:pt>
                <c:pt idx="556">
                  <c:v>-124.4</c:v>
                </c:pt>
                <c:pt idx="557">
                  <c:v>-124.3</c:v>
                </c:pt>
                <c:pt idx="558">
                  <c:v>-124.2</c:v>
                </c:pt>
                <c:pt idx="559">
                  <c:v>-124.1</c:v>
                </c:pt>
                <c:pt idx="560">
                  <c:v>-124</c:v>
                </c:pt>
                <c:pt idx="561">
                  <c:v>-123.9</c:v>
                </c:pt>
                <c:pt idx="562">
                  <c:v>-123.8</c:v>
                </c:pt>
                <c:pt idx="563">
                  <c:v>-123.7</c:v>
                </c:pt>
                <c:pt idx="564">
                  <c:v>-123.6</c:v>
                </c:pt>
                <c:pt idx="565">
                  <c:v>-123.5</c:v>
                </c:pt>
                <c:pt idx="566">
                  <c:v>-123.4</c:v>
                </c:pt>
                <c:pt idx="567">
                  <c:v>-123.3</c:v>
                </c:pt>
                <c:pt idx="568">
                  <c:v>-123.2</c:v>
                </c:pt>
                <c:pt idx="569">
                  <c:v>-123.1</c:v>
                </c:pt>
                <c:pt idx="570">
                  <c:v>-123</c:v>
                </c:pt>
                <c:pt idx="571">
                  <c:v>-122.9</c:v>
                </c:pt>
                <c:pt idx="572">
                  <c:v>-122.8</c:v>
                </c:pt>
                <c:pt idx="573">
                  <c:v>-122.7</c:v>
                </c:pt>
                <c:pt idx="574">
                  <c:v>-122.6</c:v>
                </c:pt>
                <c:pt idx="575">
                  <c:v>-122.5</c:v>
                </c:pt>
                <c:pt idx="576">
                  <c:v>-122.4</c:v>
                </c:pt>
                <c:pt idx="577">
                  <c:v>-122.3</c:v>
                </c:pt>
                <c:pt idx="578">
                  <c:v>-122.2</c:v>
                </c:pt>
                <c:pt idx="579">
                  <c:v>-122.1</c:v>
                </c:pt>
                <c:pt idx="580">
                  <c:v>-122</c:v>
                </c:pt>
                <c:pt idx="581">
                  <c:v>-121.9</c:v>
                </c:pt>
                <c:pt idx="582">
                  <c:v>-121.8</c:v>
                </c:pt>
                <c:pt idx="583">
                  <c:v>-121.7</c:v>
                </c:pt>
                <c:pt idx="584">
                  <c:v>-121.6</c:v>
                </c:pt>
                <c:pt idx="585">
                  <c:v>-121.5</c:v>
                </c:pt>
                <c:pt idx="586">
                  <c:v>-121.4</c:v>
                </c:pt>
                <c:pt idx="587">
                  <c:v>-121.3</c:v>
                </c:pt>
                <c:pt idx="588">
                  <c:v>-121.2</c:v>
                </c:pt>
                <c:pt idx="589">
                  <c:v>-121.1</c:v>
                </c:pt>
                <c:pt idx="590">
                  <c:v>-121</c:v>
                </c:pt>
                <c:pt idx="591">
                  <c:v>-120.9</c:v>
                </c:pt>
                <c:pt idx="592">
                  <c:v>-120.8</c:v>
                </c:pt>
                <c:pt idx="593">
                  <c:v>-120.7</c:v>
                </c:pt>
                <c:pt idx="594">
                  <c:v>-120.6</c:v>
                </c:pt>
                <c:pt idx="595">
                  <c:v>-120.5</c:v>
                </c:pt>
                <c:pt idx="596">
                  <c:v>-120.4</c:v>
                </c:pt>
                <c:pt idx="597">
                  <c:v>-120.3</c:v>
                </c:pt>
                <c:pt idx="598">
                  <c:v>-120.2</c:v>
                </c:pt>
                <c:pt idx="599">
                  <c:v>-120.1</c:v>
                </c:pt>
                <c:pt idx="600">
                  <c:v>-120</c:v>
                </c:pt>
                <c:pt idx="601">
                  <c:v>-119.9</c:v>
                </c:pt>
                <c:pt idx="602">
                  <c:v>-119.8</c:v>
                </c:pt>
                <c:pt idx="603">
                  <c:v>-119.7</c:v>
                </c:pt>
                <c:pt idx="604">
                  <c:v>-119.6</c:v>
                </c:pt>
                <c:pt idx="605">
                  <c:v>-119.5</c:v>
                </c:pt>
                <c:pt idx="606">
                  <c:v>-119.4</c:v>
                </c:pt>
                <c:pt idx="607">
                  <c:v>-119.3</c:v>
                </c:pt>
                <c:pt idx="608">
                  <c:v>-119.2</c:v>
                </c:pt>
                <c:pt idx="609">
                  <c:v>-119.1</c:v>
                </c:pt>
                <c:pt idx="610">
                  <c:v>-119</c:v>
                </c:pt>
                <c:pt idx="611">
                  <c:v>-118.9</c:v>
                </c:pt>
                <c:pt idx="612">
                  <c:v>-118.8</c:v>
                </c:pt>
                <c:pt idx="613">
                  <c:v>-118.7</c:v>
                </c:pt>
                <c:pt idx="614">
                  <c:v>-118.6</c:v>
                </c:pt>
                <c:pt idx="615">
                  <c:v>-118.5</c:v>
                </c:pt>
                <c:pt idx="616">
                  <c:v>-118.4</c:v>
                </c:pt>
                <c:pt idx="617">
                  <c:v>-118.3</c:v>
                </c:pt>
                <c:pt idx="618">
                  <c:v>-118.2</c:v>
                </c:pt>
                <c:pt idx="619">
                  <c:v>-118.1</c:v>
                </c:pt>
                <c:pt idx="620">
                  <c:v>-118</c:v>
                </c:pt>
                <c:pt idx="621">
                  <c:v>-117.9</c:v>
                </c:pt>
                <c:pt idx="622">
                  <c:v>-117.8</c:v>
                </c:pt>
                <c:pt idx="623">
                  <c:v>-117.7</c:v>
                </c:pt>
                <c:pt idx="624">
                  <c:v>-117.6</c:v>
                </c:pt>
                <c:pt idx="625">
                  <c:v>-117.5</c:v>
                </c:pt>
                <c:pt idx="626">
                  <c:v>-117.4</c:v>
                </c:pt>
                <c:pt idx="627">
                  <c:v>-117.3</c:v>
                </c:pt>
                <c:pt idx="628">
                  <c:v>-117.2</c:v>
                </c:pt>
                <c:pt idx="629">
                  <c:v>-117.1</c:v>
                </c:pt>
                <c:pt idx="630">
                  <c:v>-117</c:v>
                </c:pt>
                <c:pt idx="631">
                  <c:v>-116.9</c:v>
                </c:pt>
                <c:pt idx="632">
                  <c:v>-116.8</c:v>
                </c:pt>
                <c:pt idx="633">
                  <c:v>-116.7</c:v>
                </c:pt>
                <c:pt idx="634">
                  <c:v>-116.6</c:v>
                </c:pt>
                <c:pt idx="635">
                  <c:v>-116.5</c:v>
                </c:pt>
                <c:pt idx="636">
                  <c:v>-116.4</c:v>
                </c:pt>
                <c:pt idx="637">
                  <c:v>-116.3</c:v>
                </c:pt>
                <c:pt idx="638">
                  <c:v>-116.2</c:v>
                </c:pt>
                <c:pt idx="639">
                  <c:v>-116.1</c:v>
                </c:pt>
                <c:pt idx="640">
                  <c:v>-116</c:v>
                </c:pt>
                <c:pt idx="641">
                  <c:v>-115.9</c:v>
                </c:pt>
                <c:pt idx="642">
                  <c:v>-115.8</c:v>
                </c:pt>
                <c:pt idx="643">
                  <c:v>-115.7</c:v>
                </c:pt>
                <c:pt idx="644">
                  <c:v>-115.6</c:v>
                </c:pt>
                <c:pt idx="645">
                  <c:v>-115.5</c:v>
                </c:pt>
                <c:pt idx="646">
                  <c:v>-115.4</c:v>
                </c:pt>
                <c:pt idx="647">
                  <c:v>-115.3</c:v>
                </c:pt>
                <c:pt idx="648">
                  <c:v>-115.2</c:v>
                </c:pt>
                <c:pt idx="649">
                  <c:v>-115.1</c:v>
                </c:pt>
                <c:pt idx="650">
                  <c:v>-115</c:v>
                </c:pt>
                <c:pt idx="651">
                  <c:v>-114.9</c:v>
                </c:pt>
                <c:pt idx="652">
                  <c:v>-114.8</c:v>
                </c:pt>
                <c:pt idx="653">
                  <c:v>-114.7</c:v>
                </c:pt>
                <c:pt idx="654">
                  <c:v>-114.6</c:v>
                </c:pt>
                <c:pt idx="655">
                  <c:v>-114.5</c:v>
                </c:pt>
                <c:pt idx="656">
                  <c:v>-114.4</c:v>
                </c:pt>
                <c:pt idx="657">
                  <c:v>-114.3</c:v>
                </c:pt>
                <c:pt idx="658">
                  <c:v>-114.2</c:v>
                </c:pt>
                <c:pt idx="659">
                  <c:v>-114.1</c:v>
                </c:pt>
                <c:pt idx="660">
                  <c:v>-114</c:v>
                </c:pt>
                <c:pt idx="661">
                  <c:v>-113.9</c:v>
                </c:pt>
                <c:pt idx="662">
                  <c:v>-113.8</c:v>
                </c:pt>
                <c:pt idx="663">
                  <c:v>-113.7</c:v>
                </c:pt>
                <c:pt idx="664">
                  <c:v>-113.6</c:v>
                </c:pt>
                <c:pt idx="665">
                  <c:v>-113.5</c:v>
                </c:pt>
                <c:pt idx="666">
                  <c:v>-113.4</c:v>
                </c:pt>
                <c:pt idx="667">
                  <c:v>-113.3</c:v>
                </c:pt>
                <c:pt idx="668">
                  <c:v>-113.2</c:v>
                </c:pt>
                <c:pt idx="669">
                  <c:v>-113.1</c:v>
                </c:pt>
                <c:pt idx="670">
                  <c:v>-113</c:v>
                </c:pt>
                <c:pt idx="671">
                  <c:v>-112.9</c:v>
                </c:pt>
                <c:pt idx="672">
                  <c:v>-112.8</c:v>
                </c:pt>
                <c:pt idx="673">
                  <c:v>-112.7</c:v>
                </c:pt>
                <c:pt idx="674">
                  <c:v>-112.6</c:v>
                </c:pt>
                <c:pt idx="675">
                  <c:v>-112.5</c:v>
                </c:pt>
                <c:pt idx="676">
                  <c:v>-112.4</c:v>
                </c:pt>
                <c:pt idx="677">
                  <c:v>-112.3</c:v>
                </c:pt>
                <c:pt idx="678">
                  <c:v>-112.2</c:v>
                </c:pt>
                <c:pt idx="679">
                  <c:v>-112.1</c:v>
                </c:pt>
                <c:pt idx="680">
                  <c:v>-112</c:v>
                </c:pt>
                <c:pt idx="681">
                  <c:v>-111.9</c:v>
                </c:pt>
                <c:pt idx="682">
                  <c:v>-111.8</c:v>
                </c:pt>
                <c:pt idx="683">
                  <c:v>-111.7</c:v>
                </c:pt>
                <c:pt idx="684">
                  <c:v>-111.6</c:v>
                </c:pt>
                <c:pt idx="685">
                  <c:v>-111.5</c:v>
                </c:pt>
                <c:pt idx="686">
                  <c:v>-111.4</c:v>
                </c:pt>
                <c:pt idx="687">
                  <c:v>-111.3</c:v>
                </c:pt>
                <c:pt idx="688">
                  <c:v>-111.2</c:v>
                </c:pt>
                <c:pt idx="689">
                  <c:v>-111.1</c:v>
                </c:pt>
                <c:pt idx="690">
                  <c:v>-111</c:v>
                </c:pt>
                <c:pt idx="691">
                  <c:v>-110.9</c:v>
                </c:pt>
                <c:pt idx="692">
                  <c:v>-110.8</c:v>
                </c:pt>
                <c:pt idx="693">
                  <c:v>-110.7</c:v>
                </c:pt>
                <c:pt idx="694">
                  <c:v>-110.6</c:v>
                </c:pt>
                <c:pt idx="695">
                  <c:v>-110.5</c:v>
                </c:pt>
                <c:pt idx="696">
                  <c:v>-110.4</c:v>
                </c:pt>
                <c:pt idx="697">
                  <c:v>-110.3</c:v>
                </c:pt>
                <c:pt idx="698">
                  <c:v>-110.2</c:v>
                </c:pt>
                <c:pt idx="699">
                  <c:v>-110.1</c:v>
                </c:pt>
                <c:pt idx="700">
                  <c:v>-110</c:v>
                </c:pt>
                <c:pt idx="701">
                  <c:v>-109.9</c:v>
                </c:pt>
                <c:pt idx="702">
                  <c:v>-109.8</c:v>
                </c:pt>
                <c:pt idx="703">
                  <c:v>-109.7</c:v>
                </c:pt>
                <c:pt idx="704">
                  <c:v>-109.6</c:v>
                </c:pt>
                <c:pt idx="705">
                  <c:v>-109.5</c:v>
                </c:pt>
                <c:pt idx="706">
                  <c:v>-109.4</c:v>
                </c:pt>
                <c:pt idx="707">
                  <c:v>-109.3</c:v>
                </c:pt>
                <c:pt idx="708">
                  <c:v>-109.2</c:v>
                </c:pt>
                <c:pt idx="709">
                  <c:v>-109.1</c:v>
                </c:pt>
                <c:pt idx="710">
                  <c:v>-109</c:v>
                </c:pt>
                <c:pt idx="711">
                  <c:v>-108.9</c:v>
                </c:pt>
                <c:pt idx="712">
                  <c:v>-108.8</c:v>
                </c:pt>
                <c:pt idx="713">
                  <c:v>-108.7</c:v>
                </c:pt>
                <c:pt idx="714">
                  <c:v>-108.6</c:v>
                </c:pt>
                <c:pt idx="715">
                  <c:v>-108.5</c:v>
                </c:pt>
                <c:pt idx="716">
                  <c:v>-108.4</c:v>
                </c:pt>
                <c:pt idx="717">
                  <c:v>-108.3</c:v>
                </c:pt>
                <c:pt idx="718">
                  <c:v>-108.2</c:v>
                </c:pt>
                <c:pt idx="719">
                  <c:v>-108.1</c:v>
                </c:pt>
                <c:pt idx="720">
                  <c:v>-108</c:v>
                </c:pt>
                <c:pt idx="721">
                  <c:v>-107.9</c:v>
                </c:pt>
                <c:pt idx="722">
                  <c:v>-107.8</c:v>
                </c:pt>
                <c:pt idx="723">
                  <c:v>-107.7</c:v>
                </c:pt>
                <c:pt idx="724">
                  <c:v>-107.6</c:v>
                </c:pt>
                <c:pt idx="725">
                  <c:v>-107.5</c:v>
                </c:pt>
                <c:pt idx="726">
                  <c:v>-107.4</c:v>
                </c:pt>
                <c:pt idx="727">
                  <c:v>-107.3</c:v>
                </c:pt>
                <c:pt idx="728">
                  <c:v>-107.2</c:v>
                </c:pt>
                <c:pt idx="729">
                  <c:v>-107.1</c:v>
                </c:pt>
                <c:pt idx="730">
                  <c:v>-107</c:v>
                </c:pt>
                <c:pt idx="731">
                  <c:v>-106.9</c:v>
                </c:pt>
                <c:pt idx="732">
                  <c:v>-106.8</c:v>
                </c:pt>
                <c:pt idx="733">
                  <c:v>-106.7</c:v>
                </c:pt>
                <c:pt idx="734">
                  <c:v>-106.6</c:v>
                </c:pt>
                <c:pt idx="735">
                  <c:v>-106.5</c:v>
                </c:pt>
                <c:pt idx="736">
                  <c:v>-106.4</c:v>
                </c:pt>
                <c:pt idx="737">
                  <c:v>-106.3</c:v>
                </c:pt>
                <c:pt idx="738">
                  <c:v>-106.2</c:v>
                </c:pt>
                <c:pt idx="739">
                  <c:v>-106.1</c:v>
                </c:pt>
                <c:pt idx="740">
                  <c:v>-106</c:v>
                </c:pt>
                <c:pt idx="741">
                  <c:v>-105.9</c:v>
                </c:pt>
                <c:pt idx="742">
                  <c:v>-105.8</c:v>
                </c:pt>
                <c:pt idx="743">
                  <c:v>-105.7</c:v>
                </c:pt>
                <c:pt idx="744">
                  <c:v>-105.6</c:v>
                </c:pt>
                <c:pt idx="745">
                  <c:v>-105.5</c:v>
                </c:pt>
                <c:pt idx="746">
                  <c:v>-105.4</c:v>
                </c:pt>
                <c:pt idx="747">
                  <c:v>-105.3</c:v>
                </c:pt>
                <c:pt idx="748">
                  <c:v>-105.2</c:v>
                </c:pt>
                <c:pt idx="749">
                  <c:v>-105.1</c:v>
                </c:pt>
                <c:pt idx="750">
                  <c:v>-105</c:v>
                </c:pt>
                <c:pt idx="751">
                  <c:v>-104.9</c:v>
                </c:pt>
                <c:pt idx="752">
                  <c:v>-104.8</c:v>
                </c:pt>
                <c:pt idx="753">
                  <c:v>-104.7</c:v>
                </c:pt>
                <c:pt idx="754">
                  <c:v>-104.6</c:v>
                </c:pt>
                <c:pt idx="755">
                  <c:v>-104.5</c:v>
                </c:pt>
                <c:pt idx="756">
                  <c:v>-104.4</c:v>
                </c:pt>
                <c:pt idx="757">
                  <c:v>-104.3</c:v>
                </c:pt>
                <c:pt idx="758">
                  <c:v>-104.2</c:v>
                </c:pt>
                <c:pt idx="759">
                  <c:v>-104.1</c:v>
                </c:pt>
                <c:pt idx="760">
                  <c:v>-104</c:v>
                </c:pt>
                <c:pt idx="761">
                  <c:v>-103.9</c:v>
                </c:pt>
                <c:pt idx="762">
                  <c:v>-103.8</c:v>
                </c:pt>
                <c:pt idx="763">
                  <c:v>-103.7</c:v>
                </c:pt>
                <c:pt idx="764">
                  <c:v>-103.6</c:v>
                </c:pt>
                <c:pt idx="765">
                  <c:v>-103.5</c:v>
                </c:pt>
                <c:pt idx="766">
                  <c:v>-103.4</c:v>
                </c:pt>
                <c:pt idx="767">
                  <c:v>-103.3</c:v>
                </c:pt>
                <c:pt idx="768">
                  <c:v>-103.2</c:v>
                </c:pt>
                <c:pt idx="769">
                  <c:v>-103.1</c:v>
                </c:pt>
                <c:pt idx="770">
                  <c:v>-103</c:v>
                </c:pt>
                <c:pt idx="771">
                  <c:v>-102.9</c:v>
                </c:pt>
                <c:pt idx="772">
                  <c:v>-102.8</c:v>
                </c:pt>
                <c:pt idx="773">
                  <c:v>-102.7</c:v>
                </c:pt>
                <c:pt idx="774">
                  <c:v>-102.6</c:v>
                </c:pt>
                <c:pt idx="775">
                  <c:v>-102.5</c:v>
                </c:pt>
                <c:pt idx="776">
                  <c:v>-102.4</c:v>
                </c:pt>
                <c:pt idx="777">
                  <c:v>-102.3</c:v>
                </c:pt>
                <c:pt idx="778">
                  <c:v>-102.2</c:v>
                </c:pt>
                <c:pt idx="779">
                  <c:v>-102.1</c:v>
                </c:pt>
                <c:pt idx="780">
                  <c:v>-102</c:v>
                </c:pt>
                <c:pt idx="781">
                  <c:v>-101.9</c:v>
                </c:pt>
                <c:pt idx="782">
                  <c:v>-101.8</c:v>
                </c:pt>
                <c:pt idx="783">
                  <c:v>-101.7</c:v>
                </c:pt>
                <c:pt idx="784">
                  <c:v>-101.6</c:v>
                </c:pt>
                <c:pt idx="785">
                  <c:v>-101.5</c:v>
                </c:pt>
                <c:pt idx="786">
                  <c:v>-101.4</c:v>
                </c:pt>
                <c:pt idx="787">
                  <c:v>-101.3</c:v>
                </c:pt>
                <c:pt idx="788">
                  <c:v>-101.2</c:v>
                </c:pt>
                <c:pt idx="789">
                  <c:v>-101.1</c:v>
                </c:pt>
                <c:pt idx="790">
                  <c:v>-101</c:v>
                </c:pt>
                <c:pt idx="791">
                  <c:v>-100.9</c:v>
                </c:pt>
                <c:pt idx="792">
                  <c:v>-100.8</c:v>
                </c:pt>
                <c:pt idx="793">
                  <c:v>-100.7</c:v>
                </c:pt>
                <c:pt idx="794">
                  <c:v>-100.6</c:v>
                </c:pt>
                <c:pt idx="795">
                  <c:v>-100.5</c:v>
                </c:pt>
                <c:pt idx="796">
                  <c:v>-100.4</c:v>
                </c:pt>
                <c:pt idx="797">
                  <c:v>-100.3</c:v>
                </c:pt>
                <c:pt idx="798">
                  <c:v>-100.2</c:v>
                </c:pt>
                <c:pt idx="799">
                  <c:v>-100.1</c:v>
                </c:pt>
                <c:pt idx="800">
                  <c:v>-100</c:v>
                </c:pt>
                <c:pt idx="801">
                  <c:v>-99.9</c:v>
                </c:pt>
                <c:pt idx="802">
                  <c:v>-99.8</c:v>
                </c:pt>
                <c:pt idx="803">
                  <c:v>-99.7</c:v>
                </c:pt>
                <c:pt idx="804">
                  <c:v>-99.6</c:v>
                </c:pt>
                <c:pt idx="805">
                  <c:v>-99.5</c:v>
                </c:pt>
                <c:pt idx="806">
                  <c:v>-99.4</c:v>
                </c:pt>
                <c:pt idx="807">
                  <c:v>-99.3</c:v>
                </c:pt>
                <c:pt idx="808">
                  <c:v>-99.2</c:v>
                </c:pt>
                <c:pt idx="809">
                  <c:v>-99.1</c:v>
                </c:pt>
                <c:pt idx="810">
                  <c:v>-99</c:v>
                </c:pt>
                <c:pt idx="811">
                  <c:v>-98.9</c:v>
                </c:pt>
                <c:pt idx="812">
                  <c:v>-98.8</c:v>
                </c:pt>
                <c:pt idx="813">
                  <c:v>-98.7</c:v>
                </c:pt>
                <c:pt idx="814">
                  <c:v>-98.6</c:v>
                </c:pt>
                <c:pt idx="815">
                  <c:v>-98.5</c:v>
                </c:pt>
                <c:pt idx="816">
                  <c:v>-98.4</c:v>
                </c:pt>
                <c:pt idx="817">
                  <c:v>-98.3</c:v>
                </c:pt>
                <c:pt idx="818">
                  <c:v>-98.2</c:v>
                </c:pt>
                <c:pt idx="819">
                  <c:v>-98.1</c:v>
                </c:pt>
                <c:pt idx="820">
                  <c:v>-98</c:v>
                </c:pt>
                <c:pt idx="821">
                  <c:v>-97.9</c:v>
                </c:pt>
                <c:pt idx="822">
                  <c:v>-97.8</c:v>
                </c:pt>
                <c:pt idx="823">
                  <c:v>-97.7</c:v>
                </c:pt>
                <c:pt idx="824">
                  <c:v>-97.6</c:v>
                </c:pt>
                <c:pt idx="825">
                  <c:v>-97.5</c:v>
                </c:pt>
                <c:pt idx="826">
                  <c:v>-97.4</c:v>
                </c:pt>
                <c:pt idx="827">
                  <c:v>-97.3</c:v>
                </c:pt>
                <c:pt idx="828">
                  <c:v>-97.2</c:v>
                </c:pt>
                <c:pt idx="829">
                  <c:v>-97.1</c:v>
                </c:pt>
                <c:pt idx="830">
                  <c:v>-97</c:v>
                </c:pt>
                <c:pt idx="831">
                  <c:v>-96.9</c:v>
                </c:pt>
                <c:pt idx="832">
                  <c:v>-96.8</c:v>
                </c:pt>
                <c:pt idx="833">
                  <c:v>-96.7</c:v>
                </c:pt>
                <c:pt idx="834">
                  <c:v>-96.6</c:v>
                </c:pt>
                <c:pt idx="835">
                  <c:v>-96.5</c:v>
                </c:pt>
                <c:pt idx="836">
                  <c:v>-96.4</c:v>
                </c:pt>
                <c:pt idx="837">
                  <c:v>-96.3</c:v>
                </c:pt>
                <c:pt idx="838">
                  <c:v>-96.2</c:v>
                </c:pt>
                <c:pt idx="839">
                  <c:v>-96.1</c:v>
                </c:pt>
                <c:pt idx="840">
                  <c:v>-96</c:v>
                </c:pt>
                <c:pt idx="841">
                  <c:v>-95.9</c:v>
                </c:pt>
                <c:pt idx="842">
                  <c:v>-95.8</c:v>
                </c:pt>
                <c:pt idx="843">
                  <c:v>-95.7</c:v>
                </c:pt>
                <c:pt idx="844">
                  <c:v>-95.6</c:v>
                </c:pt>
                <c:pt idx="845">
                  <c:v>-95.5</c:v>
                </c:pt>
                <c:pt idx="846">
                  <c:v>-95.4</c:v>
                </c:pt>
                <c:pt idx="847">
                  <c:v>-95.3</c:v>
                </c:pt>
                <c:pt idx="848">
                  <c:v>-95.2</c:v>
                </c:pt>
                <c:pt idx="849">
                  <c:v>-95.1</c:v>
                </c:pt>
                <c:pt idx="850">
                  <c:v>-95</c:v>
                </c:pt>
                <c:pt idx="851">
                  <c:v>-94.9</c:v>
                </c:pt>
                <c:pt idx="852">
                  <c:v>-94.8</c:v>
                </c:pt>
                <c:pt idx="853">
                  <c:v>-94.7</c:v>
                </c:pt>
                <c:pt idx="854">
                  <c:v>-94.6</c:v>
                </c:pt>
                <c:pt idx="855">
                  <c:v>-94.5</c:v>
                </c:pt>
                <c:pt idx="856">
                  <c:v>-94.4</c:v>
                </c:pt>
                <c:pt idx="857">
                  <c:v>-94.3</c:v>
                </c:pt>
                <c:pt idx="858">
                  <c:v>-94.2</c:v>
                </c:pt>
                <c:pt idx="859">
                  <c:v>-94.1</c:v>
                </c:pt>
                <c:pt idx="860">
                  <c:v>-94</c:v>
                </c:pt>
                <c:pt idx="861">
                  <c:v>-93.9</c:v>
                </c:pt>
                <c:pt idx="862">
                  <c:v>-93.8</c:v>
                </c:pt>
                <c:pt idx="863">
                  <c:v>-93.7</c:v>
                </c:pt>
                <c:pt idx="864">
                  <c:v>-93.6</c:v>
                </c:pt>
                <c:pt idx="865">
                  <c:v>-93.5</c:v>
                </c:pt>
                <c:pt idx="866">
                  <c:v>-93.4</c:v>
                </c:pt>
                <c:pt idx="867">
                  <c:v>-93.3</c:v>
                </c:pt>
                <c:pt idx="868">
                  <c:v>-93.2</c:v>
                </c:pt>
                <c:pt idx="869">
                  <c:v>-93.1</c:v>
                </c:pt>
                <c:pt idx="870">
                  <c:v>-93</c:v>
                </c:pt>
                <c:pt idx="871">
                  <c:v>-92.9</c:v>
                </c:pt>
                <c:pt idx="872">
                  <c:v>-92.8</c:v>
                </c:pt>
                <c:pt idx="873">
                  <c:v>-92.7</c:v>
                </c:pt>
                <c:pt idx="874">
                  <c:v>-92.6</c:v>
                </c:pt>
                <c:pt idx="875">
                  <c:v>-92.5</c:v>
                </c:pt>
                <c:pt idx="876">
                  <c:v>-92.4</c:v>
                </c:pt>
                <c:pt idx="877">
                  <c:v>-92.3</c:v>
                </c:pt>
                <c:pt idx="878">
                  <c:v>-92.2</c:v>
                </c:pt>
                <c:pt idx="879">
                  <c:v>-92.1</c:v>
                </c:pt>
                <c:pt idx="880">
                  <c:v>-92</c:v>
                </c:pt>
                <c:pt idx="881">
                  <c:v>-91.9</c:v>
                </c:pt>
                <c:pt idx="882">
                  <c:v>-91.8</c:v>
                </c:pt>
                <c:pt idx="883">
                  <c:v>-91.7</c:v>
                </c:pt>
                <c:pt idx="884">
                  <c:v>-91.6</c:v>
                </c:pt>
                <c:pt idx="885">
                  <c:v>-91.5</c:v>
                </c:pt>
                <c:pt idx="886">
                  <c:v>-91.4</c:v>
                </c:pt>
                <c:pt idx="887">
                  <c:v>-91.3</c:v>
                </c:pt>
                <c:pt idx="888">
                  <c:v>-91.2</c:v>
                </c:pt>
                <c:pt idx="889">
                  <c:v>-91.1</c:v>
                </c:pt>
                <c:pt idx="890">
                  <c:v>-91</c:v>
                </c:pt>
                <c:pt idx="891">
                  <c:v>-90.9</c:v>
                </c:pt>
                <c:pt idx="892">
                  <c:v>-90.8</c:v>
                </c:pt>
                <c:pt idx="893">
                  <c:v>-90.7</c:v>
                </c:pt>
                <c:pt idx="894">
                  <c:v>-90.6</c:v>
                </c:pt>
                <c:pt idx="895">
                  <c:v>-90.5</c:v>
                </c:pt>
                <c:pt idx="896">
                  <c:v>-90.4</c:v>
                </c:pt>
                <c:pt idx="897">
                  <c:v>-90.3</c:v>
                </c:pt>
                <c:pt idx="898">
                  <c:v>-90.2</c:v>
                </c:pt>
                <c:pt idx="899">
                  <c:v>-90.1</c:v>
                </c:pt>
                <c:pt idx="900">
                  <c:v>-90</c:v>
                </c:pt>
                <c:pt idx="901">
                  <c:v>-89.9</c:v>
                </c:pt>
                <c:pt idx="902">
                  <c:v>-89.8</c:v>
                </c:pt>
                <c:pt idx="903">
                  <c:v>-89.7</c:v>
                </c:pt>
                <c:pt idx="904">
                  <c:v>-89.6</c:v>
                </c:pt>
                <c:pt idx="905">
                  <c:v>-89.5</c:v>
                </c:pt>
                <c:pt idx="906">
                  <c:v>-89.4</c:v>
                </c:pt>
                <c:pt idx="907">
                  <c:v>-89.3</c:v>
                </c:pt>
                <c:pt idx="908">
                  <c:v>-89.2</c:v>
                </c:pt>
                <c:pt idx="909">
                  <c:v>-89.1</c:v>
                </c:pt>
                <c:pt idx="910">
                  <c:v>-89</c:v>
                </c:pt>
                <c:pt idx="911">
                  <c:v>-88.9</c:v>
                </c:pt>
                <c:pt idx="912">
                  <c:v>-88.8</c:v>
                </c:pt>
                <c:pt idx="913">
                  <c:v>-88.7</c:v>
                </c:pt>
                <c:pt idx="914">
                  <c:v>-88.6</c:v>
                </c:pt>
                <c:pt idx="915">
                  <c:v>-88.5</c:v>
                </c:pt>
                <c:pt idx="916">
                  <c:v>-88.4</c:v>
                </c:pt>
                <c:pt idx="917">
                  <c:v>-88.3</c:v>
                </c:pt>
                <c:pt idx="918">
                  <c:v>-88.2</c:v>
                </c:pt>
                <c:pt idx="919">
                  <c:v>-88.1</c:v>
                </c:pt>
                <c:pt idx="920">
                  <c:v>-88</c:v>
                </c:pt>
                <c:pt idx="921">
                  <c:v>-87.9</c:v>
                </c:pt>
                <c:pt idx="922">
                  <c:v>-87.8</c:v>
                </c:pt>
                <c:pt idx="923">
                  <c:v>-87.7</c:v>
                </c:pt>
                <c:pt idx="924">
                  <c:v>-87.6</c:v>
                </c:pt>
                <c:pt idx="925">
                  <c:v>-87.5</c:v>
                </c:pt>
                <c:pt idx="926">
                  <c:v>-87.4</c:v>
                </c:pt>
                <c:pt idx="927">
                  <c:v>-87.3</c:v>
                </c:pt>
                <c:pt idx="928">
                  <c:v>-87.2</c:v>
                </c:pt>
                <c:pt idx="929">
                  <c:v>-87.1</c:v>
                </c:pt>
                <c:pt idx="930">
                  <c:v>-87</c:v>
                </c:pt>
                <c:pt idx="931">
                  <c:v>-86.9</c:v>
                </c:pt>
                <c:pt idx="932">
                  <c:v>-86.8</c:v>
                </c:pt>
                <c:pt idx="933">
                  <c:v>-86.7</c:v>
                </c:pt>
                <c:pt idx="934">
                  <c:v>-86.6</c:v>
                </c:pt>
                <c:pt idx="935">
                  <c:v>-86.5</c:v>
                </c:pt>
                <c:pt idx="936">
                  <c:v>-86.4</c:v>
                </c:pt>
                <c:pt idx="937">
                  <c:v>-86.3</c:v>
                </c:pt>
                <c:pt idx="938">
                  <c:v>-86.2</c:v>
                </c:pt>
                <c:pt idx="939">
                  <c:v>-86.1</c:v>
                </c:pt>
                <c:pt idx="940">
                  <c:v>-86</c:v>
                </c:pt>
                <c:pt idx="941">
                  <c:v>-85.9</c:v>
                </c:pt>
                <c:pt idx="942">
                  <c:v>-85.8</c:v>
                </c:pt>
                <c:pt idx="943">
                  <c:v>-85.7</c:v>
                </c:pt>
                <c:pt idx="944">
                  <c:v>-85.6</c:v>
                </c:pt>
                <c:pt idx="945">
                  <c:v>-85.5</c:v>
                </c:pt>
                <c:pt idx="946">
                  <c:v>-85.4</c:v>
                </c:pt>
                <c:pt idx="947">
                  <c:v>-85.3</c:v>
                </c:pt>
                <c:pt idx="948">
                  <c:v>-85.2</c:v>
                </c:pt>
                <c:pt idx="949">
                  <c:v>-85.1</c:v>
                </c:pt>
                <c:pt idx="950">
                  <c:v>-85</c:v>
                </c:pt>
                <c:pt idx="951">
                  <c:v>-84.9</c:v>
                </c:pt>
                <c:pt idx="952">
                  <c:v>-84.8</c:v>
                </c:pt>
                <c:pt idx="953">
                  <c:v>-84.7</c:v>
                </c:pt>
                <c:pt idx="954">
                  <c:v>-84.6</c:v>
                </c:pt>
                <c:pt idx="955">
                  <c:v>-84.5</c:v>
                </c:pt>
                <c:pt idx="956">
                  <c:v>-84.4</c:v>
                </c:pt>
                <c:pt idx="957">
                  <c:v>-84.3</c:v>
                </c:pt>
                <c:pt idx="958">
                  <c:v>-84.2</c:v>
                </c:pt>
                <c:pt idx="959">
                  <c:v>-84.1</c:v>
                </c:pt>
                <c:pt idx="960">
                  <c:v>-84</c:v>
                </c:pt>
                <c:pt idx="961">
                  <c:v>-83.9</c:v>
                </c:pt>
                <c:pt idx="962">
                  <c:v>-83.8</c:v>
                </c:pt>
                <c:pt idx="963">
                  <c:v>-83.7</c:v>
                </c:pt>
                <c:pt idx="964">
                  <c:v>-83.6</c:v>
                </c:pt>
                <c:pt idx="965">
                  <c:v>-83.5</c:v>
                </c:pt>
                <c:pt idx="966">
                  <c:v>-83.4</c:v>
                </c:pt>
                <c:pt idx="967">
                  <c:v>-83.3</c:v>
                </c:pt>
                <c:pt idx="968">
                  <c:v>-83.2</c:v>
                </c:pt>
                <c:pt idx="969">
                  <c:v>-83.1</c:v>
                </c:pt>
                <c:pt idx="970">
                  <c:v>-83</c:v>
                </c:pt>
                <c:pt idx="971">
                  <c:v>-82.9</c:v>
                </c:pt>
                <c:pt idx="972">
                  <c:v>-82.8</c:v>
                </c:pt>
                <c:pt idx="973">
                  <c:v>-82.7</c:v>
                </c:pt>
                <c:pt idx="974">
                  <c:v>-82.6</c:v>
                </c:pt>
                <c:pt idx="975">
                  <c:v>-82.5</c:v>
                </c:pt>
                <c:pt idx="976">
                  <c:v>-82.4</c:v>
                </c:pt>
                <c:pt idx="977">
                  <c:v>-82.3</c:v>
                </c:pt>
                <c:pt idx="978">
                  <c:v>-82.2</c:v>
                </c:pt>
                <c:pt idx="979">
                  <c:v>-82.1</c:v>
                </c:pt>
                <c:pt idx="980">
                  <c:v>-82</c:v>
                </c:pt>
                <c:pt idx="981">
                  <c:v>-81.9</c:v>
                </c:pt>
                <c:pt idx="982">
                  <c:v>-81.8</c:v>
                </c:pt>
                <c:pt idx="983">
                  <c:v>-81.7</c:v>
                </c:pt>
                <c:pt idx="984">
                  <c:v>-81.6</c:v>
                </c:pt>
                <c:pt idx="985">
                  <c:v>-81.5</c:v>
                </c:pt>
                <c:pt idx="986">
                  <c:v>-81.4</c:v>
                </c:pt>
                <c:pt idx="987">
                  <c:v>-81.3</c:v>
                </c:pt>
                <c:pt idx="988">
                  <c:v>-81.2</c:v>
                </c:pt>
                <c:pt idx="989">
                  <c:v>-81.1</c:v>
                </c:pt>
                <c:pt idx="990">
                  <c:v>-81</c:v>
                </c:pt>
                <c:pt idx="991">
                  <c:v>-80.9</c:v>
                </c:pt>
                <c:pt idx="992">
                  <c:v>-80.8</c:v>
                </c:pt>
                <c:pt idx="993">
                  <c:v>-80.7</c:v>
                </c:pt>
                <c:pt idx="994">
                  <c:v>-80.6</c:v>
                </c:pt>
                <c:pt idx="995">
                  <c:v>-80.5</c:v>
                </c:pt>
                <c:pt idx="996">
                  <c:v>-80.4</c:v>
                </c:pt>
                <c:pt idx="997">
                  <c:v>-80.3</c:v>
                </c:pt>
                <c:pt idx="998">
                  <c:v>-80.2</c:v>
                </c:pt>
                <c:pt idx="999">
                  <c:v>-80.1</c:v>
                </c:pt>
                <c:pt idx="1000">
                  <c:v>-80</c:v>
                </c:pt>
                <c:pt idx="1001">
                  <c:v>-79.9</c:v>
                </c:pt>
                <c:pt idx="1002">
                  <c:v>-79.8</c:v>
                </c:pt>
                <c:pt idx="1003">
                  <c:v>-79.7</c:v>
                </c:pt>
                <c:pt idx="1004">
                  <c:v>-79.6</c:v>
                </c:pt>
                <c:pt idx="1005">
                  <c:v>-79.5</c:v>
                </c:pt>
                <c:pt idx="1006">
                  <c:v>-79.4</c:v>
                </c:pt>
                <c:pt idx="1007">
                  <c:v>-79.3</c:v>
                </c:pt>
                <c:pt idx="1008">
                  <c:v>-79.2</c:v>
                </c:pt>
                <c:pt idx="1009">
                  <c:v>-79.1</c:v>
                </c:pt>
                <c:pt idx="1010">
                  <c:v>-79</c:v>
                </c:pt>
                <c:pt idx="1011">
                  <c:v>-78.9</c:v>
                </c:pt>
                <c:pt idx="1012">
                  <c:v>-78.8</c:v>
                </c:pt>
                <c:pt idx="1013">
                  <c:v>-78.7</c:v>
                </c:pt>
                <c:pt idx="1014">
                  <c:v>-78.6</c:v>
                </c:pt>
                <c:pt idx="1015">
                  <c:v>-78.5</c:v>
                </c:pt>
                <c:pt idx="1016">
                  <c:v>-78.4</c:v>
                </c:pt>
                <c:pt idx="1017">
                  <c:v>-78.3</c:v>
                </c:pt>
                <c:pt idx="1018">
                  <c:v>-78.2</c:v>
                </c:pt>
                <c:pt idx="1019">
                  <c:v>-78.1</c:v>
                </c:pt>
                <c:pt idx="1020">
                  <c:v>-78</c:v>
                </c:pt>
                <c:pt idx="1021">
                  <c:v>-77.9</c:v>
                </c:pt>
                <c:pt idx="1022">
                  <c:v>-77.8</c:v>
                </c:pt>
                <c:pt idx="1023">
                  <c:v>-77.7</c:v>
                </c:pt>
                <c:pt idx="1024">
                  <c:v>-77.6</c:v>
                </c:pt>
                <c:pt idx="1025">
                  <c:v>-77.5</c:v>
                </c:pt>
                <c:pt idx="1026">
                  <c:v>-77.4</c:v>
                </c:pt>
                <c:pt idx="1027">
                  <c:v>-77.3</c:v>
                </c:pt>
                <c:pt idx="1028">
                  <c:v>-77.2</c:v>
                </c:pt>
                <c:pt idx="1029">
                  <c:v>-77.1</c:v>
                </c:pt>
                <c:pt idx="1030">
                  <c:v>-77</c:v>
                </c:pt>
                <c:pt idx="1031">
                  <c:v>-76.9</c:v>
                </c:pt>
                <c:pt idx="1032">
                  <c:v>-76.8</c:v>
                </c:pt>
                <c:pt idx="1033">
                  <c:v>-76.7</c:v>
                </c:pt>
                <c:pt idx="1034">
                  <c:v>-76.6</c:v>
                </c:pt>
                <c:pt idx="1035">
                  <c:v>-76.5</c:v>
                </c:pt>
                <c:pt idx="1036">
                  <c:v>-76.4</c:v>
                </c:pt>
                <c:pt idx="1037">
                  <c:v>-76.3</c:v>
                </c:pt>
                <c:pt idx="1038">
                  <c:v>-76.2</c:v>
                </c:pt>
                <c:pt idx="1039">
                  <c:v>-76.1</c:v>
                </c:pt>
                <c:pt idx="1040">
                  <c:v>-76</c:v>
                </c:pt>
                <c:pt idx="1041">
                  <c:v>-75.9</c:v>
                </c:pt>
                <c:pt idx="1042">
                  <c:v>-75.8</c:v>
                </c:pt>
                <c:pt idx="1043">
                  <c:v>-75.7</c:v>
                </c:pt>
                <c:pt idx="1044">
                  <c:v>-75.6</c:v>
                </c:pt>
                <c:pt idx="1045">
                  <c:v>-75.5</c:v>
                </c:pt>
                <c:pt idx="1046">
                  <c:v>-75.4</c:v>
                </c:pt>
                <c:pt idx="1047">
                  <c:v>-75.3</c:v>
                </c:pt>
                <c:pt idx="1048">
                  <c:v>-75.2</c:v>
                </c:pt>
                <c:pt idx="1049">
                  <c:v>-75.1</c:v>
                </c:pt>
                <c:pt idx="1050">
                  <c:v>-75</c:v>
                </c:pt>
                <c:pt idx="1051">
                  <c:v>-74.9</c:v>
                </c:pt>
                <c:pt idx="1052">
                  <c:v>-74.8</c:v>
                </c:pt>
                <c:pt idx="1053">
                  <c:v>-74.7</c:v>
                </c:pt>
                <c:pt idx="1054">
                  <c:v>-74.6</c:v>
                </c:pt>
                <c:pt idx="1055">
                  <c:v>-74.5</c:v>
                </c:pt>
                <c:pt idx="1056">
                  <c:v>-74.4</c:v>
                </c:pt>
                <c:pt idx="1057">
                  <c:v>-74.3</c:v>
                </c:pt>
                <c:pt idx="1058">
                  <c:v>-74.2</c:v>
                </c:pt>
                <c:pt idx="1059">
                  <c:v>-74.1</c:v>
                </c:pt>
                <c:pt idx="1060">
                  <c:v>-74</c:v>
                </c:pt>
                <c:pt idx="1061">
                  <c:v>-73.9</c:v>
                </c:pt>
                <c:pt idx="1062">
                  <c:v>-73.8</c:v>
                </c:pt>
                <c:pt idx="1063">
                  <c:v>-73.7</c:v>
                </c:pt>
                <c:pt idx="1064">
                  <c:v>-73.6</c:v>
                </c:pt>
                <c:pt idx="1065">
                  <c:v>-73.5</c:v>
                </c:pt>
                <c:pt idx="1066">
                  <c:v>-73.4</c:v>
                </c:pt>
                <c:pt idx="1067">
                  <c:v>-73.3</c:v>
                </c:pt>
                <c:pt idx="1068">
                  <c:v>-73.2</c:v>
                </c:pt>
                <c:pt idx="1069">
                  <c:v>-73.1</c:v>
                </c:pt>
                <c:pt idx="1070">
                  <c:v>-73</c:v>
                </c:pt>
                <c:pt idx="1071">
                  <c:v>-72.9</c:v>
                </c:pt>
                <c:pt idx="1072">
                  <c:v>-72.8</c:v>
                </c:pt>
                <c:pt idx="1073">
                  <c:v>-72.7</c:v>
                </c:pt>
                <c:pt idx="1074">
                  <c:v>-72.6</c:v>
                </c:pt>
                <c:pt idx="1075">
                  <c:v>-72.5</c:v>
                </c:pt>
                <c:pt idx="1076">
                  <c:v>-72.4</c:v>
                </c:pt>
                <c:pt idx="1077">
                  <c:v>-72.3</c:v>
                </c:pt>
                <c:pt idx="1078">
                  <c:v>-72.2</c:v>
                </c:pt>
                <c:pt idx="1079">
                  <c:v>-72.1</c:v>
                </c:pt>
                <c:pt idx="1080">
                  <c:v>-72</c:v>
                </c:pt>
                <c:pt idx="1081">
                  <c:v>-71.9</c:v>
                </c:pt>
                <c:pt idx="1082">
                  <c:v>-71.8</c:v>
                </c:pt>
                <c:pt idx="1083">
                  <c:v>-71.7</c:v>
                </c:pt>
                <c:pt idx="1084">
                  <c:v>-71.6</c:v>
                </c:pt>
                <c:pt idx="1085">
                  <c:v>-71.5</c:v>
                </c:pt>
                <c:pt idx="1086">
                  <c:v>-71.4</c:v>
                </c:pt>
                <c:pt idx="1087">
                  <c:v>-71.3</c:v>
                </c:pt>
                <c:pt idx="1088">
                  <c:v>-71.2</c:v>
                </c:pt>
                <c:pt idx="1089">
                  <c:v>-71.1</c:v>
                </c:pt>
                <c:pt idx="1090">
                  <c:v>-71</c:v>
                </c:pt>
                <c:pt idx="1091">
                  <c:v>-70.9</c:v>
                </c:pt>
                <c:pt idx="1092">
                  <c:v>-70.8</c:v>
                </c:pt>
                <c:pt idx="1093">
                  <c:v>-70.7</c:v>
                </c:pt>
                <c:pt idx="1094">
                  <c:v>-70.6</c:v>
                </c:pt>
                <c:pt idx="1095">
                  <c:v>-70.5</c:v>
                </c:pt>
                <c:pt idx="1096">
                  <c:v>-70.4</c:v>
                </c:pt>
                <c:pt idx="1097">
                  <c:v>-70.3</c:v>
                </c:pt>
                <c:pt idx="1098">
                  <c:v>-70.2</c:v>
                </c:pt>
                <c:pt idx="1099">
                  <c:v>-70.1</c:v>
                </c:pt>
                <c:pt idx="1100">
                  <c:v>-70</c:v>
                </c:pt>
                <c:pt idx="1101">
                  <c:v>-69.9</c:v>
                </c:pt>
                <c:pt idx="1102">
                  <c:v>-69.8</c:v>
                </c:pt>
                <c:pt idx="1103">
                  <c:v>-69.7</c:v>
                </c:pt>
                <c:pt idx="1104">
                  <c:v>-69.6</c:v>
                </c:pt>
                <c:pt idx="1105">
                  <c:v>-69.5</c:v>
                </c:pt>
                <c:pt idx="1106">
                  <c:v>-69.4</c:v>
                </c:pt>
                <c:pt idx="1107">
                  <c:v>-69.3</c:v>
                </c:pt>
                <c:pt idx="1108">
                  <c:v>-69.2</c:v>
                </c:pt>
                <c:pt idx="1109">
                  <c:v>-69.1</c:v>
                </c:pt>
                <c:pt idx="1110">
                  <c:v>-69</c:v>
                </c:pt>
                <c:pt idx="1111">
                  <c:v>-68.9</c:v>
                </c:pt>
                <c:pt idx="1112">
                  <c:v>-68.8</c:v>
                </c:pt>
                <c:pt idx="1113">
                  <c:v>-68.7</c:v>
                </c:pt>
                <c:pt idx="1114">
                  <c:v>-68.6</c:v>
                </c:pt>
                <c:pt idx="1115">
                  <c:v>-68.5</c:v>
                </c:pt>
                <c:pt idx="1116">
                  <c:v>-68.4</c:v>
                </c:pt>
                <c:pt idx="1117">
                  <c:v>-68.3</c:v>
                </c:pt>
                <c:pt idx="1118">
                  <c:v>-68.2</c:v>
                </c:pt>
                <c:pt idx="1119">
                  <c:v>-68.1</c:v>
                </c:pt>
                <c:pt idx="1120">
                  <c:v>-68</c:v>
                </c:pt>
                <c:pt idx="1121">
                  <c:v>-67.9</c:v>
                </c:pt>
                <c:pt idx="1122">
                  <c:v>-67.8</c:v>
                </c:pt>
                <c:pt idx="1123">
                  <c:v>-67.7</c:v>
                </c:pt>
                <c:pt idx="1124">
                  <c:v>-67.6</c:v>
                </c:pt>
                <c:pt idx="1125">
                  <c:v>-67.5</c:v>
                </c:pt>
                <c:pt idx="1126">
                  <c:v>-67.4</c:v>
                </c:pt>
                <c:pt idx="1127">
                  <c:v>-67.3</c:v>
                </c:pt>
                <c:pt idx="1128">
                  <c:v>-67.2</c:v>
                </c:pt>
                <c:pt idx="1129">
                  <c:v>-67.1</c:v>
                </c:pt>
                <c:pt idx="1130">
                  <c:v>-67</c:v>
                </c:pt>
                <c:pt idx="1131">
                  <c:v>-66.9</c:v>
                </c:pt>
                <c:pt idx="1132">
                  <c:v>-66.8</c:v>
                </c:pt>
                <c:pt idx="1133">
                  <c:v>-66.7</c:v>
                </c:pt>
                <c:pt idx="1134">
                  <c:v>-66.6</c:v>
                </c:pt>
                <c:pt idx="1135">
                  <c:v>-66.5</c:v>
                </c:pt>
                <c:pt idx="1136">
                  <c:v>-66.4</c:v>
                </c:pt>
                <c:pt idx="1137">
                  <c:v>-66.3</c:v>
                </c:pt>
                <c:pt idx="1138">
                  <c:v>-66.2</c:v>
                </c:pt>
                <c:pt idx="1139">
                  <c:v>-66.1</c:v>
                </c:pt>
                <c:pt idx="1140">
                  <c:v>-66</c:v>
                </c:pt>
                <c:pt idx="1141">
                  <c:v>-65.9</c:v>
                </c:pt>
                <c:pt idx="1142">
                  <c:v>-65.8</c:v>
                </c:pt>
                <c:pt idx="1143">
                  <c:v>-65.7</c:v>
                </c:pt>
                <c:pt idx="1144">
                  <c:v>-65.6</c:v>
                </c:pt>
                <c:pt idx="1145">
                  <c:v>-65.5</c:v>
                </c:pt>
                <c:pt idx="1146">
                  <c:v>-65.4</c:v>
                </c:pt>
                <c:pt idx="1147">
                  <c:v>-65.3</c:v>
                </c:pt>
                <c:pt idx="1148">
                  <c:v>-65.2</c:v>
                </c:pt>
                <c:pt idx="1149">
                  <c:v>-65.1</c:v>
                </c:pt>
                <c:pt idx="1150">
                  <c:v>-65</c:v>
                </c:pt>
                <c:pt idx="1151">
                  <c:v>-64.9</c:v>
                </c:pt>
                <c:pt idx="1152">
                  <c:v>-64.8</c:v>
                </c:pt>
                <c:pt idx="1153">
                  <c:v>-64.7</c:v>
                </c:pt>
                <c:pt idx="1154">
                  <c:v>-64.6</c:v>
                </c:pt>
                <c:pt idx="1155">
                  <c:v>-64.5</c:v>
                </c:pt>
                <c:pt idx="1156">
                  <c:v>-64.4</c:v>
                </c:pt>
                <c:pt idx="1157">
                  <c:v>-64.3</c:v>
                </c:pt>
                <c:pt idx="1158">
                  <c:v>-64.2</c:v>
                </c:pt>
                <c:pt idx="1159">
                  <c:v>-64.1</c:v>
                </c:pt>
                <c:pt idx="1160">
                  <c:v>-64</c:v>
                </c:pt>
                <c:pt idx="1161">
                  <c:v>-63.9</c:v>
                </c:pt>
                <c:pt idx="1162">
                  <c:v>-63.8</c:v>
                </c:pt>
                <c:pt idx="1163">
                  <c:v>-63.7</c:v>
                </c:pt>
                <c:pt idx="1164">
                  <c:v>-63.6</c:v>
                </c:pt>
                <c:pt idx="1165">
                  <c:v>-63.5</c:v>
                </c:pt>
                <c:pt idx="1166">
                  <c:v>-63.4</c:v>
                </c:pt>
                <c:pt idx="1167">
                  <c:v>-63.3</c:v>
                </c:pt>
                <c:pt idx="1168">
                  <c:v>-63.2</c:v>
                </c:pt>
                <c:pt idx="1169">
                  <c:v>-63.1</c:v>
                </c:pt>
                <c:pt idx="1170">
                  <c:v>-63</c:v>
                </c:pt>
                <c:pt idx="1171">
                  <c:v>-62.9</c:v>
                </c:pt>
                <c:pt idx="1172">
                  <c:v>-62.8</c:v>
                </c:pt>
                <c:pt idx="1173">
                  <c:v>-62.7</c:v>
                </c:pt>
                <c:pt idx="1174">
                  <c:v>-62.6</c:v>
                </c:pt>
                <c:pt idx="1175">
                  <c:v>-62.5</c:v>
                </c:pt>
                <c:pt idx="1176">
                  <c:v>-62.4</c:v>
                </c:pt>
                <c:pt idx="1177">
                  <c:v>-62.3</c:v>
                </c:pt>
                <c:pt idx="1178">
                  <c:v>-62.2</c:v>
                </c:pt>
                <c:pt idx="1179">
                  <c:v>-62.1</c:v>
                </c:pt>
                <c:pt idx="1180">
                  <c:v>-62</c:v>
                </c:pt>
                <c:pt idx="1181">
                  <c:v>-61.9</c:v>
                </c:pt>
                <c:pt idx="1182">
                  <c:v>-61.8</c:v>
                </c:pt>
                <c:pt idx="1183">
                  <c:v>-61.7</c:v>
                </c:pt>
                <c:pt idx="1184">
                  <c:v>-61.6</c:v>
                </c:pt>
                <c:pt idx="1185">
                  <c:v>-61.5</c:v>
                </c:pt>
                <c:pt idx="1186">
                  <c:v>-61.4</c:v>
                </c:pt>
                <c:pt idx="1187">
                  <c:v>-61.3</c:v>
                </c:pt>
                <c:pt idx="1188">
                  <c:v>-61.2</c:v>
                </c:pt>
                <c:pt idx="1189">
                  <c:v>-61.1</c:v>
                </c:pt>
                <c:pt idx="1190">
                  <c:v>-61</c:v>
                </c:pt>
                <c:pt idx="1191">
                  <c:v>-60.9</c:v>
                </c:pt>
                <c:pt idx="1192">
                  <c:v>-60.8</c:v>
                </c:pt>
                <c:pt idx="1193">
                  <c:v>-60.7</c:v>
                </c:pt>
                <c:pt idx="1194">
                  <c:v>-60.6</c:v>
                </c:pt>
                <c:pt idx="1195">
                  <c:v>-60.5</c:v>
                </c:pt>
                <c:pt idx="1196">
                  <c:v>-60.4</c:v>
                </c:pt>
                <c:pt idx="1197">
                  <c:v>-60.3</c:v>
                </c:pt>
                <c:pt idx="1198">
                  <c:v>-60.2</c:v>
                </c:pt>
                <c:pt idx="1199">
                  <c:v>-60.1</c:v>
                </c:pt>
                <c:pt idx="1200">
                  <c:v>-60</c:v>
                </c:pt>
                <c:pt idx="1201">
                  <c:v>-59.9</c:v>
                </c:pt>
                <c:pt idx="1202">
                  <c:v>-59.8</c:v>
                </c:pt>
                <c:pt idx="1203">
                  <c:v>-59.7</c:v>
                </c:pt>
                <c:pt idx="1204">
                  <c:v>-59.6</c:v>
                </c:pt>
                <c:pt idx="1205">
                  <c:v>-59.5</c:v>
                </c:pt>
                <c:pt idx="1206">
                  <c:v>-59.4</c:v>
                </c:pt>
                <c:pt idx="1207">
                  <c:v>-59.3</c:v>
                </c:pt>
                <c:pt idx="1208">
                  <c:v>-59.2</c:v>
                </c:pt>
                <c:pt idx="1209">
                  <c:v>-59.1</c:v>
                </c:pt>
                <c:pt idx="1210">
                  <c:v>-59</c:v>
                </c:pt>
                <c:pt idx="1211">
                  <c:v>-58.9</c:v>
                </c:pt>
                <c:pt idx="1212">
                  <c:v>-58.8</c:v>
                </c:pt>
                <c:pt idx="1213">
                  <c:v>-58.7</c:v>
                </c:pt>
                <c:pt idx="1214">
                  <c:v>-58.6</c:v>
                </c:pt>
                <c:pt idx="1215">
                  <c:v>-58.5</c:v>
                </c:pt>
                <c:pt idx="1216">
                  <c:v>-58.4</c:v>
                </c:pt>
                <c:pt idx="1217">
                  <c:v>-58.3</c:v>
                </c:pt>
                <c:pt idx="1218">
                  <c:v>-58.2</c:v>
                </c:pt>
                <c:pt idx="1219">
                  <c:v>-58.1</c:v>
                </c:pt>
                <c:pt idx="1220">
                  <c:v>-58</c:v>
                </c:pt>
                <c:pt idx="1221">
                  <c:v>-57.9</c:v>
                </c:pt>
                <c:pt idx="1222">
                  <c:v>-57.8</c:v>
                </c:pt>
                <c:pt idx="1223">
                  <c:v>-57.7</c:v>
                </c:pt>
                <c:pt idx="1224">
                  <c:v>-57.6</c:v>
                </c:pt>
                <c:pt idx="1225">
                  <c:v>-57.5</c:v>
                </c:pt>
                <c:pt idx="1226">
                  <c:v>-57.4</c:v>
                </c:pt>
                <c:pt idx="1227">
                  <c:v>-57.3</c:v>
                </c:pt>
                <c:pt idx="1228">
                  <c:v>-57.2</c:v>
                </c:pt>
                <c:pt idx="1229">
                  <c:v>-57.1</c:v>
                </c:pt>
                <c:pt idx="1230">
                  <c:v>-57</c:v>
                </c:pt>
                <c:pt idx="1231">
                  <c:v>-56.9</c:v>
                </c:pt>
                <c:pt idx="1232">
                  <c:v>-56.8</c:v>
                </c:pt>
                <c:pt idx="1233">
                  <c:v>-56.7</c:v>
                </c:pt>
                <c:pt idx="1234">
                  <c:v>-56.6</c:v>
                </c:pt>
                <c:pt idx="1235">
                  <c:v>-56.5</c:v>
                </c:pt>
                <c:pt idx="1236">
                  <c:v>-56.4</c:v>
                </c:pt>
                <c:pt idx="1237">
                  <c:v>-56.3</c:v>
                </c:pt>
                <c:pt idx="1238">
                  <c:v>-56.2</c:v>
                </c:pt>
                <c:pt idx="1239">
                  <c:v>-56.1</c:v>
                </c:pt>
                <c:pt idx="1240">
                  <c:v>-56</c:v>
                </c:pt>
                <c:pt idx="1241">
                  <c:v>-55.9</c:v>
                </c:pt>
                <c:pt idx="1242">
                  <c:v>-55.8</c:v>
                </c:pt>
                <c:pt idx="1243">
                  <c:v>-55.7</c:v>
                </c:pt>
                <c:pt idx="1244">
                  <c:v>-55.6</c:v>
                </c:pt>
                <c:pt idx="1245">
                  <c:v>-55.5</c:v>
                </c:pt>
                <c:pt idx="1246">
                  <c:v>-55.4</c:v>
                </c:pt>
                <c:pt idx="1247">
                  <c:v>-55.3</c:v>
                </c:pt>
                <c:pt idx="1248">
                  <c:v>-55.2</c:v>
                </c:pt>
                <c:pt idx="1249">
                  <c:v>-55.1</c:v>
                </c:pt>
                <c:pt idx="1250">
                  <c:v>-55</c:v>
                </c:pt>
                <c:pt idx="1251">
                  <c:v>-54.9</c:v>
                </c:pt>
                <c:pt idx="1252">
                  <c:v>-54.8</c:v>
                </c:pt>
                <c:pt idx="1253">
                  <c:v>-54.7</c:v>
                </c:pt>
                <c:pt idx="1254">
                  <c:v>-54.6</c:v>
                </c:pt>
                <c:pt idx="1255">
                  <c:v>-54.5</c:v>
                </c:pt>
                <c:pt idx="1256">
                  <c:v>-54.4</c:v>
                </c:pt>
                <c:pt idx="1257">
                  <c:v>-54.3</c:v>
                </c:pt>
                <c:pt idx="1258">
                  <c:v>-54.2</c:v>
                </c:pt>
                <c:pt idx="1259">
                  <c:v>-54.1</c:v>
                </c:pt>
                <c:pt idx="1260">
                  <c:v>-54</c:v>
                </c:pt>
                <c:pt idx="1261">
                  <c:v>-53.9</c:v>
                </c:pt>
                <c:pt idx="1262">
                  <c:v>-53.8</c:v>
                </c:pt>
                <c:pt idx="1263">
                  <c:v>-53.7</c:v>
                </c:pt>
                <c:pt idx="1264">
                  <c:v>-53.6</c:v>
                </c:pt>
                <c:pt idx="1265">
                  <c:v>-53.5</c:v>
                </c:pt>
                <c:pt idx="1266">
                  <c:v>-53.4</c:v>
                </c:pt>
                <c:pt idx="1267">
                  <c:v>-53.3</c:v>
                </c:pt>
                <c:pt idx="1268">
                  <c:v>-53.2</c:v>
                </c:pt>
                <c:pt idx="1269">
                  <c:v>-53.1</c:v>
                </c:pt>
                <c:pt idx="1270">
                  <c:v>-53</c:v>
                </c:pt>
                <c:pt idx="1271">
                  <c:v>-52.9</c:v>
                </c:pt>
                <c:pt idx="1272">
                  <c:v>-52.8</c:v>
                </c:pt>
                <c:pt idx="1273">
                  <c:v>-52.7</c:v>
                </c:pt>
                <c:pt idx="1274">
                  <c:v>-52.6</c:v>
                </c:pt>
                <c:pt idx="1275">
                  <c:v>-52.5</c:v>
                </c:pt>
                <c:pt idx="1276">
                  <c:v>-52.4</c:v>
                </c:pt>
                <c:pt idx="1277">
                  <c:v>-52.3</c:v>
                </c:pt>
                <c:pt idx="1278">
                  <c:v>-52.2</c:v>
                </c:pt>
                <c:pt idx="1279">
                  <c:v>-52.1</c:v>
                </c:pt>
                <c:pt idx="1280">
                  <c:v>-52</c:v>
                </c:pt>
                <c:pt idx="1281">
                  <c:v>-51.9</c:v>
                </c:pt>
                <c:pt idx="1282">
                  <c:v>-51.8</c:v>
                </c:pt>
                <c:pt idx="1283">
                  <c:v>-51.7</c:v>
                </c:pt>
                <c:pt idx="1284">
                  <c:v>-51.6</c:v>
                </c:pt>
                <c:pt idx="1285">
                  <c:v>-51.5</c:v>
                </c:pt>
                <c:pt idx="1286">
                  <c:v>-51.4</c:v>
                </c:pt>
                <c:pt idx="1287">
                  <c:v>-51.3</c:v>
                </c:pt>
                <c:pt idx="1288">
                  <c:v>-51.2</c:v>
                </c:pt>
                <c:pt idx="1289">
                  <c:v>-51.1</c:v>
                </c:pt>
                <c:pt idx="1290">
                  <c:v>-51</c:v>
                </c:pt>
                <c:pt idx="1291">
                  <c:v>-50.9</c:v>
                </c:pt>
                <c:pt idx="1292">
                  <c:v>-50.8</c:v>
                </c:pt>
                <c:pt idx="1293">
                  <c:v>-50.7</c:v>
                </c:pt>
                <c:pt idx="1294">
                  <c:v>-50.6</c:v>
                </c:pt>
                <c:pt idx="1295">
                  <c:v>-50.5</c:v>
                </c:pt>
                <c:pt idx="1296">
                  <c:v>-50.4</c:v>
                </c:pt>
                <c:pt idx="1297">
                  <c:v>-50.3</c:v>
                </c:pt>
                <c:pt idx="1298">
                  <c:v>-50.2</c:v>
                </c:pt>
                <c:pt idx="1299">
                  <c:v>-50.1</c:v>
                </c:pt>
                <c:pt idx="1300">
                  <c:v>-50</c:v>
                </c:pt>
                <c:pt idx="1301">
                  <c:v>-49.9</c:v>
                </c:pt>
                <c:pt idx="1302">
                  <c:v>-49.8</c:v>
                </c:pt>
                <c:pt idx="1303">
                  <c:v>-49.7</c:v>
                </c:pt>
                <c:pt idx="1304">
                  <c:v>-49.6</c:v>
                </c:pt>
                <c:pt idx="1305">
                  <c:v>-49.5</c:v>
                </c:pt>
                <c:pt idx="1306">
                  <c:v>-49.4</c:v>
                </c:pt>
                <c:pt idx="1307">
                  <c:v>-49.3</c:v>
                </c:pt>
                <c:pt idx="1308">
                  <c:v>-49.2</c:v>
                </c:pt>
                <c:pt idx="1309">
                  <c:v>-49.1</c:v>
                </c:pt>
                <c:pt idx="1310">
                  <c:v>-49</c:v>
                </c:pt>
                <c:pt idx="1311">
                  <c:v>-48.9</c:v>
                </c:pt>
                <c:pt idx="1312">
                  <c:v>-48.8</c:v>
                </c:pt>
                <c:pt idx="1313">
                  <c:v>-48.7</c:v>
                </c:pt>
                <c:pt idx="1314">
                  <c:v>-48.6</c:v>
                </c:pt>
                <c:pt idx="1315">
                  <c:v>-48.5</c:v>
                </c:pt>
                <c:pt idx="1316">
                  <c:v>-48.4</c:v>
                </c:pt>
                <c:pt idx="1317">
                  <c:v>-48.3</c:v>
                </c:pt>
                <c:pt idx="1318">
                  <c:v>-48.2</c:v>
                </c:pt>
                <c:pt idx="1319">
                  <c:v>-48.1</c:v>
                </c:pt>
                <c:pt idx="1320">
                  <c:v>-48</c:v>
                </c:pt>
                <c:pt idx="1321">
                  <c:v>-47.9</c:v>
                </c:pt>
                <c:pt idx="1322">
                  <c:v>-47.8</c:v>
                </c:pt>
                <c:pt idx="1323">
                  <c:v>-47.7</c:v>
                </c:pt>
                <c:pt idx="1324">
                  <c:v>-47.6</c:v>
                </c:pt>
                <c:pt idx="1325">
                  <c:v>-47.5</c:v>
                </c:pt>
                <c:pt idx="1326">
                  <c:v>-47.4</c:v>
                </c:pt>
                <c:pt idx="1327">
                  <c:v>-47.3</c:v>
                </c:pt>
                <c:pt idx="1328">
                  <c:v>-47.2</c:v>
                </c:pt>
                <c:pt idx="1329">
                  <c:v>-47.1</c:v>
                </c:pt>
                <c:pt idx="1330">
                  <c:v>-47</c:v>
                </c:pt>
                <c:pt idx="1331">
                  <c:v>-46.9</c:v>
                </c:pt>
                <c:pt idx="1332">
                  <c:v>-46.8</c:v>
                </c:pt>
                <c:pt idx="1333">
                  <c:v>-46.7</c:v>
                </c:pt>
                <c:pt idx="1334">
                  <c:v>-46.6</c:v>
                </c:pt>
                <c:pt idx="1335">
                  <c:v>-46.5</c:v>
                </c:pt>
                <c:pt idx="1336">
                  <c:v>-46.4</c:v>
                </c:pt>
                <c:pt idx="1337">
                  <c:v>-46.3</c:v>
                </c:pt>
                <c:pt idx="1338">
                  <c:v>-46.2</c:v>
                </c:pt>
                <c:pt idx="1339">
                  <c:v>-46.1</c:v>
                </c:pt>
                <c:pt idx="1340">
                  <c:v>-46</c:v>
                </c:pt>
                <c:pt idx="1341">
                  <c:v>-45.9</c:v>
                </c:pt>
                <c:pt idx="1342">
                  <c:v>-45.8</c:v>
                </c:pt>
                <c:pt idx="1343">
                  <c:v>-45.7</c:v>
                </c:pt>
                <c:pt idx="1344">
                  <c:v>-45.6</c:v>
                </c:pt>
                <c:pt idx="1345">
                  <c:v>-45.5</c:v>
                </c:pt>
                <c:pt idx="1346">
                  <c:v>-45.4</c:v>
                </c:pt>
                <c:pt idx="1347">
                  <c:v>-45.3</c:v>
                </c:pt>
                <c:pt idx="1348">
                  <c:v>-45.2</c:v>
                </c:pt>
                <c:pt idx="1349">
                  <c:v>-45.1</c:v>
                </c:pt>
                <c:pt idx="1350">
                  <c:v>-45</c:v>
                </c:pt>
                <c:pt idx="1351">
                  <c:v>-44.9</c:v>
                </c:pt>
                <c:pt idx="1352">
                  <c:v>-44.8</c:v>
                </c:pt>
                <c:pt idx="1353">
                  <c:v>-44.7</c:v>
                </c:pt>
                <c:pt idx="1354">
                  <c:v>-44.6</c:v>
                </c:pt>
                <c:pt idx="1355">
                  <c:v>-44.5</c:v>
                </c:pt>
                <c:pt idx="1356">
                  <c:v>-44.4</c:v>
                </c:pt>
                <c:pt idx="1357">
                  <c:v>-44.3</c:v>
                </c:pt>
                <c:pt idx="1358">
                  <c:v>-44.2</c:v>
                </c:pt>
                <c:pt idx="1359">
                  <c:v>-44.1</c:v>
                </c:pt>
                <c:pt idx="1360">
                  <c:v>-44</c:v>
                </c:pt>
                <c:pt idx="1361">
                  <c:v>-43.9</c:v>
                </c:pt>
                <c:pt idx="1362">
                  <c:v>-43.8</c:v>
                </c:pt>
                <c:pt idx="1363">
                  <c:v>-43.7</c:v>
                </c:pt>
                <c:pt idx="1364">
                  <c:v>-43.6</c:v>
                </c:pt>
                <c:pt idx="1365">
                  <c:v>-43.5</c:v>
                </c:pt>
                <c:pt idx="1366">
                  <c:v>-43.4</c:v>
                </c:pt>
                <c:pt idx="1367">
                  <c:v>-43.3</c:v>
                </c:pt>
                <c:pt idx="1368">
                  <c:v>-43.2</c:v>
                </c:pt>
                <c:pt idx="1369">
                  <c:v>-43.1</c:v>
                </c:pt>
                <c:pt idx="1370">
                  <c:v>-43</c:v>
                </c:pt>
                <c:pt idx="1371">
                  <c:v>-42.9</c:v>
                </c:pt>
                <c:pt idx="1372">
                  <c:v>-42.8</c:v>
                </c:pt>
                <c:pt idx="1373">
                  <c:v>-42.7</c:v>
                </c:pt>
                <c:pt idx="1374">
                  <c:v>-42.6</c:v>
                </c:pt>
                <c:pt idx="1375">
                  <c:v>-42.5</c:v>
                </c:pt>
                <c:pt idx="1376">
                  <c:v>-42.4</c:v>
                </c:pt>
                <c:pt idx="1377">
                  <c:v>-42.3</c:v>
                </c:pt>
                <c:pt idx="1378">
                  <c:v>-42.2</c:v>
                </c:pt>
                <c:pt idx="1379">
                  <c:v>-42.1</c:v>
                </c:pt>
                <c:pt idx="1380">
                  <c:v>-42</c:v>
                </c:pt>
                <c:pt idx="1381">
                  <c:v>-41.9</c:v>
                </c:pt>
                <c:pt idx="1382">
                  <c:v>-41.8</c:v>
                </c:pt>
                <c:pt idx="1383">
                  <c:v>-41.7</c:v>
                </c:pt>
                <c:pt idx="1384">
                  <c:v>-41.6</c:v>
                </c:pt>
                <c:pt idx="1385">
                  <c:v>-41.5</c:v>
                </c:pt>
                <c:pt idx="1386">
                  <c:v>-41.4</c:v>
                </c:pt>
                <c:pt idx="1387">
                  <c:v>-41.3</c:v>
                </c:pt>
                <c:pt idx="1388">
                  <c:v>-41.2</c:v>
                </c:pt>
                <c:pt idx="1389">
                  <c:v>-41.1</c:v>
                </c:pt>
                <c:pt idx="1390">
                  <c:v>-41</c:v>
                </c:pt>
                <c:pt idx="1391">
                  <c:v>-40.9</c:v>
                </c:pt>
                <c:pt idx="1392">
                  <c:v>-40.8</c:v>
                </c:pt>
                <c:pt idx="1393">
                  <c:v>-40.7</c:v>
                </c:pt>
                <c:pt idx="1394">
                  <c:v>-40.6</c:v>
                </c:pt>
                <c:pt idx="1395">
                  <c:v>-40.5</c:v>
                </c:pt>
                <c:pt idx="1396">
                  <c:v>-40.4</c:v>
                </c:pt>
                <c:pt idx="1397">
                  <c:v>-40.3</c:v>
                </c:pt>
                <c:pt idx="1398">
                  <c:v>-40.2</c:v>
                </c:pt>
                <c:pt idx="1399">
                  <c:v>-40.1</c:v>
                </c:pt>
                <c:pt idx="1400">
                  <c:v>-40</c:v>
                </c:pt>
                <c:pt idx="1401">
                  <c:v>-39.9</c:v>
                </c:pt>
                <c:pt idx="1402">
                  <c:v>-39.8</c:v>
                </c:pt>
                <c:pt idx="1403">
                  <c:v>-39.7</c:v>
                </c:pt>
                <c:pt idx="1404">
                  <c:v>-39.6</c:v>
                </c:pt>
                <c:pt idx="1405">
                  <c:v>-39.5</c:v>
                </c:pt>
                <c:pt idx="1406">
                  <c:v>-39.4</c:v>
                </c:pt>
                <c:pt idx="1407">
                  <c:v>-39.3</c:v>
                </c:pt>
                <c:pt idx="1408">
                  <c:v>-39.2</c:v>
                </c:pt>
                <c:pt idx="1409">
                  <c:v>-39.1</c:v>
                </c:pt>
                <c:pt idx="1410">
                  <c:v>-39</c:v>
                </c:pt>
                <c:pt idx="1411">
                  <c:v>-38.9</c:v>
                </c:pt>
                <c:pt idx="1412">
                  <c:v>-38.8</c:v>
                </c:pt>
                <c:pt idx="1413">
                  <c:v>-38.7</c:v>
                </c:pt>
                <c:pt idx="1414">
                  <c:v>-38.6</c:v>
                </c:pt>
                <c:pt idx="1415">
                  <c:v>-38.5</c:v>
                </c:pt>
                <c:pt idx="1416">
                  <c:v>-38.4</c:v>
                </c:pt>
                <c:pt idx="1417">
                  <c:v>-38.3</c:v>
                </c:pt>
                <c:pt idx="1418">
                  <c:v>-38.2</c:v>
                </c:pt>
                <c:pt idx="1419">
                  <c:v>-38.1</c:v>
                </c:pt>
                <c:pt idx="1420">
                  <c:v>-38</c:v>
                </c:pt>
                <c:pt idx="1421">
                  <c:v>-37.9</c:v>
                </c:pt>
                <c:pt idx="1422">
                  <c:v>-37.8</c:v>
                </c:pt>
                <c:pt idx="1423">
                  <c:v>-37.7</c:v>
                </c:pt>
                <c:pt idx="1424">
                  <c:v>-37.6</c:v>
                </c:pt>
                <c:pt idx="1425">
                  <c:v>-37.5</c:v>
                </c:pt>
                <c:pt idx="1426">
                  <c:v>-37.4</c:v>
                </c:pt>
                <c:pt idx="1427">
                  <c:v>-37.3</c:v>
                </c:pt>
                <c:pt idx="1428">
                  <c:v>-37.2</c:v>
                </c:pt>
                <c:pt idx="1429">
                  <c:v>-37.1</c:v>
                </c:pt>
                <c:pt idx="1430">
                  <c:v>-37</c:v>
                </c:pt>
                <c:pt idx="1431">
                  <c:v>-36.9</c:v>
                </c:pt>
                <c:pt idx="1432">
                  <c:v>-36.8</c:v>
                </c:pt>
                <c:pt idx="1433">
                  <c:v>-36.7</c:v>
                </c:pt>
                <c:pt idx="1434">
                  <c:v>-36.6</c:v>
                </c:pt>
                <c:pt idx="1435">
                  <c:v>-36.5</c:v>
                </c:pt>
                <c:pt idx="1436">
                  <c:v>-36.4</c:v>
                </c:pt>
                <c:pt idx="1437">
                  <c:v>-36.3</c:v>
                </c:pt>
                <c:pt idx="1438">
                  <c:v>-36.2</c:v>
                </c:pt>
                <c:pt idx="1439">
                  <c:v>-36.1</c:v>
                </c:pt>
                <c:pt idx="1440">
                  <c:v>-36</c:v>
                </c:pt>
                <c:pt idx="1441">
                  <c:v>-35.9</c:v>
                </c:pt>
                <c:pt idx="1442">
                  <c:v>-35.8</c:v>
                </c:pt>
                <c:pt idx="1443">
                  <c:v>-35.7</c:v>
                </c:pt>
                <c:pt idx="1444">
                  <c:v>-35.6</c:v>
                </c:pt>
                <c:pt idx="1445">
                  <c:v>-35.5</c:v>
                </c:pt>
                <c:pt idx="1446">
                  <c:v>-35.4</c:v>
                </c:pt>
                <c:pt idx="1447">
                  <c:v>-35.3</c:v>
                </c:pt>
                <c:pt idx="1448">
                  <c:v>-35.2</c:v>
                </c:pt>
                <c:pt idx="1449">
                  <c:v>-35.1</c:v>
                </c:pt>
                <c:pt idx="1450">
                  <c:v>-35</c:v>
                </c:pt>
                <c:pt idx="1451">
                  <c:v>-34.9</c:v>
                </c:pt>
                <c:pt idx="1452">
                  <c:v>-34.8</c:v>
                </c:pt>
                <c:pt idx="1453">
                  <c:v>-34.7</c:v>
                </c:pt>
                <c:pt idx="1454">
                  <c:v>-34.6</c:v>
                </c:pt>
                <c:pt idx="1455">
                  <c:v>-34.5</c:v>
                </c:pt>
                <c:pt idx="1456">
                  <c:v>-34.4</c:v>
                </c:pt>
                <c:pt idx="1457">
                  <c:v>-34.3</c:v>
                </c:pt>
                <c:pt idx="1458">
                  <c:v>-34.2</c:v>
                </c:pt>
                <c:pt idx="1459">
                  <c:v>-34.1</c:v>
                </c:pt>
                <c:pt idx="1460">
                  <c:v>-34</c:v>
                </c:pt>
                <c:pt idx="1461">
                  <c:v>-33.9</c:v>
                </c:pt>
                <c:pt idx="1462">
                  <c:v>-33.8</c:v>
                </c:pt>
                <c:pt idx="1463">
                  <c:v>-33.7</c:v>
                </c:pt>
                <c:pt idx="1464">
                  <c:v>-33.6</c:v>
                </c:pt>
                <c:pt idx="1465">
                  <c:v>-33.5</c:v>
                </c:pt>
                <c:pt idx="1466">
                  <c:v>-33.4</c:v>
                </c:pt>
                <c:pt idx="1467">
                  <c:v>-33.3</c:v>
                </c:pt>
                <c:pt idx="1468">
                  <c:v>-33.2</c:v>
                </c:pt>
                <c:pt idx="1469">
                  <c:v>-33.1</c:v>
                </c:pt>
                <c:pt idx="1470">
                  <c:v>-33</c:v>
                </c:pt>
                <c:pt idx="1471">
                  <c:v>-32.9</c:v>
                </c:pt>
                <c:pt idx="1472">
                  <c:v>-32.8</c:v>
                </c:pt>
                <c:pt idx="1473">
                  <c:v>-32.7</c:v>
                </c:pt>
                <c:pt idx="1474">
                  <c:v>-32.6</c:v>
                </c:pt>
                <c:pt idx="1475">
                  <c:v>-32.5</c:v>
                </c:pt>
                <c:pt idx="1476">
                  <c:v>-32.4</c:v>
                </c:pt>
                <c:pt idx="1477">
                  <c:v>-32.3</c:v>
                </c:pt>
                <c:pt idx="1478">
                  <c:v>-32.2</c:v>
                </c:pt>
                <c:pt idx="1479">
                  <c:v>-32.1</c:v>
                </c:pt>
                <c:pt idx="1480">
                  <c:v>-32</c:v>
                </c:pt>
                <c:pt idx="1481">
                  <c:v>-31.9</c:v>
                </c:pt>
                <c:pt idx="1482">
                  <c:v>-31.8</c:v>
                </c:pt>
                <c:pt idx="1483">
                  <c:v>-31.7</c:v>
                </c:pt>
                <c:pt idx="1484">
                  <c:v>-31.6</c:v>
                </c:pt>
                <c:pt idx="1485">
                  <c:v>-31.5</c:v>
                </c:pt>
                <c:pt idx="1486">
                  <c:v>-31.4</c:v>
                </c:pt>
                <c:pt idx="1487">
                  <c:v>-31.3</c:v>
                </c:pt>
                <c:pt idx="1488">
                  <c:v>-31.2</c:v>
                </c:pt>
                <c:pt idx="1489">
                  <c:v>-31.1</c:v>
                </c:pt>
                <c:pt idx="1490">
                  <c:v>-31</c:v>
                </c:pt>
                <c:pt idx="1491">
                  <c:v>-30.9</c:v>
                </c:pt>
                <c:pt idx="1492">
                  <c:v>-30.8</c:v>
                </c:pt>
                <c:pt idx="1493">
                  <c:v>-30.7</c:v>
                </c:pt>
                <c:pt idx="1494">
                  <c:v>-30.6</c:v>
                </c:pt>
                <c:pt idx="1495">
                  <c:v>-30.5</c:v>
                </c:pt>
                <c:pt idx="1496">
                  <c:v>-30.4</c:v>
                </c:pt>
                <c:pt idx="1497">
                  <c:v>-30.3</c:v>
                </c:pt>
                <c:pt idx="1498">
                  <c:v>-30.2</c:v>
                </c:pt>
                <c:pt idx="1499">
                  <c:v>-30.1</c:v>
                </c:pt>
                <c:pt idx="1500">
                  <c:v>-30</c:v>
                </c:pt>
                <c:pt idx="1501">
                  <c:v>-29.9</c:v>
                </c:pt>
                <c:pt idx="1502">
                  <c:v>-29.8</c:v>
                </c:pt>
                <c:pt idx="1503">
                  <c:v>-29.7</c:v>
                </c:pt>
                <c:pt idx="1504">
                  <c:v>-29.6</c:v>
                </c:pt>
                <c:pt idx="1505">
                  <c:v>-29.5</c:v>
                </c:pt>
                <c:pt idx="1506">
                  <c:v>-29.4</c:v>
                </c:pt>
                <c:pt idx="1507">
                  <c:v>-29.3</c:v>
                </c:pt>
                <c:pt idx="1508">
                  <c:v>-29.2</c:v>
                </c:pt>
                <c:pt idx="1509">
                  <c:v>-29.1</c:v>
                </c:pt>
                <c:pt idx="1510">
                  <c:v>-29</c:v>
                </c:pt>
                <c:pt idx="1511">
                  <c:v>-28.9</c:v>
                </c:pt>
                <c:pt idx="1512">
                  <c:v>-28.8</c:v>
                </c:pt>
                <c:pt idx="1513">
                  <c:v>-28.7</c:v>
                </c:pt>
                <c:pt idx="1514">
                  <c:v>-28.6</c:v>
                </c:pt>
                <c:pt idx="1515">
                  <c:v>-28.5</c:v>
                </c:pt>
                <c:pt idx="1516">
                  <c:v>-28.4</c:v>
                </c:pt>
                <c:pt idx="1517">
                  <c:v>-28.3</c:v>
                </c:pt>
                <c:pt idx="1518">
                  <c:v>-28.2</c:v>
                </c:pt>
                <c:pt idx="1519">
                  <c:v>-28.1</c:v>
                </c:pt>
                <c:pt idx="1520">
                  <c:v>-28</c:v>
                </c:pt>
                <c:pt idx="1521">
                  <c:v>-27.9</c:v>
                </c:pt>
                <c:pt idx="1522">
                  <c:v>-27.8</c:v>
                </c:pt>
                <c:pt idx="1523">
                  <c:v>-27.7</c:v>
                </c:pt>
                <c:pt idx="1524">
                  <c:v>-27.6</c:v>
                </c:pt>
                <c:pt idx="1525">
                  <c:v>-27.5</c:v>
                </c:pt>
                <c:pt idx="1526">
                  <c:v>-27.4</c:v>
                </c:pt>
                <c:pt idx="1527">
                  <c:v>-27.3</c:v>
                </c:pt>
                <c:pt idx="1528">
                  <c:v>-27.2</c:v>
                </c:pt>
                <c:pt idx="1529">
                  <c:v>-27.1</c:v>
                </c:pt>
                <c:pt idx="1530">
                  <c:v>-27</c:v>
                </c:pt>
                <c:pt idx="1531">
                  <c:v>-26.9</c:v>
                </c:pt>
                <c:pt idx="1532">
                  <c:v>-26.8</c:v>
                </c:pt>
                <c:pt idx="1533">
                  <c:v>-26.7</c:v>
                </c:pt>
                <c:pt idx="1534">
                  <c:v>-26.6</c:v>
                </c:pt>
                <c:pt idx="1535">
                  <c:v>-26.5</c:v>
                </c:pt>
                <c:pt idx="1536">
                  <c:v>-26.4</c:v>
                </c:pt>
                <c:pt idx="1537">
                  <c:v>-26.3</c:v>
                </c:pt>
                <c:pt idx="1538">
                  <c:v>-26.2</c:v>
                </c:pt>
                <c:pt idx="1539">
                  <c:v>-26.1</c:v>
                </c:pt>
                <c:pt idx="1540">
                  <c:v>-26</c:v>
                </c:pt>
                <c:pt idx="1541">
                  <c:v>-25.9</c:v>
                </c:pt>
                <c:pt idx="1542">
                  <c:v>-25.8</c:v>
                </c:pt>
                <c:pt idx="1543">
                  <c:v>-25.7</c:v>
                </c:pt>
                <c:pt idx="1544">
                  <c:v>-25.6</c:v>
                </c:pt>
                <c:pt idx="1545">
                  <c:v>-25.5</c:v>
                </c:pt>
                <c:pt idx="1546">
                  <c:v>-25.4</c:v>
                </c:pt>
                <c:pt idx="1547">
                  <c:v>-25.3</c:v>
                </c:pt>
                <c:pt idx="1548">
                  <c:v>-25.2</c:v>
                </c:pt>
                <c:pt idx="1549">
                  <c:v>-25.1</c:v>
                </c:pt>
                <c:pt idx="1550">
                  <c:v>-25</c:v>
                </c:pt>
                <c:pt idx="1551">
                  <c:v>-24.9</c:v>
                </c:pt>
                <c:pt idx="1552">
                  <c:v>-24.8</c:v>
                </c:pt>
                <c:pt idx="1553">
                  <c:v>-24.7</c:v>
                </c:pt>
                <c:pt idx="1554">
                  <c:v>-24.6</c:v>
                </c:pt>
                <c:pt idx="1555">
                  <c:v>-24.5</c:v>
                </c:pt>
                <c:pt idx="1556">
                  <c:v>-24.4</c:v>
                </c:pt>
                <c:pt idx="1557">
                  <c:v>-24.3</c:v>
                </c:pt>
                <c:pt idx="1558">
                  <c:v>-24.2</c:v>
                </c:pt>
                <c:pt idx="1559">
                  <c:v>-24.1</c:v>
                </c:pt>
                <c:pt idx="1560">
                  <c:v>-24</c:v>
                </c:pt>
                <c:pt idx="1561">
                  <c:v>-23.9</c:v>
                </c:pt>
                <c:pt idx="1562">
                  <c:v>-23.8</c:v>
                </c:pt>
                <c:pt idx="1563">
                  <c:v>-23.7</c:v>
                </c:pt>
                <c:pt idx="1564">
                  <c:v>-23.6</c:v>
                </c:pt>
                <c:pt idx="1565">
                  <c:v>-23.5</c:v>
                </c:pt>
                <c:pt idx="1566">
                  <c:v>-23.4</c:v>
                </c:pt>
                <c:pt idx="1567">
                  <c:v>-23.3</c:v>
                </c:pt>
                <c:pt idx="1568">
                  <c:v>-23.2</c:v>
                </c:pt>
                <c:pt idx="1569">
                  <c:v>-23.1</c:v>
                </c:pt>
                <c:pt idx="1570">
                  <c:v>-23</c:v>
                </c:pt>
                <c:pt idx="1571">
                  <c:v>-22.9</c:v>
                </c:pt>
                <c:pt idx="1572">
                  <c:v>-22.8</c:v>
                </c:pt>
                <c:pt idx="1573">
                  <c:v>-22.7</c:v>
                </c:pt>
                <c:pt idx="1574">
                  <c:v>-22.6</c:v>
                </c:pt>
                <c:pt idx="1575">
                  <c:v>-22.5</c:v>
                </c:pt>
                <c:pt idx="1576">
                  <c:v>-22.4</c:v>
                </c:pt>
                <c:pt idx="1577">
                  <c:v>-22.3</c:v>
                </c:pt>
                <c:pt idx="1578">
                  <c:v>-22.2</c:v>
                </c:pt>
                <c:pt idx="1579">
                  <c:v>-22.1</c:v>
                </c:pt>
                <c:pt idx="1580">
                  <c:v>-22</c:v>
                </c:pt>
                <c:pt idx="1581">
                  <c:v>-21.9</c:v>
                </c:pt>
                <c:pt idx="1582">
                  <c:v>-21.8</c:v>
                </c:pt>
                <c:pt idx="1583">
                  <c:v>-21.7</c:v>
                </c:pt>
                <c:pt idx="1584">
                  <c:v>-21.6</c:v>
                </c:pt>
                <c:pt idx="1585">
                  <c:v>-21.5</c:v>
                </c:pt>
                <c:pt idx="1586">
                  <c:v>-21.4</c:v>
                </c:pt>
                <c:pt idx="1587">
                  <c:v>-21.3</c:v>
                </c:pt>
                <c:pt idx="1588">
                  <c:v>-21.2</c:v>
                </c:pt>
                <c:pt idx="1589">
                  <c:v>-21.1</c:v>
                </c:pt>
                <c:pt idx="1590">
                  <c:v>-21</c:v>
                </c:pt>
                <c:pt idx="1591">
                  <c:v>-20.9</c:v>
                </c:pt>
                <c:pt idx="1592">
                  <c:v>-20.8</c:v>
                </c:pt>
                <c:pt idx="1593">
                  <c:v>-20.7</c:v>
                </c:pt>
                <c:pt idx="1594">
                  <c:v>-20.6</c:v>
                </c:pt>
                <c:pt idx="1595">
                  <c:v>-20.5</c:v>
                </c:pt>
                <c:pt idx="1596">
                  <c:v>-20.4</c:v>
                </c:pt>
                <c:pt idx="1597">
                  <c:v>-20.3</c:v>
                </c:pt>
                <c:pt idx="1598">
                  <c:v>-20.2</c:v>
                </c:pt>
                <c:pt idx="1599">
                  <c:v>-20.1</c:v>
                </c:pt>
                <c:pt idx="1600">
                  <c:v>-20</c:v>
                </c:pt>
                <c:pt idx="1601">
                  <c:v>-19.9</c:v>
                </c:pt>
                <c:pt idx="1602">
                  <c:v>-19.8</c:v>
                </c:pt>
                <c:pt idx="1603">
                  <c:v>-19.7</c:v>
                </c:pt>
                <c:pt idx="1604">
                  <c:v>-19.6</c:v>
                </c:pt>
                <c:pt idx="1605">
                  <c:v>-19.5</c:v>
                </c:pt>
                <c:pt idx="1606">
                  <c:v>-19.4</c:v>
                </c:pt>
                <c:pt idx="1607">
                  <c:v>-19.3</c:v>
                </c:pt>
                <c:pt idx="1608">
                  <c:v>-19.2</c:v>
                </c:pt>
                <c:pt idx="1609">
                  <c:v>-19.1</c:v>
                </c:pt>
                <c:pt idx="1610">
                  <c:v>-19</c:v>
                </c:pt>
                <c:pt idx="1611">
                  <c:v>-18.9</c:v>
                </c:pt>
                <c:pt idx="1612">
                  <c:v>-18.8</c:v>
                </c:pt>
                <c:pt idx="1613">
                  <c:v>-18.7</c:v>
                </c:pt>
                <c:pt idx="1614">
                  <c:v>-18.6</c:v>
                </c:pt>
                <c:pt idx="1615">
                  <c:v>-18.5</c:v>
                </c:pt>
                <c:pt idx="1616">
                  <c:v>-18.4</c:v>
                </c:pt>
                <c:pt idx="1617">
                  <c:v>-18.3</c:v>
                </c:pt>
                <c:pt idx="1618">
                  <c:v>-18.2</c:v>
                </c:pt>
                <c:pt idx="1619">
                  <c:v>-18.1</c:v>
                </c:pt>
                <c:pt idx="1620">
                  <c:v>-18</c:v>
                </c:pt>
                <c:pt idx="1621">
                  <c:v>-17.9</c:v>
                </c:pt>
                <c:pt idx="1622">
                  <c:v>-17.8</c:v>
                </c:pt>
                <c:pt idx="1623">
                  <c:v>-17.7</c:v>
                </c:pt>
                <c:pt idx="1624">
                  <c:v>-17.6</c:v>
                </c:pt>
                <c:pt idx="1625">
                  <c:v>-17.5</c:v>
                </c:pt>
                <c:pt idx="1626">
                  <c:v>-17.4</c:v>
                </c:pt>
                <c:pt idx="1627">
                  <c:v>-17.3</c:v>
                </c:pt>
                <c:pt idx="1628">
                  <c:v>-17.2</c:v>
                </c:pt>
                <c:pt idx="1629">
                  <c:v>-17.1</c:v>
                </c:pt>
                <c:pt idx="1630">
                  <c:v>-17</c:v>
                </c:pt>
                <c:pt idx="1631">
                  <c:v>-16.9</c:v>
                </c:pt>
                <c:pt idx="1632">
                  <c:v>-16.8</c:v>
                </c:pt>
                <c:pt idx="1633">
                  <c:v>-16.7</c:v>
                </c:pt>
                <c:pt idx="1634">
                  <c:v>-16.6</c:v>
                </c:pt>
                <c:pt idx="1635">
                  <c:v>-16.5</c:v>
                </c:pt>
                <c:pt idx="1636">
                  <c:v>-16.4</c:v>
                </c:pt>
                <c:pt idx="1637">
                  <c:v>-16.3</c:v>
                </c:pt>
                <c:pt idx="1638">
                  <c:v>-16.2</c:v>
                </c:pt>
                <c:pt idx="1639">
                  <c:v>-16.1</c:v>
                </c:pt>
                <c:pt idx="1640">
                  <c:v>-16</c:v>
                </c:pt>
                <c:pt idx="1641">
                  <c:v>-15.9</c:v>
                </c:pt>
                <c:pt idx="1642">
                  <c:v>-15.8</c:v>
                </c:pt>
                <c:pt idx="1643">
                  <c:v>-15.7</c:v>
                </c:pt>
                <c:pt idx="1644">
                  <c:v>-15.6</c:v>
                </c:pt>
                <c:pt idx="1645">
                  <c:v>-15.5</c:v>
                </c:pt>
                <c:pt idx="1646">
                  <c:v>-15.4</c:v>
                </c:pt>
                <c:pt idx="1647">
                  <c:v>-15.3</c:v>
                </c:pt>
                <c:pt idx="1648">
                  <c:v>-15.2</c:v>
                </c:pt>
                <c:pt idx="1649">
                  <c:v>-15.1</c:v>
                </c:pt>
                <c:pt idx="1650">
                  <c:v>-15</c:v>
                </c:pt>
                <c:pt idx="1651">
                  <c:v>-14.9</c:v>
                </c:pt>
                <c:pt idx="1652">
                  <c:v>-14.8</c:v>
                </c:pt>
                <c:pt idx="1653">
                  <c:v>-14.7</c:v>
                </c:pt>
                <c:pt idx="1654">
                  <c:v>-14.6</c:v>
                </c:pt>
                <c:pt idx="1655">
                  <c:v>-14.5</c:v>
                </c:pt>
                <c:pt idx="1656">
                  <c:v>-14.4</c:v>
                </c:pt>
                <c:pt idx="1657">
                  <c:v>-14.3</c:v>
                </c:pt>
                <c:pt idx="1658">
                  <c:v>-14.2</c:v>
                </c:pt>
                <c:pt idx="1659">
                  <c:v>-14.1</c:v>
                </c:pt>
                <c:pt idx="1660">
                  <c:v>-14</c:v>
                </c:pt>
                <c:pt idx="1661">
                  <c:v>-13.9</c:v>
                </c:pt>
                <c:pt idx="1662">
                  <c:v>-13.8</c:v>
                </c:pt>
                <c:pt idx="1663">
                  <c:v>-13.7</c:v>
                </c:pt>
                <c:pt idx="1664">
                  <c:v>-13.6</c:v>
                </c:pt>
                <c:pt idx="1665">
                  <c:v>-13.5</c:v>
                </c:pt>
                <c:pt idx="1666">
                  <c:v>-13.4</c:v>
                </c:pt>
                <c:pt idx="1667">
                  <c:v>-13.3</c:v>
                </c:pt>
                <c:pt idx="1668">
                  <c:v>-13.2</c:v>
                </c:pt>
                <c:pt idx="1669">
                  <c:v>-13.1</c:v>
                </c:pt>
                <c:pt idx="1670">
                  <c:v>-13</c:v>
                </c:pt>
                <c:pt idx="1671">
                  <c:v>-12.9</c:v>
                </c:pt>
                <c:pt idx="1672">
                  <c:v>-12.8</c:v>
                </c:pt>
                <c:pt idx="1673">
                  <c:v>-12.7</c:v>
                </c:pt>
                <c:pt idx="1674">
                  <c:v>-12.6</c:v>
                </c:pt>
                <c:pt idx="1675">
                  <c:v>-12.5</c:v>
                </c:pt>
                <c:pt idx="1676">
                  <c:v>-12.4</c:v>
                </c:pt>
                <c:pt idx="1677">
                  <c:v>-12.3</c:v>
                </c:pt>
                <c:pt idx="1678">
                  <c:v>-12.2</c:v>
                </c:pt>
                <c:pt idx="1679">
                  <c:v>-12.1</c:v>
                </c:pt>
                <c:pt idx="1680">
                  <c:v>-12</c:v>
                </c:pt>
                <c:pt idx="1681">
                  <c:v>-11.9</c:v>
                </c:pt>
                <c:pt idx="1682">
                  <c:v>-11.8</c:v>
                </c:pt>
                <c:pt idx="1683">
                  <c:v>-11.7</c:v>
                </c:pt>
                <c:pt idx="1684">
                  <c:v>-11.6</c:v>
                </c:pt>
                <c:pt idx="1685">
                  <c:v>-11.5</c:v>
                </c:pt>
                <c:pt idx="1686">
                  <c:v>-11.4</c:v>
                </c:pt>
                <c:pt idx="1687">
                  <c:v>-11.3</c:v>
                </c:pt>
                <c:pt idx="1688">
                  <c:v>-11.2</c:v>
                </c:pt>
                <c:pt idx="1689">
                  <c:v>-11.1</c:v>
                </c:pt>
                <c:pt idx="1690">
                  <c:v>-11</c:v>
                </c:pt>
                <c:pt idx="1691">
                  <c:v>-10.9</c:v>
                </c:pt>
                <c:pt idx="1692">
                  <c:v>-10.8</c:v>
                </c:pt>
                <c:pt idx="1693">
                  <c:v>-10.7</c:v>
                </c:pt>
                <c:pt idx="1694">
                  <c:v>-10.6</c:v>
                </c:pt>
                <c:pt idx="1695">
                  <c:v>-10.5</c:v>
                </c:pt>
                <c:pt idx="1696">
                  <c:v>-10.4</c:v>
                </c:pt>
                <c:pt idx="1697">
                  <c:v>-10.3</c:v>
                </c:pt>
                <c:pt idx="1698">
                  <c:v>-10.2</c:v>
                </c:pt>
                <c:pt idx="1699">
                  <c:v>-10.1</c:v>
                </c:pt>
                <c:pt idx="1700">
                  <c:v>-10</c:v>
                </c:pt>
                <c:pt idx="1701">
                  <c:v>-9.9</c:v>
                </c:pt>
                <c:pt idx="1702">
                  <c:v>-9.8</c:v>
                </c:pt>
                <c:pt idx="1703">
                  <c:v>-9.7</c:v>
                </c:pt>
                <c:pt idx="1704">
                  <c:v>-9.6</c:v>
                </c:pt>
                <c:pt idx="1705">
                  <c:v>-9.5</c:v>
                </c:pt>
                <c:pt idx="1706">
                  <c:v>-9.4</c:v>
                </c:pt>
                <c:pt idx="1707">
                  <c:v>-9.3</c:v>
                </c:pt>
                <c:pt idx="1708">
                  <c:v>-9.2</c:v>
                </c:pt>
                <c:pt idx="1709">
                  <c:v>-9.1</c:v>
                </c:pt>
                <c:pt idx="1710">
                  <c:v>-9</c:v>
                </c:pt>
                <c:pt idx="1711">
                  <c:v>-8.9</c:v>
                </c:pt>
                <c:pt idx="1712">
                  <c:v>-8.8</c:v>
                </c:pt>
                <c:pt idx="1713">
                  <c:v>-8.7</c:v>
                </c:pt>
                <c:pt idx="1714">
                  <c:v>-8.6</c:v>
                </c:pt>
                <c:pt idx="1715">
                  <c:v>-8.5</c:v>
                </c:pt>
                <c:pt idx="1716">
                  <c:v>-8.4</c:v>
                </c:pt>
                <c:pt idx="1717">
                  <c:v>-8.3</c:v>
                </c:pt>
                <c:pt idx="1718">
                  <c:v>-8.2</c:v>
                </c:pt>
                <c:pt idx="1719">
                  <c:v>-8.1</c:v>
                </c:pt>
                <c:pt idx="1720">
                  <c:v>-8</c:v>
                </c:pt>
                <c:pt idx="1721">
                  <c:v>-7.9</c:v>
                </c:pt>
                <c:pt idx="1722">
                  <c:v>-7.8</c:v>
                </c:pt>
                <c:pt idx="1723">
                  <c:v>-7.7</c:v>
                </c:pt>
                <c:pt idx="1724">
                  <c:v>-7.6</c:v>
                </c:pt>
                <c:pt idx="1725">
                  <c:v>-7.5</c:v>
                </c:pt>
                <c:pt idx="1726">
                  <c:v>-7.4</c:v>
                </c:pt>
                <c:pt idx="1727">
                  <c:v>-7.3</c:v>
                </c:pt>
                <c:pt idx="1728">
                  <c:v>-7.2</c:v>
                </c:pt>
                <c:pt idx="1729">
                  <c:v>-7.1</c:v>
                </c:pt>
                <c:pt idx="1730">
                  <c:v>-7</c:v>
                </c:pt>
                <c:pt idx="1731">
                  <c:v>-6.9</c:v>
                </c:pt>
                <c:pt idx="1732">
                  <c:v>-6.8</c:v>
                </c:pt>
                <c:pt idx="1733">
                  <c:v>-6.7</c:v>
                </c:pt>
                <c:pt idx="1734">
                  <c:v>-6.6</c:v>
                </c:pt>
                <c:pt idx="1735">
                  <c:v>-6.5</c:v>
                </c:pt>
                <c:pt idx="1736">
                  <c:v>-6.4</c:v>
                </c:pt>
                <c:pt idx="1737">
                  <c:v>-6.3</c:v>
                </c:pt>
                <c:pt idx="1738">
                  <c:v>-6.2</c:v>
                </c:pt>
                <c:pt idx="1739">
                  <c:v>-6.1</c:v>
                </c:pt>
                <c:pt idx="1740">
                  <c:v>-6</c:v>
                </c:pt>
                <c:pt idx="1741">
                  <c:v>-5.9</c:v>
                </c:pt>
                <c:pt idx="1742">
                  <c:v>-5.8</c:v>
                </c:pt>
                <c:pt idx="1743">
                  <c:v>-5.7</c:v>
                </c:pt>
                <c:pt idx="1744">
                  <c:v>-5.6</c:v>
                </c:pt>
                <c:pt idx="1745">
                  <c:v>-5.5</c:v>
                </c:pt>
                <c:pt idx="1746">
                  <c:v>-5.4</c:v>
                </c:pt>
                <c:pt idx="1747">
                  <c:v>-5.3</c:v>
                </c:pt>
                <c:pt idx="1748">
                  <c:v>-5.2</c:v>
                </c:pt>
                <c:pt idx="1749">
                  <c:v>-5.1</c:v>
                </c:pt>
                <c:pt idx="1750">
                  <c:v>-5</c:v>
                </c:pt>
                <c:pt idx="1751">
                  <c:v>-4.9</c:v>
                </c:pt>
                <c:pt idx="1752">
                  <c:v>-4.8</c:v>
                </c:pt>
                <c:pt idx="1753">
                  <c:v>-4.7</c:v>
                </c:pt>
                <c:pt idx="1754">
                  <c:v>-4.6</c:v>
                </c:pt>
                <c:pt idx="1755">
                  <c:v>-4.5</c:v>
                </c:pt>
                <c:pt idx="1756">
                  <c:v>-4.4</c:v>
                </c:pt>
                <c:pt idx="1757">
                  <c:v>-4.3</c:v>
                </c:pt>
                <c:pt idx="1758">
                  <c:v>-4.2</c:v>
                </c:pt>
                <c:pt idx="1759">
                  <c:v>-4.1</c:v>
                </c:pt>
                <c:pt idx="1760">
                  <c:v>-4</c:v>
                </c:pt>
                <c:pt idx="1761">
                  <c:v>-3.9</c:v>
                </c:pt>
                <c:pt idx="1762">
                  <c:v>-3.8</c:v>
                </c:pt>
                <c:pt idx="1763">
                  <c:v>-3.7</c:v>
                </c:pt>
                <c:pt idx="1764">
                  <c:v>-3.6</c:v>
                </c:pt>
                <c:pt idx="1765">
                  <c:v>-3.5</c:v>
                </c:pt>
                <c:pt idx="1766">
                  <c:v>-3.4</c:v>
                </c:pt>
                <c:pt idx="1767">
                  <c:v>-3.3</c:v>
                </c:pt>
                <c:pt idx="1768">
                  <c:v>-3.2</c:v>
                </c:pt>
                <c:pt idx="1769">
                  <c:v>-3.1</c:v>
                </c:pt>
                <c:pt idx="1770">
                  <c:v>-3</c:v>
                </c:pt>
                <c:pt idx="1771">
                  <c:v>-2.9</c:v>
                </c:pt>
                <c:pt idx="1772">
                  <c:v>-2.8</c:v>
                </c:pt>
                <c:pt idx="1773">
                  <c:v>-2.7</c:v>
                </c:pt>
                <c:pt idx="1774">
                  <c:v>-2.6</c:v>
                </c:pt>
                <c:pt idx="1775">
                  <c:v>-2.5</c:v>
                </c:pt>
                <c:pt idx="1776">
                  <c:v>-2.4</c:v>
                </c:pt>
                <c:pt idx="1777">
                  <c:v>-2.3</c:v>
                </c:pt>
                <c:pt idx="1778">
                  <c:v>-2.2</c:v>
                </c:pt>
                <c:pt idx="1779">
                  <c:v>-2.1</c:v>
                </c:pt>
                <c:pt idx="1780">
                  <c:v>-2</c:v>
                </c:pt>
                <c:pt idx="1781">
                  <c:v>-1.9</c:v>
                </c:pt>
                <c:pt idx="1782">
                  <c:v>-1.8</c:v>
                </c:pt>
                <c:pt idx="1783">
                  <c:v>-1.7</c:v>
                </c:pt>
                <c:pt idx="1784">
                  <c:v>-1.6</c:v>
                </c:pt>
                <c:pt idx="1785">
                  <c:v>-1.5</c:v>
                </c:pt>
                <c:pt idx="1786">
                  <c:v>-1.4</c:v>
                </c:pt>
                <c:pt idx="1787">
                  <c:v>-1.3</c:v>
                </c:pt>
                <c:pt idx="1788">
                  <c:v>-1.2</c:v>
                </c:pt>
                <c:pt idx="1789">
                  <c:v>-1.1</c:v>
                </c:pt>
                <c:pt idx="1790">
                  <c:v>-1</c:v>
                </c:pt>
                <c:pt idx="1791">
                  <c:v>-0.9</c:v>
                </c:pt>
                <c:pt idx="1792">
                  <c:v>-0.8</c:v>
                </c:pt>
                <c:pt idx="1793">
                  <c:v>-0.7</c:v>
                </c:pt>
                <c:pt idx="1794">
                  <c:v>-0.6</c:v>
                </c:pt>
                <c:pt idx="1795">
                  <c:v>-0.5</c:v>
                </c:pt>
                <c:pt idx="1796">
                  <c:v>-0.4</c:v>
                </c:pt>
                <c:pt idx="1797">
                  <c:v>-0.3</c:v>
                </c:pt>
                <c:pt idx="1798">
                  <c:v>-0.2</c:v>
                </c:pt>
                <c:pt idx="1799">
                  <c:v>-0.1</c:v>
                </c:pt>
                <c:pt idx="1800">
                  <c:v>-1.00044E-11</c:v>
                </c:pt>
                <c:pt idx="1801">
                  <c:v>0.1</c:v>
                </c:pt>
                <c:pt idx="1802">
                  <c:v>0.2</c:v>
                </c:pt>
                <c:pt idx="1803">
                  <c:v>0.3</c:v>
                </c:pt>
                <c:pt idx="1804">
                  <c:v>0.4</c:v>
                </c:pt>
                <c:pt idx="1805">
                  <c:v>0.5</c:v>
                </c:pt>
                <c:pt idx="1806">
                  <c:v>0.6</c:v>
                </c:pt>
                <c:pt idx="1807">
                  <c:v>0.7</c:v>
                </c:pt>
                <c:pt idx="1808">
                  <c:v>0.8</c:v>
                </c:pt>
                <c:pt idx="1809">
                  <c:v>0.9</c:v>
                </c:pt>
                <c:pt idx="1810">
                  <c:v>1</c:v>
                </c:pt>
                <c:pt idx="1811">
                  <c:v>1.1</c:v>
                </c:pt>
                <c:pt idx="1812">
                  <c:v>1.2</c:v>
                </c:pt>
                <c:pt idx="1813">
                  <c:v>1.3</c:v>
                </c:pt>
                <c:pt idx="1814">
                  <c:v>1.4</c:v>
                </c:pt>
                <c:pt idx="1815">
                  <c:v>1.5</c:v>
                </c:pt>
                <c:pt idx="1816">
                  <c:v>1.6</c:v>
                </c:pt>
                <c:pt idx="1817">
                  <c:v>1.7</c:v>
                </c:pt>
                <c:pt idx="1818">
                  <c:v>1.8</c:v>
                </c:pt>
                <c:pt idx="1819">
                  <c:v>1.9</c:v>
                </c:pt>
                <c:pt idx="1820">
                  <c:v>2</c:v>
                </c:pt>
                <c:pt idx="1821">
                  <c:v>2.1</c:v>
                </c:pt>
                <c:pt idx="1822">
                  <c:v>2.2</c:v>
                </c:pt>
                <c:pt idx="1823">
                  <c:v>2.3</c:v>
                </c:pt>
                <c:pt idx="1824">
                  <c:v>2.4</c:v>
                </c:pt>
                <c:pt idx="1825">
                  <c:v>2.5</c:v>
                </c:pt>
                <c:pt idx="1826">
                  <c:v>2.6</c:v>
                </c:pt>
                <c:pt idx="1827">
                  <c:v>2.7</c:v>
                </c:pt>
                <c:pt idx="1828">
                  <c:v>2.8</c:v>
                </c:pt>
                <c:pt idx="1829">
                  <c:v>2.9</c:v>
                </c:pt>
                <c:pt idx="1830">
                  <c:v>3</c:v>
                </c:pt>
                <c:pt idx="1831">
                  <c:v>3.1</c:v>
                </c:pt>
                <c:pt idx="1832">
                  <c:v>3.2</c:v>
                </c:pt>
                <c:pt idx="1833">
                  <c:v>3.3</c:v>
                </c:pt>
                <c:pt idx="1834">
                  <c:v>3.4</c:v>
                </c:pt>
                <c:pt idx="1835">
                  <c:v>3.5</c:v>
                </c:pt>
                <c:pt idx="1836">
                  <c:v>3.6</c:v>
                </c:pt>
                <c:pt idx="1837">
                  <c:v>3.7</c:v>
                </c:pt>
                <c:pt idx="1838">
                  <c:v>3.8</c:v>
                </c:pt>
                <c:pt idx="1839">
                  <c:v>3.9</c:v>
                </c:pt>
                <c:pt idx="1840">
                  <c:v>4</c:v>
                </c:pt>
                <c:pt idx="1841">
                  <c:v>4.1</c:v>
                </c:pt>
                <c:pt idx="1842">
                  <c:v>4.2</c:v>
                </c:pt>
                <c:pt idx="1843">
                  <c:v>4.3</c:v>
                </c:pt>
                <c:pt idx="1844">
                  <c:v>4.4</c:v>
                </c:pt>
                <c:pt idx="1845">
                  <c:v>4.5</c:v>
                </c:pt>
                <c:pt idx="1846">
                  <c:v>4.6</c:v>
                </c:pt>
                <c:pt idx="1847">
                  <c:v>4.7</c:v>
                </c:pt>
                <c:pt idx="1848">
                  <c:v>4.8</c:v>
                </c:pt>
                <c:pt idx="1849">
                  <c:v>4.9</c:v>
                </c:pt>
                <c:pt idx="1850">
                  <c:v>5</c:v>
                </c:pt>
                <c:pt idx="1851">
                  <c:v>5.1</c:v>
                </c:pt>
                <c:pt idx="1852">
                  <c:v>5.2</c:v>
                </c:pt>
                <c:pt idx="1853">
                  <c:v>5.3</c:v>
                </c:pt>
                <c:pt idx="1854">
                  <c:v>5.4</c:v>
                </c:pt>
                <c:pt idx="1855">
                  <c:v>5.5</c:v>
                </c:pt>
                <c:pt idx="1856">
                  <c:v>5.6</c:v>
                </c:pt>
                <c:pt idx="1857">
                  <c:v>5.7</c:v>
                </c:pt>
                <c:pt idx="1858">
                  <c:v>5.8</c:v>
                </c:pt>
                <c:pt idx="1859">
                  <c:v>5.9</c:v>
                </c:pt>
                <c:pt idx="1860">
                  <c:v>6</c:v>
                </c:pt>
                <c:pt idx="1861">
                  <c:v>6.1</c:v>
                </c:pt>
                <c:pt idx="1862">
                  <c:v>6.2</c:v>
                </c:pt>
                <c:pt idx="1863">
                  <c:v>6.3</c:v>
                </c:pt>
                <c:pt idx="1864">
                  <c:v>6.4</c:v>
                </c:pt>
                <c:pt idx="1865">
                  <c:v>6.5</c:v>
                </c:pt>
                <c:pt idx="1866">
                  <c:v>6.6</c:v>
                </c:pt>
                <c:pt idx="1867">
                  <c:v>6.7</c:v>
                </c:pt>
                <c:pt idx="1868">
                  <c:v>6.8</c:v>
                </c:pt>
                <c:pt idx="1869">
                  <c:v>6.9</c:v>
                </c:pt>
                <c:pt idx="1870">
                  <c:v>7</c:v>
                </c:pt>
                <c:pt idx="1871">
                  <c:v>7.1</c:v>
                </c:pt>
                <c:pt idx="1872">
                  <c:v>7.2</c:v>
                </c:pt>
                <c:pt idx="1873">
                  <c:v>7.3</c:v>
                </c:pt>
                <c:pt idx="1874">
                  <c:v>7.4</c:v>
                </c:pt>
                <c:pt idx="1875">
                  <c:v>7.5</c:v>
                </c:pt>
                <c:pt idx="1876">
                  <c:v>7.6</c:v>
                </c:pt>
                <c:pt idx="1877">
                  <c:v>7.7</c:v>
                </c:pt>
                <c:pt idx="1878">
                  <c:v>7.8</c:v>
                </c:pt>
                <c:pt idx="1879">
                  <c:v>7.9</c:v>
                </c:pt>
                <c:pt idx="1880">
                  <c:v>8</c:v>
                </c:pt>
                <c:pt idx="1881">
                  <c:v>8.1</c:v>
                </c:pt>
                <c:pt idx="1882">
                  <c:v>8.2</c:v>
                </c:pt>
                <c:pt idx="1883">
                  <c:v>8.3</c:v>
                </c:pt>
                <c:pt idx="1884">
                  <c:v>8.4</c:v>
                </c:pt>
                <c:pt idx="1885">
                  <c:v>8.5</c:v>
                </c:pt>
                <c:pt idx="1886">
                  <c:v>8.6</c:v>
                </c:pt>
                <c:pt idx="1887">
                  <c:v>8.7</c:v>
                </c:pt>
                <c:pt idx="1888">
                  <c:v>8.8</c:v>
                </c:pt>
                <c:pt idx="1889">
                  <c:v>8.9</c:v>
                </c:pt>
                <c:pt idx="1890">
                  <c:v>9</c:v>
                </c:pt>
                <c:pt idx="1891">
                  <c:v>9.1</c:v>
                </c:pt>
                <c:pt idx="1892">
                  <c:v>9.2</c:v>
                </c:pt>
                <c:pt idx="1893">
                  <c:v>9.3</c:v>
                </c:pt>
                <c:pt idx="1894">
                  <c:v>9.4</c:v>
                </c:pt>
                <c:pt idx="1895">
                  <c:v>9.5</c:v>
                </c:pt>
                <c:pt idx="1896">
                  <c:v>9.6</c:v>
                </c:pt>
                <c:pt idx="1897">
                  <c:v>9.7</c:v>
                </c:pt>
                <c:pt idx="1898">
                  <c:v>9.8</c:v>
                </c:pt>
                <c:pt idx="1899">
                  <c:v>9.9</c:v>
                </c:pt>
                <c:pt idx="1900">
                  <c:v>10</c:v>
                </c:pt>
                <c:pt idx="1901">
                  <c:v>10.1</c:v>
                </c:pt>
                <c:pt idx="1902">
                  <c:v>10.2</c:v>
                </c:pt>
                <c:pt idx="1903">
                  <c:v>10.3</c:v>
                </c:pt>
                <c:pt idx="1904">
                  <c:v>10.4</c:v>
                </c:pt>
                <c:pt idx="1905">
                  <c:v>10.5</c:v>
                </c:pt>
                <c:pt idx="1906">
                  <c:v>10.6</c:v>
                </c:pt>
                <c:pt idx="1907">
                  <c:v>10.7</c:v>
                </c:pt>
                <c:pt idx="1908">
                  <c:v>10.8</c:v>
                </c:pt>
                <c:pt idx="1909">
                  <c:v>10.9</c:v>
                </c:pt>
                <c:pt idx="1910">
                  <c:v>11</c:v>
                </c:pt>
                <c:pt idx="1911">
                  <c:v>11.1</c:v>
                </c:pt>
                <c:pt idx="1912">
                  <c:v>11.2</c:v>
                </c:pt>
                <c:pt idx="1913">
                  <c:v>11.3</c:v>
                </c:pt>
                <c:pt idx="1914">
                  <c:v>11.4</c:v>
                </c:pt>
                <c:pt idx="1915">
                  <c:v>11.5</c:v>
                </c:pt>
                <c:pt idx="1916">
                  <c:v>11.6</c:v>
                </c:pt>
                <c:pt idx="1917">
                  <c:v>11.7</c:v>
                </c:pt>
                <c:pt idx="1918">
                  <c:v>11.8</c:v>
                </c:pt>
                <c:pt idx="1919">
                  <c:v>11.9</c:v>
                </c:pt>
                <c:pt idx="1920">
                  <c:v>12</c:v>
                </c:pt>
                <c:pt idx="1921">
                  <c:v>12.1</c:v>
                </c:pt>
                <c:pt idx="1922">
                  <c:v>12.2</c:v>
                </c:pt>
                <c:pt idx="1923">
                  <c:v>12.3</c:v>
                </c:pt>
                <c:pt idx="1924">
                  <c:v>12.4</c:v>
                </c:pt>
                <c:pt idx="1925">
                  <c:v>12.5</c:v>
                </c:pt>
                <c:pt idx="1926">
                  <c:v>12.6</c:v>
                </c:pt>
                <c:pt idx="1927">
                  <c:v>12.7</c:v>
                </c:pt>
                <c:pt idx="1928">
                  <c:v>12.8</c:v>
                </c:pt>
                <c:pt idx="1929">
                  <c:v>12.9</c:v>
                </c:pt>
                <c:pt idx="1930">
                  <c:v>13</c:v>
                </c:pt>
                <c:pt idx="1931">
                  <c:v>13.1</c:v>
                </c:pt>
                <c:pt idx="1932">
                  <c:v>13.2</c:v>
                </c:pt>
                <c:pt idx="1933">
                  <c:v>13.3</c:v>
                </c:pt>
                <c:pt idx="1934">
                  <c:v>13.4</c:v>
                </c:pt>
                <c:pt idx="1935">
                  <c:v>13.5</c:v>
                </c:pt>
                <c:pt idx="1936">
                  <c:v>13.6</c:v>
                </c:pt>
                <c:pt idx="1937">
                  <c:v>13.7</c:v>
                </c:pt>
                <c:pt idx="1938">
                  <c:v>13.8</c:v>
                </c:pt>
                <c:pt idx="1939">
                  <c:v>13.9</c:v>
                </c:pt>
                <c:pt idx="1940">
                  <c:v>14</c:v>
                </c:pt>
                <c:pt idx="1941">
                  <c:v>14.1</c:v>
                </c:pt>
                <c:pt idx="1942">
                  <c:v>14.2</c:v>
                </c:pt>
                <c:pt idx="1943">
                  <c:v>14.3</c:v>
                </c:pt>
                <c:pt idx="1944">
                  <c:v>14.4</c:v>
                </c:pt>
                <c:pt idx="1945">
                  <c:v>14.5</c:v>
                </c:pt>
                <c:pt idx="1946">
                  <c:v>14.6</c:v>
                </c:pt>
                <c:pt idx="1947">
                  <c:v>14.7</c:v>
                </c:pt>
                <c:pt idx="1948">
                  <c:v>14.8</c:v>
                </c:pt>
                <c:pt idx="1949">
                  <c:v>14.9</c:v>
                </c:pt>
                <c:pt idx="1950">
                  <c:v>15</c:v>
                </c:pt>
                <c:pt idx="1951">
                  <c:v>15.1</c:v>
                </c:pt>
                <c:pt idx="1952">
                  <c:v>15.2</c:v>
                </c:pt>
                <c:pt idx="1953">
                  <c:v>15.3</c:v>
                </c:pt>
                <c:pt idx="1954">
                  <c:v>15.4</c:v>
                </c:pt>
                <c:pt idx="1955">
                  <c:v>15.5</c:v>
                </c:pt>
                <c:pt idx="1956">
                  <c:v>15.6</c:v>
                </c:pt>
                <c:pt idx="1957">
                  <c:v>15.7</c:v>
                </c:pt>
                <c:pt idx="1958">
                  <c:v>15.8</c:v>
                </c:pt>
                <c:pt idx="1959">
                  <c:v>15.9</c:v>
                </c:pt>
                <c:pt idx="1960">
                  <c:v>16</c:v>
                </c:pt>
                <c:pt idx="1961">
                  <c:v>16.1</c:v>
                </c:pt>
                <c:pt idx="1962">
                  <c:v>16.2</c:v>
                </c:pt>
                <c:pt idx="1963">
                  <c:v>16.3</c:v>
                </c:pt>
                <c:pt idx="1964">
                  <c:v>16.4</c:v>
                </c:pt>
                <c:pt idx="1965">
                  <c:v>16.5</c:v>
                </c:pt>
                <c:pt idx="1966">
                  <c:v>16.6</c:v>
                </c:pt>
                <c:pt idx="1967">
                  <c:v>16.7</c:v>
                </c:pt>
                <c:pt idx="1968">
                  <c:v>16.8</c:v>
                </c:pt>
                <c:pt idx="1969">
                  <c:v>16.9</c:v>
                </c:pt>
                <c:pt idx="1970">
                  <c:v>17</c:v>
                </c:pt>
                <c:pt idx="1971">
                  <c:v>17.1</c:v>
                </c:pt>
                <c:pt idx="1972">
                  <c:v>17.2</c:v>
                </c:pt>
                <c:pt idx="1973">
                  <c:v>17.3</c:v>
                </c:pt>
                <c:pt idx="1974">
                  <c:v>17.4</c:v>
                </c:pt>
                <c:pt idx="1975">
                  <c:v>17.5</c:v>
                </c:pt>
                <c:pt idx="1976">
                  <c:v>17.6</c:v>
                </c:pt>
                <c:pt idx="1977">
                  <c:v>17.7</c:v>
                </c:pt>
                <c:pt idx="1978">
                  <c:v>17.8</c:v>
                </c:pt>
                <c:pt idx="1979">
                  <c:v>17.9</c:v>
                </c:pt>
                <c:pt idx="1980">
                  <c:v>18</c:v>
                </c:pt>
                <c:pt idx="1981">
                  <c:v>18.1</c:v>
                </c:pt>
                <c:pt idx="1982">
                  <c:v>18.2</c:v>
                </c:pt>
                <c:pt idx="1983">
                  <c:v>18.3</c:v>
                </c:pt>
                <c:pt idx="1984">
                  <c:v>18.4</c:v>
                </c:pt>
                <c:pt idx="1985">
                  <c:v>18.5</c:v>
                </c:pt>
                <c:pt idx="1986">
                  <c:v>18.6</c:v>
                </c:pt>
                <c:pt idx="1987">
                  <c:v>18.7</c:v>
                </c:pt>
                <c:pt idx="1988">
                  <c:v>18.8</c:v>
                </c:pt>
                <c:pt idx="1989">
                  <c:v>18.9</c:v>
                </c:pt>
                <c:pt idx="1990">
                  <c:v>19</c:v>
                </c:pt>
                <c:pt idx="1991">
                  <c:v>19.1</c:v>
                </c:pt>
                <c:pt idx="1992">
                  <c:v>19.2</c:v>
                </c:pt>
                <c:pt idx="1993">
                  <c:v>19.3</c:v>
                </c:pt>
                <c:pt idx="1994">
                  <c:v>19.4</c:v>
                </c:pt>
                <c:pt idx="1995">
                  <c:v>19.5</c:v>
                </c:pt>
                <c:pt idx="1996">
                  <c:v>19.6</c:v>
                </c:pt>
                <c:pt idx="1997">
                  <c:v>19.7</c:v>
                </c:pt>
                <c:pt idx="1998">
                  <c:v>19.8</c:v>
                </c:pt>
                <c:pt idx="1999">
                  <c:v>19.9</c:v>
                </c:pt>
                <c:pt idx="2000">
                  <c:v>20</c:v>
                </c:pt>
                <c:pt idx="2001">
                  <c:v>20.1</c:v>
                </c:pt>
                <c:pt idx="2002">
                  <c:v>20.2</c:v>
                </c:pt>
                <c:pt idx="2003">
                  <c:v>20.3</c:v>
                </c:pt>
                <c:pt idx="2004">
                  <c:v>20.4</c:v>
                </c:pt>
                <c:pt idx="2005">
                  <c:v>20.5</c:v>
                </c:pt>
                <c:pt idx="2006">
                  <c:v>20.6</c:v>
                </c:pt>
                <c:pt idx="2007">
                  <c:v>20.7</c:v>
                </c:pt>
                <c:pt idx="2008">
                  <c:v>20.8</c:v>
                </c:pt>
                <c:pt idx="2009">
                  <c:v>20.9</c:v>
                </c:pt>
                <c:pt idx="2010">
                  <c:v>21</c:v>
                </c:pt>
                <c:pt idx="2011">
                  <c:v>21.1</c:v>
                </c:pt>
                <c:pt idx="2012">
                  <c:v>21.2</c:v>
                </c:pt>
                <c:pt idx="2013">
                  <c:v>21.3</c:v>
                </c:pt>
                <c:pt idx="2014">
                  <c:v>21.4</c:v>
                </c:pt>
                <c:pt idx="2015">
                  <c:v>21.5</c:v>
                </c:pt>
                <c:pt idx="2016">
                  <c:v>21.6</c:v>
                </c:pt>
                <c:pt idx="2017">
                  <c:v>21.7</c:v>
                </c:pt>
                <c:pt idx="2018">
                  <c:v>21.8</c:v>
                </c:pt>
                <c:pt idx="2019">
                  <c:v>21.9</c:v>
                </c:pt>
                <c:pt idx="2020">
                  <c:v>22</c:v>
                </c:pt>
                <c:pt idx="2021">
                  <c:v>22.1</c:v>
                </c:pt>
                <c:pt idx="2022">
                  <c:v>22.2</c:v>
                </c:pt>
                <c:pt idx="2023">
                  <c:v>22.3</c:v>
                </c:pt>
                <c:pt idx="2024">
                  <c:v>22.4</c:v>
                </c:pt>
                <c:pt idx="2025">
                  <c:v>22.5</c:v>
                </c:pt>
                <c:pt idx="2026">
                  <c:v>22.6</c:v>
                </c:pt>
                <c:pt idx="2027">
                  <c:v>22.7</c:v>
                </c:pt>
                <c:pt idx="2028">
                  <c:v>22.8</c:v>
                </c:pt>
                <c:pt idx="2029">
                  <c:v>22.9</c:v>
                </c:pt>
                <c:pt idx="2030">
                  <c:v>23</c:v>
                </c:pt>
                <c:pt idx="2031">
                  <c:v>23.1</c:v>
                </c:pt>
                <c:pt idx="2032">
                  <c:v>23.2</c:v>
                </c:pt>
                <c:pt idx="2033">
                  <c:v>23.3</c:v>
                </c:pt>
                <c:pt idx="2034">
                  <c:v>23.4</c:v>
                </c:pt>
                <c:pt idx="2035">
                  <c:v>23.5</c:v>
                </c:pt>
                <c:pt idx="2036">
                  <c:v>23.6</c:v>
                </c:pt>
                <c:pt idx="2037">
                  <c:v>23.7</c:v>
                </c:pt>
                <c:pt idx="2038">
                  <c:v>23.8</c:v>
                </c:pt>
                <c:pt idx="2039">
                  <c:v>23.9</c:v>
                </c:pt>
                <c:pt idx="2040">
                  <c:v>24</c:v>
                </c:pt>
                <c:pt idx="2041">
                  <c:v>24.1</c:v>
                </c:pt>
                <c:pt idx="2042">
                  <c:v>24.2</c:v>
                </c:pt>
                <c:pt idx="2043">
                  <c:v>24.3</c:v>
                </c:pt>
                <c:pt idx="2044">
                  <c:v>24.4</c:v>
                </c:pt>
                <c:pt idx="2045">
                  <c:v>24.5</c:v>
                </c:pt>
                <c:pt idx="2046">
                  <c:v>24.6</c:v>
                </c:pt>
                <c:pt idx="2047">
                  <c:v>24.7</c:v>
                </c:pt>
                <c:pt idx="2048">
                  <c:v>24.8</c:v>
                </c:pt>
                <c:pt idx="2049">
                  <c:v>24.9</c:v>
                </c:pt>
                <c:pt idx="2050">
                  <c:v>25</c:v>
                </c:pt>
                <c:pt idx="2051">
                  <c:v>25.1</c:v>
                </c:pt>
                <c:pt idx="2052">
                  <c:v>25.2</c:v>
                </c:pt>
                <c:pt idx="2053">
                  <c:v>25.3</c:v>
                </c:pt>
                <c:pt idx="2054">
                  <c:v>25.4</c:v>
                </c:pt>
                <c:pt idx="2055">
                  <c:v>25.5</c:v>
                </c:pt>
                <c:pt idx="2056">
                  <c:v>25.6</c:v>
                </c:pt>
                <c:pt idx="2057">
                  <c:v>25.7</c:v>
                </c:pt>
                <c:pt idx="2058">
                  <c:v>25.8</c:v>
                </c:pt>
                <c:pt idx="2059">
                  <c:v>25.9</c:v>
                </c:pt>
                <c:pt idx="2060">
                  <c:v>26</c:v>
                </c:pt>
                <c:pt idx="2061">
                  <c:v>26.1</c:v>
                </c:pt>
                <c:pt idx="2062">
                  <c:v>26.2</c:v>
                </c:pt>
                <c:pt idx="2063">
                  <c:v>26.3</c:v>
                </c:pt>
                <c:pt idx="2064">
                  <c:v>26.4</c:v>
                </c:pt>
                <c:pt idx="2065">
                  <c:v>26.5</c:v>
                </c:pt>
                <c:pt idx="2066">
                  <c:v>26.6</c:v>
                </c:pt>
                <c:pt idx="2067">
                  <c:v>26.7</c:v>
                </c:pt>
                <c:pt idx="2068">
                  <c:v>26.8</c:v>
                </c:pt>
                <c:pt idx="2069">
                  <c:v>26.9</c:v>
                </c:pt>
                <c:pt idx="2070">
                  <c:v>27</c:v>
                </c:pt>
                <c:pt idx="2071">
                  <c:v>27.1</c:v>
                </c:pt>
                <c:pt idx="2072">
                  <c:v>27.2</c:v>
                </c:pt>
                <c:pt idx="2073">
                  <c:v>27.3</c:v>
                </c:pt>
                <c:pt idx="2074">
                  <c:v>27.4</c:v>
                </c:pt>
                <c:pt idx="2075">
                  <c:v>27.5</c:v>
                </c:pt>
                <c:pt idx="2076">
                  <c:v>27.6</c:v>
                </c:pt>
                <c:pt idx="2077">
                  <c:v>27.7</c:v>
                </c:pt>
                <c:pt idx="2078">
                  <c:v>27.8</c:v>
                </c:pt>
                <c:pt idx="2079">
                  <c:v>27.9</c:v>
                </c:pt>
                <c:pt idx="2080">
                  <c:v>28</c:v>
                </c:pt>
                <c:pt idx="2081">
                  <c:v>28.1</c:v>
                </c:pt>
                <c:pt idx="2082">
                  <c:v>28.2</c:v>
                </c:pt>
                <c:pt idx="2083">
                  <c:v>28.3</c:v>
                </c:pt>
                <c:pt idx="2084">
                  <c:v>28.4</c:v>
                </c:pt>
                <c:pt idx="2085">
                  <c:v>28.5</c:v>
                </c:pt>
                <c:pt idx="2086">
                  <c:v>28.6</c:v>
                </c:pt>
                <c:pt idx="2087">
                  <c:v>28.7</c:v>
                </c:pt>
                <c:pt idx="2088">
                  <c:v>28.8</c:v>
                </c:pt>
                <c:pt idx="2089">
                  <c:v>28.9</c:v>
                </c:pt>
                <c:pt idx="2090">
                  <c:v>29</c:v>
                </c:pt>
                <c:pt idx="2091">
                  <c:v>29.1</c:v>
                </c:pt>
                <c:pt idx="2092">
                  <c:v>29.2</c:v>
                </c:pt>
                <c:pt idx="2093">
                  <c:v>29.3</c:v>
                </c:pt>
                <c:pt idx="2094">
                  <c:v>29.4</c:v>
                </c:pt>
                <c:pt idx="2095">
                  <c:v>29.5</c:v>
                </c:pt>
                <c:pt idx="2096">
                  <c:v>29.6</c:v>
                </c:pt>
                <c:pt idx="2097">
                  <c:v>29.7</c:v>
                </c:pt>
                <c:pt idx="2098">
                  <c:v>29.8</c:v>
                </c:pt>
                <c:pt idx="2099">
                  <c:v>29.9</c:v>
                </c:pt>
                <c:pt idx="2100">
                  <c:v>30</c:v>
                </c:pt>
                <c:pt idx="2101">
                  <c:v>30.1</c:v>
                </c:pt>
                <c:pt idx="2102">
                  <c:v>30.2</c:v>
                </c:pt>
                <c:pt idx="2103">
                  <c:v>30.3</c:v>
                </c:pt>
                <c:pt idx="2104">
                  <c:v>30.4</c:v>
                </c:pt>
                <c:pt idx="2105">
                  <c:v>30.5</c:v>
                </c:pt>
                <c:pt idx="2106">
                  <c:v>30.6</c:v>
                </c:pt>
                <c:pt idx="2107">
                  <c:v>30.7</c:v>
                </c:pt>
                <c:pt idx="2108">
                  <c:v>30.8</c:v>
                </c:pt>
                <c:pt idx="2109">
                  <c:v>30.9</c:v>
                </c:pt>
                <c:pt idx="2110">
                  <c:v>31</c:v>
                </c:pt>
                <c:pt idx="2111">
                  <c:v>31.1</c:v>
                </c:pt>
                <c:pt idx="2112">
                  <c:v>31.2</c:v>
                </c:pt>
                <c:pt idx="2113">
                  <c:v>31.3</c:v>
                </c:pt>
                <c:pt idx="2114">
                  <c:v>31.4</c:v>
                </c:pt>
                <c:pt idx="2115">
                  <c:v>31.5</c:v>
                </c:pt>
                <c:pt idx="2116">
                  <c:v>31.6</c:v>
                </c:pt>
                <c:pt idx="2117">
                  <c:v>31.7</c:v>
                </c:pt>
                <c:pt idx="2118">
                  <c:v>31.8</c:v>
                </c:pt>
                <c:pt idx="2119">
                  <c:v>31.9</c:v>
                </c:pt>
                <c:pt idx="2120">
                  <c:v>32</c:v>
                </c:pt>
                <c:pt idx="2121">
                  <c:v>32.1</c:v>
                </c:pt>
                <c:pt idx="2122">
                  <c:v>32.2</c:v>
                </c:pt>
                <c:pt idx="2123">
                  <c:v>32.3</c:v>
                </c:pt>
                <c:pt idx="2124">
                  <c:v>32.4</c:v>
                </c:pt>
                <c:pt idx="2125">
                  <c:v>32.5</c:v>
                </c:pt>
                <c:pt idx="2126">
                  <c:v>32.6</c:v>
                </c:pt>
                <c:pt idx="2127">
                  <c:v>32.7</c:v>
                </c:pt>
                <c:pt idx="2128">
                  <c:v>32.8</c:v>
                </c:pt>
                <c:pt idx="2129">
                  <c:v>32.9</c:v>
                </c:pt>
                <c:pt idx="2130">
                  <c:v>33</c:v>
                </c:pt>
                <c:pt idx="2131">
                  <c:v>33.1</c:v>
                </c:pt>
                <c:pt idx="2132">
                  <c:v>33.2</c:v>
                </c:pt>
                <c:pt idx="2133">
                  <c:v>33.3</c:v>
                </c:pt>
                <c:pt idx="2134">
                  <c:v>33.4</c:v>
                </c:pt>
                <c:pt idx="2135">
                  <c:v>33.5</c:v>
                </c:pt>
                <c:pt idx="2136">
                  <c:v>33.6</c:v>
                </c:pt>
                <c:pt idx="2137">
                  <c:v>33.7</c:v>
                </c:pt>
                <c:pt idx="2138">
                  <c:v>33.8</c:v>
                </c:pt>
                <c:pt idx="2139">
                  <c:v>33.9</c:v>
                </c:pt>
                <c:pt idx="2140">
                  <c:v>34</c:v>
                </c:pt>
                <c:pt idx="2141">
                  <c:v>34.1</c:v>
                </c:pt>
                <c:pt idx="2142">
                  <c:v>34.2</c:v>
                </c:pt>
                <c:pt idx="2143">
                  <c:v>34.3</c:v>
                </c:pt>
                <c:pt idx="2144">
                  <c:v>34.4</c:v>
                </c:pt>
                <c:pt idx="2145">
                  <c:v>34.5</c:v>
                </c:pt>
                <c:pt idx="2146">
                  <c:v>34.6</c:v>
                </c:pt>
                <c:pt idx="2147">
                  <c:v>34.7</c:v>
                </c:pt>
                <c:pt idx="2148">
                  <c:v>34.8</c:v>
                </c:pt>
                <c:pt idx="2149">
                  <c:v>34.9</c:v>
                </c:pt>
                <c:pt idx="2150">
                  <c:v>35</c:v>
                </c:pt>
                <c:pt idx="2151">
                  <c:v>35.1</c:v>
                </c:pt>
                <c:pt idx="2152">
                  <c:v>35.2</c:v>
                </c:pt>
                <c:pt idx="2153">
                  <c:v>35.3</c:v>
                </c:pt>
                <c:pt idx="2154">
                  <c:v>35.4</c:v>
                </c:pt>
                <c:pt idx="2155">
                  <c:v>35.5</c:v>
                </c:pt>
                <c:pt idx="2156">
                  <c:v>35.6</c:v>
                </c:pt>
                <c:pt idx="2157">
                  <c:v>35.7</c:v>
                </c:pt>
                <c:pt idx="2158">
                  <c:v>35.8</c:v>
                </c:pt>
                <c:pt idx="2159">
                  <c:v>35.9</c:v>
                </c:pt>
                <c:pt idx="2160">
                  <c:v>36</c:v>
                </c:pt>
                <c:pt idx="2161">
                  <c:v>36.1</c:v>
                </c:pt>
                <c:pt idx="2162">
                  <c:v>36.2</c:v>
                </c:pt>
                <c:pt idx="2163">
                  <c:v>36.3</c:v>
                </c:pt>
                <c:pt idx="2164">
                  <c:v>36.4</c:v>
                </c:pt>
                <c:pt idx="2165">
                  <c:v>36.5</c:v>
                </c:pt>
                <c:pt idx="2166">
                  <c:v>36.6</c:v>
                </c:pt>
                <c:pt idx="2167">
                  <c:v>36.7</c:v>
                </c:pt>
                <c:pt idx="2168">
                  <c:v>36.8</c:v>
                </c:pt>
                <c:pt idx="2169">
                  <c:v>36.9</c:v>
                </c:pt>
                <c:pt idx="2170">
                  <c:v>37</c:v>
                </c:pt>
                <c:pt idx="2171">
                  <c:v>37.1</c:v>
                </c:pt>
                <c:pt idx="2172">
                  <c:v>37.2</c:v>
                </c:pt>
                <c:pt idx="2173">
                  <c:v>37.3</c:v>
                </c:pt>
                <c:pt idx="2174">
                  <c:v>37.4</c:v>
                </c:pt>
                <c:pt idx="2175">
                  <c:v>37.5</c:v>
                </c:pt>
                <c:pt idx="2176">
                  <c:v>37.6</c:v>
                </c:pt>
                <c:pt idx="2177">
                  <c:v>37.7</c:v>
                </c:pt>
                <c:pt idx="2178">
                  <c:v>37.8</c:v>
                </c:pt>
                <c:pt idx="2179">
                  <c:v>37.9</c:v>
                </c:pt>
                <c:pt idx="2180">
                  <c:v>38</c:v>
                </c:pt>
                <c:pt idx="2181">
                  <c:v>38.1</c:v>
                </c:pt>
                <c:pt idx="2182">
                  <c:v>38.2</c:v>
                </c:pt>
                <c:pt idx="2183">
                  <c:v>38.3</c:v>
                </c:pt>
                <c:pt idx="2184">
                  <c:v>38.4</c:v>
                </c:pt>
                <c:pt idx="2185">
                  <c:v>38.5</c:v>
                </c:pt>
                <c:pt idx="2186">
                  <c:v>38.6</c:v>
                </c:pt>
                <c:pt idx="2187">
                  <c:v>38.7</c:v>
                </c:pt>
                <c:pt idx="2188">
                  <c:v>38.8</c:v>
                </c:pt>
                <c:pt idx="2189">
                  <c:v>38.9</c:v>
                </c:pt>
                <c:pt idx="2190">
                  <c:v>39</c:v>
                </c:pt>
                <c:pt idx="2191">
                  <c:v>39.1</c:v>
                </c:pt>
                <c:pt idx="2192">
                  <c:v>39.2</c:v>
                </c:pt>
                <c:pt idx="2193">
                  <c:v>39.3</c:v>
                </c:pt>
                <c:pt idx="2194">
                  <c:v>39.4</c:v>
                </c:pt>
                <c:pt idx="2195">
                  <c:v>39.5</c:v>
                </c:pt>
                <c:pt idx="2196">
                  <c:v>39.6</c:v>
                </c:pt>
                <c:pt idx="2197">
                  <c:v>39.7</c:v>
                </c:pt>
                <c:pt idx="2198">
                  <c:v>39.8</c:v>
                </c:pt>
                <c:pt idx="2199">
                  <c:v>39.9</c:v>
                </c:pt>
                <c:pt idx="2200">
                  <c:v>40</c:v>
                </c:pt>
                <c:pt idx="2201">
                  <c:v>40.1</c:v>
                </c:pt>
                <c:pt idx="2202">
                  <c:v>40.2</c:v>
                </c:pt>
                <c:pt idx="2203">
                  <c:v>40.3</c:v>
                </c:pt>
                <c:pt idx="2204">
                  <c:v>40.4</c:v>
                </c:pt>
                <c:pt idx="2205">
                  <c:v>40.5</c:v>
                </c:pt>
                <c:pt idx="2206">
                  <c:v>40.6</c:v>
                </c:pt>
                <c:pt idx="2207">
                  <c:v>40.7</c:v>
                </c:pt>
                <c:pt idx="2208">
                  <c:v>40.8</c:v>
                </c:pt>
                <c:pt idx="2209">
                  <c:v>40.9</c:v>
                </c:pt>
                <c:pt idx="2210">
                  <c:v>41</c:v>
                </c:pt>
                <c:pt idx="2211">
                  <c:v>41.1</c:v>
                </c:pt>
                <c:pt idx="2212">
                  <c:v>41.2</c:v>
                </c:pt>
                <c:pt idx="2213">
                  <c:v>41.3</c:v>
                </c:pt>
                <c:pt idx="2214">
                  <c:v>41.4</c:v>
                </c:pt>
                <c:pt idx="2215">
                  <c:v>41.5</c:v>
                </c:pt>
                <c:pt idx="2216">
                  <c:v>41.6</c:v>
                </c:pt>
                <c:pt idx="2217">
                  <c:v>41.7</c:v>
                </c:pt>
                <c:pt idx="2218">
                  <c:v>41.8</c:v>
                </c:pt>
                <c:pt idx="2219">
                  <c:v>41.9</c:v>
                </c:pt>
                <c:pt idx="2220">
                  <c:v>42</c:v>
                </c:pt>
                <c:pt idx="2221">
                  <c:v>42.1</c:v>
                </c:pt>
                <c:pt idx="2222">
                  <c:v>42.2</c:v>
                </c:pt>
                <c:pt idx="2223">
                  <c:v>42.3</c:v>
                </c:pt>
                <c:pt idx="2224">
                  <c:v>42.4</c:v>
                </c:pt>
                <c:pt idx="2225">
                  <c:v>42.5</c:v>
                </c:pt>
                <c:pt idx="2226">
                  <c:v>42.6</c:v>
                </c:pt>
                <c:pt idx="2227">
                  <c:v>42.7</c:v>
                </c:pt>
                <c:pt idx="2228">
                  <c:v>42.8</c:v>
                </c:pt>
                <c:pt idx="2229">
                  <c:v>42.9</c:v>
                </c:pt>
                <c:pt idx="2230">
                  <c:v>43</c:v>
                </c:pt>
                <c:pt idx="2231">
                  <c:v>43.1</c:v>
                </c:pt>
                <c:pt idx="2232">
                  <c:v>43.2</c:v>
                </c:pt>
                <c:pt idx="2233">
                  <c:v>43.3</c:v>
                </c:pt>
                <c:pt idx="2234">
                  <c:v>43.4</c:v>
                </c:pt>
                <c:pt idx="2235">
                  <c:v>43.5</c:v>
                </c:pt>
                <c:pt idx="2236">
                  <c:v>43.6</c:v>
                </c:pt>
                <c:pt idx="2237">
                  <c:v>43.7</c:v>
                </c:pt>
                <c:pt idx="2238">
                  <c:v>43.8</c:v>
                </c:pt>
                <c:pt idx="2239">
                  <c:v>43.9</c:v>
                </c:pt>
                <c:pt idx="2240">
                  <c:v>44</c:v>
                </c:pt>
                <c:pt idx="2241">
                  <c:v>44.1</c:v>
                </c:pt>
                <c:pt idx="2242">
                  <c:v>44.2</c:v>
                </c:pt>
                <c:pt idx="2243">
                  <c:v>44.3</c:v>
                </c:pt>
                <c:pt idx="2244">
                  <c:v>44.4</c:v>
                </c:pt>
                <c:pt idx="2245">
                  <c:v>44.5</c:v>
                </c:pt>
                <c:pt idx="2246">
                  <c:v>44.6</c:v>
                </c:pt>
                <c:pt idx="2247">
                  <c:v>44.7</c:v>
                </c:pt>
                <c:pt idx="2248">
                  <c:v>44.8</c:v>
                </c:pt>
                <c:pt idx="2249">
                  <c:v>44.9</c:v>
                </c:pt>
                <c:pt idx="2250">
                  <c:v>45</c:v>
                </c:pt>
                <c:pt idx="2251">
                  <c:v>45.1</c:v>
                </c:pt>
                <c:pt idx="2252">
                  <c:v>45.2</c:v>
                </c:pt>
                <c:pt idx="2253">
                  <c:v>45.3</c:v>
                </c:pt>
                <c:pt idx="2254">
                  <c:v>45.4</c:v>
                </c:pt>
                <c:pt idx="2255">
                  <c:v>45.5</c:v>
                </c:pt>
                <c:pt idx="2256">
                  <c:v>45.6</c:v>
                </c:pt>
                <c:pt idx="2257">
                  <c:v>45.7</c:v>
                </c:pt>
                <c:pt idx="2258">
                  <c:v>45.8</c:v>
                </c:pt>
                <c:pt idx="2259">
                  <c:v>45.9</c:v>
                </c:pt>
                <c:pt idx="2260">
                  <c:v>46</c:v>
                </c:pt>
                <c:pt idx="2261">
                  <c:v>46.1</c:v>
                </c:pt>
                <c:pt idx="2262">
                  <c:v>46.2</c:v>
                </c:pt>
                <c:pt idx="2263">
                  <c:v>46.3</c:v>
                </c:pt>
                <c:pt idx="2264">
                  <c:v>46.4</c:v>
                </c:pt>
                <c:pt idx="2265">
                  <c:v>46.5</c:v>
                </c:pt>
                <c:pt idx="2266">
                  <c:v>46.6</c:v>
                </c:pt>
                <c:pt idx="2267">
                  <c:v>46.7</c:v>
                </c:pt>
                <c:pt idx="2268">
                  <c:v>46.8</c:v>
                </c:pt>
                <c:pt idx="2269">
                  <c:v>46.9</c:v>
                </c:pt>
                <c:pt idx="2270">
                  <c:v>47</c:v>
                </c:pt>
                <c:pt idx="2271">
                  <c:v>47.1</c:v>
                </c:pt>
                <c:pt idx="2272">
                  <c:v>47.2</c:v>
                </c:pt>
                <c:pt idx="2273">
                  <c:v>47.3</c:v>
                </c:pt>
                <c:pt idx="2274">
                  <c:v>47.4</c:v>
                </c:pt>
                <c:pt idx="2275">
                  <c:v>47.5</c:v>
                </c:pt>
                <c:pt idx="2276">
                  <c:v>47.6</c:v>
                </c:pt>
                <c:pt idx="2277">
                  <c:v>47.7</c:v>
                </c:pt>
                <c:pt idx="2278">
                  <c:v>47.8</c:v>
                </c:pt>
                <c:pt idx="2279">
                  <c:v>47.9</c:v>
                </c:pt>
                <c:pt idx="2280">
                  <c:v>48</c:v>
                </c:pt>
                <c:pt idx="2281">
                  <c:v>48.1</c:v>
                </c:pt>
                <c:pt idx="2282">
                  <c:v>48.2</c:v>
                </c:pt>
                <c:pt idx="2283">
                  <c:v>48.3</c:v>
                </c:pt>
                <c:pt idx="2284">
                  <c:v>48.4</c:v>
                </c:pt>
                <c:pt idx="2285">
                  <c:v>48.5</c:v>
                </c:pt>
                <c:pt idx="2286">
                  <c:v>48.6</c:v>
                </c:pt>
                <c:pt idx="2287">
                  <c:v>48.7</c:v>
                </c:pt>
                <c:pt idx="2288">
                  <c:v>48.8</c:v>
                </c:pt>
                <c:pt idx="2289">
                  <c:v>48.9</c:v>
                </c:pt>
                <c:pt idx="2290">
                  <c:v>49</c:v>
                </c:pt>
                <c:pt idx="2291">
                  <c:v>49.1</c:v>
                </c:pt>
                <c:pt idx="2292">
                  <c:v>49.2</c:v>
                </c:pt>
                <c:pt idx="2293">
                  <c:v>49.3</c:v>
                </c:pt>
                <c:pt idx="2294">
                  <c:v>49.4</c:v>
                </c:pt>
                <c:pt idx="2295">
                  <c:v>49.5</c:v>
                </c:pt>
                <c:pt idx="2296">
                  <c:v>49.6</c:v>
                </c:pt>
                <c:pt idx="2297">
                  <c:v>49.7</c:v>
                </c:pt>
                <c:pt idx="2298">
                  <c:v>49.8</c:v>
                </c:pt>
                <c:pt idx="2299">
                  <c:v>49.9</c:v>
                </c:pt>
                <c:pt idx="2300">
                  <c:v>50</c:v>
                </c:pt>
                <c:pt idx="2301">
                  <c:v>50.1</c:v>
                </c:pt>
                <c:pt idx="2302">
                  <c:v>50.2</c:v>
                </c:pt>
                <c:pt idx="2303">
                  <c:v>50.3</c:v>
                </c:pt>
                <c:pt idx="2304">
                  <c:v>50.4</c:v>
                </c:pt>
                <c:pt idx="2305">
                  <c:v>50.5</c:v>
                </c:pt>
                <c:pt idx="2306">
                  <c:v>50.6</c:v>
                </c:pt>
                <c:pt idx="2307">
                  <c:v>50.7</c:v>
                </c:pt>
                <c:pt idx="2308">
                  <c:v>50.8</c:v>
                </c:pt>
                <c:pt idx="2309">
                  <c:v>50.9</c:v>
                </c:pt>
                <c:pt idx="2310">
                  <c:v>51</c:v>
                </c:pt>
                <c:pt idx="2311">
                  <c:v>51.1</c:v>
                </c:pt>
                <c:pt idx="2312">
                  <c:v>51.2</c:v>
                </c:pt>
                <c:pt idx="2313">
                  <c:v>51.3</c:v>
                </c:pt>
                <c:pt idx="2314">
                  <c:v>51.4</c:v>
                </c:pt>
                <c:pt idx="2315">
                  <c:v>51.5</c:v>
                </c:pt>
                <c:pt idx="2316">
                  <c:v>51.6</c:v>
                </c:pt>
                <c:pt idx="2317">
                  <c:v>51.7</c:v>
                </c:pt>
                <c:pt idx="2318">
                  <c:v>51.8</c:v>
                </c:pt>
                <c:pt idx="2319">
                  <c:v>51.9</c:v>
                </c:pt>
                <c:pt idx="2320">
                  <c:v>52</c:v>
                </c:pt>
                <c:pt idx="2321">
                  <c:v>52.1</c:v>
                </c:pt>
                <c:pt idx="2322">
                  <c:v>52.2</c:v>
                </c:pt>
                <c:pt idx="2323">
                  <c:v>52.3</c:v>
                </c:pt>
                <c:pt idx="2324">
                  <c:v>52.4</c:v>
                </c:pt>
                <c:pt idx="2325">
                  <c:v>52.5</c:v>
                </c:pt>
                <c:pt idx="2326">
                  <c:v>52.6</c:v>
                </c:pt>
                <c:pt idx="2327">
                  <c:v>52.7</c:v>
                </c:pt>
                <c:pt idx="2328">
                  <c:v>52.8</c:v>
                </c:pt>
                <c:pt idx="2329">
                  <c:v>52.9</c:v>
                </c:pt>
                <c:pt idx="2330">
                  <c:v>53</c:v>
                </c:pt>
                <c:pt idx="2331">
                  <c:v>53.1</c:v>
                </c:pt>
                <c:pt idx="2332">
                  <c:v>53.2</c:v>
                </c:pt>
                <c:pt idx="2333">
                  <c:v>53.3</c:v>
                </c:pt>
                <c:pt idx="2334">
                  <c:v>53.4</c:v>
                </c:pt>
                <c:pt idx="2335">
                  <c:v>53.5</c:v>
                </c:pt>
                <c:pt idx="2336">
                  <c:v>53.6</c:v>
                </c:pt>
                <c:pt idx="2337">
                  <c:v>53.7</c:v>
                </c:pt>
                <c:pt idx="2338">
                  <c:v>53.8</c:v>
                </c:pt>
                <c:pt idx="2339">
                  <c:v>53.9</c:v>
                </c:pt>
                <c:pt idx="2340">
                  <c:v>54</c:v>
                </c:pt>
                <c:pt idx="2341">
                  <c:v>54.1</c:v>
                </c:pt>
                <c:pt idx="2342">
                  <c:v>54.2</c:v>
                </c:pt>
                <c:pt idx="2343">
                  <c:v>54.3</c:v>
                </c:pt>
                <c:pt idx="2344">
                  <c:v>54.4</c:v>
                </c:pt>
                <c:pt idx="2345">
                  <c:v>54.5</c:v>
                </c:pt>
                <c:pt idx="2346">
                  <c:v>54.6</c:v>
                </c:pt>
                <c:pt idx="2347">
                  <c:v>54.7</c:v>
                </c:pt>
                <c:pt idx="2348">
                  <c:v>54.8</c:v>
                </c:pt>
                <c:pt idx="2349">
                  <c:v>54.9</c:v>
                </c:pt>
                <c:pt idx="2350">
                  <c:v>55</c:v>
                </c:pt>
                <c:pt idx="2351">
                  <c:v>55.1</c:v>
                </c:pt>
                <c:pt idx="2352">
                  <c:v>55.2</c:v>
                </c:pt>
                <c:pt idx="2353">
                  <c:v>55.3</c:v>
                </c:pt>
                <c:pt idx="2354">
                  <c:v>55.4</c:v>
                </c:pt>
                <c:pt idx="2355">
                  <c:v>55.5</c:v>
                </c:pt>
                <c:pt idx="2356">
                  <c:v>55.6</c:v>
                </c:pt>
                <c:pt idx="2357">
                  <c:v>55.7</c:v>
                </c:pt>
                <c:pt idx="2358">
                  <c:v>55.8</c:v>
                </c:pt>
                <c:pt idx="2359">
                  <c:v>55.9</c:v>
                </c:pt>
                <c:pt idx="2360">
                  <c:v>56</c:v>
                </c:pt>
                <c:pt idx="2361">
                  <c:v>56.1</c:v>
                </c:pt>
                <c:pt idx="2362">
                  <c:v>56.2</c:v>
                </c:pt>
                <c:pt idx="2363">
                  <c:v>56.3</c:v>
                </c:pt>
                <c:pt idx="2364">
                  <c:v>56.4</c:v>
                </c:pt>
                <c:pt idx="2365">
                  <c:v>56.5</c:v>
                </c:pt>
                <c:pt idx="2366">
                  <c:v>56.6</c:v>
                </c:pt>
                <c:pt idx="2367">
                  <c:v>56.7</c:v>
                </c:pt>
                <c:pt idx="2368">
                  <c:v>56.8</c:v>
                </c:pt>
                <c:pt idx="2369">
                  <c:v>56.9</c:v>
                </c:pt>
                <c:pt idx="2370">
                  <c:v>57</c:v>
                </c:pt>
                <c:pt idx="2371">
                  <c:v>57.1</c:v>
                </c:pt>
                <c:pt idx="2372">
                  <c:v>57.2</c:v>
                </c:pt>
                <c:pt idx="2373">
                  <c:v>57.3</c:v>
                </c:pt>
                <c:pt idx="2374">
                  <c:v>57.4</c:v>
                </c:pt>
                <c:pt idx="2375">
                  <c:v>57.5</c:v>
                </c:pt>
                <c:pt idx="2376">
                  <c:v>57.6</c:v>
                </c:pt>
                <c:pt idx="2377">
                  <c:v>57.7</c:v>
                </c:pt>
                <c:pt idx="2378">
                  <c:v>57.8</c:v>
                </c:pt>
                <c:pt idx="2379">
                  <c:v>57.9</c:v>
                </c:pt>
                <c:pt idx="2380">
                  <c:v>58</c:v>
                </c:pt>
                <c:pt idx="2381">
                  <c:v>58.1</c:v>
                </c:pt>
                <c:pt idx="2382">
                  <c:v>58.2</c:v>
                </c:pt>
                <c:pt idx="2383">
                  <c:v>58.3</c:v>
                </c:pt>
                <c:pt idx="2384">
                  <c:v>58.4</c:v>
                </c:pt>
                <c:pt idx="2385">
                  <c:v>58.5</c:v>
                </c:pt>
                <c:pt idx="2386">
                  <c:v>58.6</c:v>
                </c:pt>
                <c:pt idx="2387">
                  <c:v>58.7</c:v>
                </c:pt>
                <c:pt idx="2388">
                  <c:v>58.8</c:v>
                </c:pt>
                <c:pt idx="2389">
                  <c:v>58.9</c:v>
                </c:pt>
                <c:pt idx="2390">
                  <c:v>59</c:v>
                </c:pt>
                <c:pt idx="2391">
                  <c:v>59.1</c:v>
                </c:pt>
                <c:pt idx="2392">
                  <c:v>59.2</c:v>
                </c:pt>
                <c:pt idx="2393">
                  <c:v>59.3</c:v>
                </c:pt>
                <c:pt idx="2394">
                  <c:v>59.4</c:v>
                </c:pt>
                <c:pt idx="2395">
                  <c:v>59.5</c:v>
                </c:pt>
                <c:pt idx="2396">
                  <c:v>59.6</c:v>
                </c:pt>
                <c:pt idx="2397">
                  <c:v>59.7</c:v>
                </c:pt>
                <c:pt idx="2398">
                  <c:v>59.8</c:v>
                </c:pt>
                <c:pt idx="2399">
                  <c:v>59.9</c:v>
                </c:pt>
                <c:pt idx="2400">
                  <c:v>60</c:v>
                </c:pt>
                <c:pt idx="2401">
                  <c:v>60.1</c:v>
                </c:pt>
                <c:pt idx="2402">
                  <c:v>60.2</c:v>
                </c:pt>
                <c:pt idx="2403">
                  <c:v>60.3</c:v>
                </c:pt>
                <c:pt idx="2404">
                  <c:v>60.4</c:v>
                </c:pt>
                <c:pt idx="2405">
                  <c:v>60.5</c:v>
                </c:pt>
                <c:pt idx="2406">
                  <c:v>60.6</c:v>
                </c:pt>
                <c:pt idx="2407">
                  <c:v>60.7</c:v>
                </c:pt>
                <c:pt idx="2408">
                  <c:v>60.8</c:v>
                </c:pt>
                <c:pt idx="2409">
                  <c:v>60.9</c:v>
                </c:pt>
                <c:pt idx="2410">
                  <c:v>61</c:v>
                </c:pt>
                <c:pt idx="2411">
                  <c:v>61.1</c:v>
                </c:pt>
                <c:pt idx="2412">
                  <c:v>61.2</c:v>
                </c:pt>
                <c:pt idx="2413">
                  <c:v>61.3</c:v>
                </c:pt>
                <c:pt idx="2414">
                  <c:v>61.4</c:v>
                </c:pt>
                <c:pt idx="2415">
                  <c:v>61.5</c:v>
                </c:pt>
                <c:pt idx="2416">
                  <c:v>61.6</c:v>
                </c:pt>
                <c:pt idx="2417">
                  <c:v>61.7</c:v>
                </c:pt>
                <c:pt idx="2418">
                  <c:v>61.8</c:v>
                </c:pt>
                <c:pt idx="2419">
                  <c:v>61.9</c:v>
                </c:pt>
                <c:pt idx="2420">
                  <c:v>62</c:v>
                </c:pt>
                <c:pt idx="2421">
                  <c:v>62.1</c:v>
                </c:pt>
                <c:pt idx="2422">
                  <c:v>62.2</c:v>
                </c:pt>
                <c:pt idx="2423">
                  <c:v>62.3</c:v>
                </c:pt>
                <c:pt idx="2424">
                  <c:v>62.4</c:v>
                </c:pt>
                <c:pt idx="2425">
                  <c:v>62.5</c:v>
                </c:pt>
                <c:pt idx="2426">
                  <c:v>62.6</c:v>
                </c:pt>
                <c:pt idx="2427">
                  <c:v>62.7</c:v>
                </c:pt>
                <c:pt idx="2428">
                  <c:v>62.8</c:v>
                </c:pt>
                <c:pt idx="2429">
                  <c:v>62.9</c:v>
                </c:pt>
                <c:pt idx="2430">
                  <c:v>63</c:v>
                </c:pt>
                <c:pt idx="2431">
                  <c:v>63.1</c:v>
                </c:pt>
                <c:pt idx="2432">
                  <c:v>63.2</c:v>
                </c:pt>
                <c:pt idx="2433">
                  <c:v>63.3</c:v>
                </c:pt>
                <c:pt idx="2434">
                  <c:v>63.4</c:v>
                </c:pt>
                <c:pt idx="2435">
                  <c:v>63.5</c:v>
                </c:pt>
                <c:pt idx="2436">
                  <c:v>63.6</c:v>
                </c:pt>
                <c:pt idx="2437">
                  <c:v>63.7</c:v>
                </c:pt>
                <c:pt idx="2438">
                  <c:v>63.8</c:v>
                </c:pt>
                <c:pt idx="2439">
                  <c:v>63.9</c:v>
                </c:pt>
                <c:pt idx="2440">
                  <c:v>64</c:v>
                </c:pt>
                <c:pt idx="2441">
                  <c:v>64.1</c:v>
                </c:pt>
                <c:pt idx="2442">
                  <c:v>64.2</c:v>
                </c:pt>
                <c:pt idx="2443">
                  <c:v>64.3</c:v>
                </c:pt>
                <c:pt idx="2444">
                  <c:v>64.4</c:v>
                </c:pt>
                <c:pt idx="2445">
                  <c:v>64.5</c:v>
                </c:pt>
                <c:pt idx="2446">
                  <c:v>64.6</c:v>
                </c:pt>
                <c:pt idx="2447">
                  <c:v>64.7</c:v>
                </c:pt>
                <c:pt idx="2448">
                  <c:v>64.8</c:v>
                </c:pt>
                <c:pt idx="2449">
                  <c:v>64.9</c:v>
                </c:pt>
                <c:pt idx="2450">
                  <c:v>65</c:v>
                </c:pt>
                <c:pt idx="2451">
                  <c:v>65.1</c:v>
                </c:pt>
                <c:pt idx="2452">
                  <c:v>65.2</c:v>
                </c:pt>
                <c:pt idx="2453">
                  <c:v>65.3</c:v>
                </c:pt>
                <c:pt idx="2454">
                  <c:v>65.4</c:v>
                </c:pt>
                <c:pt idx="2455">
                  <c:v>65.5</c:v>
                </c:pt>
                <c:pt idx="2456">
                  <c:v>65.6</c:v>
                </c:pt>
                <c:pt idx="2457">
                  <c:v>65.7</c:v>
                </c:pt>
                <c:pt idx="2458">
                  <c:v>65.8</c:v>
                </c:pt>
                <c:pt idx="2459">
                  <c:v>65.9</c:v>
                </c:pt>
                <c:pt idx="2460">
                  <c:v>66</c:v>
                </c:pt>
                <c:pt idx="2461">
                  <c:v>66.1</c:v>
                </c:pt>
                <c:pt idx="2462">
                  <c:v>66.2</c:v>
                </c:pt>
                <c:pt idx="2463">
                  <c:v>66.3</c:v>
                </c:pt>
                <c:pt idx="2464">
                  <c:v>66.4</c:v>
                </c:pt>
                <c:pt idx="2465">
                  <c:v>66.5</c:v>
                </c:pt>
                <c:pt idx="2466">
                  <c:v>66.6</c:v>
                </c:pt>
                <c:pt idx="2467">
                  <c:v>66.7</c:v>
                </c:pt>
                <c:pt idx="2468">
                  <c:v>66.8</c:v>
                </c:pt>
                <c:pt idx="2469">
                  <c:v>66.9</c:v>
                </c:pt>
                <c:pt idx="2470">
                  <c:v>67</c:v>
                </c:pt>
                <c:pt idx="2471">
                  <c:v>67.1</c:v>
                </c:pt>
                <c:pt idx="2472">
                  <c:v>67.2</c:v>
                </c:pt>
                <c:pt idx="2473">
                  <c:v>67.3</c:v>
                </c:pt>
                <c:pt idx="2474">
                  <c:v>67.4</c:v>
                </c:pt>
                <c:pt idx="2475">
                  <c:v>67.5</c:v>
                </c:pt>
                <c:pt idx="2476">
                  <c:v>67.6</c:v>
                </c:pt>
                <c:pt idx="2477">
                  <c:v>67.7</c:v>
                </c:pt>
                <c:pt idx="2478">
                  <c:v>67.8</c:v>
                </c:pt>
                <c:pt idx="2479">
                  <c:v>67.9</c:v>
                </c:pt>
                <c:pt idx="2480">
                  <c:v>68</c:v>
                </c:pt>
                <c:pt idx="2481">
                  <c:v>68.1</c:v>
                </c:pt>
                <c:pt idx="2482">
                  <c:v>68.2</c:v>
                </c:pt>
                <c:pt idx="2483">
                  <c:v>68.3</c:v>
                </c:pt>
                <c:pt idx="2484">
                  <c:v>68.4</c:v>
                </c:pt>
                <c:pt idx="2485">
                  <c:v>68.5</c:v>
                </c:pt>
                <c:pt idx="2486">
                  <c:v>68.6</c:v>
                </c:pt>
                <c:pt idx="2487">
                  <c:v>68.7</c:v>
                </c:pt>
                <c:pt idx="2488">
                  <c:v>68.8</c:v>
                </c:pt>
                <c:pt idx="2489">
                  <c:v>68.9</c:v>
                </c:pt>
                <c:pt idx="2490">
                  <c:v>69</c:v>
                </c:pt>
                <c:pt idx="2491">
                  <c:v>69.1</c:v>
                </c:pt>
                <c:pt idx="2492">
                  <c:v>69.2</c:v>
                </c:pt>
                <c:pt idx="2493">
                  <c:v>69.3</c:v>
                </c:pt>
                <c:pt idx="2494">
                  <c:v>69.4</c:v>
                </c:pt>
                <c:pt idx="2495">
                  <c:v>69.5</c:v>
                </c:pt>
                <c:pt idx="2496">
                  <c:v>69.6</c:v>
                </c:pt>
                <c:pt idx="2497">
                  <c:v>69.7</c:v>
                </c:pt>
                <c:pt idx="2498">
                  <c:v>69.8</c:v>
                </c:pt>
                <c:pt idx="2499">
                  <c:v>69.9</c:v>
                </c:pt>
                <c:pt idx="2500">
                  <c:v>70</c:v>
                </c:pt>
                <c:pt idx="2501">
                  <c:v>70.1</c:v>
                </c:pt>
                <c:pt idx="2502">
                  <c:v>70.2</c:v>
                </c:pt>
                <c:pt idx="2503">
                  <c:v>70.3</c:v>
                </c:pt>
                <c:pt idx="2504">
                  <c:v>70.4</c:v>
                </c:pt>
                <c:pt idx="2505">
                  <c:v>70.5</c:v>
                </c:pt>
                <c:pt idx="2506">
                  <c:v>70.6</c:v>
                </c:pt>
                <c:pt idx="2507">
                  <c:v>70.7</c:v>
                </c:pt>
                <c:pt idx="2508">
                  <c:v>70.8</c:v>
                </c:pt>
                <c:pt idx="2509">
                  <c:v>70.9</c:v>
                </c:pt>
                <c:pt idx="2510">
                  <c:v>71</c:v>
                </c:pt>
                <c:pt idx="2511">
                  <c:v>71.1</c:v>
                </c:pt>
                <c:pt idx="2512">
                  <c:v>71.2</c:v>
                </c:pt>
                <c:pt idx="2513">
                  <c:v>71.3</c:v>
                </c:pt>
                <c:pt idx="2514">
                  <c:v>71.4</c:v>
                </c:pt>
                <c:pt idx="2515">
                  <c:v>71.5</c:v>
                </c:pt>
                <c:pt idx="2516">
                  <c:v>71.6</c:v>
                </c:pt>
                <c:pt idx="2517">
                  <c:v>71.7</c:v>
                </c:pt>
                <c:pt idx="2518">
                  <c:v>71.8</c:v>
                </c:pt>
                <c:pt idx="2519">
                  <c:v>71.9</c:v>
                </c:pt>
                <c:pt idx="2520">
                  <c:v>72</c:v>
                </c:pt>
                <c:pt idx="2521">
                  <c:v>72.1</c:v>
                </c:pt>
                <c:pt idx="2522">
                  <c:v>72.2</c:v>
                </c:pt>
                <c:pt idx="2523">
                  <c:v>72.3</c:v>
                </c:pt>
                <c:pt idx="2524">
                  <c:v>72.4</c:v>
                </c:pt>
                <c:pt idx="2525">
                  <c:v>72.5</c:v>
                </c:pt>
                <c:pt idx="2526">
                  <c:v>72.6</c:v>
                </c:pt>
                <c:pt idx="2527">
                  <c:v>72.7</c:v>
                </c:pt>
                <c:pt idx="2528">
                  <c:v>72.8</c:v>
                </c:pt>
                <c:pt idx="2529">
                  <c:v>72.9</c:v>
                </c:pt>
                <c:pt idx="2530">
                  <c:v>73</c:v>
                </c:pt>
                <c:pt idx="2531">
                  <c:v>73.1</c:v>
                </c:pt>
                <c:pt idx="2532">
                  <c:v>73.2</c:v>
                </c:pt>
                <c:pt idx="2533">
                  <c:v>73.3</c:v>
                </c:pt>
                <c:pt idx="2534">
                  <c:v>73.4</c:v>
                </c:pt>
                <c:pt idx="2535">
                  <c:v>73.5</c:v>
                </c:pt>
                <c:pt idx="2536">
                  <c:v>73.6</c:v>
                </c:pt>
                <c:pt idx="2537">
                  <c:v>73.7</c:v>
                </c:pt>
                <c:pt idx="2538">
                  <c:v>73.8</c:v>
                </c:pt>
                <c:pt idx="2539">
                  <c:v>73.9</c:v>
                </c:pt>
                <c:pt idx="2540">
                  <c:v>74</c:v>
                </c:pt>
                <c:pt idx="2541">
                  <c:v>74.1</c:v>
                </c:pt>
                <c:pt idx="2542">
                  <c:v>74.2</c:v>
                </c:pt>
                <c:pt idx="2543">
                  <c:v>74.3</c:v>
                </c:pt>
                <c:pt idx="2544">
                  <c:v>74.4</c:v>
                </c:pt>
                <c:pt idx="2545">
                  <c:v>74.5</c:v>
                </c:pt>
                <c:pt idx="2546">
                  <c:v>74.6</c:v>
                </c:pt>
                <c:pt idx="2547">
                  <c:v>74.7</c:v>
                </c:pt>
                <c:pt idx="2548">
                  <c:v>74.8</c:v>
                </c:pt>
                <c:pt idx="2549">
                  <c:v>74.9</c:v>
                </c:pt>
                <c:pt idx="2550">
                  <c:v>75</c:v>
                </c:pt>
                <c:pt idx="2551">
                  <c:v>75.1</c:v>
                </c:pt>
                <c:pt idx="2552">
                  <c:v>75.2</c:v>
                </c:pt>
                <c:pt idx="2553">
                  <c:v>75.3</c:v>
                </c:pt>
                <c:pt idx="2554">
                  <c:v>75.4</c:v>
                </c:pt>
                <c:pt idx="2555">
                  <c:v>75.5</c:v>
                </c:pt>
                <c:pt idx="2556">
                  <c:v>75.6</c:v>
                </c:pt>
                <c:pt idx="2557">
                  <c:v>75.7</c:v>
                </c:pt>
                <c:pt idx="2558">
                  <c:v>75.8</c:v>
                </c:pt>
                <c:pt idx="2559">
                  <c:v>75.9</c:v>
                </c:pt>
                <c:pt idx="2560">
                  <c:v>76</c:v>
                </c:pt>
                <c:pt idx="2561">
                  <c:v>76.1</c:v>
                </c:pt>
                <c:pt idx="2562">
                  <c:v>76.2</c:v>
                </c:pt>
                <c:pt idx="2563">
                  <c:v>76.3</c:v>
                </c:pt>
                <c:pt idx="2564">
                  <c:v>76.4</c:v>
                </c:pt>
                <c:pt idx="2565">
                  <c:v>76.5</c:v>
                </c:pt>
                <c:pt idx="2566">
                  <c:v>76.6</c:v>
                </c:pt>
                <c:pt idx="2567">
                  <c:v>76.7</c:v>
                </c:pt>
                <c:pt idx="2568">
                  <c:v>76.8</c:v>
                </c:pt>
                <c:pt idx="2569">
                  <c:v>76.9</c:v>
                </c:pt>
                <c:pt idx="2570">
                  <c:v>77</c:v>
                </c:pt>
                <c:pt idx="2571">
                  <c:v>77.1</c:v>
                </c:pt>
                <c:pt idx="2572">
                  <c:v>77.2</c:v>
                </c:pt>
                <c:pt idx="2573">
                  <c:v>77.3</c:v>
                </c:pt>
                <c:pt idx="2574">
                  <c:v>77.4</c:v>
                </c:pt>
                <c:pt idx="2575">
                  <c:v>77.5</c:v>
                </c:pt>
                <c:pt idx="2576">
                  <c:v>77.6</c:v>
                </c:pt>
                <c:pt idx="2577">
                  <c:v>77.7</c:v>
                </c:pt>
                <c:pt idx="2578">
                  <c:v>77.8</c:v>
                </c:pt>
                <c:pt idx="2579">
                  <c:v>77.9</c:v>
                </c:pt>
                <c:pt idx="2580">
                  <c:v>78</c:v>
                </c:pt>
                <c:pt idx="2581">
                  <c:v>78.1</c:v>
                </c:pt>
                <c:pt idx="2582">
                  <c:v>78.2</c:v>
                </c:pt>
                <c:pt idx="2583">
                  <c:v>78.3</c:v>
                </c:pt>
                <c:pt idx="2584">
                  <c:v>78.4</c:v>
                </c:pt>
                <c:pt idx="2585">
                  <c:v>78.5</c:v>
                </c:pt>
                <c:pt idx="2586">
                  <c:v>78.6</c:v>
                </c:pt>
                <c:pt idx="2587">
                  <c:v>78.7</c:v>
                </c:pt>
                <c:pt idx="2588">
                  <c:v>78.8</c:v>
                </c:pt>
                <c:pt idx="2589">
                  <c:v>78.9</c:v>
                </c:pt>
                <c:pt idx="2590">
                  <c:v>79</c:v>
                </c:pt>
                <c:pt idx="2591">
                  <c:v>79.1</c:v>
                </c:pt>
                <c:pt idx="2592">
                  <c:v>79.2</c:v>
                </c:pt>
                <c:pt idx="2593">
                  <c:v>79.3</c:v>
                </c:pt>
                <c:pt idx="2594">
                  <c:v>79.4</c:v>
                </c:pt>
                <c:pt idx="2595">
                  <c:v>79.5</c:v>
                </c:pt>
                <c:pt idx="2596">
                  <c:v>79.6</c:v>
                </c:pt>
                <c:pt idx="2597">
                  <c:v>79.7</c:v>
                </c:pt>
                <c:pt idx="2598">
                  <c:v>79.8</c:v>
                </c:pt>
                <c:pt idx="2599">
                  <c:v>79.9</c:v>
                </c:pt>
                <c:pt idx="2600">
                  <c:v>80</c:v>
                </c:pt>
                <c:pt idx="2601">
                  <c:v>80.1</c:v>
                </c:pt>
                <c:pt idx="2602">
                  <c:v>80.2</c:v>
                </c:pt>
                <c:pt idx="2603">
                  <c:v>80.3</c:v>
                </c:pt>
                <c:pt idx="2604">
                  <c:v>80.4</c:v>
                </c:pt>
                <c:pt idx="2605">
                  <c:v>80.5</c:v>
                </c:pt>
                <c:pt idx="2606">
                  <c:v>80.6</c:v>
                </c:pt>
                <c:pt idx="2607">
                  <c:v>80.7</c:v>
                </c:pt>
                <c:pt idx="2608">
                  <c:v>80.8</c:v>
                </c:pt>
                <c:pt idx="2609">
                  <c:v>80.9</c:v>
                </c:pt>
                <c:pt idx="2610">
                  <c:v>81</c:v>
                </c:pt>
                <c:pt idx="2611">
                  <c:v>81.1</c:v>
                </c:pt>
                <c:pt idx="2612">
                  <c:v>81.2</c:v>
                </c:pt>
                <c:pt idx="2613">
                  <c:v>81.3</c:v>
                </c:pt>
                <c:pt idx="2614">
                  <c:v>81.4</c:v>
                </c:pt>
                <c:pt idx="2615">
                  <c:v>81.5</c:v>
                </c:pt>
                <c:pt idx="2616">
                  <c:v>81.6</c:v>
                </c:pt>
                <c:pt idx="2617">
                  <c:v>81.7</c:v>
                </c:pt>
                <c:pt idx="2618">
                  <c:v>81.8</c:v>
                </c:pt>
                <c:pt idx="2619">
                  <c:v>81.9</c:v>
                </c:pt>
                <c:pt idx="2620">
                  <c:v>82</c:v>
                </c:pt>
                <c:pt idx="2621">
                  <c:v>82.1</c:v>
                </c:pt>
                <c:pt idx="2622">
                  <c:v>82.2</c:v>
                </c:pt>
                <c:pt idx="2623">
                  <c:v>82.3</c:v>
                </c:pt>
                <c:pt idx="2624">
                  <c:v>82.4</c:v>
                </c:pt>
                <c:pt idx="2625">
                  <c:v>82.5</c:v>
                </c:pt>
                <c:pt idx="2626">
                  <c:v>82.6</c:v>
                </c:pt>
                <c:pt idx="2627">
                  <c:v>82.7</c:v>
                </c:pt>
                <c:pt idx="2628">
                  <c:v>82.8</c:v>
                </c:pt>
                <c:pt idx="2629">
                  <c:v>82.9</c:v>
                </c:pt>
                <c:pt idx="2630">
                  <c:v>83</c:v>
                </c:pt>
                <c:pt idx="2631">
                  <c:v>83.1</c:v>
                </c:pt>
                <c:pt idx="2632">
                  <c:v>83.2</c:v>
                </c:pt>
                <c:pt idx="2633">
                  <c:v>83.3</c:v>
                </c:pt>
                <c:pt idx="2634">
                  <c:v>83.4</c:v>
                </c:pt>
                <c:pt idx="2635">
                  <c:v>83.5</c:v>
                </c:pt>
                <c:pt idx="2636">
                  <c:v>83.6</c:v>
                </c:pt>
                <c:pt idx="2637">
                  <c:v>83.7</c:v>
                </c:pt>
                <c:pt idx="2638">
                  <c:v>83.8</c:v>
                </c:pt>
                <c:pt idx="2639">
                  <c:v>83.9</c:v>
                </c:pt>
                <c:pt idx="2640">
                  <c:v>84</c:v>
                </c:pt>
                <c:pt idx="2641">
                  <c:v>84.1</c:v>
                </c:pt>
                <c:pt idx="2642">
                  <c:v>84.2</c:v>
                </c:pt>
                <c:pt idx="2643">
                  <c:v>84.3</c:v>
                </c:pt>
                <c:pt idx="2644">
                  <c:v>84.4</c:v>
                </c:pt>
                <c:pt idx="2645">
                  <c:v>84.5</c:v>
                </c:pt>
                <c:pt idx="2646">
                  <c:v>84.6</c:v>
                </c:pt>
                <c:pt idx="2647">
                  <c:v>84.7</c:v>
                </c:pt>
                <c:pt idx="2648">
                  <c:v>84.8</c:v>
                </c:pt>
                <c:pt idx="2649">
                  <c:v>84.9</c:v>
                </c:pt>
                <c:pt idx="2650">
                  <c:v>85</c:v>
                </c:pt>
                <c:pt idx="2651">
                  <c:v>85.1</c:v>
                </c:pt>
                <c:pt idx="2652">
                  <c:v>85.2</c:v>
                </c:pt>
                <c:pt idx="2653">
                  <c:v>85.3</c:v>
                </c:pt>
                <c:pt idx="2654">
                  <c:v>85.4</c:v>
                </c:pt>
                <c:pt idx="2655">
                  <c:v>85.5</c:v>
                </c:pt>
                <c:pt idx="2656">
                  <c:v>85.6</c:v>
                </c:pt>
                <c:pt idx="2657">
                  <c:v>85.7</c:v>
                </c:pt>
                <c:pt idx="2658">
                  <c:v>85.8</c:v>
                </c:pt>
                <c:pt idx="2659">
                  <c:v>85.9</c:v>
                </c:pt>
                <c:pt idx="2660">
                  <c:v>86</c:v>
                </c:pt>
                <c:pt idx="2661">
                  <c:v>86.1</c:v>
                </c:pt>
                <c:pt idx="2662">
                  <c:v>86.2</c:v>
                </c:pt>
                <c:pt idx="2663">
                  <c:v>86.3</c:v>
                </c:pt>
                <c:pt idx="2664">
                  <c:v>86.4</c:v>
                </c:pt>
                <c:pt idx="2665">
                  <c:v>86.5</c:v>
                </c:pt>
                <c:pt idx="2666">
                  <c:v>86.6</c:v>
                </c:pt>
                <c:pt idx="2667">
                  <c:v>86.7</c:v>
                </c:pt>
                <c:pt idx="2668">
                  <c:v>86.8</c:v>
                </c:pt>
                <c:pt idx="2669">
                  <c:v>86.9</c:v>
                </c:pt>
                <c:pt idx="2670">
                  <c:v>87</c:v>
                </c:pt>
                <c:pt idx="2671">
                  <c:v>87.1</c:v>
                </c:pt>
                <c:pt idx="2672">
                  <c:v>87.2</c:v>
                </c:pt>
                <c:pt idx="2673">
                  <c:v>87.3</c:v>
                </c:pt>
                <c:pt idx="2674">
                  <c:v>87.4</c:v>
                </c:pt>
                <c:pt idx="2675">
                  <c:v>87.5</c:v>
                </c:pt>
                <c:pt idx="2676">
                  <c:v>87.6</c:v>
                </c:pt>
                <c:pt idx="2677">
                  <c:v>87.7</c:v>
                </c:pt>
                <c:pt idx="2678">
                  <c:v>87.8</c:v>
                </c:pt>
                <c:pt idx="2679">
                  <c:v>87.9</c:v>
                </c:pt>
                <c:pt idx="2680">
                  <c:v>88</c:v>
                </c:pt>
                <c:pt idx="2681">
                  <c:v>88.1</c:v>
                </c:pt>
                <c:pt idx="2682">
                  <c:v>88.2</c:v>
                </c:pt>
                <c:pt idx="2683">
                  <c:v>88.3</c:v>
                </c:pt>
                <c:pt idx="2684">
                  <c:v>88.4</c:v>
                </c:pt>
                <c:pt idx="2685">
                  <c:v>88.5</c:v>
                </c:pt>
                <c:pt idx="2686">
                  <c:v>88.6</c:v>
                </c:pt>
                <c:pt idx="2687">
                  <c:v>88.7</c:v>
                </c:pt>
                <c:pt idx="2688">
                  <c:v>88.8</c:v>
                </c:pt>
                <c:pt idx="2689">
                  <c:v>88.9</c:v>
                </c:pt>
                <c:pt idx="2690">
                  <c:v>89</c:v>
                </c:pt>
                <c:pt idx="2691">
                  <c:v>89.1</c:v>
                </c:pt>
                <c:pt idx="2692">
                  <c:v>89.2</c:v>
                </c:pt>
                <c:pt idx="2693">
                  <c:v>89.3</c:v>
                </c:pt>
                <c:pt idx="2694">
                  <c:v>89.4</c:v>
                </c:pt>
                <c:pt idx="2695">
                  <c:v>89.5</c:v>
                </c:pt>
                <c:pt idx="2696">
                  <c:v>89.6</c:v>
                </c:pt>
                <c:pt idx="2697">
                  <c:v>89.7</c:v>
                </c:pt>
                <c:pt idx="2698">
                  <c:v>89.8</c:v>
                </c:pt>
                <c:pt idx="2699">
                  <c:v>89.9</c:v>
                </c:pt>
                <c:pt idx="2700">
                  <c:v>90</c:v>
                </c:pt>
                <c:pt idx="2701">
                  <c:v>90.1</c:v>
                </c:pt>
                <c:pt idx="2702">
                  <c:v>90.2</c:v>
                </c:pt>
                <c:pt idx="2703">
                  <c:v>90.3</c:v>
                </c:pt>
                <c:pt idx="2704">
                  <c:v>90.4</c:v>
                </c:pt>
                <c:pt idx="2705">
                  <c:v>90.5</c:v>
                </c:pt>
                <c:pt idx="2706">
                  <c:v>90.6</c:v>
                </c:pt>
                <c:pt idx="2707">
                  <c:v>90.7</c:v>
                </c:pt>
                <c:pt idx="2708">
                  <c:v>90.8</c:v>
                </c:pt>
                <c:pt idx="2709">
                  <c:v>90.9</c:v>
                </c:pt>
                <c:pt idx="2710">
                  <c:v>91</c:v>
                </c:pt>
                <c:pt idx="2711">
                  <c:v>91.1</c:v>
                </c:pt>
                <c:pt idx="2712">
                  <c:v>91.2</c:v>
                </c:pt>
                <c:pt idx="2713">
                  <c:v>91.3</c:v>
                </c:pt>
                <c:pt idx="2714">
                  <c:v>91.4</c:v>
                </c:pt>
                <c:pt idx="2715">
                  <c:v>91.5</c:v>
                </c:pt>
                <c:pt idx="2716">
                  <c:v>91.6</c:v>
                </c:pt>
                <c:pt idx="2717">
                  <c:v>91.7</c:v>
                </c:pt>
                <c:pt idx="2718">
                  <c:v>91.8</c:v>
                </c:pt>
                <c:pt idx="2719">
                  <c:v>91.9</c:v>
                </c:pt>
                <c:pt idx="2720">
                  <c:v>92</c:v>
                </c:pt>
                <c:pt idx="2721">
                  <c:v>92.1</c:v>
                </c:pt>
                <c:pt idx="2722">
                  <c:v>92.2</c:v>
                </c:pt>
                <c:pt idx="2723">
                  <c:v>92.3</c:v>
                </c:pt>
                <c:pt idx="2724">
                  <c:v>92.4</c:v>
                </c:pt>
                <c:pt idx="2725">
                  <c:v>92.5</c:v>
                </c:pt>
                <c:pt idx="2726">
                  <c:v>92.6</c:v>
                </c:pt>
                <c:pt idx="2727">
                  <c:v>92.7</c:v>
                </c:pt>
                <c:pt idx="2728">
                  <c:v>92.8</c:v>
                </c:pt>
                <c:pt idx="2729">
                  <c:v>92.9</c:v>
                </c:pt>
                <c:pt idx="2730">
                  <c:v>93</c:v>
                </c:pt>
                <c:pt idx="2731">
                  <c:v>93.1</c:v>
                </c:pt>
                <c:pt idx="2732">
                  <c:v>93.2</c:v>
                </c:pt>
                <c:pt idx="2733">
                  <c:v>93.3</c:v>
                </c:pt>
                <c:pt idx="2734">
                  <c:v>93.4</c:v>
                </c:pt>
                <c:pt idx="2735">
                  <c:v>93.5</c:v>
                </c:pt>
                <c:pt idx="2736">
                  <c:v>93.6</c:v>
                </c:pt>
                <c:pt idx="2737">
                  <c:v>93.7</c:v>
                </c:pt>
                <c:pt idx="2738">
                  <c:v>93.8</c:v>
                </c:pt>
                <c:pt idx="2739">
                  <c:v>93.9</c:v>
                </c:pt>
                <c:pt idx="2740">
                  <c:v>94</c:v>
                </c:pt>
                <c:pt idx="2741">
                  <c:v>94.1</c:v>
                </c:pt>
                <c:pt idx="2742">
                  <c:v>94.2</c:v>
                </c:pt>
                <c:pt idx="2743">
                  <c:v>94.3</c:v>
                </c:pt>
                <c:pt idx="2744">
                  <c:v>94.4</c:v>
                </c:pt>
                <c:pt idx="2745">
                  <c:v>94.5</c:v>
                </c:pt>
                <c:pt idx="2746">
                  <c:v>94.6</c:v>
                </c:pt>
                <c:pt idx="2747">
                  <c:v>94.7</c:v>
                </c:pt>
                <c:pt idx="2748">
                  <c:v>94.8</c:v>
                </c:pt>
                <c:pt idx="2749">
                  <c:v>94.9</c:v>
                </c:pt>
                <c:pt idx="2750">
                  <c:v>95</c:v>
                </c:pt>
                <c:pt idx="2751">
                  <c:v>95.1</c:v>
                </c:pt>
                <c:pt idx="2752">
                  <c:v>95.2</c:v>
                </c:pt>
                <c:pt idx="2753">
                  <c:v>95.3</c:v>
                </c:pt>
                <c:pt idx="2754">
                  <c:v>95.4</c:v>
                </c:pt>
                <c:pt idx="2755">
                  <c:v>95.5</c:v>
                </c:pt>
                <c:pt idx="2756">
                  <c:v>95.6</c:v>
                </c:pt>
                <c:pt idx="2757">
                  <c:v>95.7</c:v>
                </c:pt>
                <c:pt idx="2758">
                  <c:v>95.8</c:v>
                </c:pt>
                <c:pt idx="2759">
                  <c:v>95.9</c:v>
                </c:pt>
                <c:pt idx="2760">
                  <c:v>96</c:v>
                </c:pt>
                <c:pt idx="2761">
                  <c:v>96.1</c:v>
                </c:pt>
                <c:pt idx="2762">
                  <c:v>96.2</c:v>
                </c:pt>
                <c:pt idx="2763">
                  <c:v>96.3</c:v>
                </c:pt>
                <c:pt idx="2764">
                  <c:v>96.4</c:v>
                </c:pt>
                <c:pt idx="2765">
                  <c:v>96.5</c:v>
                </c:pt>
                <c:pt idx="2766">
                  <c:v>96.6</c:v>
                </c:pt>
                <c:pt idx="2767">
                  <c:v>96.7</c:v>
                </c:pt>
                <c:pt idx="2768">
                  <c:v>96.8</c:v>
                </c:pt>
                <c:pt idx="2769">
                  <c:v>96.9</c:v>
                </c:pt>
                <c:pt idx="2770">
                  <c:v>97</c:v>
                </c:pt>
                <c:pt idx="2771">
                  <c:v>97.1</c:v>
                </c:pt>
                <c:pt idx="2772">
                  <c:v>97.2</c:v>
                </c:pt>
                <c:pt idx="2773">
                  <c:v>97.3</c:v>
                </c:pt>
                <c:pt idx="2774">
                  <c:v>97.4</c:v>
                </c:pt>
                <c:pt idx="2775">
                  <c:v>97.5</c:v>
                </c:pt>
                <c:pt idx="2776">
                  <c:v>97.6</c:v>
                </c:pt>
                <c:pt idx="2777">
                  <c:v>97.7</c:v>
                </c:pt>
                <c:pt idx="2778">
                  <c:v>97.8</c:v>
                </c:pt>
                <c:pt idx="2779">
                  <c:v>97.9</c:v>
                </c:pt>
                <c:pt idx="2780">
                  <c:v>98</c:v>
                </c:pt>
                <c:pt idx="2781">
                  <c:v>98.1</c:v>
                </c:pt>
                <c:pt idx="2782">
                  <c:v>98.2</c:v>
                </c:pt>
                <c:pt idx="2783">
                  <c:v>98.3</c:v>
                </c:pt>
                <c:pt idx="2784">
                  <c:v>98.4</c:v>
                </c:pt>
                <c:pt idx="2785">
                  <c:v>98.5</c:v>
                </c:pt>
                <c:pt idx="2786">
                  <c:v>98.6</c:v>
                </c:pt>
                <c:pt idx="2787">
                  <c:v>98.7</c:v>
                </c:pt>
                <c:pt idx="2788">
                  <c:v>98.8</c:v>
                </c:pt>
                <c:pt idx="2789">
                  <c:v>98.9</c:v>
                </c:pt>
                <c:pt idx="2790">
                  <c:v>99</c:v>
                </c:pt>
                <c:pt idx="2791">
                  <c:v>99.1</c:v>
                </c:pt>
                <c:pt idx="2792">
                  <c:v>99.2</c:v>
                </c:pt>
                <c:pt idx="2793">
                  <c:v>99.3</c:v>
                </c:pt>
                <c:pt idx="2794">
                  <c:v>99.4</c:v>
                </c:pt>
                <c:pt idx="2795">
                  <c:v>99.5</c:v>
                </c:pt>
                <c:pt idx="2796">
                  <c:v>99.6</c:v>
                </c:pt>
                <c:pt idx="2797">
                  <c:v>99.7</c:v>
                </c:pt>
                <c:pt idx="2798">
                  <c:v>99.8</c:v>
                </c:pt>
                <c:pt idx="2799">
                  <c:v>99.9</c:v>
                </c:pt>
                <c:pt idx="2800">
                  <c:v>100</c:v>
                </c:pt>
                <c:pt idx="2801">
                  <c:v>100.1</c:v>
                </c:pt>
                <c:pt idx="2802">
                  <c:v>100.2</c:v>
                </c:pt>
                <c:pt idx="2803">
                  <c:v>100.3</c:v>
                </c:pt>
                <c:pt idx="2804">
                  <c:v>100.4</c:v>
                </c:pt>
                <c:pt idx="2805">
                  <c:v>100.5</c:v>
                </c:pt>
                <c:pt idx="2806">
                  <c:v>100.6</c:v>
                </c:pt>
                <c:pt idx="2807">
                  <c:v>100.7</c:v>
                </c:pt>
                <c:pt idx="2808">
                  <c:v>100.8</c:v>
                </c:pt>
                <c:pt idx="2809">
                  <c:v>100.9</c:v>
                </c:pt>
                <c:pt idx="2810">
                  <c:v>101</c:v>
                </c:pt>
                <c:pt idx="2811">
                  <c:v>101.1</c:v>
                </c:pt>
                <c:pt idx="2812">
                  <c:v>101.2</c:v>
                </c:pt>
                <c:pt idx="2813">
                  <c:v>101.3</c:v>
                </c:pt>
                <c:pt idx="2814">
                  <c:v>101.4</c:v>
                </c:pt>
                <c:pt idx="2815">
                  <c:v>101.5</c:v>
                </c:pt>
                <c:pt idx="2816">
                  <c:v>101.6</c:v>
                </c:pt>
                <c:pt idx="2817">
                  <c:v>101.7</c:v>
                </c:pt>
                <c:pt idx="2818">
                  <c:v>101.8</c:v>
                </c:pt>
                <c:pt idx="2819">
                  <c:v>101.9</c:v>
                </c:pt>
                <c:pt idx="2820">
                  <c:v>102</c:v>
                </c:pt>
                <c:pt idx="2821">
                  <c:v>102.1</c:v>
                </c:pt>
                <c:pt idx="2822">
                  <c:v>102.2</c:v>
                </c:pt>
                <c:pt idx="2823">
                  <c:v>102.3</c:v>
                </c:pt>
                <c:pt idx="2824">
                  <c:v>102.4</c:v>
                </c:pt>
                <c:pt idx="2825">
                  <c:v>102.5</c:v>
                </c:pt>
                <c:pt idx="2826">
                  <c:v>102.6</c:v>
                </c:pt>
                <c:pt idx="2827">
                  <c:v>102.7</c:v>
                </c:pt>
                <c:pt idx="2828">
                  <c:v>102.8</c:v>
                </c:pt>
                <c:pt idx="2829">
                  <c:v>102.9</c:v>
                </c:pt>
                <c:pt idx="2830">
                  <c:v>103</c:v>
                </c:pt>
                <c:pt idx="2831">
                  <c:v>103.1</c:v>
                </c:pt>
                <c:pt idx="2832">
                  <c:v>103.2</c:v>
                </c:pt>
                <c:pt idx="2833">
                  <c:v>103.3</c:v>
                </c:pt>
                <c:pt idx="2834">
                  <c:v>103.4</c:v>
                </c:pt>
                <c:pt idx="2835">
                  <c:v>103.5</c:v>
                </c:pt>
                <c:pt idx="2836">
                  <c:v>103.6</c:v>
                </c:pt>
                <c:pt idx="2837">
                  <c:v>103.7</c:v>
                </c:pt>
                <c:pt idx="2838">
                  <c:v>103.8</c:v>
                </c:pt>
                <c:pt idx="2839">
                  <c:v>103.9</c:v>
                </c:pt>
                <c:pt idx="2840">
                  <c:v>104</c:v>
                </c:pt>
                <c:pt idx="2841">
                  <c:v>104.1</c:v>
                </c:pt>
                <c:pt idx="2842">
                  <c:v>104.2</c:v>
                </c:pt>
                <c:pt idx="2843">
                  <c:v>104.3</c:v>
                </c:pt>
                <c:pt idx="2844">
                  <c:v>104.4</c:v>
                </c:pt>
                <c:pt idx="2845">
                  <c:v>104.5</c:v>
                </c:pt>
                <c:pt idx="2846">
                  <c:v>104.6</c:v>
                </c:pt>
                <c:pt idx="2847">
                  <c:v>104.7</c:v>
                </c:pt>
                <c:pt idx="2848">
                  <c:v>104.8</c:v>
                </c:pt>
                <c:pt idx="2849">
                  <c:v>104.9</c:v>
                </c:pt>
                <c:pt idx="2850">
                  <c:v>105</c:v>
                </c:pt>
                <c:pt idx="2851">
                  <c:v>105.1</c:v>
                </c:pt>
                <c:pt idx="2852">
                  <c:v>105.2</c:v>
                </c:pt>
                <c:pt idx="2853">
                  <c:v>105.3</c:v>
                </c:pt>
                <c:pt idx="2854">
                  <c:v>105.4</c:v>
                </c:pt>
                <c:pt idx="2855">
                  <c:v>105.5</c:v>
                </c:pt>
                <c:pt idx="2856">
                  <c:v>105.6</c:v>
                </c:pt>
                <c:pt idx="2857">
                  <c:v>105.7</c:v>
                </c:pt>
                <c:pt idx="2858">
                  <c:v>105.8</c:v>
                </c:pt>
                <c:pt idx="2859">
                  <c:v>105.9</c:v>
                </c:pt>
                <c:pt idx="2860">
                  <c:v>106</c:v>
                </c:pt>
                <c:pt idx="2861">
                  <c:v>106.1</c:v>
                </c:pt>
                <c:pt idx="2862">
                  <c:v>106.2</c:v>
                </c:pt>
                <c:pt idx="2863">
                  <c:v>106.3</c:v>
                </c:pt>
                <c:pt idx="2864">
                  <c:v>106.4</c:v>
                </c:pt>
                <c:pt idx="2865">
                  <c:v>106.5</c:v>
                </c:pt>
                <c:pt idx="2866">
                  <c:v>106.6</c:v>
                </c:pt>
                <c:pt idx="2867">
                  <c:v>106.7</c:v>
                </c:pt>
                <c:pt idx="2868">
                  <c:v>106.8</c:v>
                </c:pt>
                <c:pt idx="2869">
                  <c:v>106.9</c:v>
                </c:pt>
                <c:pt idx="2870">
                  <c:v>107</c:v>
                </c:pt>
                <c:pt idx="2871">
                  <c:v>107.1</c:v>
                </c:pt>
                <c:pt idx="2872">
                  <c:v>107.2</c:v>
                </c:pt>
                <c:pt idx="2873">
                  <c:v>107.3</c:v>
                </c:pt>
                <c:pt idx="2874">
                  <c:v>107.4</c:v>
                </c:pt>
                <c:pt idx="2875">
                  <c:v>107.5</c:v>
                </c:pt>
                <c:pt idx="2876">
                  <c:v>107.6</c:v>
                </c:pt>
                <c:pt idx="2877">
                  <c:v>107.7</c:v>
                </c:pt>
                <c:pt idx="2878">
                  <c:v>107.8</c:v>
                </c:pt>
                <c:pt idx="2879">
                  <c:v>107.9</c:v>
                </c:pt>
                <c:pt idx="2880">
                  <c:v>108</c:v>
                </c:pt>
                <c:pt idx="2881">
                  <c:v>108.1</c:v>
                </c:pt>
                <c:pt idx="2882">
                  <c:v>108.2</c:v>
                </c:pt>
                <c:pt idx="2883">
                  <c:v>108.3</c:v>
                </c:pt>
                <c:pt idx="2884">
                  <c:v>108.4</c:v>
                </c:pt>
                <c:pt idx="2885">
                  <c:v>108.5</c:v>
                </c:pt>
                <c:pt idx="2886">
                  <c:v>108.6</c:v>
                </c:pt>
                <c:pt idx="2887">
                  <c:v>108.7</c:v>
                </c:pt>
                <c:pt idx="2888">
                  <c:v>108.8</c:v>
                </c:pt>
                <c:pt idx="2889">
                  <c:v>108.9</c:v>
                </c:pt>
                <c:pt idx="2890">
                  <c:v>109</c:v>
                </c:pt>
                <c:pt idx="2891">
                  <c:v>109.1</c:v>
                </c:pt>
                <c:pt idx="2892">
                  <c:v>109.2</c:v>
                </c:pt>
                <c:pt idx="2893">
                  <c:v>109.3</c:v>
                </c:pt>
                <c:pt idx="2894">
                  <c:v>109.4</c:v>
                </c:pt>
                <c:pt idx="2895">
                  <c:v>109.5</c:v>
                </c:pt>
                <c:pt idx="2896">
                  <c:v>109.6</c:v>
                </c:pt>
                <c:pt idx="2897">
                  <c:v>109.7</c:v>
                </c:pt>
                <c:pt idx="2898">
                  <c:v>109.8</c:v>
                </c:pt>
                <c:pt idx="2899">
                  <c:v>109.9</c:v>
                </c:pt>
                <c:pt idx="2900">
                  <c:v>110</c:v>
                </c:pt>
                <c:pt idx="2901">
                  <c:v>110.1</c:v>
                </c:pt>
                <c:pt idx="2902">
                  <c:v>110.2</c:v>
                </c:pt>
                <c:pt idx="2903">
                  <c:v>110.3</c:v>
                </c:pt>
                <c:pt idx="2904">
                  <c:v>110.4</c:v>
                </c:pt>
                <c:pt idx="2905">
                  <c:v>110.5</c:v>
                </c:pt>
                <c:pt idx="2906">
                  <c:v>110.6</c:v>
                </c:pt>
                <c:pt idx="2907">
                  <c:v>110.7</c:v>
                </c:pt>
                <c:pt idx="2908">
                  <c:v>110.8</c:v>
                </c:pt>
                <c:pt idx="2909">
                  <c:v>110.9</c:v>
                </c:pt>
                <c:pt idx="2910">
                  <c:v>111</c:v>
                </c:pt>
                <c:pt idx="2911">
                  <c:v>111.1</c:v>
                </c:pt>
                <c:pt idx="2912">
                  <c:v>111.2</c:v>
                </c:pt>
                <c:pt idx="2913">
                  <c:v>111.3</c:v>
                </c:pt>
                <c:pt idx="2914">
                  <c:v>111.4</c:v>
                </c:pt>
                <c:pt idx="2915">
                  <c:v>111.5</c:v>
                </c:pt>
                <c:pt idx="2916">
                  <c:v>111.6</c:v>
                </c:pt>
                <c:pt idx="2917">
                  <c:v>111.7</c:v>
                </c:pt>
                <c:pt idx="2918">
                  <c:v>111.8</c:v>
                </c:pt>
                <c:pt idx="2919">
                  <c:v>111.9</c:v>
                </c:pt>
                <c:pt idx="2920">
                  <c:v>112</c:v>
                </c:pt>
                <c:pt idx="2921">
                  <c:v>112.1</c:v>
                </c:pt>
                <c:pt idx="2922">
                  <c:v>112.2</c:v>
                </c:pt>
                <c:pt idx="2923">
                  <c:v>112.3</c:v>
                </c:pt>
                <c:pt idx="2924">
                  <c:v>112.4</c:v>
                </c:pt>
                <c:pt idx="2925">
                  <c:v>112.5</c:v>
                </c:pt>
                <c:pt idx="2926">
                  <c:v>112.6</c:v>
                </c:pt>
                <c:pt idx="2927">
                  <c:v>112.7</c:v>
                </c:pt>
                <c:pt idx="2928">
                  <c:v>112.8</c:v>
                </c:pt>
                <c:pt idx="2929">
                  <c:v>112.9</c:v>
                </c:pt>
                <c:pt idx="2930">
                  <c:v>113</c:v>
                </c:pt>
                <c:pt idx="2931">
                  <c:v>113.1</c:v>
                </c:pt>
                <c:pt idx="2932">
                  <c:v>113.2</c:v>
                </c:pt>
                <c:pt idx="2933">
                  <c:v>113.3</c:v>
                </c:pt>
                <c:pt idx="2934">
                  <c:v>113.4</c:v>
                </c:pt>
                <c:pt idx="2935">
                  <c:v>113.5</c:v>
                </c:pt>
                <c:pt idx="2936">
                  <c:v>113.6</c:v>
                </c:pt>
                <c:pt idx="2937">
                  <c:v>113.7</c:v>
                </c:pt>
                <c:pt idx="2938">
                  <c:v>113.8</c:v>
                </c:pt>
                <c:pt idx="2939">
                  <c:v>113.9</c:v>
                </c:pt>
                <c:pt idx="2940">
                  <c:v>114</c:v>
                </c:pt>
                <c:pt idx="2941">
                  <c:v>114.1</c:v>
                </c:pt>
                <c:pt idx="2942">
                  <c:v>114.2</c:v>
                </c:pt>
                <c:pt idx="2943">
                  <c:v>114.3</c:v>
                </c:pt>
                <c:pt idx="2944">
                  <c:v>114.4</c:v>
                </c:pt>
                <c:pt idx="2945">
                  <c:v>114.5</c:v>
                </c:pt>
                <c:pt idx="2946">
                  <c:v>114.6</c:v>
                </c:pt>
                <c:pt idx="2947">
                  <c:v>114.7</c:v>
                </c:pt>
                <c:pt idx="2948">
                  <c:v>114.8</c:v>
                </c:pt>
                <c:pt idx="2949">
                  <c:v>114.9</c:v>
                </c:pt>
                <c:pt idx="2950">
                  <c:v>115</c:v>
                </c:pt>
                <c:pt idx="2951">
                  <c:v>115.1</c:v>
                </c:pt>
                <c:pt idx="2952">
                  <c:v>115.2</c:v>
                </c:pt>
                <c:pt idx="2953">
                  <c:v>115.3</c:v>
                </c:pt>
                <c:pt idx="2954">
                  <c:v>115.4</c:v>
                </c:pt>
                <c:pt idx="2955">
                  <c:v>115.5</c:v>
                </c:pt>
                <c:pt idx="2956">
                  <c:v>115.6</c:v>
                </c:pt>
                <c:pt idx="2957">
                  <c:v>115.7</c:v>
                </c:pt>
                <c:pt idx="2958">
                  <c:v>115.8</c:v>
                </c:pt>
                <c:pt idx="2959">
                  <c:v>115.9</c:v>
                </c:pt>
                <c:pt idx="2960">
                  <c:v>116</c:v>
                </c:pt>
                <c:pt idx="2961">
                  <c:v>116.1</c:v>
                </c:pt>
                <c:pt idx="2962">
                  <c:v>116.2</c:v>
                </c:pt>
                <c:pt idx="2963">
                  <c:v>116.3</c:v>
                </c:pt>
                <c:pt idx="2964">
                  <c:v>116.4</c:v>
                </c:pt>
                <c:pt idx="2965">
                  <c:v>116.5</c:v>
                </c:pt>
                <c:pt idx="2966">
                  <c:v>116.6</c:v>
                </c:pt>
                <c:pt idx="2967">
                  <c:v>116.7</c:v>
                </c:pt>
                <c:pt idx="2968">
                  <c:v>116.8</c:v>
                </c:pt>
                <c:pt idx="2969">
                  <c:v>116.9</c:v>
                </c:pt>
                <c:pt idx="2970">
                  <c:v>117</c:v>
                </c:pt>
                <c:pt idx="2971">
                  <c:v>117.1</c:v>
                </c:pt>
                <c:pt idx="2972">
                  <c:v>117.2</c:v>
                </c:pt>
                <c:pt idx="2973">
                  <c:v>117.3</c:v>
                </c:pt>
                <c:pt idx="2974">
                  <c:v>117.4</c:v>
                </c:pt>
                <c:pt idx="2975">
                  <c:v>117.5</c:v>
                </c:pt>
                <c:pt idx="2976">
                  <c:v>117.6</c:v>
                </c:pt>
                <c:pt idx="2977">
                  <c:v>117.7</c:v>
                </c:pt>
                <c:pt idx="2978">
                  <c:v>117.8</c:v>
                </c:pt>
                <c:pt idx="2979">
                  <c:v>117.9</c:v>
                </c:pt>
                <c:pt idx="2980">
                  <c:v>118</c:v>
                </c:pt>
                <c:pt idx="2981">
                  <c:v>118.1</c:v>
                </c:pt>
                <c:pt idx="2982">
                  <c:v>118.2</c:v>
                </c:pt>
                <c:pt idx="2983">
                  <c:v>118.3</c:v>
                </c:pt>
                <c:pt idx="2984">
                  <c:v>118.4</c:v>
                </c:pt>
                <c:pt idx="2985">
                  <c:v>118.5</c:v>
                </c:pt>
                <c:pt idx="2986">
                  <c:v>118.6</c:v>
                </c:pt>
                <c:pt idx="2987">
                  <c:v>118.7</c:v>
                </c:pt>
                <c:pt idx="2988">
                  <c:v>118.8</c:v>
                </c:pt>
                <c:pt idx="2989">
                  <c:v>118.9</c:v>
                </c:pt>
                <c:pt idx="2990">
                  <c:v>119</c:v>
                </c:pt>
                <c:pt idx="2991">
                  <c:v>119.1</c:v>
                </c:pt>
                <c:pt idx="2992">
                  <c:v>119.2</c:v>
                </c:pt>
                <c:pt idx="2993">
                  <c:v>119.3</c:v>
                </c:pt>
                <c:pt idx="2994">
                  <c:v>119.4</c:v>
                </c:pt>
                <c:pt idx="2995">
                  <c:v>119.5</c:v>
                </c:pt>
                <c:pt idx="2996">
                  <c:v>119.6</c:v>
                </c:pt>
                <c:pt idx="2997">
                  <c:v>119.7</c:v>
                </c:pt>
                <c:pt idx="2998">
                  <c:v>119.8</c:v>
                </c:pt>
                <c:pt idx="2999">
                  <c:v>119.9</c:v>
                </c:pt>
                <c:pt idx="3000">
                  <c:v>120</c:v>
                </c:pt>
                <c:pt idx="3001">
                  <c:v>120.1</c:v>
                </c:pt>
                <c:pt idx="3002">
                  <c:v>120.2</c:v>
                </c:pt>
                <c:pt idx="3003">
                  <c:v>120.3</c:v>
                </c:pt>
                <c:pt idx="3004">
                  <c:v>120.4</c:v>
                </c:pt>
                <c:pt idx="3005">
                  <c:v>120.5</c:v>
                </c:pt>
                <c:pt idx="3006">
                  <c:v>120.6</c:v>
                </c:pt>
                <c:pt idx="3007">
                  <c:v>120.7</c:v>
                </c:pt>
                <c:pt idx="3008">
                  <c:v>120.8</c:v>
                </c:pt>
                <c:pt idx="3009">
                  <c:v>120.9</c:v>
                </c:pt>
                <c:pt idx="3010">
                  <c:v>121</c:v>
                </c:pt>
                <c:pt idx="3011">
                  <c:v>121.1</c:v>
                </c:pt>
                <c:pt idx="3012">
                  <c:v>121.2</c:v>
                </c:pt>
                <c:pt idx="3013">
                  <c:v>121.3</c:v>
                </c:pt>
                <c:pt idx="3014">
                  <c:v>121.4</c:v>
                </c:pt>
                <c:pt idx="3015">
                  <c:v>121.5</c:v>
                </c:pt>
                <c:pt idx="3016">
                  <c:v>121.6</c:v>
                </c:pt>
                <c:pt idx="3017">
                  <c:v>121.7</c:v>
                </c:pt>
                <c:pt idx="3018">
                  <c:v>121.8</c:v>
                </c:pt>
                <c:pt idx="3019">
                  <c:v>121.9</c:v>
                </c:pt>
                <c:pt idx="3020">
                  <c:v>122</c:v>
                </c:pt>
                <c:pt idx="3021">
                  <c:v>122.1</c:v>
                </c:pt>
                <c:pt idx="3022">
                  <c:v>122.2</c:v>
                </c:pt>
                <c:pt idx="3023">
                  <c:v>122.3</c:v>
                </c:pt>
                <c:pt idx="3024">
                  <c:v>122.4</c:v>
                </c:pt>
                <c:pt idx="3025">
                  <c:v>122.5</c:v>
                </c:pt>
                <c:pt idx="3026">
                  <c:v>122.6</c:v>
                </c:pt>
                <c:pt idx="3027">
                  <c:v>122.7</c:v>
                </c:pt>
                <c:pt idx="3028">
                  <c:v>122.8</c:v>
                </c:pt>
                <c:pt idx="3029">
                  <c:v>122.9</c:v>
                </c:pt>
                <c:pt idx="3030">
                  <c:v>123</c:v>
                </c:pt>
                <c:pt idx="3031">
                  <c:v>123.1</c:v>
                </c:pt>
                <c:pt idx="3032">
                  <c:v>123.2</c:v>
                </c:pt>
                <c:pt idx="3033">
                  <c:v>123.3</c:v>
                </c:pt>
                <c:pt idx="3034">
                  <c:v>123.4</c:v>
                </c:pt>
                <c:pt idx="3035">
                  <c:v>123.5</c:v>
                </c:pt>
                <c:pt idx="3036">
                  <c:v>123.6</c:v>
                </c:pt>
                <c:pt idx="3037">
                  <c:v>123.7</c:v>
                </c:pt>
                <c:pt idx="3038">
                  <c:v>123.8</c:v>
                </c:pt>
                <c:pt idx="3039">
                  <c:v>123.9</c:v>
                </c:pt>
                <c:pt idx="3040">
                  <c:v>124</c:v>
                </c:pt>
                <c:pt idx="3041">
                  <c:v>124.1</c:v>
                </c:pt>
                <c:pt idx="3042">
                  <c:v>124.2</c:v>
                </c:pt>
                <c:pt idx="3043">
                  <c:v>124.3</c:v>
                </c:pt>
                <c:pt idx="3044">
                  <c:v>124.4</c:v>
                </c:pt>
                <c:pt idx="3045">
                  <c:v>124.5</c:v>
                </c:pt>
                <c:pt idx="3046">
                  <c:v>124.6</c:v>
                </c:pt>
                <c:pt idx="3047">
                  <c:v>124.7</c:v>
                </c:pt>
                <c:pt idx="3048">
                  <c:v>124.8</c:v>
                </c:pt>
                <c:pt idx="3049">
                  <c:v>124.9</c:v>
                </c:pt>
                <c:pt idx="3050">
                  <c:v>125</c:v>
                </c:pt>
                <c:pt idx="3051">
                  <c:v>125.1</c:v>
                </c:pt>
                <c:pt idx="3052">
                  <c:v>125.2</c:v>
                </c:pt>
                <c:pt idx="3053">
                  <c:v>125.3</c:v>
                </c:pt>
                <c:pt idx="3054">
                  <c:v>125.4</c:v>
                </c:pt>
                <c:pt idx="3055">
                  <c:v>125.5</c:v>
                </c:pt>
                <c:pt idx="3056">
                  <c:v>125.6</c:v>
                </c:pt>
                <c:pt idx="3057">
                  <c:v>125.7</c:v>
                </c:pt>
                <c:pt idx="3058">
                  <c:v>125.8</c:v>
                </c:pt>
                <c:pt idx="3059">
                  <c:v>125.9</c:v>
                </c:pt>
                <c:pt idx="3060">
                  <c:v>126</c:v>
                </c:pt>
                <c:pt idx="3061">
                  <c:v>126.1</c:v>
                </c:pt>
                <c:pt idx="3062">
                  <c:v>126.2</c:v>
                </c:pt>
                <c:pt idx="3063">
                  <c:v>126.3</c:v>
                </c:pt>
                <c:pt idx="3064">
                  <c:v>126.4</c:v>
                </c:pt>
                <c:pt idx="3065">
                  <c:v>126.5</c:v>
                </c:pt>
                <c:pt idx="3066">
                  <c:v>126.6</c:v>
                </c:pt>
                <c:pt idx="3067">
                  <c:v>126.7</c:v>
                </c:pt>
                <c:pt idx="3068">
                  <c:v>126.8</c:v>
                </c:pt>
                <c:pt idx="3069">
                  <c:v>126.9</c:v>
                </c:pt>
                <c:pt idx="3070">
                  <c:v>127</c:v>
                </c:pt>
                <c:pt idx="3071">
                  <c:v>127.1</c:v>
                </c:pt>
                <c:pt idx="3072">
                  <c:v>127.2</c:v>
                </c:pt>
                <c:pt idx="3073">
                  <c:v>127.3</c:v>
                </c:pt>
                <c:pt idx="3074">
                  <c:v>127.4</c:v>
                </c:pt>
                <c:pt idx="3075">
                  <c:v>127.5</c:v>
                </c:pt>
                <c:pt idx="3076">
                  <c:v>127.6</c:v>
                </c:pt>
                <c:pt idx="3077">
                  <c:v>127.7</c:v>
                </c:pt>
                <c:pt idx="3078">
                  <c:v>127.8</c:v>
                </c:pt>
                <c:pt idx="3079">
                  <c:v>127.9</c:v>
                </c:pt>
                <c:pt idx="3080">
                  <c:v>128</c:v>
                </c:pt>
                <c:pt idx="3081">
                  <c:v>128.1</c:v>
                </c:pt>
                <c:pt idx="3082">
                  <c:v>128.2</c:v>
                </c:pt>
                <c:pt idx="3083">
                  <c:v>128.3</c:v>
                </c:pt>
                <c:pt idx="3084">
                  <c:v>128.4</c:v>
                </c:pt>
                <c:pt idx="3085">
                  <c:v>128.5</c:v>
                </c:pt>
                <c:pt idx="3086">
                  <c:v>128.6</c:v>
                </c:pt>
                <c:pt idx="3087">
                  <c:v>128.7</c:v>
                </c:pt>
                <c:pt idx="3088">
                  <c:v>128.8</c:v>
                </c:pt>
                <c:pt idx="3089">
                  <c:v>128.9</c:v>
                </c:pt>
                <c:pt idx="3090">
                  <c:v>129</c:v>
                </c:pt>
                <c:pt idx="3091">
                  <c:v>129.1</c:v>
                </c:pt>
                <c:pt idx="3092">
                  <c:v>129.2</c:v>
                </c:pt>
                <c:pt idx="3093">
                  <c:v>129.3</c:v>
                </c:pt>
                <c:pt idx="3094">
                  <c:v>129.4</c:v>
                </c:pt>
                <c:pt idx="3095">
                  <c:v>129.5</c:v>
                </c:pt>
                <c:pt idx="3096">
                  <c:v>129.6</c:v>
                </c:pt>
                <c:pt idx="3097">
                  <c:v>129.7</c:v>
                </c:pt>
                <c:pt idx="3098">
                  <c:v>129.8</c:v>
                </c:pt>
                <c:pt idx="3099">
                  <c:v>129.9</c:v>
                </c:pt>
                <c:pt idx="3100">
                  <c:v>130</c:v>
                </c:pt>
                <c:pt idx="3101">
                  <c:v>130.1</c:v>
                </c:pt>
                <c:pt idx="3102">
                  <c:v>130.2</c:v>
                </c:pt>
                <c:pt idx="3103">
                  <c:v>130.3</c:v>
                </c:pt>
                <c:pt idx="3104">
                  <c:v>130.4</c:v>
                </c:pt>
                <c:pt idx="3105">
                  <c:v>130.5</c:v>
                </c:pt>
                <c:pt idx="3106">
                  <c:v>130.6</c:v>
                </c:pt>
                <c:pt idx="3107">
                  <c:v>130.7</c:v>
                </c:pt>
                <c:pt idx="3108">
                  <c:v>130.8</c:v>
                </c:pt>
                <c:pt idx="3109">
                  <c:v>130.9</c:v>
                </c:pt>
                <c:pt idx="3110">
                  <c:v>131</c:v>
                </c:pt>
                <c:pt idx="3111">
                  <c:v>131.1</c:v>
                </c:pt>
                <c:pt idx="3112">
                  <c:v>131.2</c:v>
                </c:pt>
                <c:pt idx="3113">
                  <c:v>131.3</c:v>
                </c:pt>
                <c:pt idx="3114">
                  <c:v>131.4</c:v>
                </c:pt>
                <c:pt idx="3115">
                  <c:v>131.5</c:v>
                </c:pt>
                <c:pt idx="3116">
                  <c:v>131.6</c:v>
                </c:pt>
                <c:pt idx="3117">
                  <c:v>131.7</c:v>
                </c:pt>
                <c:pt idx="3118">
                  <c:v>131.8</c:v>
                </c:pt>
                <c:pt idx="3119">
                  <c:v>131.9</c:v>
                </c:pt>
                <c:pt idx="3120">
                  <c:v>132</c:v>
                </c:pt>
                <c:pt idx="3121">
                  <c:v>132.1</c:v>
                </c:pt>
                <c:pt idx="3122">
                  <c:v>132.2</c:v>
                </c:pt>
                <c:pt idx="3123">
                  <c:v>132.3</c:v>
                </c:pt>
                <c:pt idx="3124">
                  <c:v>132.4</c:v>
                </c:pt>
                <c:pt idx="3125">
                  <c:v>132.5</c:v>
                </c:pt>
                <c:pt idx="3126">
                  <c:v>132.6</c:v>
                </c:pt>
                <c:pt idx="3127">
                  <c:v>132.7</c:v>
                </c:pt>
                <c:pt idx="3128">
                  <c:v>132.8</c:v>
                </c:pt>
                <c:pt idx="3129">
                  <c:v>132.9</c:v>
                </c:pt>
                <c:pt idx="3130">
                  <c:v>133</c:v>
                </c:pt>
                <c:pt idx="3131">
                  <c:v>133.1</c:v>
                </c:pt>
                <c:pt idx="3132">
                  <c:v>133.2</c:v>
                </c:pt>
                <c:pt idx="3133">
                  <c:v>133.3</c:v>
                </c:pt>
                <c:pt idx="3134">
                  <c:v>133.4</c:v>
                </c:pt>
                <c:pt idx="3135">
                  <c:v>133.5</c:v>
                </c:pt>
                <c:pt idx="3136">
                  <c:v>133.6</c:v>
                </c:pt>
                <c:pt idx="3137">
                  <c:v>133.7</c:v>
                </c:pt>
                <c:pt idx="3138">
                  <c:v>133.8</c:v>
                </c:pt>
                <c:pt idx="3139">
                  <c:v>133.9</c:v>
                </c:pt>
                <c:pt idx="3140">
                  <c:v>134</c:v>
                </c:pt>
                <c:pt idx="3141">
                  <c:v>134.1</c:v>
                </c:pt>
                <c:pt idx="3142">
                  <c:v>134.2</c:v>
                </c:pt>
                <c:pt idx="3143">
                  <c:v>134.3</c:v>
                </c:pt>
                <c:pt idx="3144">
                  <c:v>134.4</c:v>
                </c:pt>
                <c:pt idx="3145">
                  <c:v>134.5</c:v>
                </c:pt>
                <c:pt idx="3146">
                  <c:v>134.6</c:v>
                </c:pt>
                <c:pt idx="3147">
                  <c:v>134.7</c:v>
                </c:pt>
                <c:pt idx="3148">
                  <c:v>134.8</c:v>
                </c:pt>
                <c:pt idx="3149">
                  <c:v>134.9</c:v>
                </c:pt>
                <c:pt idx="3150">
                  <c:v>135</c:v>
                </c:pt>
                <c:pt idx="3151">
                  <c:v>135.1</c:v>
                </c:pt>
                <c:pt idx="3152">
                  <c:v>135.2</c:v>
                </c:pt>
                <c:pt idx="3153">
                  <c:v>135.3</c:v>
                </c:pt>
                <c:pt idx="3154">
                  <c:v>135.4</c:v>
                </c:pt>
                <c:pt idx="3155">
                  <c:v>135.5</c:v>
                </c:pt>
                <c:pt idx="3156">
                  <c:v>135.6</c:v>
                </c:pt>
                <c:pt idx="3157">
                  <c:v>135.7</c:v>
                </c:pt>
                <c:pt idx="3158">
                  <c:v>135.8</c:v>
                </c:pt>
                <c:pt idx="3159">
                  <c:v>135.9</c:v>
                </c:pt>
                <c:pt idx="3160">
                  <c:v>136</c:v>
                </c:pt>
                <c:pt idx="3161">
                  <c:v>136.1</c:v>
                </c:pt>
                <c:pt idx="3162">
                  <c:v>136.2</c:v>
                </c:pt>
                <c:pt idx="3163">
                  <c:v>136.3</c:v>
                </c:pt>
                <c:pt idx="3164">
                  <c:v>136.4</c:v>
                </c:pt>
                <c:pt idx="3165">
                  <c:v>136.5</c:v>
                </c:pt>
                <c:pt idx="3166">
                  <c:v>136.6</c:v>
                </c:pt>
                <c:pt idx="3167">
                  <c:v>136.7</c:v>
                </c:pt>
                <c:pt idx="3168">
                  <c:v>136.8</c:v>
                </c:pt>
                <c:pt idx="3169">
                  <c:v>136.9</c:v>
                </c:pt>
                <c:pt idx="3170">
                  <c:v>137</c:v>
                </c:pt>
                <c:pt idx="3171">
                  <c:v>137.1</c:v>
                </c:pt>
                <c:pt idx="3172">
                  <c:v>137.2</c:v>
                </c:pt>
                <c:pt idx="3173">
                  <c:v>137.3</c:v>
                </c:pt>
                <c:pt idx="3174">
                  <c:v>137.4</c:v>
                </c:pt>
                <c:pt idx="3175">
                  <c:v>137.5</c:v>
                </c:pt>
                <c:pt idx="3176">
                  <c:v>137.6</c:v>
                </c:pt>
                <c:pt idx="3177">
                  <c:v>137.7</c:v>
                </c:pt>
                <c:pt idx="3178">
                  <c:v>137.8</c:v>
                </c:pt>
                <c:pt idx="3179">
                  <c:v>137.9</c:v>
                </c:pt>
                <c:pt idx="3180">
                  <c:v>138</c:v>
                </c:pt>
                <c:pt idx="3181">
                  <c:v>138.1</c:v>
                </c:pt>
                <c:pt idx="3182">
                  <c:v>138.2</c:v>
                </c:pt>
                <c:pt idx="3183">
                  <c:v>138.3</c:v>
                </c:pt>
                <c:pt idx="3184">
                  <c:v>138.4</c:v>
                </c:pt>
                <c:pt idx="3185">
                  <c:v>138.5</c:v>
                </c:pt>
                <c:pt idx="3186">
                  <c:v>138.6</c:v>
                </c:pt>
                <c:pt idx="3187">
                  <c:v>138.7</c:v>
                </c:pt>
                <c:pt idx="3188">
                  <c:v>138.8</c:v>
                </c:pt>
                <c:pt idx="3189">
                  <c:v>138.9</c:v>
                </c:pt>
                <c:pt idx="3190">
                  <c:v>139</c:v>
                </c:pt>
                <c:pt idx="3191">
                  <c:v>139.1</c:v>
                </c:pt>
                <c:pt idx="3192">
                  <c:v>139.2</c:v>
                </c:pt>
                <c:pt idx="3193">
                  <c:v>139.3</c:v>
                </c:pt>
                <c:pt idx="3194">
                  <c:v>139.4</c:v>
                </c:pt>
                <c:pt idx="3195">
                  <c:v>139.5</c:v>
                </c:pt>
                <c:pt idx="3196">
                  <c:v>139.6</c:v>
                </c:pt>
                <c:pt idx="3197">
                  <c:v>139.7</c:v>
                </c:pt>
                <c:pt idx="3198">
                  <c:v>139.8</c:v>
                </c:pt>
                <c:pt idx="3199">
                  <c:v>139.9</c:v>
                </c:pt>
                <c:pt idx="3200">
                  <c:v>140</c:v>
                </c:pt>
                <c:pt idx="3201">
                  <c:v>140.1</c:v>
                </c:pt>
                <c:pt idx="3202">
                  <c:v>140.2</c:v>
                </c:pt>
                <c:pt idx="3203">
                  <c:v>140.3</c:v>
                </c:pt>
                <c:pt idx="3204">
                  <c:v>140.4</c:v>
                </c:pt>
                <c:pt idx="3205">
                  <c:v>140.5</c:v>
                </c:pt>
                <c:pt idx="3206">
                  <c:v>140.6</c:v>
                </c:pt>
                <c:pt idx="3207">
                  <c:v>140.7</c:v>
                </c:pt>
                <c:pt idx="3208">
                  <c:v>140.8</c:v>
                </c:pt>
                <c:pt idx="3209">
                  <c:v>140.9</c:v>
                </c:pt>
                <c:pt idx="3210">
                  <c:v>141</c:v>
                </c:pt>
                <c:pt idx="3211">
                  <c:v>141.1</c:v>
                </c:pt>
                <c:pt idx="3212">
                  <c:v>141.2</c:v>
                </c:pt>
                <c:pt idx="3213">
                  <c:v>141.3</c:v>
                </c:pt>
                <c:pt idx="3214">
                  <c:v>141.4</c:v>
                </c:pt>
                <c:pt idx="3215">
                  <c:v>141.5</c:v>
                </c:pt>
                <c:pt idx="3216">
                  <c:v>141.6</c:v>
                </c:pt>
                <c:pt idx="3217">
                  <c:v>141.7</c:v>
                </c:pt>
                <c:pt idx="3218">
                  <c:v>141.8</c:v>
                </c:pt>
                <c:pt idx="3219">
                  <c:v>141.9</c:v>
                </c:pt>
                <c:pt idx="3220">
                  <c:v>142</c:v>
                </c:pt>
                <c:pt idx="3221">
                  <c:v>142.1</c:v>
                </c:pt>
                <c:pt idx="3222">
                  <c:v>142.2</c:v>
                </c:pt>
                <c:pt idx="3223">
                  <c:v>142.3</c:v>
                </c:pt>
                <c:pt idx="3224">
                  <c:v>142.4</c:v>
                </c:pt>
                <c:pt idx="3225">
                  <c:v>142.5</c:v>
                </c:pt>
                <c:pt idx="3226">
                  <c:v>142.6</c:v>
                </c:pt>
                <c:pt idx="3227">
                  <c:v>142.7</c:v>
                </c:pt>
                <c:pt idx="3228">
                  <c:v>142.8</c:v>
                </c:pt>
                <c:pt idx="3229">
                  <c:v>142.9</c:v>
                </c:pt>
                <c:pt idx="3230">
                  <c:v>143</c:v>
                </c:pt>
                <c:pt idx="3231">
                  <c:v>143.1</c:v>
                </c:pt>
                <c:pt idx="3232">
                  <c:v>143.2</c:v>
                </c:pt>
                <c:pt idx="3233">
                  <c:v>143.3</c:v>
                </c:pt>
                <c:pt idx="3234">
                  <c:v>143.4</c:v>
                </c:pt>
                <c:pt idx="3235">
                  <c:v>143.5</c:v>
                </c:pt>
                <c:pt idx="3236">
                  <c:v>143.6</c:v>
                </c:pt>
                <c:pt idx="3237">
                  <c:v>143.7</c:v>
                </c:pt>
                <c:pt idx="3238">
                  <c:v>143.8</c:v>
                </c:pt>
                <c:pt idx="3239">
                  <c:v>143.9</c:v>
                </c:pt>
                <c:pt idx="3240">
                  <c:v>144</c:v>
                </c:pt>
                <c:pt idx="3241">
                  <c:v>144.1</c:v>
                </c:pt>
                <c:pt idx="3242">
                  <c:v>144.2</c:v>
                </c:pt>
                <c:pt idx="3243">
                  <c:v>144.3</c:v>
                </c:pt>
                <c:pt idx="3244">
                  <c:v>144.4</c:v>
                </c:pt>
                <c:pt idx="3245">
                  <c:v>144.5</c:v>
                </c:pt>
                <c:pt idx="3246">
                  <c:v>144.6</c:v>
                </c:pt>
                <c:pt idx="3247">
                  <c:v>144.7</c:v>
                </c:pt>
                <c:pt idx="3248">
                  <c:v>144.8</c:v>
                </c:pt>
                <c:pt idx="3249">
                  <c:v>144.9</c:v>
                </c:pt>
                <c:pt idx="3250">
                  <c:v>145</c:v>
                </c:pt>
                <c:pt idx="3251">
                  <c:v>145.1</c:v>
                </c:pt>
                <c:pt idx="3252">
                  <c:v>145.2</c:v>
                </c:pt>
                <c:pt idx="3253">
                  <c:v>145.3</c:v>
                </c:pt>
                <c:pt idx="3254">
                  <c:v>145.4</c:v>
                </c:pt>
                <c:pt idx="3255">
                  <c:v>145.5</c:v>
                </c:pt>
                <c:pt idx="3256">
                  <c:v>145.6</c:v>
                </c:pt>
                <c:pt idx="3257">
                  <c:v>145.7</c:v>
                </c:pt>
                <c:pt idx="3258">
                  <c:v>145.8</c:v>
                </c:pt>
                <c:pt idx="3259">
                  <c:v>145.9</c:v>
                </c:pt>
                <c:pt idx="3260">
                  <c:v>146</c:v>
                </c:pt>
                <c:pt idx="3261">
                  <c:v>146.1</c:v>
                </c:pt>
                <c:pt idx="3262">
                  <c:v>146.2</c:v>
                </c:pt>
                <c:pt idx="3263">
                  <c:v>146.3</c:v>
                </c:pt>
                <c:pt idx="3264">
                  <c:v>146.4</c:v>
                </c:pt>
                <c:pt idx="3265">
                  <c:v>146.5</c:v>
                </c:pt>
                <c:pt idx="3266">
                  <c:v>146.6</c:v>
                </c:pt>
                <c:pt idx="3267">
                  <c:v>146.7</c:v>
                </c:pt>
                <c:pt idx="3268">
                  <c:v>146.8</c:v>
                </c:pt>
                <c:pt idx="3269">
                  <c:v>146.9</c:v>
                </c:pt>
                <c:pt idx="3270">
                  <c:v>147</c:v>
                </c:pt>
                <c:pt idx="3271">
                  <c:v>147.1</c:v>
                </c:pt>
                <c:pt idx="3272">
                  <c:v>147.2</c:v>
                </c:pt>
                <c:pt idx="3273">
                  <c:v>147.3</c:v>
                </c:pt>
                <c:pt idx="3274">
                  <c:v>147.4</c:v>
                </c:pt>
                <c:pt idx="3275">
                  <c:v>147.5</c:v>
                </c:pt>
                <c:pt idx="3276">
                  <c:v>147.6</c:v>
                </c:pt>
                <c:pt idx="3277">
                  <c:v>147.7</c:v>
                </c:pt>
                <c:pt idx="3278">
                  <c:v>147.8</c:v>
                </c:pt>
                <c:pt idx="3279">
                  <c:v>147.9</c:v>
                </c:pt>
                <c:pt idx="3280">
                  <c:v>148</c:v>
                </c:pt>
                <c:pt idx="3281">
                  <c:v>148.1</c:v>
                </c:pt>
                <c:pt idx="3282">
                  <c:v>148.2</c:v>
                </c:pt>
                <c:pt idx="3283">
                  <c:v>148.3</c:v>
                </c:pt>
                <c:pt idx="3284">
                  <c:v>148.4</c:v>
                </c:pt>
                <c:pt idx="3285">
                  <c:v>148.5</c:v>
                </c:pt>
                <c:pt idx="3286">
                  <c:v>148.6</c:v>
                </c:pt>
                <c:pt idx="3287">
                  <c:v>148.7</c:v>
                </c:pt>
                <c:pt idx="3288">
                  <c:v>148.8</c:v>
                </c:pt>
                <c:pt idx="3289">
                  <c:v>148.9</c:v>
                </c:pt>
                <c:pt idx="3290">
                  <c:v>149</c:v>
                </c:pt>
                <c:pt idx="3291">
                  <c:v>149.1</c:v>
                </c:pt>
                <c:pt idx="3292">
                  <c:v>149.2</c:v>
                </c:pt>
                <c:pt idx="3293">
                  <c:v>149.3</c:v>
                </c:pt>
                <c:pt idx="3294">
                  <c:v>149.4</c:v>
                </c:pt>
                <c:pt idx="3295">
                  <c:v>149.5</c:v>
                </c:pt>
                <c:pt idx="3296">
                  <c:v>149.6</c:v>
                </c:pt>
                <c:pt idx="3297">
                  <c:v>149.7</c:v>
                </c:pt>
                <c:pt idx="3298">
                  <c:v>149.8</c:v>
                </c:pt>
                <c:pt idx="3299">
                  <c:v>149.9</c:v>
                </c:pt>
                <c:pt idx="3300">
                  <c:v>150</c:v>
                </c:pt>
                <c:pt idx="3301">
                  <c:v>150.1</c:v>
                </c:pt>
                <c:pt idx="3302">
                  <c:v>150.2</c:v>
                </c:pt>
                <c:pt idx="3303">
                  <c:v>150.3</c:v>
                </c:pt>
                <c:pt idx="3304">
                  <c:v>150.4</c:v>
                </c:pt>
                <c:pt idx="3305">
                  <c:v>150.5</c:v>
                </c:pt>
                <c:pt idx="3306">
                  <c:v>150.6</c:v>
                </c:pt>
                <c:pt idx="3307">
                  <c:v>150.7</c:v>
                </c:pt>
                <c:pt idx="3308">
                  <c:v>150.8</c:v>
                </c:pt>
                <c:pt idx="3309">
                  <c:v>150.9</c:v>
                </c:pt>
                <c:pt idx="3310">
                  <c:v>151</c:v>
                </c:pt>
                <c:pt idx="3311">
                  <c:v>151.1</c:v>
                </c:pt>
                <c:pt idx="3312">
                  <c:v>151.2</c:v>
                </c:pt>
                <c:pt idx="3313">
                  <c:v>151.3</c:v>
                </c:pt>
                <c:pt idx="3314">
                  <c:v>151.4</c:v>
                </c:pt>
                <c:pt idx="3315">
                  <c:v>151.5</c:v>
                </c:pt>
                <c:pt idx="3316">
                  <c:v>151.6</c:v>
                </c:pt>
                <c:pt idx="3317">
                  <c:v>151.7</c:v>
                </c:pt>
                <c:pt idx="3318">
                  <c:v>151.8</c:v>
                </c:pt>
                <c:pt idx="3319">
                  <c:v>151.9</c:v>
                </c:pt>
                <c:pt idx="3320">
                  <c:v>152</c:v>
                </c:pt>
                <c:pt idx="3321">
                  <c:v>152.1</c:v>
                </c:pt>
                <c:pt idx="3322">
                  <c:v>152.2</c:v>
                </c:pt>
                <c:pt idx="3323">
                  <c:v>152.3</c:v>
                </c:pt>
                <c:pt idx="3324">
                  <c:v>152.4</c:v>
                </c:pt>
                <c:pt idx="3325">
                  <c:v>152.5</c:v>
                </c:pt>
                <c:pt idx="3326">
                  <c:v>152.6</c:v>
                </c:pt>
                <c:pt idx="3327">
                  <c:v>152.7</c:v>
                </c:pt>
                <c:pt idx="3328">
                  <c:v>152.8</c:v>
                </c:pt>
                <c:pt idx="3329">
                  <c:v>152.9</c:v>
                </c:pt>
                <c:pt idx="3330">
                  <c:v>153</c:v>
                </c:pt>
                <c:pt idx="3331">
                  <c:v>153.1</c:v>
                </c:pt>
                <c:pt idx="3332">
                  <c:v>153.2</c:v>
                </c:pt>
                <c:pt idx="3333">
                  <c:v>153.3</c:v>
                </c:pt>
                <c:pt idx="3334">
                  <c:v>153.4</c:v>
                </c:pt>
                <c:pt idx="3335">
                  <c:v>153.5</c:v>
                </c:pt>
                <c:pt idx="3336">
                  <c:v>153.6</c:v>
                </c:pt>
                <c:pt idx="3337">
                  <c:v>153.7</c:v>
                </c:pt>
                <c:pt idx="3338">
                  <c:v>153.8</c:v>
                </c:pt>
                <c:pt idx="3339">
                  <c:v>153.9</c:v>
                </c:pt>
                <c:pt idx="3340">
                  <c:v>154</c:v>
                </c:pt>
                <c:pt idx="3341">
                  <c:v>154.1</c:v>
                </c:pt>
                <c:pt idx="3342">
                  <c:v>154.2</c:v>
                </c:pt>
                <c:pt idx="3343">
                  <c:v>154.3</c:v>
                </c:pt>
                <c:pt idx="3344">
                  <c:v>154.4</c:v>
                </c:pt>
                <c:pt idx="3345">
                  <c:v>154.5</c:v>
                </c:pt>
                <c:pt idx="3346">
                  <c:v>154.6</c:v>
                </c:pt>
                <c:pt idx="3347">
                  <c:v>154.7</c:v>
                </c:pt>
                <c:pt idx="3348">
                  <c:v>154.8</c:v>
                </c:pt>
                <c:pt idx="3349">
                  <c:v>154.9</c:v>
                </c:pt>
                <c:pt idx="3350">
                  <c:v>155</c:v>
                </c:pt>
                <c:pt idx="3351">
                  <c:v>155.1</c:v>
                </c:pt>
                <c:pt idx="3352">
                  <c:v>155.2</c:v>
                </c:pt>
                <c:pt idx="3353">
                  <c:v>155.3</c:v>
                </c:pt>
                <c:pt idx="3354">
                  <c:v>155.4</c:v>
                </c:pt>
                <c:pt idx="3355">
                  <c:v>155.5</c:v>
                </c:pt>
                <c:pt idx="3356">
                  <c:v>155.6</c:v>
                </c:pt>
                <c:pt idx="3357">
                  <c:v>155.7</c:v>
                </c:pt>
                <c:pt idx="3358">
                  <c:v>155.8</c:v>
                </c:pt>
                <c:pt idx="3359">
                  <c:v>155.9</c:v>
                </c:pt>
                <c:pt idx="3360">
                  <c:v>156</c:v>
                </c:pt>
                <c:pt idx="3361">
                  <c:v>156.1</c:v>
                </c:pt>
                <c:pt idx="3362">
                  <c:v>156.2</c:v>
                </c:pt>
                <c:pt idx="3363">
                  <c:v>156.3</c:v>
                </c:pt>
                <c:pt idx="3364">
                  <c:v>156.4</c:v>
                </c:pt>
                <c:pt idx="3365">
                  <c:v>156.5</c:v>
                </c:pt>
                <c:pt idx="3366">
                  <c:v>156.6</c:v>
                </c:pt>
                <c:pt idx="3367">
                  <c:v>156.7</c:v>
                </c:pt>
                <c:pt idx="3368">
                  <c:v>156.8</c:v>
                </c:pt>
                <c:pt idx="3369">
                  <c:v>156.9</c:v>
                </c:pt>
                <c:pt idx="3370">
                  <c:v>157</c:v>
                </c:pt>
                <c:pt idx="3371">
                  <c:v>157.1</c:v>
                </c:pt>
                <c:pt idx="3372">
                  <c:v>157.2</c:v>
                </c:pt>
                <c:pt idx="3373">
                  <c:v>157.3</c:v>
                </c:pt>
                <c:pt idx="3374">
                  <c:v>157.4</c:v>
                </c:pt>
                <c:pt idx="3375">
                  <c:v>157.5</c:v>
                </c:pt>
                <c:pt idx="3376">
                  <c:v>157.6</c:v>
                </c:pt>
                <c:pt idx="3377">
                  <c:v>157.7</c:v>
                </c:pt>
                <c:pt idx="3378">
                  <c:v>157.8</c:v>
                </c:pt>
                <c:pt idx="3379">
                  <c:v>157.9</c:v>
                </c:pt>
                <c:pt idx="3380">
                  <c:v>158</c:v>
                </c:pt>
                <c:pt idx="3381">
                  <c:v>158.1</c:v>
                </c:pt>
                <c:pt idx="3382">
                  <c:v>158.2</c:v>
                </c:pt>
                <c:pt idx="3383">
                  <c:v>158.3</c:v>
                </c:pt>
                <c:pt idx="3384">
                  <c:v>158.4</c:v>
                </c:pt>
                <c:pt idx="3385">
                  <c:v>158.5</c:v>
                </c:pt>
                <c:pt idx="3386">
                  <c:v>158.6</c:v>
                </c:pt>
                <c:pt idx="3387">
                  <c:v>158.7</c:v>
                </c:pt>
                <c:pt idx="3388">
                  <c:v>158.8</c:v>
                </c:pt>
                <c:pt idx="3389">
                  <c:v>158.9</c:v>
                </c:pt>
                <c:pt idx="3390">
                  <c:v>159</c:v>
                </c:pt>
                <c:pt idx="3391">
                  <c:v>159.1</c:v>
                </c:pt>
                <c:pt idx="3392">
                  <c:v>159.2</c:v>
                </c:pt>
                <c:pt idx="3393">
                  <c:v>159.3</c:v>
                </c:pt>
                <c:pt idx="3394">
                  <c:v>159.4</c:v>
                </c:pt>
                <c:pt idx="3395">
                  <c:v>159.5</c:v>
                </c:pt>
                <c:pt idx="3396">
                  <c:v>159.6</c:v>
                </c:pt>
                <c:pt idx="3397">
                  <c:v>159.7</c:v>
                </c:pt>
                <c:pt idx="3398">
                  <c:v>159.8</c:v>
                </c:pt>
                <c:pt idx="3399">
                  <c:v>159.9</c:v>
                </c:pt>
                <c:pt idx="3400">
                  <c:v>160</c:v>
                </c:pt>
                <c:pt idx="3401">
                  <c:v>160.1</c:v>
                </c:pt>
                <c:pt idx="3402">
                  <c:v>160.2</c:v>
                </c:pt>
                <c:pt idx="3403">
                  <c:v>160.3</c:v>
                </c:pt>
                <c:pt idx="3404">
                  <c:v>160.4</c:v>
                </c:pt>
                <c:pt idx="3405">
                  <c:v>160.5</c:v>
                </c:pt>
                <c:pt idx="3406">
                  <c:v>160.6</c:v>
                </c:pt>
                <c:pt idx="3407">
                  <c:v>160.7</c:v>
                </c:pt>
                <c:pt idx="3408">
                  <c:v>160.8</c:v>
                </c:pt>
                <c:pt idx="3409">
                  <c:v>160.9</c:v>
                </c:pt>
                <c:pt idx="3410">
                  <c:v>161</c:v>
                </c:pt>
                <c:pt idx="3411">
                  <c:v>161.1</c:v>
                </c:pt>
                <c:pt idx="3412">
                  <c:v>161.2</c:v>
                </c:pt>
                <c:pt idx="3413">
                  <c:v>161.3</c:v>
                </c:pt>
                <c:pt idx="3414">
                  <c:v>161.4</c:v>
                </c:pt>
                <c:pt idx="3415">
                  <c:v>161.5</c:v>
                </c:pt>
                <c:pt idx="3416">
                  <c:v>161.6</c:v>
                </c:pt>
                <c:pt idx="3417">
                  <c:v>161.7</c:v>
                </c:pt>
                <c:pt idx="3418">
                  <c:v>161.8</c:v>
                </c:pt>
                <c:pt idx="3419">
                  <c:v>161.9</c:v>
                </c:pt>
                <c:pt idx="3420">
                  <c:v>162</c:v>
                </c:pt>
                <c:pt idx="3421">
                  <c:v>162.1</c:v>
                </c:pt>
                <c:pt idx="3422">
                  <c:v>162.2</c:v>
                </c:pt>
                <c:pt idx="3423">
                  <c:v>162.3</c:v>
                </c:pt>
                <c:pt idx="3424">
                  <c:v>162.4</c:v>
                </c:pt>
                <c:pt idx="3425">
                  <c:v>162.5</c:v>
                </c:pt>
                <c:pt idx="3426">
                  <c:v>162.6</c:v>
                </c:pt>
                <c:pt idx="3427">
                  <c:v>162.7</c:v>
                </c:pt>
                <c:pt idx="3428">
                  <c:v>162.8</c:v>
                </c:pt>
                <c:pt idx="3429">
                  <c:v>162.9</c:v>
                </c:pt>
                <c:pt idx="3430">
                  <c:v>163</c:v>
                </c:pt>
                <c:pt idx="3431">
                  <c:v>163.1</c:v>
                </c:pt>
                <c:pt idx="3432">
                  <c:v>163.2</c:v>
                </c:pt>
                <c:pt idx="3433">
                  <c:v>163.3</c:v>
                </c:pt>
                <c:pt idx="3434">
                  <c:v>163.4</c:v>
                </c:pt>
                <c:pt idx="3435">
                  <c:v>163.5</c:v>
                </c:pt>
                <c:pt idx="3436">
                  <c:v>163.6</c:v>
                </c:pt>
                <c:pt idx="3437">
                  <c:v>163.7</c:v>
                </c:pt>
                <c:pt idx="3438">
                  <c:v>163.8</c:v>
                </c:pt>
                <c:pt idx="3439">
                  <c:v>163.9</c:v>
                </c:pt>
                <c:pt idx="3440">
                  <c:v>164</c:v>
                </c:pt>
                <c:pt idx="3441">
                  <c:v>164.1</c:v>
                </c:pt>
                <c:pt idx="3442">
                  <c:v>164.2</c:v>
                </c:pt>
                <c:pt idx="3443">
                  <c:v>164.3</c:v>
                </c:pt>
                <c:pt idx="3444">
                  <c:v>164.4</c:v>
                </c:pt>
                <c:pt idx="3445">
                  <c:v>164.5</c:v>
                </c:pt>
                <c:pt idx="3446">
                  <c:v>164.6</c:v>
                </c:pt>
                <c:pt idx="3447">
                  <c:v>164.7</c:v>
                </c:pt>
                <c:pt idx="3448">
                  <c:v>164.8</c:v>
                </c:pt>
                <c:pt idx="3449">
                  <c:v>164.9</c:v>
                </c:pt>
                <c:pt idx="3450">
                  <c:v>165</c:v>
                </c:pt>
                <c:pt idx="3451">
                  <c:v>165.1</c:v>
                </c:pt>
                <c:pt idx="3452">
                  <c:v>165.2</c:v>
                </c:pt>
                <c:pt idx="3453">
                  <c:v>165.3</c:v>
                </c:pt>
                <c:pt idx="3454">
                  <c:v>165.4</c:v>
                </c:pt>
                <c:pt idx="3455">
                  <c:v>165.5</c:v>
                </c:pt>
                <c:pt idx="3456">
                  <c:v>165.6</c:v>
                </c:pt>
                <c:pt idx="3457">
                  <c:v>165.7</c:v>
                </c:pt>
                <c:pt idx="3458">
                  <c:v>165.8</c:v>
                </c:pt>
                <c:pt idx="3459">
                  <c:v>165.9</c:v>
                </c:pt>
                <c:pt idx="3460">
                  <c:v>166</c:v>
                </c:pt>
                <c:pt idx="3461">
                  <c:v>166.1</c:v>
                </c:pt>
                <c:pt idx="3462">
                  <c:v>166.2</c:v>
                </c:pt>
                <c:pt idx="3463">
                  <c:v>166.3</c:v>
                </c:pt>
                <c:pt idx="3464">
                  <c:v>166.4</c:v>
                </c:pt>
                <c:pt idx="3465">
                  <c:v>166.5</c:v>
                </c:pt>
                <c:pt idx="3466">
                  <c:v>166.6</c:v>
                </c:pt>
                <c:pt idx="3467">
                  <c:v>166.7</c:v>
                </c:pt>
                <c:pt idx="3468">
                  <c:v>166.8</c:v>
                </c:pt>
                <c:pt idx="3469">
                  <c:v>166.9</c:v>
                </c:pt>
                <c:pt idx="3470">
                  <c:v>167</c:v>
                </c:pt>
                <c:pt idx="3471">
                  <c:v>167.1</c:v>
                </c:pt>
                <c:pt idx="3472">
                  <c:v>167.2</c:v>
                </c:pt>
                <c:pt idx="3473">
                  <c:v>167.3</c:v>
                </c:pt>
                <c:pt idx="3474">
                  <c:v>167.4</c:v>
                </c:pt>
                <c:pt idx="3475">
                  <c:v>167.5</c:v>
                </c:pt>
                <c:pt idx="3476">
                  <c:v>167.6</c:v>
                </c:pt>
                <c:pt idx="3477">
                  <c:v>167.7</c:v>
                </c:pt>
                <c:pt idx="3478">
                  <c:v>167.8</c:v>
                </c:pt>
                <c:pt idx="3479">
                  <c:v>167.9</c:v>
                </c:pt>
                <c:pt idx="3480">
                  <c:v>168</c:v>
                </c:pt>
                <c:pt idx="3481">
                  <c:v>168.1</c:v>
                </c:pt>
                <c:pt idx="3482">
                  <c:v>168.2</c:v>
                </c:pt>
                <c:pt idx="3483">
                  <c:v>168.3</c:v>
                </c:pt>
                <c:pt idx="3484">
                  <c:v>168.4</c:v>
                </c:pt>
                <c:pt idx="3485">
                  <c:v>168.5</c:v>
                </c:pt>
                <c:pt idx="3486">
                  <c:v>168.6</c:v>
                </c:pt>
                <c:pt idx="3487">
                  <c:v>168.7</c:v>
                </c:pt>
                <c:pt idx="3488">
                  <c:v>168.8</c:v>
                </c:pt>
                <c:pt idx="3489">
                  <c:v>168.9</c:v>
                </c:pt>
                <c:pt idx="3490">
                  <c:v>169</c:v>
                </c:pt>
                <c:pt idx="3491">
                  <c:v>169.1</c:v>
                </c:pt>
                <c:pt idx="3492">
                  <c:v>169.2</c:v>
                </c:pt>
                <c:pt idx="3493">
                  <c:v>169.3</c:v>
                </c:pt>
                <c:pt idx="3494">
                  <c:v>169.4</c:v>
                </c:pt>
                <c:pt idx="3495">
                  <c:v>169.5</c:v>
                </c:pt>
                <c:pt idx="3496">
                  <c:v>169.6</c:v>
                </c:pt>
                <c:pt idx="3497">
                  <c:v>169.7</c:v>
                </c:pt>
                <c:pt idx="3498">
                  <c:v>169.8</c:v>
                </c:pt>
                <c:pt idx="3499">
                  <c:v>169.9</c:v>
                </c:pt>
                <c:pt idx="3500">
                  <c:v>170</c:v>
                </c:pt>
                <c:pt idx="3501">
                  <c:v>170.1</c:v>
                </c:pt>
                <c:pt idx="3502">
                  <c:v>170.2</c:v>
                </c:pt>
                <c:pt idx="3503">
                  <c:v>170.3</c:v>
                </c:pt>
                <c:pt idx="3504">
                  <c:v>170.4</c:v>
                </c:pt>
                <c:pt idx="3505">
                  <c:v>170.5</c:v>
                </c:pt>
                <c:pt idx="3506">
                  <c:v>170.6</c:v>
                </c:pt>
                <c:pt idx="3507">
                  <c:v>170.7</c:v>
                </c:pt>
                <c:pt idx="3508">
                  <c:v>170.8</c:v>
                </c:pt>
                <c:pt idx="3509">
                  <c:v>170.9</c:v>
                </c:pt>
                <c:pt idx="3510">
                  <c:v>171</c:v>
                </c:pt>
                <c:pt idx="3511">
                  <c:v>171.1</c:v>
                </c:pt>
                <c:pt idx="3512">
                  <c:v>171.2</c:v>
                </c:pt>
                <c:pt idx="3513">
                  <c:v>171.3</c:v>
                </c:pt>
                <c:pt idx="3514">
                  <c:v>171.4</c:v>
                </c:pt>
                <c:pt idx="3515">
                  <c:v>171.5</c:v>
                </c:pt>
                <c:pt idx="3516">
                  <c:v>171.6</c:v>
                </c:pt>
                <c:pt idx="3517">
                  <c:v>171.7</c:v>
                </c:pt>
                <c:pt idx="3518">
                  <c:v>171.8</c:v>
                </c:pt>
                <c:pt idx="3519">
                  <c:v>171.9</c:v>
                </c:pt>
                <c:pt idx="3520">
                  <c:v>172</c:v>
                </c:pt>
                <c:pt idx="3521">
                  <c:v>172.1</c:v>
                </c:pt>
                <c:pt idx="3522">
                  <c:v>172.2</c:v>
                </c:pt>
                <c:pt idx="3523">
                  <c:v>172.3</c:v>
                </c:pt>
                <c:pt idx="3524">
                  <c:v>172.4</c:v>
                </c:pt>
                <c:pt idx="3525">
                  <c:v>172.5</c:v>
                </c:pt>
                <c:pt idx="3526">
                  <c:v>172.6</c:v>
                </c:pt>
                <c:pt idx="3527">
                  <c:v>172.7</c:v>
                </c:pt>
                <c:pt idx="3528">
                  <c:v>172.8</c:v>
                </c:pt>
                <c:pt idx="3529">
                  <c:v>172.9</c:v>
                </c:pt>
                <c:pt idx="3530">
                  <c:v>173</c:v>
                </c:pt>
                <c:pt idx="3531">
                  <c:v>173.1</c:v>
                </c:pt>
                <c:pt idx="3532">
                  <c:v>173.2</c:v>
                </c:pt>
                <c:pt idx="3533">
                  <c:v>173.3</c:v>
                </c:pt>
                <c:pt idx="3534">
                  <c:v>173.4</c:v>
                </c:pt>
                <c:pt idx="3535">
                  <c:v>173.5</c:v>
                </c:pt>
                <c:pt idx="3536">
                  <c:v>173.6</c:v>
                </c:pt>
                <c:pt idx="3537">
                  <c:v>173.7</c:v>
                </c:pt>
                <c:pt idx="3538">
                  <c:v>173.8</c:v>
                </c:pt>
                <c:pt idx="3539">
                  <c:v>173.9</c:v>
                </c:pt>
                <c:pt idx="3540">
                  <c:v>174</c:v>
                </c:pt>
                <c:pt idx="3541">
                  <c:v>174.1</c:v>
                </c:pt>
                <c:pt idx="3542">
                  <c:v>174.2</c:v>
                </c:pt>
                <c:pt idx="3543">
                  <c:v>174.3</c:v>
                </c:pt>
                <c:pt idx="3544">
                  <c:v>174.4</c:v>
                </c:pt>
                <c:pt idx="3545">
                  <c:v>174.5</c:v>
                </c:pt>
                <c:pt idx="3546">
                  <c:v>174.6</c:v>
                </c:pt>
                <c:pt idx="3547">
                  <c:v>174.7</c:v>
                </c:pt>
                <c:pt idx="3548">
                  <c:v>174.8</c:v>
                </c:pt>
                <c:pt idx="3549">
                  <c:v>174.9</c:v>
                </c:pt>
                <c:pt idx="3550">
                  <c:v>175</c:v>
                </c:pt>
                <c:pt idx="3551">
                  <c:v>175.1</c:v>
                </c:pt>
                <c:pt idx="3552">
                  <c:v>175.2</c:v>
                </c:pt>
                <c:pt idx="3553">
                  <c:v>175.3</c:v>
                </c:pt>
                <c:pt idx="3554">
                  <c:v>175.4</c:v>
                </c:pt>
                <c:pt idx="3555">
                  <c:v>175.5</c:v>
                </c:pt>
                <c:pt idx="3556">
                  <c:v>175.6</c:v>
                </c:pt>
                <c:pt idx="3557">
                  <c:v>175.7</c:v>
                </c:pt>
                <c:pt idx="3558">
                  <c:v>175.8</c:v>
                </c:pt>
                <c:pt idx="3559">
                  <c:v>175.9</c:v>
                </c:pt>
                <c:pt idx="3560">
                  <c:v>176</c:v>
                </c:pt>
                <c:pt idx="3561">
                  <c:v>176.1</c:v>
                </c:pt>
                <c:pt idx="3562">
                  <c:v>176.2</c:v>
                </c:pt>
                <c:pt idx="3563">
                  <c:v>176.3</c:v>
                </c:pt>
                <c:pt idx="3564">
                  <c:v>176.4</c:v>
                </c:pt>
                <c:pt idx="3565">
                  <c:v>176.5</c:v>
                </c:pt>
                <c:pt idx="3566">
                  <c:v>176.6</c:v>
                </c:pt>
                <c:pt idx="3567">
                  <c:v>176.7</c:v>
                </c:pt>
                <c:pt idx="3568">
                  <c:v>176.8</c:v>
                </c:pt>
                <c:pt idx="3569">
                  <c:v>176.9</c:v>
                </c:pt>
                <c:pt idx="3570">
                  <c:v>177</c:v>
                </c:pt>
                <c:pt idx="3571">
                  <c:v>177.1</c:v>
                </c:pt>
                <c:pt idx="3572">
                  <c:v>177.2</c:v>
                </c:pt>
                <c:pt idx="3573">
                  <c:v>177.3</c:v>
                </c:pt>
                <c:pt idx="3574">
                  <c:v>177.4</c:v>
                </c:pt>
                <c:pt idx="3575">
                  <c:v>177.5</c:v>
                </c:pt>
                <c:pt idx="3576">
                  <c:v>177.6</c:v>
                </c:pt>
                <c:pt idx="3577">
                  <c:v>177.7</c:v>
                </c:pt>
                <c:pt idx="3578">
                  <c:v>177.8</c:v>
                </c:pt>
                <c:pt idx="3579">
                  <c:v>177.9</c:v>
                </c:pt>
                <c:pt idx="3580">
                  <c:v>178</c:v>
                </c:pt>
                <c:pt idx="3581">
                  <c:v>178.1</c:v>
                </c:pt>
                <c:pt idx="3582">
                  <c:v>178.2</c:v>
                </c:pt>
                <c:pt idx="3583">
                  <c:v>178.3</c:v>
                </c:pt>
                <c:pt idx="3584">
                  <c:v>178.4</c:v>
                </c:pt>
                <c:pt idx="3585">
                  <c:v>178.5</c:v>
                </c:pt>
                <c:pt idx="3586">
                  <c:v>178.6</c:v>
                </c:pt>
                <c:pt idx="3587">
                  <c:v>178.7</c:v>
                </c:pt>
                <c:pt idx="3588">
                  <c:v>178.8</c:v>
                </c:pt>
                <c:pt idx="3589">
                  <c:v>178.9</c:v>
                </c:pt>
                <c:pt idx="3590">
                  <c:v>179</c:v>
                </c:pt>
                <c:pt idx="3591">
                  <c:v>179.1</c:v>
                </c:pt>
                <c:pt idx="3592">
                  <c:v>179.2</c:v>
                </c:pt>
                <c:pt idx="3593">
                  <c:v>179.3</c:v>
                </c:pt>
                <c:pt idx="3594">
                  <c:v>179.4</c:v>
                </c:pt>
                <c:pt idx="3595">
                  <c:v>179.5</c:v>
                </c:pt>
                <c:pt idx="3596">
                  <c:v>179.6</c:v>
                </c:pt>
                <c:pt idx="3597">
                  <c:v>179.7</c:v>
                </c:pt>
                <c:pt idx="3598">
                  <c:v>179.8</c:v>
                </c:pt>
                <c:pt idx="3599">
                  <c:v>179.9</c:v>
                </c:pt>
                <c:pt idx="3600">
                  <c:v>180</c:v>
                </c:pt>
                <c:pt idx="3601">
                  <c:v>次の級</c:v>
                </c:pt>
              </c:strCache>
            </c:strRef>
          </c:cat>
          <c:val>
            <c:numRef>
              <c:f>Sheet7!$B$2:$B$3603</c:f>
              <c:numCache>
                <c:formatCode>General</c:formatCode>
                <c:ptCount val="3602"/>
                <c:pt idx="0">
                  <c:v>0</c:v>
                </c:pt>
                <c:pt idx="1">
                  <c:v>0</c:v>
                </c:pt>
                <c:pt idx="2">
                  <c:v>0</c:v>
                </c:pt>
                <c:pt idx="3">
                  <c:v>0</c:v>
                </c:pt>
                <c:pt idx="4">
                  <c:v>0</c:v>
                </c:pt>
                <c:pt idx="5">
                  <c:v>1</c:v>
                </c:pt>
                <c:pt idx="6">
                  <c:v>0</c:v>
                </c:pt>
                <c:pt idx="7">
                  <c:v>0</c:v>
                </c:pt>
                <c:pt idx="8">
                  <c:v>0</c:v>
                </c:pt>
                <c:pt idx="9">
                  <c:v>0</c:v>
                </c:pt>
                <c:pt idx="10">
                  <c:v>0</c:v>
                </c:pt>
                <c:pt idx="11">
                  <c:v>0</c:v>
                </c:pt>
                <c:pt idx="12">
                  <c:v>0</c:v>
                </c:pt>
                <c:pt idx="13">
                  <c:v>0</c:v>
                </c:pt>
                <c:pt idx="14">
                  <c:v>0</c:v>
                </c:pt>
                <c:pt idx="15">
                  <c:v>0</c:v>
                </c:pt>
                <c:pt idx="16">
                  <c:v>0</c:v>
                </c:pt>
                <c:pt idx="17">
                  <c:v>0</c:v>
                </c:pt>
                <c:pt idx="18">
                  <c:v>0</c:v>
                </c:pt>
                <c:pt idx="19">
                  <c:v>1</c:v>
                </c:pt>
                <c:pt idx="20">
                  <c:v>0</c:v>
                </c:pt>
                <c:pt idx="21">
                  <c:v>0</c:v>
                </c:pt>
                <c:pt idx="22">
                  <c:v>0</c:v>
                </c:pt>
                <c:pt idx="23">
                  <c:v>0</c:v>
                </c:pt>
                <c:pt idx="24">
                  <c:v>0</c:v>
                </c:pt>
                <c:pt idx="25">
                  <c:v>0</c:v>
                </c:pt>
                <c:pt idx="26">
                  <c:v>1</c:v>
                </c:pt>
                <c:pt idx="27">
                  <c:v>0</c:v>
                </c:pt>
                <c:pt idx="28">
                  <c:v>0</c:v>
                </c:pt>
                <c:pt idx="29">
                  <c:v>1</c:v>
                </c:pt>
                <c:pt idx="30">
                  <c:v>0</c:v>
                </c:pt>
                <c:pt idx="31">
                  <c:v>0</c:v>
                </c:pt>
                <c:pt idx="32">
                  <c:v>0</c:v>
                </c:pt>
                <c:pt idx="33">
                  <c:v>0</c:v>
                </c:pt>
                <c:pt idx="34">
                  <c:v>1</c:v>
                </c:pt>
                <c:pt idx="35">
                  <c:v>0</c:v>
                </c:pt>
                <c:pt idx="36">
                  <c:v>0</c:v>
                </c:pt>
                <c:pt idx="37">
                  <c:v>0</c:v>
                </c:pt>
                <c:pt idx="38">
                  <c:v>0</c:v>
                </c:pt>
                <c:pt idx="39">
                  <c:v>0</c:v>
                </c:pt>
                <c:pt idx="40">
                  <c:v>0</c:v>
                </c:pt>
                <c:pt idx="41">
                  <c:v>1</c:v>
                </c:pt>
                <c:pt idx="42">
                  <c:v>1</c:v>
                </c:pt>
                <c:pt idx="43">
                  <c:v>0</c:v>
                </c:pt>
                <c:pt idx="44">
                  <c:v>0</c:v>
                </c:pt>
                <c:pt idx="45">
                  <c:v>0</c:v>
                </c:pt>
                <c:pt idx="46">
                  <c:v>0</c:v>
                </c:pt>
                <c:pt idx="47">
                  <c:v>1</c:v>
                </c:pt>
                <c:pt idx="48">
                  <c:v>0</c:v>
                </c:pt>
                <c:pt idx="49">
                  <c:v>0</c:v>
                </c:pt>
                <c:pt idx="50">
                  <c:v>1</c:v>
                </c:pt>
                <c:pt idx="51">
                  <c:v>0</c:v>
                </c:pt>
                <c:pt idx="52">
                  <c:v>0</c:v>
                </c:pt>
                <c:pt idx="53">
                  <c:v>0</c:v>
                </c:pt>
                <c:pt idx="54">
                  <c:v>0</c:v>
                </c:pt>
                <c:pt idx="55">
                  <c:v>0</c:v>
                </c:pt>
                <c:pt idx="56">
                  <c:v>0</c:v>
                </c:pt>
                <c:pt idx="57">
                  <c:v>0</c:v>
                </c:pt>
                <c:pt idx="58">
                  <c:v>0</c:v>
                </c:pt>
                <c:pt idx="59">
                  <c:v>0</c:v>
                </c:pt>
                <c:pt idx="60">
                  <c:v>0</c:v>
                </c:pt>
                <c:pt idx="61">
                  <c:v>0</c:v>
                </c:pt>
                <c:pt idx="62">
                  <c:v>0</c:v>
                </c:pt>
                <c:pt idx="63">
                  <c:v>1</c:v>
                </c:pt>
                <c:pt idx="64">
                  <c:v>0</c:v>
                </c:pt>
                <c:pt idx="65">
                  <c:v>1</c:v>
                </c:pt>
                <c:pt idx="66">
                  <c:v>0</c:v>
                </c:pt>
                <c:pt idx="67">
                  <c:v>1</c:v>
                </c:pt>
                <c:pt idx="68">
                  <c:v>0</c:v>
                </c:pt>
                <c:pt idx="69">
                  <c:v>0</c:v>
                </c:pt>
                <c:pt idx="70">
                  <c:v>0</c:v>
                </c:pt>
                <c:pt idx="71">
                  <c:v>0</c:v>
                </c:pt>
                <c:pt idx="72">
                  <c:v>0</c:v>
                </c:pt>
                <c:pt idx="73">
                  <c:v>1</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1</c:v>
                </c:pt>
                <c:pt idx="116">
                  <c:v>1</c:v>
                </c:pt>
                <c:pt idx="117">
                  <c:v>0</c:v>
                </c:pt>
                <c:pt idx="118">
                  <c:v>0</c:v>
                </c:pt>
                <c:pt idx="119">
                  <c:v>0</c:v>
                </c:pt>
                <c:pt idx="120">
                  <c:v>0</c:v>
                </c:pt>
                <c:pt idx="121">
                  <c:v>0</c:v>
                </c:pt>
                <c:pt idx="122">
                  <c:v>0</c:v>
                </c:pt>
                <c:pt idx="123">
                  <c:v>0</c:v>
                </c:pt>
                <c:pt idx="124">
                  <c:v>0</c:v>
                </c:pt>
                <c:pt idx="125">
                  <c:v>0</c:v>
                </c:pt>
                <c:pt idx="126">
                  <c:v>0</c:v>
                </c:pt>
                <c:pt idx="127">
                  <c:v>0</c:v>
                </c:pt>
                <c:pt idx="128">
                  <c:v>0</c:v>
                </c:pt>
                <c:pt idx="129">
                  <c:v>1</c:v>
                </c:pt>
                <c:pt idx="130">
                  <c:v>0</c:v>
                </c:pt>
                <c:pt idx="131">
                  <c:v>0</c:v>
                </c:pt>
                <c:pt idx="132">
                  <c:v>0</c:v>
                </c:pt>
                <c:pt idx="133">
                  <c:v>0</c:v>
                </c:pt>
                <c:pt idx="134">
                  <c:v>0</c:v>
                </c:pt>
                <c:pt idx="135">
                  <c:v>1</c:v>
                </c:pt>
                <c:pt idx="136">
                  <c:v>0</c:v>
                </c:pt>
                <c:pt idx="137">
                  <c:v>0</c:v>
                </c:pt>
                <c:pt idx="138">
                  <c:v>0</c:v>
                </c:pt>
                <c:pt idx="139">
                  <c:v>0</c:v>
                </c:pt>
                <c:pt idx="140">
                  <c:v>0</c:v>
                </c:pt>
                <c:pt idx="141">
                  <c:v>0</c:v>
                </c:pt>
                <c:pt idx="142">
                  <c:v>0</c:v>
                </c:pt>
                <c:pt idx="143">
                  <c:v>0</c:v>
                </c:pt>
                <c:pt idx="144">
                  <c:v>0</c:v>
                </c:pt>
                <c:pt idx="145">
                  <c:v>0</c:v>
                </c:pt>
                <c:pt idx="146">
                  <c:v>1</c:v>
                </c:pt>
                <c:pt idx="147">
                  <c:v>0</c:v>
                </c:pt>
                <c:pt idx="148">
                  <c:v>0</c:v>
                </c:pt>
                <c:pt idx="149">
                  <c:v>1</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1</c:v>
                </c:pt>
                <c:pt idx="192">
                  <c:v>0</c:v>
                </c:pt>
                <c:pt idx="193">
                  <c:v>0</c:v>
                </c:pt>
                <c:pt idx="194">
                  <c:v>0</c:v>
                </c:pt>
                <c:pt idx="195">
                  <c:v>0</c:v>
                </c:pt>
                <c:pt idx="196">
                  <c:v>1</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1</c:v>
                </c:pt>
                <c:pt idx="1374">
                  <c:v>0</c:v>
                </c:pt>
                <c:pt idx="1375">
                  <c:v>0</c:v>
                </c:pt>
                <c:pt idx="1376">
                  <c:v>0</c:v>
                </c:pt>
                <c:pt idx="1377">
                  <c:v>1</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1</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1</c:v>
                </c:pt>
                <c:pt idx="1432">
                  <c:v>0</c:v>
                </c:pt>
                <c:pt idx="1433">
                  <c:v>1</c:v>
                </c:pt>
                <c:pt idx="1434">
                  <c:v>1</c:v>
                </c:pt>
                <c:pt idx="1435">
                  <c:v>0</c:v>
                </c:pt>
                <c:pt idx="1436">
                  <c:v>0</c:v>
                </c:pt>
                <c:pt idx="1437">
                  <c:v>0</c:v>
                </c:pt>
                <c:pt idx="1438">
                  <c:v>0</c:v>
                </c:pt>
                <c:pt idx="1439">
                  <c:v>1</c:v>
                </c:pt>
                <c:pt idx="1440">
                  <c:v>0</c:v>
                </c:pt>
                <c:pt idx="1441">
                  <c:v>0</c:v>
                </c:pt>
                <c:pt idx="1442">
                  <c:v>0</c:v>
                </c:pt>
                <c:pt idx="1443">
                  <c:v>0</c:v>
                </c:pt>
                <c:pt idx="1444">
                  <c:v>0</c:v>
                </c:pt>
                <c:pt idx="1445">
                  <c:v>1</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1</c:v>
                </c:pt>
                <c:pt idx="1461">
                  <c:v>0</c:v>
                </c:pt>
                <c:pt idx="1462">
                  <c:v>0</c:v>
                </c:pt>
                <c:pt idx="1463">
                  <c:v>0</c:v>
                </c:pt>
                <c:pt idx="1464">
                  <c:v>1</c:v>
                </c:pt>
                <c:pt idx="1465">
                  <c:v>0</c:v>
                </c:pt>
                <c:pt idx="1466">
                  <c:v>1</c:v>
                </c:pt>
                <c:pt idx="1467">
                  <c:v>0</c:v>
                </c:pt>
                <c:pt idx="1468">
                  <c:v>1</c:v>
                </c:pt>
                <c:pt idx="1469">
                  <c:v>1</c:v>
                </c:pt>
                <c:pt idx="1470">
                  <c:v>1</c:v>
                </c:pt>
                <c:pt idx="1471">
                  <c:v>0</c:v>
                </c:pt>
                <c:pt idx="1472">
                  <c:v>1</c:v>
                </c:pt>
                <c:pt idx="1473">
                  <c:v>1</c:v>
                </c:pt>
                <c:pt idx="1474">
                  <c:v>0</c:v>
                </c:pt>
                <c:pt idx="1475">
                  <c:v>1</c:v>
                </c:pt>
                <c:pt idx="1476">
                  <c:v>1</c:v>
                </c:pt>
                <c:pt idx="1477">
                  <c:v>2</c:v>
                </c:pt>
                <c:pt idx="1478">
                  <c:v>0</c:v>
                </c:pt>
                <c:pt idx="1479">
                  <c:v>0</c:v>
                </c:pt>
                <c:pt idx="1480">
                  <c:v>0</c:v>
                </c:pt>
                <c:pt idx="1481">
                  <c:v>1</c:v>
                </c:pt>
                <c:pt idx="1482">
                  <c:v>0</c:v>
                </c:pt>
                <c:pt idx="1483">
                  <c:v>0</c:v>
                </c:pt>
                <c:pt idx="1484">
                  <c:v>0</c:v>
                </c:pt>
                <c:pt idx="1485">
                  <c:v>0</c:v>
                </c:pt>
                <c:pt idx="1486">
                  <c:v>0</c:v>
                </c:pt>
                <c:pt idx="1487">
                  <c:v>0</c:v>
                </c:pt>
                <c:pt idx="1488">
                  <c:v>0</c:v>
                </c:pt>
                <c:pt idx="1489">
                  <c:v>1</c:v>
                </c:pt>
                <c:pt idx="1490">
                  <c:v>1</c:v>
                </c:pt>
                <c:pt idx="1491">
                  <c:v>1</c:v>
                </c:pt>
                <c:pt idx="1492">
                  <c:v>1</c:v>
                </c:pt>
                <c:pt idx="1493">
                  <c:v>0</c:v>
                </c:pt>
                <c:pt idx="1494">
                  <c:v>0</c:v>
                </c:pt>
                <c:pt idx="1495">
                  <c:v>1</c:v>
                </c:pt>
                <c:pt idx="1496">
                  <c:v>1</c:v>
                </c:pt>
                <c:pt idx="1497">
                  <c:v>0</c:v>
                </c:pt>
                <c:pt idx="1498">
                  <c:v>0</c:v>
                </c:pt>
                <c:pt idx="1499">
                  <c:v>1</c:v>
                </c:pt>
                <c:pt idx="1500">
                  <c:v>0</c:v>
                </c:pt>
                <c:pt idx="1501">
                  <c:v>0</c:v>
                </c:pt>
                <c:pt idx="1502">
                  <c:v>0</c:v>
                </c:pt>
                <c:pt idx="1503">
                  <c:v>0</c:v>
                </c:pt>
                <c:pt idx="1504">
                  <c:v>0</c:v>
                </c:pt>
                <c:pt idx="1505">
                  <c:v>1</c:v>
                </c:pt>
                <c:pt idx="1506">
                  <c:v>0</c:v>
                </c:pt>
                <c:pt idx="1507">
                  <c:v>1</c:v>
                </c:pt>
                <c:pt idx="1508">
                  <c:v>0</c:v>
                </c:pt>
                <c:pt idx="1509">
                  <c:v>1</c:v>
                </c:pt>
                <c:pt idx="1510">
                  <c:v>0</c:v>
                </c:pt>
                <c:pt idx="1511">
                  <c:v>0</c:v>
                </c:pt>
                <c:pt idx="1512">
                  <c:v>1</c:v>
                </c:pt>
                <c:pt idx="1513">
                  <c:v>0</c:v>
                </c:pt>
                <c:pt idx="1514">
                  <c:v>1</c:v>
                </c:pt>
                <c:pt idx="1515">
                  <c:v>0</c:v>
                </c:pt>
                <c:pt idx="1516">
                  <c:v>0</c:v>
                </c:pt>
                <c:pt idx="1517">
                  <c:v>1</c:v>
                </c:pt>
                <c:pt idx="1518">
                  <c:v>3</c:v>
                </c:pt>
                <c:pt idx="1519">
                  <c:v>1</c:v>
                </c:pt>
                <c:pt idx="1520">
                  <c:v>3</c:v>
                </c:pt>
                <c:pt idx="1521">
                  <c:v>2</c:v>
                </c:pt>
                <c:pt idx="1522">
                  <c:v>0</c:v>
                </c:pt>
                <c:pt idx="1523">
                  <c:v>3</c:v>
                </c:pt>
                <c:pt idx="1524">
                  <c:v>2</c:v>
                </c:pt>
                <c:pt idx="1525">
                  <c:v>2</c:v>
                </c:pt>
                <c:pt idx="1526">
                  <c:v>1</c:v>
                </c:pt>
                <c:pt idx="1527">
                  <c:v>1</c:v>
                </c:pt>
                <c:pt idx="1528">
                  <c:v>2</c:v>
                </c:pt>
                <c:pt idx="1529">
                  <c:v>1</c:v>
                </c:pt>
                <c:pt idx="1530">
                  <c:v>2</c:v>
                </c:pt>
                <c:pt idx="1531">
                  <c:v>1</c:v>
                </c:pt>
                <c:pt idx="1532">
                  <c:v>1</c:v>
                </c:pt>
                <c:pt idx="1533">
                  <c:v>1</c:v>
                </c:pt>
                <c:pt idx="1534">
                  <c:v>2</c:v>
                </c:pt>
                <c:pt idx="1535">
                  <c:v>0</c:v>
                </c:pt>
                <c:pt idx="1536">
                  <c:v>2</c:v>
                </c:pt>
                <c:pt idx="1537">
                  <c:v>0</c:v>
                </c:pt>
                <c:pt idx="1538">
                  <c:v>2</c:v>
                </c:pt>
                <c:pt idx="1539">
                  <c:v>1</c:v>
                </c:pt>
                <c:pt idx="1540">
                  <c:v>1</c:v>
                </c:pt>
                <c:pt idx="1541">
                  <c:v>4</c:v>
                </c:pt>
                <c:pt idx="1542">
                  <c:v>4</c:v>
                </c:pt>
                <c:pt idx="1543">
                  <c:v>1</c:v>
                </c:pt>
                <c:pt idx="1544">
                  <c:v>2</c:v>
                </c:pt>
                <c:pt idx="1545">
                  <c:v>5</c:v>
                </c:pt>
                <c:pt idx="1546">
                  <c:v>1</c:v>
                </c:pt>
                <c:pt idx="1547">
                  <c:v>3</c:v>
                </c:pt>
                <c:pt idx="1548">
                  <c:v>0</c:v>
                </c:pt>
                <c:pt idx="1549">
                  <c:v>2</c:v>
                </c:pt>
                <c:pt idx="1550">
                  <c:v>1</c:v>
                </c:pt>
                <c:pt idx="1551">
                  <c:v>3</c:v>
                </c:pt>
                <c:pt idx="1552">
                  <c:v>1</c:v>
                </c:pt>
                <c:pt idx="1553">
                  <c:v>2</c:v>
                </c:pt>
                <c:pt idx="1554">
                  <c:v>6</c:v>
                </c:pt>
                <c:pt idx="1555">
                  <c:v>1</c:v>
                </c:pt>
                <c:pt idx="1556">
                  <c:v>2</c:v>
                </c:pt>
                <c:pt idx="1557">
                  <c:v>0</c:v>
                </c:pt>
                <c:pt idx="1558">
                  <c:v>1</c:v>
                </c:pt>
                <c:pt idx="1559">
                  <c:v>4</c:v>
                </c:pt>
                <c:pt idx="1560">
                  <c:v>0</c:v>
                </c:pt>
                <c:pt idx="1561">
                  <c:v>1</c:v>
                </c:pt>
                <c:pt idx="1562">
                  <c:v>2</c:v>
                </c:pt>
                <c:pt idx="1563">
                  <c:v>3</c:v>
                </c:pt>
                <c:pt idx="1564">
                  <c:v>3</c:v>
                </c:pt>
                <c:pt idx="1565">
                  <c:v>6</c:v>
                </c:pt>
                <c:pt idx="1566">
                  <c:v>3</c:v>
                </c:pt>
                <c:pt idx="1567">
                  <c:v>4</c:v>
                </c:pt>
                <c:pt idx="1568">
                  <c:v>6</c:v>
                </c:pt>
                <c:pt idx="1569">
                  <c:v>2</c:v>
                </c:pt>
                <c:pt idx="1570">
                  <c:v>1</c:v>
                </c:pt>
                <c:pt idx="1571">
                  <c:v>0</c:v>
                </c:pt>
                <c:pt idx="1572">
                  <c:v>5</c:v>
                </c:pt>
                <c:pt idx="1573">
                  <c:v>1</c:v>
                </c:pt>
                <c:pt idx="1574">
                  <c:v>3</c:v>
                </c:pt>
                <c:pt idx="1575">
                  <c:v>4</c:v>
                </c:pt>
                <c:pt idx="1576">
                  <c:v>4</c:v>
                </c:pt>
                <c:pt idx="1577">
                  <c:v>1</c:v>
                </c:pt>
                <c:pt idx="1578">
                  <c:v>4</c:v>
                </c:pt>
                <c:pt idx="1579">
                  <c:v>4</c:v>
                </c:pt>
                <c:pt idx="1580">
                  <c:v>8</c:v>
                </c:pt>
                <c:pt idx="1581">
                  <c:v>2</c:v>
                </c:pt>
                <c:pt idx="1582">
                  <c:v>2</c:v>
                </c:pt>
                <c:pt idx="1583">
                  <c:v>4</c:v>
                </c:pt>
                <c:pt idx="1584">
                  <c:v>3</c:v>
                </c:pt>
                <c:pt idx="1585">
                  <c:v>5</c:v>
                </c:pt>
                <c:pt idx="1586">
                  <c:v>1</c:v>
                </c:pt>
                <c:pt idx="1587">
                  <c:v>7</c:v>
                </c:pt>
                <c:pt idx="1588">
                  <c:v>6</c:v>
                </c:pt>
                <c:pt idx="1589">
                  <c:v>6</c:v>
                </c:pt>
                <c:pt idx="1590">
                  <c:v>8</c:v>
                </c:pt>
                <c:pt idx="1591">
                  <c:v>4</c:v>
                </c:pt>
                <c:pt idx="1592">
                  <c:v>7</c:v>
                </c:pt>
                <c:pt idx="1593">
                  <c:v>7</c:v>
                </c:pt>
                <c:pt idx="1594">
                  <c:v>5</c:v>
                </c:pt>
                <c:pt idx="1595">
                  <c:v>2</c:v>
                </c:pt>
                <c:pt idx="1596">
                  <c:v>5</c:v>
                </c:pt>
                <c:pt idx="1597">
                  <c:v>6</c:v>
                </c:pt>
                <c:pt idx="1598">
                  <c:v>8</c:v>
                </c:pt>
                <c:pt idx="1599">
                  <c:v>7</c:v>
                </c:pt>
                <c:pt idx="1600">
                  <c:v>2</c:v>
                </c:pt>
                <c:pt idx="1601">
                  <c:v>7</c:v>
                </c:pt>
                <c:pt idx="1602">
                  <c:v>10</c:v>
                </c:pt>
                <c:pt idx="1603">
                  <c:v>8</c:v>
                </c:pt>
                <c:pt idx="1604">
                  <c:v>6</c:v>
                </c:pt>
                <c:pt idx="1605">
                  <c:v>7</c:v>
                </c:pt>
                <c:pt idx="1606">
                  <c:v>7</c:v>
                </c:pt>
                <c:pt idx="1607">
                  <c:v>5</c:v>
                </c:pt>
                <c:pt idx="1608">
                  <c:v>13</c:v>
                </c:pt>
                <c:pt idx="1609">
                  <c:v>8</c:v>
                </c:pt>
                <c:pt idx="1610">
                  <c:v>9</c:v>
                </c:pt>
                <c:pt idx="1611">
                  <c:v>7</c:v>
                </c:pt>
                <c:pt idx="1612">
                  <c:v>4</c:v>
                </c:pt>
                <c:pt idx="1613">
                  <c:v>6</c:v>
                </c:pt>
                <c:pt idx="1614">
                  <c:v>11</c:v>
                </c:pt>
                <c:pt idx="1615">
                  <c:v>7</c:v>
                </c:pt>
                <c:pt idx="1616">
                  <c:v>4</c:v>
                </c:pt>
                <c:pt idx="1617">
                  <c:v>5</c:v>
                </c:pt>
                <c:pt idx="1618">
                  <c:v>7</c:v>
                </c:pt>
                <c:pt idx="1619">
                  <c:v>6</c:v>
                </c:pt>
                <c:pt idx="1620">
                  <c:v>6</c:v>
                </c:pt>
                <c:pt idx="1621">
                  <c:v>10</c:v>
                </c:pt>
                <c:pt idx="1622">
                  <c:v>9</c:v>
                </c:pt>
                <c:pt idx="1623">
                  <c:v>12</c:v>
                </c:pt>
                <c:pt idx="1624">
                  <c:v>15</c:v>
                </c:pt>
                <c:pt idx="1625">
                  <c:v>3</c:v>
                </c:pt>
                <c:pt idx="1626">
                  <c:v>12</c:v>
                </c:pt>
                <c:pt idx="1627">
                  <c:v>10</c:v>
                </c:pt>
                <c:pt idx="1628">
                  <c:v>10</c:v>
                </c:pt>
                <c:pt idx="1629">
                  <c:v>13</c:v>
                </c:pt>
                <c:pt idx="1630">
                  <c:v>13</c:v>
                </c:pt>
                <c:pt idx="1631">
                  <c:v>12</c:v>
                </c:pt>
                <c:pt idx="1632">
                  <c:v>16</c:v>
                </c:pt>
                <c:pt idx="1633">
                  <c:v>8</c:v>
                </c:pt>
                <c:pt idx="1634">
                  <c:v>10</c:v>
                </c:pt>
                <c:pt idx="1635">
                  <c:v>8</c:v>
                </c:pt>
                <c:pt idx="1636">
                  <c:v>8</c:v>
                </c:pt>
                <c:pt idx="1637">
                  <c:v>13</c:v>
                </c:pt>
                <c:pt idx="1638">
                  <c:v>19</c:v>
                </c:pt>
                <c:pt idx="1639">
                  <c:v>17</c:v>
                </c:pt>
                <c:pt idx="1640">
                  <c:v>12</c:v>
                </c:pt>
                <c:pt idx="1641">
                  <c:v>12</c:v>
                </c:pt>
                <c:pt idx="1642">
                  <c:v>13</c:v>
                </c:pt>
                <c:pt idx="1643">
                  <c:v>12</c:v>
                </c:pt>
                <c:pt idx="1644">
                  <c:v>10</c:v>
                </c:pt>
                <c:pt idx="1645">
                  <c:v>12</c:v>
                </c:pt>
                <c:pt idx="1646">
                  <c:v>17</c:v>
                </c:pt>
                <c:pt idx="1647">
                  <c:v>8</c:v>
                </c:pt>
                <c:pt idx="1648">
                  <c:v>12</c:v>
                </c:pt>
                <c:pt idx="1649">
                  <c:v>11</c:v>
                </c:pt>
                <c:pt idx="1650">
                  <c:v>8</c:v>
                </c:pt>
                <c:pt idx="1651">
                  <c:v>15</c:v>
                </c:pt>
                <c:pt idx="1652">
                  <c:v>12</c:v>
                </c:pt>
                <c:pt idx="1653">
                  <c:v>13</c:v>
                </c:pt>
                <c:pt idx="1654">
                  <c:v>13</c:v>
                </c:pt>
                <c:pt idx="1655">
                  <c:v>17</c:v>
                </c:pt>
                <c:pt idx="1656">
                  <c:v>8</c:v>
                </c:pt>
                <c:pt idx="1657">
                  <c:v>21</c:v>
                </c:pt>
                <c:pt idx="1658">
                  <c:v>11</c:v>
                </c:pt>
                <c:pt idx="1659">
                  <c:v>12</c:v>
                </c:pt>
                <c:pt idx="1660">
                  <c:v>10</c:v>
                </c:pt>
                <c:pt idx="1661">
                  <c:v>10</c:v>
                </c:pt>
                <c:pt idx="1662">
                  <c:v>19</c:v>
                </c:pt>
                <c:pt idx="1663">
                  <c:v>13</c:v>
                </c:pt>
                <c:pt idx="1664">
                  <c:v>14</c:v>
                </c:pt>
                <c:pt idx="1665">
                  <c:v>14</c:v>
                </c:pt>
                <c:pt idx="1666">
                  <c:v>11</c:v>
                </c:pt>
                <c:pt idx="1667">
                  <c:v>16</c:v>
                </c:pt>
                <c:pt idx="1668">
                  <c:v>16</c:v>
                </c:pt>
                <c:pt idx="1669">
                  <c:v>23</c:v>
                </c:pt>
                <c:pt idx="1670">
                  <c:v>16</c:v>
                </c:pt>
                <c:pt idx="1671">
                  <c:v>16</c:v>
                </c:pt>
                <c:pt idx="1672">
                  <c:v>16</c:v>
                </c:pt>
                <c:pt idx="1673">
                  <c:v>17</c:v>
                </c:pt>
                <c:pt idx="1674">
                  <c:v>22</c:v>
                </c:pt>
                <c:pt idx="1675">
                  <c:v>13</c:v>
                </c:pt>
                <c:pt idx="1676">
                  <c:v>27</c:v>
                </c:pt>
                <c:pt idx="1677">
                  <c:v>23</c:v>
                </c:pt>
                <c:pt idx="1678">
                  <c:v>17</c:v>
                </c:pt>
                <c:pt idx="1679">
                  <c:v>23</c:v>
                </c:pt>
                <c:pt idx="1680">
                  <c:v>26</c:v>
                </c:pt>
                <c:pt idx="1681">
                  <c:v>24</c:v>
                </c:pt>
                <c:pt idx="1682">
                  <c:v>16</c:v>
                </c:pt>
                <c:pt idx="1683">
                  <c:v>29</c:v>
                </c:pt>
                <c:pt idx="1684">
                  <c:v>12</c:v>
                </c:pt>
                <c:pt idx="1685">
                  <c:v>20</c:v>
                </c:pt>
                <c:pt idx="1686">
                  <c:v>15</c:v>
                </c:pt>
                <c:pt idx="1687">
                  <c:v>29</c:v>
                </c:pt>
                <c:pt idx="1688">
                  <c:v>21</c:v>
                </c:pt>
                <c:pt idx="1689">
                  <c:v>18</c:v>
                </c:pt>
                <c:pt idx="1690">
                  <c:v>18</c:v>
                </c:pt>
                <c:pt idx="1691">
                  <c:v>13</c:v>
                </c:pt>
                <c:pt idx="1692">
                  <c:v>23</c:v>
                </c:pt>
                <c:pt idx="1693">
                  <c:v>18</c:v>
                </c:pt>
                <c:pt idx="1694">
                  <c:v>15</c:v>
                </c:pt>
                <c:pt idx="1695">
                  <c:v>20</c:v>
                </c:pt>
                <c:pt idx="1696">
                  <c:v>33</c:v>
                </c:pt>
                <c:pt idx="1697">
                  <c:v>21</c:v>
                </c:pt>
                <c:pt idx="1698">
                  <c:v>34</c:v>
                </c:pt>
                <c:pt idx="1699">
                  <c:v>16</c:v>
                </c:pt>
                <c:pt idx="1700">
                  <c:v>21</c:v>
                </c:pt>
                <c:pt idx="1701">
                  <c:v>25</c:v>
                </c:pt>
                <c:pt idx="1702">
                  <c:v>25</c:v>
                </c:pt>
                <c:pt idx="1703">
                  <c:v>22</c:v>
                </c:pt>
                <c:pt idx="1704">
                  <c:v>29</c:v>
                </c:pt>
                <c:pt idx="1705">
                  <c:v>21</c:v>
                </c:pt>
                <c:pt idx="1706">
                  <c:v>17</c:v>
                </c:pt>
                <c:pt idx="1707">
                  <c:v>32</c:v>
                </c:pt>
                <c:pt idx="1708">
                  <c:v>32</c:v>
                </c:pt>
                <c:pt idx="1709">
                  <c:v>31</c:v>
                </c:pt>
                <c:pt idx="1710">
                  <c:v>32</c:v>
                </c:pt>
                <c:pt idx="1711">
                  <c:v>17</c:v>
                </c:pt>
                <c:pt idx="1712">
                  <c:v>29</c:v>
                </c:pt>
                <c:pt idx="1713">
                  <c:v>30</c:v>
                </c:pt>
                <c:pt idx="1714">
                  <c:v>30</c:v>
                </c:pt>
                <c:pt idx="1715">
                  <c:v>28</c:v>
                </c:pt>
                <c:pt idx="1716">
                  <c:v>26</c:v>
                </c:pt>
                <c:pt idx="1717">
                  <c:v>23</c:v>
                </c:pt>
                <c:pt idx="1718">
                  <c:v>27</c:v>
                </c:pt>
                <c:pt idx="1719">
                  <c:v>30</c:v>
                </c:pt>
                <c:pt idx="1720">
                  <c:v>25</c:v>
                </c:pt>
                <c:pt idx="1721">
                  <c:v>22</c:v>
                </c:pt>
                <c:pt idx="1722">
                  <c:v>28</c:v>
                </c:pt>
                <c:pt idx="1723">
                  <c:v>35</c:v>
                </c:pt>
                <c:pt idx="1724">
                  <c:v>22</c:v>
                </c:pt>
                <c:pt idx="1725">
                  <c:v>39</c:v>
                </c:pt>
                <c:pt idx="1726">
                  <c:v>37</c:v>
                </c:pt>
                <c:pt idx="1727">
                  <c:v>39</c:v>
                </c:pt>
                <c:pt idx="1728">
                  <c:v>27</c:v>
                </c:pt>
                <c:pt idx="1729">
                  <c:v>29</c:v>
                </c:pt>
                <c:pt idx="1730">
                  <c:v>30</c:v>
                </c:pt>
                <c:pt idx="1731">
                  <c:v>25</c:v>
                </c:pt>
                <c:pt idx="1732">
                  <c:v>28</c:v>
                </c:pt>
                <c:pt idx="1733">
                  <c:v>36</c:v>
                </c:pt>
                <c:pt idx="1734">
                  <c:v>31</c:v>
                </c:pt>
                <c:pt idx="1735">
                  <c:v>30</c:v>
                </c:pt>
                <c:pt idx="1736">
                  <c:v>20</c:v>
                </c:pt>
                <c:pt idx="1737">
                  <c:v>29</c:v>
                </c:pt>
                <c:pt idx="1738">
                  <c:v>46</c:v>
                </c:pt>
                <c:pt idx="1739">
                  <c:v>41</c:v>
                </c:pt>
                <c:pt idx="1740">
                  <c:v>28</c:v>
                </c:pt>
                <c:pt idx="1741">
                  <c:v>38</c:v>
                </c:pt>
                <c:pt idx="1742">
                  <c:v>35</c:v>
                </c:pt>
                <c:pt idx="1743">
                  <c:v>25</c:v>
                </c:pt>
                <c:pt idx="1744">
                  <c:v>18</c:v>
                </c:pt>
                <c:pt idx="1745">
                  <c:v>31</c:v>
                </c:pt>
                <c:pt idx="1746">
                  <c:v>35</c:v>
                </c:pt>
                <c:pt idx="1747">
                  <c:v>30</c:v>
                </c:pt>
                <c:pt idx="1748">
                  <c:v>34</c:v>
                </c:pt>
                <c:pt idx="1749">
                  <c:v>37</c:v>
                </c:pt>
                <c:pt idx="1750">
                  <c:v>35</c:v>
                </c:pt>
                <c:pt idx="1751">
                  <c:v>46</c:v>
                </c:pt>
                <c:pt idx="1752">
                  <c:v>31</c:v>
                </c:pt>
                <c:pt idx="1753">
                  <c:v>31</c:v>
                </c:pt>
                <c:pt idx="1754">
                  <c:v>38</c:v>
                </c:pt>
                <c:pt idx="1755">
                  <c:v>30</c:v>
                </c:pt>
                <c:pt idx="1756">
                  <c:v>34</c:v>
                </c:pt>
                <c:pt idx="1757">
                  <c:v>35</c:v>
                </c:pt>
                <c:pt idx="1758">
                  <c:v>40</c:v>
                </c:pt>
                <c:pt idx="1759">
                  <c:v>34</c:v>
                </c:pt>
                <c:pt idx="1760">
                  <c:v>39</c:v>
                </c:pt>
                <c:pt idx="1761">
                  <c:v>39</c:v>
                </c:pt>
                <c:pt idx="1762">
                  <c:v>32</c:v>
                </c:pt>
                <c:pt idx="1763">
                  <c:v>40</c:v>
                </c:pt>
                <c:pt idx="1764">
                  <c:v>30</c:v>
                </c:pt>
                <c:pt idx="1765">
                  <c:v>36</c:v>
                </c:pt>
                <c:pt idx="1766">
                  <c:v>37</c:v>
                </c:pt>
                <c:pt idx="1767">
                  <c:v>46</c:v>
                </c:pt>
                <c:pt idx="1768">
                  <c:v>36</c:v>
                </c:pt>
                <c:pt idx="1769">
                  <c:v>41</c:v>
                </c:pt>
                <c:pt idx="1770">
                  <c:v>35</c:v>
                </c:pt>
                <c:pt idx="1771">
                  <c:v>47</c:v>
                </c:pt>
                <c:pt idx="1772">
                  <c:v>41</c:v>
                </c:pt>
                <c:pt idx="1773">
                  <c:v>31</c:v>
                </c:pt>
                <c:pt idx="1774">
                  <c:v>51</c:v>
                </c:pt>
                <c:pt idx="1775">
                  <c:v>46</c:v>
                </c:pt>
                <c:pt idx="1776">
                  <c:v>25</c:v>
                </c:pt>
                <c:pt idx="1777">
                  <c:v>45</c:v>
                </c:pt>
                <c:pt idx="1778">
                  <c:v>33</c:v>
                </c:pt>
                <c:pt idx="1779">
                  <c:v>33</c:v>
                </c:pt>
                <c:pt idx="1780">
                  <c:v>34</c:v>
                </c:pt>
                <c:pt idx="1781">
                  <c:v>42</c:v>
                </c:pt>
                <c:pt idx="1782">
                  <c:v>31</c:v>
                </c:pt>
                <c:pt idx="1783">
                  <c:v>36</c:v>
                </c:pt>
                <c:pt idx="1784">
                  <c:v>35</c:v>
                </c:pt>
                <c:pt idx="1785">
                  <c:v>35</c:v>
                </c:pt>
                <c:pt idx="1786">
                  <c:v>30</c:v>
                </c:pt>
                <c:pt idx="1787">
                  <c:v>49</c:v>
                </c:pt>
                <c:pt idx="1788">
                  <c:v>35</c:v>
                </c:pt>
                <c:pt idx="1789">
                  <c:v>30</c:v>
                </c:pt>
                <c:pt idx="1790">
                  <c:v>39</c:v>
                </c:pt>
                <c:pt idx="1791">
                  <c:v>29</c:v>
                </c:pt>
                <c:pt idx="1792">
                  <c:v>32</c:v>
                </c:pt>
                <c:pt idx="1793">
                  <c:v>47</c:v>
                </c:pt>
                <c:pt idx="1794">
                  <c:v>39</c:v>
                </c:pt>
                <c:pt idx="1795">
                  <c:v>35</c:v>
                </c:pt>
                <c:pt idx="1796">
                  <c:v>44</c:v>
                </c:pt>
                <c:pt idx="1797">
                  <c:v>41</c:v>
                </c:pt>
                <c:pt idx="1798">
                  <c:v>40</c:v>
                </c:pt>
                <c:pt idx="1799">
                  <c:v>34</c:v>
                </c:pt>
                <c:pt idx="1800">
                  <c:v>42</c:v>
                </c:pt>
                <c:pt idx="1801">
                  <c:v>35</c:v>
                </c:pt>
                <c:pt idx="1802">
                  <c:v>41</c:v>
                </c:pt>
                <c:pt idx="1803">
                  <c:v>45</c:v>
                </c:pt>
                <c:pt idx="1804">
                  <c:v>34</c:v>
                </c:pt>
                <c:pt idx="1805">
                  <c:v>38</c:v>
                </c:pt>
                <c:pt idx="1806">
                  <c:v>40</c:v>
                </c:pt>
                <c:pt idx="1807">
                  <c:v>34</c:v>
                </c:pt>
                <c:pt idx="1808">
                  <c:v>35</c:v>
                </c:pt>
                <c:pt idx="1809">
                  <c:v>37</c:v>
                </c:pt>
                <c:pt idx="1810">
                  <c:v>39</c:v>
                </c:pt>
                <c:pt idx="1811">
                  <c:v>32</c:v>
                </c:pt>
                <c:pt idx="1812">
                  <c:v>39</c:v>
                </c:pt>
                <c:pt idx="1813">
                  <c:v>35</c:v>
                </c:pt>
                <c:pt idx="1814">
                  <c:v>34</c:v>
                </c:pt>
                <c:pt idx="1815">
                  <c:v>49</c:v>
                </c:pt>
                <c:pt idx="1816">
                  <c:v>37</c:v>
                </c:pt>
                <c:pt idx="1817">
                  <c:v>43</c:v>
                </c:pt>
                <c:pt idx="1818">
                  <c:v>40</c:v>
                </c:pt>
                <c:pt idx="1819">
                  <c:v>45</c:v>
                </c:pt>
                <c:pt idx="1820">
                  <c:v>29</c:v>
                </c:pt>
                <c:pt idx="1821">
                  <c:v>36</c:v>
                </c:pt>
                <c:pt idx="1822">
                  <c:v>42</c:v>
                </c:pt>
                <c:pt idx="1823">
                  <c:v>30</c:v>
                </c:pt>
                <c:pt idx="1824">
                  <c:v>37</c:v>
                </c:pt>
                <c:pt idx="1825">
                  <c:v>44</c:v>
                </c:pt>
                <c:pt idx="1826">
                  <c:v>45</c:v>
                </c:pt>
                <c:pt idx="1827">
                  <c:v>43</c:v>
                </c:pt>
                <c:pt idx="1828">
                  <c:v>31</c:v>
                </c:pt>
                <c:pt idx="1829">
                  <c:v>47</c:v>
                </c:pt>
                <c:pt idx="1830">
                  <c:v>36</c:v>
                </c:pt>
                <c:pt idx="1831">
                  <c:v>35</c:v>
                </c:pt>
                <c:pt idx="1832">
                  <c:v>35</c:v>
                </c:pt>
                <c:pt idx="1833">
                  <c:v>39</c:v>
                </c:pt>
                <c:pt idx="1834">
                  <c:v>47</c:v>
                </c:pt>
                <c:pt idx="1835">
                  <c:v>30</c:v>
                </c:pt>
                <c:pt idx="1836">
                  <c:v>23</c:v>
                </c:pt>
                <c:pt idx="1837">
                  <c:v>32</c:v>
                </c:pt>
                <c:pt idx="1838">
                  <c:v>27</c:v>
                </c:pt>
                <c:pt idx="1839">
                  <c:v>32</c:v>
                </c:pt>
                <c:pt idx="1840">
                  <c:v>47</c:v>
                </c:pt>
                <c:pt idx="1841">
                  <c:v>36</c:v>
                </c:pt>
                <c:pt idx="1842">
                  <c:v>29</c:v>
                </c:pt>
                <c:pt idx="1843">
                  <c:v>38</c:v>
                </c:pt>
                <c:pt idx="1844">
                  <c:v>50</c:v>
                </c:pt>
                <c:pt idx="1845">
                  <c:v>37</c:v>
                </c:pt>
                <c:pt idx="1846">
                  <c:v>36</c:v>
                </c:pt>
                <c:pt idx="1847">
                  <c:v>34</c:v>
                </c:pt>
                <c:pt idx="1848">
                  <c:v>28</c:v>
                </c:pt>
                <c:pt idx="1849">
                  <c:v>40</c:v>
                </c:pt>
                <c:pt idx="1850">
                  <c:v>36</c:v>
                </c:pt>
                <c:pt idx="1851">
                  <c:v>28</c:v>
                </c:pt>
                <c:pt idx="1852">
                  <c:v>30</c:v>
                </c:pt>
                <c:pt idx="1853">
                  <c:v>23</c:v>
                </c:pt>
                <c:pt idx="1854">
                  <c:v>52</c:v>
                </c:pt>
                <c:pt idx="1855">
                  <c:v>32</c:v>
                </c:pt>
                <c:pt idx="1856">
                  <c:v>30</c:v>
                </c:pt>
                <c:pt idx="1857">
                  <c:v>41</c:v>
                </c:pt>
                <c:pt idx="1858">
                  <c:v>42</c:v>
                </c:pt>
                <c:pt idx="1859">
                  <c:v>21</c:v>
                </c:pt>
                <c:pt idx="1860">
                  <c:v>30</c:v>
                </c:pt>
                <c:pt idx="1861">
                  <c:v>28</c:v>
                </c:pt>
                <c:pt idx="1862">
                  <c:v>34</c:v>
                </c:pt>
                <c:pt idx="1863">
                  <c:v>34</c:v>
                </c:pt>
                <c:pt idx="1864">
                  <c:v>30</c:v>
                </c:pt>
                <c:pt idx="1865">
                  <c:v>30</c:v>
                </c:pt>
                <c:pt idx="1866">
                  <c:v>25</c:v>
                </c:pt>
                <c:pt idx="1867">
                  <c:v>30</c:v>
                </c:pt>
                <c:pt idx="1868">
                  <c:v>26</c:v>
                </c:pt>
                <c:pt idx="1869">
                  <c:v>28</c:v>
                </c:pt>
                <c:pt idx="1870">
                  <c:v>25</c:v>
                </c:pt>
                <c:pt idx="1871">
                  <c:v>29</c:v>
                </c:pt>
                <c:pt idx="1872">
                  <c:v>29</c:v>
                </c:pt>
                <c:pt idx="1873">
                  <c:v>29</c:v>
                </c:pt>
                <c:pt idx="1874">
                  <c:v>34</c:v>
                </c:pt>
                <c:pt idx="1875">
                  <c:v>28</c:v>
                </c:pt>
                <c:pt idx="1876">
                  <c:v>32</c:v>
                </c:pt>
                <c:pt idx="1877">
                  <c:v>41</c:v>
                </c:pt>
                <c:pt idx="1878">
                  <c:v>28</c:v>
                </c:pt>
                <c:pt idx="1879">
                  <c:v>23</c:v>
                </c:pt>
                <c:pt idx="1880">
                  <c:v>26</c:v>
                </c:pt>
                <c:pt idx="1881">
                  <c:v>36</c:v>
                </c:pt>
                <c:pt idx="1882">
                  <c:v>27</c:v>
                </c:pt>
                <c:pt idx="1883">
                  <c:v>28</c:v>
                </c:pt>
                <c:pt idx="1884">
                  <c:v>33</c:v>
                </c:pt>
                <c:pt idx="1885">
                  <c:v>20</c:v>
                </c:pt>
                <c:pt idx="1886">
                  <c:v>21</c:v>
                </c:pt>
                <c:pt idx="1887">
                  <c:v>30</c:v>
                </c:pt>
                <c:pt idx="1888">
                  <c:v>17</c:v>
                </c:pt>
                <c:pt idx="1889">
                  <c:v>28</c:v>
                </c:pt>
                <c:pt idx="1890">
                  <c:v>23</c:v>
                </c:pt>
                <c:pt idx="1891">
                  <c:v>34</c:v>
                </c:pt>
                <c:pt idx="1892">
                  <c:v>26</c:v>
                </c:pt>
                <c:pt idx="1893">
                  <c:v>17</c:v>
                </c:pt>
                <c:pt idx="1894">
                  <c:v>29</c:v>
                </c:pt>
                <c:pt idx="1895">
                  <c:v>27</c:v>
                </c:pt>
                <c:pt idx="1896">
                  <c:v>27</c:v>
                </c:pt>
                <c:pt idx="1897">
                  <c:v>31</c:v>
                </c:pt>
                <c:pt idx="1898">
                  <c:v>18</c:v>
                </c:pt>
                <c:pt idx="1899">
                  <c:v>33</c:v>
                </c:pt>
                <c:pt idx="1900">
                  <c:v>24</c:v>
                </c:pt>
                <c:pt idx="1901">
                  <c:v>11</c:v>
                </c:pt>
                <c:pt idx="1902">
                  <c:v>21</c:v>
                </c:pt>
                <c:pt idx="1903">
                  <c:v>23</c:v>
                </c:pt>
                <c:pt idx="1904">
                  <c:v>20</c:v>
                </c:pt>
                <c:pt idx="1905">
                  <c:v>31</c:v>
                </c:pt>
                <c:pt idx="1906">
                  <c:v>27</c:v>
                </c:pt>
                <c:pt idx="1907">
                  <c:v>22</c:v>
                </c:pt>
                <c:pt idx="1908">
                  <c:v>17</c:v>
                </c:pt>
                <c:pt idx="1909">
                  <c:v>23</c:v>
                </c:pt>
                <c:pt idx="1910">
                  <c:v>24</c:v>
                </c:pt>
                <c:pt idx="1911">
                  <c:v>21</c:v>
                </c:pt>
                <c:pt idx="1912">
                  <c:v>27</c:v>
                </c:pt>
                <c:pt idx="1913">
                  <c:v>28</c:v>
                </c:pt>
                <c:pt idx="1914">
                  <c:v>22</c:v>
                </c:pt>
                <c:pt idx="1915">
                  <c:v>27</c:v>
                </c:pt>
                <c:pt idx="1916">
                  <c:v>25</c:v>
                </c:pt>
                <c:pt idx="1917">
                  <c:v>18</c:v>
                </c:pt>
                <c:pt idx="1918">
                  <c:v>14</c:v>
                </c:pt>
                <c:pt idx="1919">
                  <c:v>17</c:v>
                </c:pt>
                <c:pt idx="1920">
                  <c:v>22</c:v>
                </c:pt>
                <c:pt idx="1921">
                  <c:v>24</c:v>
                </c:pt>
                <c:pt idx="1922">
                  <c:v>12</c:v>
                </c:pt>
                <c:pt idx="1923">
                  <c:v>14</c:v>
                </c:pt>
                <c:pt idx="1924">
                  <c:v>17</c:v>
                </c:pt>
                <c:pt idx="1925">
                  <c:v>20</c:v>
                </c:pt>
                <c:pt idx="1926">
                  <c:v>17</c:v>
                </c:pt>
                <c:pt idx="1927">
                  <c:v>25</c:v>
                </c:pt>
                <c:pt idx="1928">
                  <c:v>19</c:v>
                </c:pt>
                <c:pt idx="1929">
                  <c:v>15</c:v>
                </c:pt>
                <c:pt idx="1930">
                  <c:v>25</c:v>
                </c:pt>
                <c:pt idx="1931">
                  <c:v>22</c:v>
                </c:pt>
                <c:pt idx="1932">
                  <c:v>19</c:v>
                </c:pt>
                <c:pt idx="1933">
                  <c:v>19</c:v>
                </c:pt>
                <c:pt idx="1934">
                  <c:v>9</c:v>
                </c:pt>
                <c:pt idx="1935">
                  <c:v>16</c:v>
                </c:pt>
                <c:pt idx="1936">
                  <c:v>17</c:v>
                </c:pt>
                <c:pt idx="1937">
                  <c:v>13</c:v>
                </c:pt>
                <c:pt idx="1938">
                  <c:v>16</c:v>
                </c:pt>
                <c:pt idx="1939">
                  <c:v>11</c:v>
                </c:pt>
                <c:pt idx="1940">
                  <c:v>18</c:v>
                </c:pt>
                <c:pt idx="1941">
                  <c:v>9</c:v>
                </c:pt>
                <c:pt idx="1942">
                  <c:v>12</c:v>
                </c:pt>
                <c:pt idx="1943">
                  <c:v>15</c:v>
                </c:pt>
                <c:pt idx="1944">
                  <c:v>12</c:v>
                </c:pt>
                <c:pt idx="1945">
                  <c:v>15</c:v>
                </c:pt>
                <c:pt idx="1946">
                  <c:v>9</c:v>
                </c:pt>
                <c:pt idx="1947">
                  <c:v>8</c:v>
                </c:pt>
                <c:pt idx="1948">
                  <c:v>14</c:v>
                </c:pt>
                <c:pt idx="1949">
                  <c:v>17</c:v>
                </c:pt>
                <c:pt idx="1950">
                  <c:v>9</c:v>
                </c:pt>
                <c:pt idx="1951">
                  <c:v>13</c:v>
                </c:pt>
                <c:pt idx="1952">
                  <c:v>15</c:v>
                </c:pt>
                <c:pt idx="1953">
                  <c:v>18</c:v>
                </c:pt>
                <c:pt idx="1954">
                  <c:v>11</c:v>
                </c:pt>
                <c:pt idx="1955">
                  <c:v>11</c:v>
                </c:pt>
                <c:pt idx="1956">
                  <c:v>9</c:v>
                </c:pt>
                <c:pt idx="1957">
                  <c:v>10</c:v>
                </c:pt>
                <c:pt idx="1958">
                  <c:v>11</c:v>
                </c:pt>
                <c:pt idx="1959">
                  <c:v>4</c:v>
                </c:pt>
                <c:pt idx="1960">
                  <c:v>12</c:v>
                </c:pt>
                <c:pt idx="1961">
                  <c:v>8</c:v>
                </c:pt>
                <c:pt idx="1962">
                  <c:v>18</c:v>
                </c:pt>
                <c:pt idx="1963">
                  <c:v>7</c:v>
                </c:pt>
                <c:pt idx="1964">
                  <c:v>14</c:v>
                </c:pt>
                <c:pt idx="1965">
                  <c:v>10</c:v>
                </c:pt>
                <c:pt idx="1966">
                  <c:v>6</c:v>
                </c:pt>
                <c:pt idx="1967">
                  <c:v>8</c:v>
                </c:pt>
                <c:pt idx="1968">
                  <c:v>9</c:v>
                </c:pt>
                <c:pt idx="1969">
                  <c:v>10</c:v>
                </c:pt>
                <c:pt idx="1970">
                  <c:v>7</c:v>
                </c:pt>
                <c:pt idx="1971">
                  <c:v>13</c:v>
                </c:pt>
                <c:pt idx="1972">
                  <c:v>11</c:v>
                </c:pt>
                <c:pt idx="1973">
                  <c:v>11</c:v>
                </c:pt>
                <c:pt idx="1974">
                  <c:v>9</c:v>
                </c:pt>
                <c:pt idx="1975">
                  <c:v>11</c:v>
                </c:pt>
                <c:pt idx="1976">
                  <c:v>8</c:v>
                </c:pt>
                <c:pt idx="1977">
                  <c:v>5</c:v>
                </c:pt>
                <c:pt idx="1978">
                  <c:v>10</c:v>
                </c:pt>
                <c:pt idx="1979">
                  <c:v>7</c:v>
                </c:pt>
                <c:pt idx="1980">
                  <c:v>11</c:v>
                </c:pt>
                <c:pt idx="1981">
                  <c:v>9</c:v>
                </c:pt>
                <c:pt idx="1982">
                  <c:v>6</c:v>
                </c:pt>
                <c:pt idx="1983">
                  <c:v>10</c:v>
                </c:pt>
                <c:pt idx="1984">
                  <c:v>6</c:v>
                </c:pt>
                <c:pt idx="1985">
                  <c:v>8</c:v>
                </c:pt>
                <c:pt idx="1986">
                  <c:v>6</c:v>
                </c:pt>
                <c:pt idx="1987">
                  <c:v>7</c:v>
                </c:pt>
                <c:pt idx="1988">
                  <c:v>8</c:v>
                </c:pt>
                <c:pt idx="1989">
                  <c:v>9</c:v>
                </c:pt>
                <c:pt idx="1990">
                  <c:v>6</c:v>
                </c:pt>
                <c:pt idx="1991">
                  <c:v>10</c:v>
                </c:pt>
                <c:pt idx="1992">
                  <c:v>7</c:v>
                </c:pt>
                <c:pt idx="1993">
                  <c:v>5</c:v>
                </c:pt>
                <c:pt idx="1994">
                  <c:v>10</c:v>
                </c:pt>
                <c:pt idx="1995">
                  <c:v>5</c:v>
                </c:pt>
                <c:pt idx="1996">
                  <c:v>11</c:v>
                </c:pt>
                <c:pt idx="1997">
                  <c:v>10</c:v>
                </c:pt>
                <c:pt idx="1998">
                  <c:v>6</c:v>
                </c:pt>
                <c:pt idx="1999">
                  <c:v>11</c:v>
                </c:pt>
                <c:pt idx="2000">
                  <c:v>6</c:v>
                </c:pt>
                <c:pt idx="2001">
                  <c:v>7</c:v>
                </c:pt>
                <c:pt idx="2002">
                  <c:v>6</c:v>
                </c:pt>
                <c:pt idx="2003">
                  <c:v>3</c:v>
                </c:pt>
                <c:pt idx="2004">
                  <c:v>7</c:v>
                </c:pt>
                <c:pt idx="2005">
                  <c:v>8</c:v>
                </c:pt>
                <c:pt idx="2006">
                  <c:v>4</c:v>
                </c:pt>
                <c:pt idx="2007">
                  <c:v>1</c:v>
                </c:pt>
                <c:pt idx="2008">
                  <c:v>7</c:v>
                </c:pt>
                <c:pt idx="2009">
                  <c:v>7</c:v>
                </c:pt>
                <c:pt idx="2010">
                  <c:v>3</c:v>
                </c:pt>
                <c:pt idx="2011">
                  <c:v>8</c:v>
                </c:pt>
                <c:pt idx="2012">
                  <c:v>5</c:v>
                </c:pt>
                <c:pt idx="2013">
                  <c:v>7</c:v>
                </c:pt>
                <c:pt idx="2014">
                  <c:v>5</c:v>
                </c:pt>
                <c:pt idx="2015">
                  <c:v>4</c:v>
                </c:pt>
                <c:pt idx="2016">
                  <c:v>1</c:v>
                </c:pt>
                <c:pt idx="2017">
                  <c:v>4</c:v>
                </c:pt>
                <c:pt idx="2018">
                  <c:v>3</c:v>
                </c:pt>
                <c:pt idx="2019">
                  <c:v>5</c:v>
                </c:pt>
                <c:pt idx="2020">
                  <c:v>7</c:v>
                </c:pt>
                <c:pt idx="2021">
                  <c:v>5</c:v>
                </c:pt>
                <c:pt idx="2022">
                  <c:v>1</c:v>
                </c:pt>
                <c:pt idx="2023">
                  <c:v>4</c:v>
                </c:pt>
                <c:pt idx="2024">
                  <c:v>5</c:v>
                </c:pt>
                <c:pt idx="2025">
                  <c:v>3</c:v>
                </c:pt>
                <c:pt idx="2026">
                  <c:v>2</c:v>
                </c:pt>
                <c:pt idx="2027">
                  <c:v>6</c:v>
                </c:pt>
                <c:pt idx="2028">
                  <c:v>5</c:v>
                </c:pt>
                <c:pt idx="2029">
                  <c:v>3</c:v>
                </c:pt>
                <c:pt idx="2030">
                  <c:v>3</c:v>
                </c:pt>
                <c:pt idx="2031">
                  <c:v>4</c:v>
                </c:pt>
                <c:pt idx="2032">
                  <c:v>2</c:v>
                </c:pt>
                <c:pt idx="2033">
                  <c:v>3</c:v>
                </c:pt>
                <c:pt idx="2034">
                  <c:v>0</c:v>
                </c:pt>
                <c:pt idx="2035">
                  <c:v>4</c:v>
                </c:pt>
                <c:pt idx="2036">
                  <c:v>3</c:v>
                </c:pt>
                <c:pt idx="2037">
                  <c:v>5</c:v>
                </c:pt>
                <c:pt idx="2038">
                  <c:v>2</c:v>
                </c:pt>
                <c:pt idx="2039">
                  <c:v>5</c:v>
                </c:pt>
                <c:pt idx="2040">
                  <c:v>3</c:v>
                </c:pt>
                <c:pt idx="2041">
                  <c:v>3</c:v>
                </c:pt>
                <c:pt idx="2042">
                  <c:v>0</c:v>
                </c:pt>
                <c:pt idx="2043">
                  <c:v>2</c:v>
                </c:pt>
                <c:pt idx="2044">
                  <c:v>3</c:v>
                </c:pt>
                <c:pt idx="2045">
                  <c:v>2</c:v>
                </c:pt>
                <c:pt idx="2046">
                  <c:v>5</c:v>
                </c:pt>
                <c:pt idx="2047">
                  <c:v>4</c:v>
                </c:pt>
                <c:pt idx="2048">
                  <c:v>1</c:v>
                </c:pt>
                <c:pt idx="2049">
                  <c:v>2</c:v>
                </c:pt>
                <c:pt idx="2050">
                  <c:v>1</c:v>
                </c:pt>
                <c:pt idx="2051">
                  <c:v>0</c:v>
                </c:pt>
                <c:pt idx="2052">
                  <c:v>1</c:v>
                </c:pt>
                <c:pt idx="2053">
                  <c:v>1</c:v>
                </c:pt>
                <c:pt idx="2054">
                  <c:v>3</c:v>
                </c:pt>
                <c:pt idx="2055">
                  <c:v>0</c:v>
                </c:pt>
                <c:pt idx="2056">
                  <c:v>5</c:v>
                </c:pt>
                <c:pt idx="2057">
                  <c:v>0</c:v>
                </c:pt>
                <c:pt idx="2058">
                  <c:v>2</c:v>
                </c:pt>
                <c:pt idx="2059">
                  <c:v>6</c:v>
                </c:pt>
                <c:pt idx="2060">
                  <c:v>1</c:v>
                </c:pt>
                <c:pt idx="2061">
                  <c:v>1</c:v>
                </c:pt>
                <c:pt idx="2062">
                  <c:v>1</c:v>
                </c:pt>
                <c:pt idx="2063">
                  <c:v>1</c:v>
                </c:pt>
                <c:pt idx="2064">
                  <c:v>2</c:v>
                </c:pt>
                <c:pt idx="2065">
                  <c:v>0</c:v>
                </c:pt>
                <c:pt idx="2066">
                  <c:v>0</c:v>
                </c:pt>
                <c:pt idx="2067">
                  <c:v>1</c:v>
                </c:pt>
                <c:pt idx="2068">
                  <c:v>0</c:v>
                </c:pt>
                <c:pt idx="2069">
                  <c:v>0</c:v>
                </c:pt>
                <c:pt idx="2070">
                  <c:v>1</c:v>
                </c:pt>
                <c:pt idx="2071">
                  <c:v>3</c:v>
                </c:pt>
                <c:pt idx="2072">
                  <c:v>0</c:v>
                </c:pt>
                <c:pt idx="2073">
                  <c:v>2</c:v>
                </c:pt>
                <c:pt idx="2074">
                  <c:v>0</c:v>
                </c:pt>
                <c:pt idx="2075">
                  <c:v>3</c:v>
                </c:pt>
                <c:pt idx="2076">
                  <c:v>1</c:v>
                </c:pt>
                <c:pt idx="2077">
                  <c:v>1</c:v>
                </c:pt>
                <c:pt idx="2078">
                  <c:v>1</c:v>
                </c:pt>
                <c:pt idx="2079">
                  <c:v>4</c:v>
                </c:pt>
                <c:pt idx="2080">
                  <c:v>1</c:v>
                </c:pt>
                <c:pt idx="2081">
                  <c:v>2</c:v>
                </c:pt>
                <c:pt idx="2082">
                  <c:v>0</c:v>
                </c:pt>
                <c:pt idx="2083">
                  <c:v>2</c:v>
                </c:pt>
                <c:pt idx="2084">
                  <c:v>0</c:v>
                </c:pt>
                <c:pt idx="2085">
                  <c:v>0</c:v>
                </c:pt>
                <c:pt idx="2086">
                  <c:v>1</c:v>
                </c:pt>
                <c:pt idx="2087">
                  <c:v>4</c:v>
                </c:pt>
                <c:pt idx="2088">
                  <c:v>1</c:v>
                </c:pt>
                <c:pt idx="2089">
                  <c:v>1</c:v>
                </c:pt>
                <c:pt idx="2090">
                  <c:v>1</c:v>
                </c:pt>
                <c:pt idx="2091">
                  <c:v>1</c:v>
                </c:pt>
                <c:pt idx="2092">
                  <c:v>1</c:v>
                </c:pt>
                <c:pt idx="2093">
                  <c:v>0</c:v>
                </c:pt>
                <c:pt idx="2094">
                  <c:v>1</c:v>
                </c:pt>
                <c:pt idx="2095">
                  <c:v>0</c:v>
                </c:pt>
                <c:pt idx="2096">
                  <c:v>1</c:v>
                </c:pt>
                <c:pt idx="2097">
                  <c:v>0</c:v>
                </c:pt>
                <c:pt idx="2098">
                  <c:v>0</c:v>
                </c:pt>
                <c:pt idx="2099">
                  <c:v>2</c:v>
                </c:pt>
                <c:pt idx="2100">
                  <c:v>3</c:v>
                </c:pt>
                <c:pt idx="2101">
                  <c:v>1</c:v>
                </c:pt>
                <c:pt idx="2102">
                  <c:v>3</c:v>
                </c:pt>
                <c:pt idx="2103">
                  <c:v>0</c:v>
                </c:pt>
                <c:pt idx="2104">
                  <c:v>1</c:v>
                </c:pt>
                <c:pt idx="2105">
                  <c:v>1</c:v>
                </c:pt>
                <c:pt idx="2106">
                  <c:v>2</c:v>
                </c:pt>
                <c:pt idx="2107">
                  <c:v>1</c:v>
                </c:pt>
                <c:pt idx="2108">
                  <c:v>0</c:v>
                </c:pt>
                <c:pt idx="2109">
                  <c:v>0</c:v>
                </c:pt>
                <c:pt idx="2110">
                  <c:v>0</c:v>
                </c:pt>
                <c:pt idx="2111">
                  <c:v>0</c:v>
                </c:pt>
                <c:pt idx="2112">
                  <c:v>0</c:v>
                </c:pt>
                <c:pt idx="2113">
                  <c:v>0</c:v>
                </c:pt>
                <c:pt idx="2114">
                  <c:v>0</c:v>
                </c:pt>
                <c:pt idx="2115">
                  <c:v>2</c:v>
                </c:pt>
                <c:pt idx="2116">
                  <c:v>0</c:v>
                </c:pt>
                <c:pt idx="2117">
                  <c:v>0</c:v>
                </c:pt>
                <c:pt idx="2118">
                  <c:v>1</c:v>
                </c:pt>
                <c:pt idx="2119">
                  <c:v>0</c:v>
                </c:pt>
                <c:pt idx="2120">
                  <c:v>0</c:v>
                </c:pt>
                <c:pt idx="2121">
                  <c:v>0</c:v>
                </c:pt>
                <c:pt idx="2122">
                  <c:v>1</c:v>
                </c:pt>
                <c:pt idx="2123">
                  <c:v>0</c:v>
                </c:pt>
                <c:pt idx="2124">
                  <c:v>0</c:v>
                </c:pt>
                <c:pt idx="2125">
                  <c:v>1</c:v>
                </c:pt>
                <c:pt idx="2126">
                  <c:v>0</c:v>
                </c:pt>
                <c:pt idx="2127">
                  <c:v>0</c:v>
                </c:pt>
                <c:pt idx="2128">
                  <c:v>0</c:v>
                </c:pt>
                <c:pt idx="2129">
                  <c:v>0</c:v>
                </c:pt>
                <c:pt idx="2130">
                  <c:v>1</c:v>
                </c:pt>
                <c:pt idx="2131">
                  <c:v>0</c:v>
                </c:pt>
                <c:pt idx="2132">
                  <c:v>0</c:v>
                </c:pt>
                <c:pt idx="2133">
                  <c:v>0</c:v>
                </c:pt>
                <c:pt idx="2134">
                  <c:v>0</c:v>
                </c:pt>
                <c:pt idx="2135">
                  <c:v>0</c:v>
                </c:pt>
                <c:pt idx="2136">
                  <c:v>0</c:v>
                </c:pt>
                <c:pt idx="2137">
                  <c:v>0</c:v>
                </c:pt>
                <c:pt idx="2138">
                  <c:v>0</c:v>
                </c:pt>
                <c:pt idx="2139">
                  <c:v>1</c:v>
                </c:pt>
                <c:pt idx="2140">
                  <c:v>0</c:v>
                </c:pt>
                <c:pt idx="2141">
                  <c:v>1</c:v>
                </c:pt>
                <c:pt idx="2142">
                  <c:v>0</c:v>
                </c:pt>
                <c:pt idx="2143">
                  <c:v>1</c:v>
                </c:pt>
                <c:pt idx="2144">
                  <c:v>0</c:v>
                </c:pt>
                <c:pt idx="2145">
                  <c:v>0</c:v>
                </c:pt>
                <c:pt idx="2146">
                  <c:v>0</c:v>
                </c:pt>
                <c:pt idx="2147">
                  <c:v>0</c:v>
                </c:pt>
                <c:pt idx="2148">
                  <c:v>0</c:v>
                </c:pt>
                <c:pt idx="2149">
                  <c:v>0</c:v>
                </c:pt>
                <c:pt idx="2150">
                  <c:v>0</c:v>
                </c:pt>
                <c:pt idx="2151">
                  <c:v>1</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1</c:v>
                </c:pt>
                <c:pt idx="2173">
                  <c:v>0</c:v>
                </c:pt>
                <c:pt idx="2174">
                  <c:v>0</c:v>
                </c:pt>
                <c:pt idx="2175">
                  <c:v>0</c:v>
                </c:pt>
                <c:pt idx="2176">
                  <c:v>0</c:v>
                </c:pt>
                <c:pt idx="2177">
                  <c:v>1</c:v>
                </c:pt>
                <c:pt idx="2178">
                  <c:v>0</c:v>
                </c:pt>
                <c:pt idx="2179">
                  <c:v>0</c:v>
                </c:pt>
                <c:pt idx="2180">
                  <c:v>1</c:v>
                </c:pt>
                <c:pt idx="2181">
                  <c:v>0</c:v>
                </c:pt>
                <c:pt idx="2182">
                  <c:v>0</c:v>
                </c:pt>
                <c:pt idx="2183">
                  <c:v>0</c:v>
                </c:pt>
                <c:pt idx="2184">
                  <c:v>0</c:v>
                </c:pt>
                <c:pt idx="2185">
                  <c:v>0</c:v>
                </c:pt>
                <c:pt idx="2186">
                  <c:v>0</c:v>
                </c:pt>
                <c:pt idx="2187">
                  <c:v>0</c:v>
                </c:pt>
                <c:pt idx="2188">
                  <c:v>0</c:v>
                </c:pt>
                <c:pt idx="2189">
                  <c:v>1</c:v>
                </c:pt>
                <c:pt idx="2190">
                  <c:v>0</c:v>
                </c:pt>
                <c:pt idx="2191">
                  <c:v>0</c:v>
                </c:pt>
                <c:pt idx="2192">
                  <c:v>0</c:v>
                </c:pt>
                <c:pt idx="2193">
                  <c:v>0</c:v>
                </c:pt>
                <c:pt idx="2194">
                  <c:v>0</c:v>
                </c:pt>
                <c:pt idx="2195">
                  <c:v>0</c:v>
                </c:pt>
                <c:pt idx="2196">
                  <c:v>0</c:v>
                </c:pt>
                <c:pt idx="2197">
                  <c:v>0</c:v>
                </c:pt>
                <c:pt idx="2198">
                  <c:v>0</c:v>
                </c:pt>
                <c:pt idx="2199">
                  <c:v>0</c:v>
                </c:pt>
                <c:pt idx="2200">
                  <c:v>0</c:v>
                </c:pt>
                <c:pt idx="2201">
                  <c:v>2</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1</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1</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1</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1</c:v>
                </c:pt>
                <c:pt idx="3369">
                  <c:v>0</c:v>
                </c:pt>
                <c:pt idx="3370">
                  <c:v>0</c:v>
                </c:pt>
                <c:pt idx="3371">
                  <c:v>0</c:v>
                </c:pt>
                <c:pt idx="3372">
                  <c:v>0</c:v>
                </c:pt>
                <c:pt idx="3373">
                  <c:v>0</c:v>
                </c:pt>
                <c:pt idx="3374">
                  <c:v>0</c:v>
                </c:pt>
                <c:pt idx="3375">
                  <c:v>0</c:v>
                </c:pt>
                <c:pt idx="3376">
                  <c:v>0</c:v>
                </c:pt>
                <c:pt idx="3377">
                  <c:v>0</c:v>
                </c:pt>
                <c:pt idx="3378">
                  <c:v>0</c:v>
                </c:pt>
                <c:pt idx="3379">
                  <c:v>1</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1</c:v>
                </c:pt>
                <c:pt idx="3407">
                  <c:v>0</c:v>
                </c:pt>
                <c:pt idx="3408">
                  <c:v>0</c:v>
                </c:pt>
                <c:pt idx="3409">
                  <c:v>0</c:v>
                </c:pt>
                <c:pt idx="3410">
                  <c:v>0</c:v>
                </c:pt>
                <c:pt idx="3411">
                  <c:v>0</c:v>
                </c:pt>
                <c:pt idx="3412">
                  <c:v>0</c:v>
                </c:pt>
                <c:pt idx="3413">
                  <c:v>0</c:v>
                </c:pt>
                <c:pt idx="3414">
                  <c:v>0</c:v>
                </c:pt>
                <c:pt idx="3415">
                  <c:v>0</c:v>
                </c:pt>
                <c:pt idx="3416">
                  <c:v>1</c:v>
                </c:pt>
                <c:pt idx="3417">
                  <c:v>0</c:v>
                </c:pt>
                <c:pt idx="3418">
                  <c:v>1</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1</c:v>
                </c:pt>
                <c:pt idx="3464">
                  <c:v>0</c:v>
                </c:pt>
                <c:pt idx="3465">
                  <c:v>0</c:v>
                </c:pt>
                <c:pt idx="3466">
                  <c:v>0</c:v>
                </c:pt>
                <c:pt idx="3467">
                  <c:v>1</c:v>
                </c:pt>
                <c:pt idx="3468">
                  <c:v>0</c:v>
                </c:pt>
                <c:pt idx="3469">
                  <c:v>0</c:v>
                </c:pt>
                <c:pt idx="3470">
                  <c:v>0</c:v>
                </c:pt>
                <c:pt idx="3471">
                  <c:v>0</c:v>
                </c:pt>
                <c:pt idx="3472">
                  <c:v>1</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1</c:v>
                </c:pt>
                <c:pt idx="3486">
                  <c:v>0</c:v>
                </c:pt>
                <c:pt idx="3487">
                  <c:v>1</c:v>
                </c:pt>
                <c:pt idx="3488">
                  <c:v>0</c:v>
                </c:pt>
                <c:pt idx="3489">
                  <c:v>0</c:v>
                </c:pt>
                <c:pt idx="3490">
                  <c:v>0</c:v>
                </c:pt>
                <c:pt idx="3491">
                  <c:v>1</c:v>
                </c:pt>
                <c:pt idx="3492">
                  <c:v>0</c:v>
                </c:pt>
                <c:pt idx="3493">
                  <c:v>0</c:v>
                </c:pt>
                <c:pt idx="3494">
                  <c:v>0</c:v>
                </c:pt>
                <c:pt idx="3495">
                  <c:v>0</c:v>
                </c:pt>
                <c:pt idx="3496">
                  <c:v>0</c:v>
                </c:pt>
                <c:pt idx="3497">
                  <c:v>0</c:v>
                </c:pt>
                <c:pt idx="3498">
                  <c:v>1</c:v>
                </c:pt>
                <c:pt idx="3499">
                  <c:v>0</c:v>
                </c:pt>
                <c:pt idx="3500">
                  <c:v>0</c:v>
                </c:pt>
                <c:pt idx="3501">
                  <c:v>0</c:v>
                </c:pt>
                <c:pt idx="3502">
                  <c:v>0</c:v>
                </c:pt>
                <c:pt idx="3503">
                  <c:v>0</c:v>
                </c:pt>
                <c:pt idx="3504">
                  <c:v>2</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1</c:v>
                </c:pt>
                <c:pt idx="3522">
                  <c:v>0</c:v>
                </c:pt>
                <c:pt idx="3523">
                  <c:v>0</c:v>
                </c:pt>
                <c:pt idx="3524">
                  <c:v>0</c:v>
                </c:pt>
                <c:pt idx="3525">
                  <c:v>0</c:v>
                </c:pt>
                <c:pt idx="3526">
                  <c:v>1</c:v>
                </c:pt>
                <c:pt idx="3527">
                  <c:v>0</c:v>
                </c:pt>
                <c:pt idx="3528">
                  <c:v>1</c:v>
                </c:pt>
                <c:pt idx="3529">
                  <c:v>0</c:v>
                </c:pt>
                <c:pt idx="3530">
                  <c:v>0</c:v>
                </c:pt>
                <c:pt idx="3531">
                  <c:v>0</c:v>
                </c:pt>
                <c:pt idx="3532">
                  <c:v>0</c:v>
                </c:pt>
                <c:pt idx="3533">
                  <c:v>0</c:v>
                </c:pt>
                <c:pt idx="3534">
                  <c:v>0</c:v>
                </c:pt>
                <c:pt idx="3535">
                  <c:v>0</c:v>
                </c:pt>
                <c:pt idx="3536">
                  <c:v>1</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1</c:v>
                </c:pt>
                <c:pt idx="3576">
                  <c:v>0</c:v>
                </c:pt>
                <c:pt idx="3577">
                  <c:v>0</c:v>
                </c:pt>
                <c:pt idx="3578">
                  <c:v>0</c:v>
                </c:pt>
                <c:pt idx="3579">
                  <c:v>0</c:v>
                </c:pt>
                <c:pt idx="3580">
                  <c:v>0</c:v>
                </c:pt>
                <c:pt idx="3581">
                  <c:v>0</c:v>
                </c:pt>
                <c:pt idx="3582">
                  <c:v>0</c:v>
                </c:pt>
                <c:pt idx="3583">
                  <c:v>0</c:v>
                </c:pt>
                <c:pt idx="3584">
                  <c:v>0</c:v>
                </c:pt>
                <c:pt idx="3585">
                  <c:v>0</c:v>
                </c:pt>
                <c:pt idx="3586">
                  <c:v>1</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1</c:v>
                </c:pt>
                <c:pt idx="3600">
                  <c:v>0</c:v>
                </c:pt>
                <c:pt idx="3601">
                  <c:v>0</c:v>
                </c:pt>
              </c:numCache>
            </c:numRef>
          </c:val>
        </c:ser>
        <c:dLbls>
          <c:showLegendKey val="0"/>
          <c:showVal val="0"/>
          <c:showCatName val="0"/>
          <c:showSerName val="0"/>
          <c:showPercent val="0"/>
          <c:showBubbleSize val="0"/>
        </c:dLbls>
        <c:gapWidth val="150"/>
        <c:axId val="355790408"/>
        <c:axId val="355786880"/>
      </c:barChart>
      <c:catAx>
        <c:axId val="355790408"/>
        <c:scaling>
          <c:orientation val="minMax"/>
        </c:scaling>
        <c:delete val="0"/>
        <c:axPos val="b"/>
        <c:title>
          <c:tx>
            <c:rich>
              <a:bodyPr/>
              <a:lstStyle/>
              <a:p>
                <a:pPr>
                  <a:defRPr sz="1200"/>
                </a:pPr>
                <a:r>
                  <a:rPr lang="en-US" altLang="ja-JP" sz="1200" dirty="0" smtClean="0"/>
                  <a:t>Dihedral Angle</a:t>
                </a:r>
                <a:endParaRPr lang="ja-JP" altLang="en-US" sz="1200" dirty="0"/>
              </a:p>
            </c:rich>
          </c:tx>
          <c:overlay val="0"/>
        </c:title>
        <c:numFmt formatCode="General" sourceLinked="1"/>
        <c:majorTickMark val="out"/>
        <c:minorTickMark val="none"/>
        <c:tickLblPos val="nextTo"/>
        <c:txPr>
          <a:bodyPr/>
          <a:lstStyle/>
          <a:p>
            <a:pPr>
              <a:defRPr sz="1200"/>
            </a:pPr>
            <a:endParaRPr lang="ja-JP"/>
          </a:p>
        </c:txPr>
        <c:crossAx val="355786880"/>
        <c:crosses val="autoZero"/>
        <c:auto val="1"/>
        <c:lblAlgn val="ctr"/>
        <c:lblOffset val="100"/>
        <c:noMultiLvlLbl val="0"/>
      </c:catAx>
      <c:valAx>
        <c:axId val="355786880"/>
        <c:scaling>
          <c:orientation val="minMax"/>
        </c:scaling>
        <c:delete val="0"/>
        <c:axPos val="l"/>
        <c:title>
          <c:tx>
            <c:rich>
              <a:bodyPr/>
              <a:lstStyle/>
              <a:p>
                <a:pPr>
                  <a:defRPr sz="1200"/>
                </a:pPr>
                <a:r>
                  <a:rPr lang="ja-JP" altLang="en-US" sz="1200"/>
                  <a:t>頻度</a:t>
                </a:r>
              </a:p>
            </c:rich>
          </c:tx>
          <c:overlay val="0"/>
        </c:title>
        <c:numFmt formatCode="General" sourceLinked="1"/>
        <c:majorTickMark val="out"/>
        <c:minorTickMark val="none"/>
        <c:tickLblPos val="nextTo"/>
        <c:txPr>
          <a:bodyPr/>
          <a:lstStyle/>
          <a:p>
            <a:pPr>
              <a:defRPr sz="1200"/>
            </a:pPr>
            <a:endParaRPr lang="ja-JP"/>
          </a:p>
        </c:txPr>
        <c:crossAx val="355790408"/>
        <c:crosses val="autoZero"/>
        <c:crossBetween val="between"/>
      </c:valAx>
    </c:plotArea>
    <c:legend>
      <c:legendPos val="r"/>
      <c:overlay val="0"/>
      <c:txPr>
        <a:bodyPr/>
        <a:lstStyle/>
        <a:p>
          <a:pPr>
            <a:defRPr sz="1200"/>
          </a:pPr>
          <a:endParaRPr lang="ja-JP"/>
        </a:p>
      </c:txPr>
    </c:legend>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ja-JP"/>
              <a:t>CCSD(T):AUG-cc-pVDZ</a:t>
            </a:r>
            <a:endParaRPr lang="ja-JP" altLang="en-US"/>
          </a:p>
        </c:rich>
      </c:tx>
      <c:overlay val="0"/>
    </c:title>
    <c:autoTitleDeleted val="0"/>
    <c:plotArea>
      <c:layout/>
      <c:barChart>
        <c:barDir val="col"/>
        <c:grouping val="clustered"/>
        <c:varyColors val="0"/>
        <c:ser>
          <c:idx val="0"/>
          <c:order val="0"/>
          <c:tx>
            <c:v>頻度</c:v>
          </c:tx>
          <c:invertIfNegative val="0"/>
          <c:cat>
            <c:strRef>
              <c:f>Sheet8!$A$2:$A$3603</c:f>
              <c:strCache>
                <c:ptCount val="3602"/>
                <c:pt idx="0">
                  <c:v>-180</c:v>
                </c:pt>
                <c:pt idx="1">
                  <c:v>-179.9</c:v>
                </c:pt>
                <c:pt idx="2">
                  <c:v>-179.8</c:v>
                </c:pt>
                <c:pt idx="3">
                  <c:v>-179.7</c:v>
                </c:pt>
                <c:pt idx="4">
                  <c:v>-179.6</c:v>
                </c:pt>
                <c:pt idx="5">
                  <c:v>-179.5</c:v>
                </c:pt>
                <c:pt idx="6">
                  <c:v>-179.4</c:v>
                </c:pt>
                <c:pt idx="7">
                  <c:v>-179.3</c:v>
                </c:pt>
                <c:pt idx="8">
                  <c:v>-179.2</c:v>
                </c:pt>
                <c:pt idx="9">
                  <c:v>-179.1</c:v>
                </c:pt>
                <c:pt idx="10">
                  <c:v>-179</c:v>
                </c:pt>
                <c:pt idx="11">
                  <c:v>-178.9</c:v>
                </c:pt>
                <c:pt idx="12">
                  <c:v>-178.8</c:v>
                </c:pt>
                <c:pt idx="13">
                  <c:v>-178.7</c:v>
                </c:pt>
                <c:pt idx="14">
                  <c:v>-178.6</c:v>
                </c:pt>
                <c:pt idx="15">
                  <c:v>-178.5</c:v>
                </c:pt>
                <c:pt idx="16">
                  <c:v>-178.4</c:v>
                </c:pt>
                <c:pt idx="17">
                  <c:v>-178.3</c:v>
                </c:pt>
                <c:pt idx="18">
                  <c:v>-178.2</c:v>
                </c:pt>
                <c:pt idx="19">
                  <c:v>-178.1</c:v>
                </c:pt>
                <c:pt idx="20">
                  <c:v>-178</c:v>
                </c:pt>
                <c:pt idx="21">
                  <c:v>-177.9</c:v>
                </c:pt>
                <c:pt idx="22">
                  <c:v>-177.8</c:v>
                </c:pt>
                <c:pt idx="23">
                  <c:v>-177.7</c:v>
                </c:pt>
                <c:pt idx="24">
                  <c:v>-177.6</c:v>
                </c:pt>
                <c:pt idx="25">
                  <c:v>-177.5</c:v>
                </c:pt>
                <c:pt idx="26">
                  <c:v>-177.4</c:v>
                </c:pt>
                <c:pt idx="27">
                  <c:v>-177.3</c:v>
                </c:pt>
                <c:pt idx="28">
                  <c:v>-177.2</c:v>
                </c:pt>
                <c:pt idx="29">
                  <c:v>-177.1</c:v>
                </c:pt>
                <c:pt idx="30">
                  <c:v>-177</c:v>
                </c:pt>
                <c:pt idx="31">
                  <c:v>-176.9</c:v>
                </c:pt>
                <c:pt idx="32">
                  <c:v>-176.8</c:v>
                </c:pt>
                <c:pt idx="33">
                  <c:v>-176.7</c:v>
                </c:pt>
                <c:pt idx="34">
                  <c:v>-176.6</c:v>
                </c:pt>
                <c:pt idx="35">
                  <c:v>-176.5</c:v>
                </c:pt>
                <c:pt idx="36">
                  <c:v>-176.4</c:v>
                </c:pt>
                <c:pt idx="37">
                  <c:v>-176.3</c:v>
                </c:pt>
                <c:pt idx="38">
                  <c:v>-176.2</c:v>
                </c:pt>
                <c:pt idx="39">
                  <c:v>-176.1</c:v>
                </c:pt>
                <c:pt idx="40">
                  <c:v>-176</c:v>
                </c:pt>
                <c:pt idx="41">
                  <c:v>-175.9</c:v>
                </c:pt>
                <c:pt idx="42">
                  <c:v>-175.8</c:v>
                </c:pt>
                <c:pt idx="43">
                  <c:v>-175.7</c:v>
                </c:pt>
                <c:pt idx="44">
                  <c:v>-175.6</c:v>
                </c:pt>
                <c:pt idx="45">
                  <c:v>-175.5</c:v>
                </c:pt>
                <c:pt idx="46">
                  <c:v>-175.4</c:v>
                </c:pt>
                <c:pt idx="47">
                  <c:v>-175.3</c:v>
                </c:pt>
                <c:pt idx="48">
                  <c:v>-175.2</c:v>
                </c:pt>
                <c:pt idx="49">
                  <c:v>-175.1</c:v>
                </c:pt>
                <c:pt idx="50">
                  <c:v>-175</c:v>
                </c:pt>
                <c:pt idx="51">
                  <c:v>-174.9</c:v>
                </c:pt>
                <c:pt idx="52">
                  <c:v>-174.8</c:v>
                </c:pt>
                <c:pt idx="53">
                  <c:v>-174.7</c:v>
                </c:pt>
                <c:pt idx="54">
                  <c:v>-174.6</c:v>
                </c:pt>
                <c:pt idx="55">
                  <c:v>-174.5</c:v>
                </c:pt>
                <c:pt idx="56">
                  <c:v>-174.4</c:v>
                </c:pt>
                <c:pt idx="57">
                  <c:v>-174.3</c:v>
                </c:pt>
                <c:pt idx="58">
                  <c:v>-174.2</c:v>
                </c:pt>
                <c:pt idx="59">
                  <c:v>-174.1</c:v>
                </c:pt>
                <c:pt idx="60">
                  <c:v>-174</c:v>
                </c:pt>
                <c:pt idx="61">
                  <c:v>-173.9</c:v>
                </c:pt>
                <c:pt idx="62">
                  <c:v>-173.8</c:v>
                </c:pt>
                <c:pt idx="63">
                  <c:v>-173.7</c:v>
                </c:pt>
                <c:pt idx="64">
                  <c:v>-173.6</c:v>
                </c:pt>
                <c:pt idx="65">
                  <c:v>-173.5</c:v>
                </c:pt>
                <c:pt idx="66">
                  <c:v>-173.4</c:v>
                </c:pt>
                <c:pt idx="67">
                  <c:v>-173.3</c:v>
                </c:pt>
                <c:pt idx="68">
                  <c:v>-173.2</c:v>
                </c:pt>
                <c:pt idx="69">
                  <c:v>-173.1</c:v>
                </c:pt>
                <c:pt idx="70">
                  <c:v>-173</c:v>
                </c:pt>
                <c:pt idx="71">
                  <c:v>-172.9</c:v>
                </c:pt>
                <c:pt idx="72">
                  <c:v>-172.8</c:v>
                </c:pt>
                <c:pt idx="73">
                  <c:v>-172.7</c:v>
                </c:pt>
                <c:pt idx="74">
                  <c:v>-172.6</c:v>
                </c:pt>
                <c:pt idx="75">
                  <c:v>-172.5</c:v>
                </c:pt>
                <c:pt idx="76">
                  <c:v>-172.4</c:v>
                </c:pt>
                <c:pt idx="77">
                  <c:v>-172.3</c:v>
                </c:pt>
                <c:pt idx="78">
                  <c:v>-172.2</c:v>
                </c:pt>
                <c:pt idx="79">
                  <c:v>-172.1</c:v>
                </c:pt>
                <c:pt idx="80">
                  <c:v>-172</c:v>
                </c:pt>
                <c:pt idx="81">
                  <c:v>-171.9</c:v>
                </c:pt>
                <c:pt idx="82">
                  <c:v>-171.8</c:v>
                </c:pt>
                <c:pt idx="83">
                  <c:v>-171.7</c:v>
                </c:pt>
                <c:pt idx="84">
                  <c:v>-171.6</c:v>
                </c:pt>
                <c:pt idx="85">
                  <c:v>-171.5</c:v>
                </c:pt>
                <c:pt idx="86">
                  <c:v>-171.4</c:v>
                </c:pt>
                <c:pt idx="87">
                  <c:v>-171.3</c:v>
                </c:pt>
                <c:pt idx="88">
                  <c:v>-171.2</c:v>
                </c:pt>
                <c:pt idx="89">
                  <c:v>-171.1</c:v>
                </c:pt>
                <c:pt idx="90">
                  <c:v>-171</c:v>
                </c:pt>
                <c:pt idx="91">
                  <c:v>-170.9</c:v>
                </c:pt>
                <c:pt idx="92">
                  <c:v>-170.8</c:v>
                </c:pt>
                <c:pt idx="93">
                  <c:v>-170.7</c:v>
                </c:pt>
                <c:pt idx="94">
                  <c:v>-170.6</c:v>
                </c:pt>
                <c:pt idx="95">
                  <c:v>-170.5</c:v>
                </c:pt>
                <c:pt idx="96">
                  <c:v>-170.4</c:v>
                </c:pt>
                <c:pt idx="97">
                  <c:v>-170.3</c:v>
                </c:pt>
                <c:pt idx="98">
                  <c:v>-170.2</c:v>
                </c:pt>
                <c:pt idx="99">
                  <c:v>-170.1</c:v>
                </c:pt>
                <c:pt idx="100">
                  <c:v>-170</c:v>
                </c:pt>
                <c:pt idx="101">
                  <c:v>-169.9</c:v>
                </c:pt>
                <c:pt idx="102">
                  <c:v>-169.8</c:v>
                </c:pt>
                <c:pt idx="103">
                  <c:v>-169.7</c:v>
                </c:pt>
                <c:pt idx="104">
                  <c:v>-169.6</c:v>
                </c:pt>
                <c:pt idx="105">
                  <c:v>-169.5</c:v>
                </c:pt>
                <c:pt idx="106">
                  <c:v>-169.4</c:v>
                </c:pt>
                <c:pt idx="107">
                  <c:v>-169.3</c:v>
                </c:pt>
                <c:pt idx="108">
                  <c:v>-169.2</c:v>
                </c:pt>
                <c:pt idx="109">
                  <c:v>-169.1</c:v>
                </c:pt>
                <c:pt idx="110">
                  <c:v>-169</c:v>
                </c:pt>
                <c:pt idx="111">
                  <c:v>-168.9</c:v>
                </c:pt>
                <c:pt idx="112">
                  <c:v>-168.8</c:v>
                </c:pt>
                <c:pt idx="113">
                  <c:v>-168.7</c:v>
                </c:pt>
                <c:pt idx="114">
                  <c:v>-168.6</c:v>
                </c:pt>
                <c:pt idx="115">
                  <c:v>-168.5</c:v>
                </c:pt>
                <c:pt idx="116">
                  <c:v>-168.4</c:v>
                </c:pt>
                <c:pt idx="117">
                  <c:v>-168.3</c:v>
                </c:pt>
                <c:pt idx="118">
                  <c:v>-168.2</c:v>
                </c:pt>
                <c:pt idx="119">
                  <c:v>-168.1</c:v>
                </c:pt>
                <c:pt idx="120">
                  <c:v>-168</c:v>
                </c:pt>
                <c:pt idx="121">
                  <c:v>-167.9</c:v>
                </c:pt>
                <c:pt idx="122">
                  <c:v>-167.8</c:v>
                </c:pt>
                <c:pt idx="123">
                  <c:v>-167.7</c:v>
                </c:pt>
                <c:pt idx="124">
                  <c:v>-167.6</c:v>
                </c:pt>
                <c:pt idx="125">
                  <c:v>-167.5</c:v>
                </c:pt>
                <c:pt idx="126">
                  <c:v>-167.4</c:v>
                </c:pt>
                <c:pt idx="127">
                  <c:v>-167.3</c:v>
                </c:pt>
                <c:pt idx="128">
                  <c:v>-167.2</c:v>
                </c:pt>
                <c:pt idx="129">
                  <c:v>-167.1</c:v>
                </c:pt>
                <c:pt idx="130">
                  <c:v>-167</c:v>
                </c:pt>
                <c:pt idx="131">
                  <c:v>-166.9</c:v>
                </c:pt>
                <c:pt idx="132">
                  <c:v>-166.8</c:v>
                </c:pt>
                <c:pt idx="133">
                  <c:v>-166.7</c:v>
                </c:pt>
                <c:pt idx="134">
                  <c:v>-166.6</c:v>
                </c:pt>
                <c:pt idx="135">
                  <c:v>-166.5</c:v>
                </c:pt>
                <c:pt idx="136">
                  <c:v>-166.4</c:v>
                </c:pt>
                <c:pt idx="137">
                  <c:v>-166.3</c:v>
                </c:pt>
                <c:pt idx="138">
                  <c:v>-166.2</c:v>
                </c:pt>
                <c:pt idx="139">
                  <c:v>-166.1</c:v>
                </c:pt>
                <c:pt idx="140">
                  <c:v>-166</c:v>
                </c:pt>
                <c:pt idx="141">
                  <c:v>-165.9</c:v>
                </c:pt>
                <c:pt idx="142">
                  <c:v>-165.8</c:v>
                </c:pt>
                <c:pt idx="143">
                  <c:v>-165.7</c:v>
                </c:pt>
                <c:pt idx="144">
                  <c:v>-165.6</c:v>
                </c:pt>
                <c:pt idx="145">
                  <c:v>-165.5</c:v>
                </c:pt>
                <c:pt idx="146">
                  <c:v>-165.4</c:v>
                </c:pt>
                <c:pt idx="147">
                  <c:v>-165.3</c:v>
                </c:pt>
                <c:pt idx="148">
                  <c:v>-165.2</c:v>
                </c:pt>
                <c:pt idx="149">
                  <c:v>-165.1</c:v>
                </c:pt>
                <c:pt idx="150">
                  <c:v>-165</c:v>
                </c:pt>
                <c:pt idx="151">
                  <c:v>-164.9</c:v>
                </c:pt>
                <c:pt idx="152">
                  <c:v>-164.8</c:v>
                </c:pt>
                <c:pt idx="153">
                  <c:v>-164.7</c:v>
                </c:pt>
                <c:pt idx="154">
                  <c:v>-164.6</c:v>
                </c:pt>
                <c:pt idx="155">
                  <c:v>-164.5</c:v>
                </c:pt>
                <c:pt idx="156">
                  <c:v>-164.4</c:v>
                </c:pt>
                <c:pt idx="157">
                  <c:v>-164.3</c:v>
                </c:pt>
                <c:pt idx="158">
                  <c:v>-164.2</c:v>
                </c:pt>
                <c:pt idx="159">
                  <c:v>-164.1</c:v>
                </c:pt>
                <c:pt idx="160">
                  <c:v>-164</c:v>
                </c:pt>
                <c:pt idx="161">
                  <c:v>-163.9</c:v>
                </c:pt>
                <c:pt idx="162">
                  <c:v>-163.8</c:v>
                </c:pt>
                <c:pt idx="163">
                  <c:v>-163.7</c:v>
                </c:pt>
                <c:pt idx="164">
                  <c:v>-163.6</c:v>
                </c:pt>
                <c:pt idx="165">
                  <c:v>-163.5</c:v>
                </c:pt>
                <c:pt idx="166">
                  <c:v>-163.4</c:v>
                </c:pt>
                <c:pt idx="167">
                  <c:v>-163.3</c:v>
                </c:pt>
                <c:pt idx="168">
                  <c:v>-163.2</c:v>
                </c:pt>
                <c:pt idx="169">
                  <c:v>-163.1</c:v>
                </c:pt>
                <c:pt idx="170">
                  <c:v>-163</c:v>
                </c:pt>
                <c:pt idx="171">
                  <c:v>-162.9</c:v>
                </c:pt>
                <c:pt idx="172">
                  <c:v>-162.8</c:v>
                </c:pt>
                <c:pt idx="173">
                  <c:v>-162.7</c:v>
                </c:pt>
                <c:pt idx="174">
                  <c:v>-162.6</c:v>
                </c:pt>
                <c:pt idx="175">
                  <c:v>-162.5</c:v>
                </c:pt>
                <c:pt idx="176">
                  <c:v>-162.4</c:v>
                </c:pt>
                <c:pt idx="177">
                  <c:v>-162.3</c:v>
                </c:pt>
                <c:pt idx="178">
                  <c:v>-162.2</c:v>
                </c:pt>
                <c:pt idx="179">
                  <c:v>-162.1</c:v>
                </c:pt>
                <c:pt idx="180">
                  <c:v>-162</c:v>
                </c:pt>
                <c:pt idx="181">
                  <c:v>-161.9</c:v>
                </c:pt>
                <c:pt idx="182">
                  <c:v>-161.8</c:v>
                </c:pt>
                <c:pt idx="183">
                  <c:v>-161.7</c:v>
                </c:pt>
                <c:pt idx="184">
                  <c:v>-161.6</c:v>
                </c:pt>
                <c:pt idx="185">
                  <c:v>-161.5</c:v>
                </c:pt>
                <c:pt idx="186">
                  <c:v>-161.4</c:v>
                </c:pt>
                <c:pt idx="187">
                  <c:v>-161.3</c:v>
                </c:pt>
                <c:pt idx="188">
                  <c:v>-161.2</c:v>
                </c:pt>
                <c:pt idx="189">
                  <c:v>-161.1</c:v>
                </c:pt>
                <c:pt idx="190">
                  <c:v>-161</c:v>
                </c:pt>
                <c:pt idx="191">
                  <c:v>-160.9</c:v>
                </c:pt>
                <c:pt idx="192">
                  <c:v>-160.8</c:v>
                </c:pt>
                <c:pt idx="193">
                  <c:v>-160.7</c:v>
                </c:pt>
                <c:pt idx="194">
                  <c:v>-160.6</c:v>
                </c:pt>
                <c:pt idx="195">
                  <c:v>-160.5</c:v>
                </c:pt>
                <c:pt idx="196">
                  <c:v>-160.4</c:v>
                </c:pt>
                <c:pt idx="197">
                  <c:v>-160.3</c:v>
                </c:pt>
                <c:pt idx="198">
                  <c:v>-160.2</c:v>
                </c:pt>
                <c:pt idx="199">
                  <c:v>-160.1</c:v>
                </c:pt>
                <c:pt idx="200">
                  <c:v>-160</c:v>
                </c:pt>
                <c:pt idx="201">
                  <c:v>-159.9</c:v>
                </c:pt>
                <c:pt idx="202">
                  <c:v>-159.8</c:v>
                </c:pt>
                <c:pt idx="203">
                  <c:v>-159.7</c:v>
                </c:pt>
                <c:pt idx="204">
                  <c:v>-159.6</c:v>
                </c:pt>
                <c:pt idx="205">
                  <c:v>-159.5</c:v>
                </c:pt>
                <c:pt idx="206">
                  <c:v>-159.4</c:v>
                </c:pt>
                <c:pt idx="207">
                  <c:v>-159.3</c:v>
                </c:pt>
                <c:pt idx="208">
                  <c:v>-159.2</c:v>
                </c:pt>
                <c:pt idx="209">
                  <c:v>-159.1</c:v>
                </c:pt>
                <c:pt idx="210">
                  <c:v>-159</c:v>
                </c:pt>
                <c:pt idx="211">
                  <c:v>-158.9</c:v>
                </c:pt>
                <c:pt idx="212">
                  <c:v>-158.8</c:v>
                </c:pt>
                <c:pt idx="213">
                  <c:v>-158.7</c:v>
                </c:pt>
                <c:pt idx="214">
                  <c:v>-158.6</c:v>
                </c:pt>
                <c:pt idx="215">
                  <c:v>-158.5</c:v>
                </c:pt>
                <c:pt idx="216">
                  <c:v>-158.4</c:v>
                </c:pt>
                <c:pt idx="217">
                  <c:v>-158.3</c:v>
                </c:pt>
                <c:pt idx="218">
                  <c:v>-158.2</c:v>
                </c:pt>
                <c:pt idx="219">
                  <c:v>-158.1</c:v>
                </c:pt>
                <c:pt idx="220">
                  <c:v>-158</c:v>
                </c:pt>
                <c:pt idx="221">
                  <c:v>-157.9</c:v>
                </c:pt>
                <c:pt idx="222">
                  <c:v>-157.8</c:v>
                </c:pt>
                <c:pt idx="223">
                  <c:v>-157.7</c:v>
                </c:pt>
                <c:pt idx="224">
                  <c:v>-157.6</c:v>
                </c:pt>
                <c:pt idx="225">
                  <c:v>-157.5</c:v>
                </c:pt>
                <c:pt idx="226">
                  <c:v>-157.4</c:v>
                </c:pt>
                <c:pt idx="227">
                  <c:v>-157.3</c:v>
                </c:pt>
                <c:pt idx="228">
                  <c:v>-157.2</c:v>
                </c:pt>
                <c:pt idx="229">
                  <c:v>-157.1</c:v>
                </c:pt>
                <c:pt idx="230">
                  <c:v>-157</c:v>
                </c:pt>
                <c:pt idx="231">
                  <c:v>-156.9</c:v>
                </c:pt>
                <c:pt idx="232">
                  <c:v>-156.8</c:v>
                </c:pt>
                <c:pt idx="233">
                  <c:v>-156.7</c:v>
                </c:pt>
                <c:pt idx="234">
                  <c:v>-156.6</c:v>
                </c:pt>
                <c:pt idx="235">
                  <c:v>-156.5</c:v>
                </c:pt>
                <c:pt idx="236">
                  <c:v>-156.4</c:v>
                </c:pt>
                <c:pt idx="237">
                  <c:v>-156.3</c:v>
                </c:pt>
                <c:pt idx="238">
                  <c:v>-156.2</c:v>
                </c:pt>
                <c:pt idx="239">
                  <c:v>-156.1</c:v>
                </c:pt>
                <c:pt idx="240">
                  <c:v>-156</c:v>
                </c:pt>
                <c:pt idx="241">
                  <c:v>-155.9</c:v>
                </c:pt>
                <c:pt idx="242">
                  <c:v>-155.8</c:v>
                </c:pt>
                <c:pt idx="243">
                  <c:v>-155.7</c:v>
                </c:pt>
                <c:pt idx="244">
                  <c:v>-155.6</c:v>
                </c:pt>
                <c:pt idx="245">
                  <c:v>-155.5</c:v>
                </c:pt>
                <c:pt idx="246">
                  <c:v>-155.4</c:v>
                </c:pt>
                <c:pt idx="247">
                  <c:v>-155.3</c:v>
                </c:pt>
                <c:pt idx="248">
                  <c:v>-155.2</c:v>
                </c:pt>
                <c:pt idx="249">
                  <c:v>-155.1</c:v>
                </c:pt>
                <c:pt idx="250">
                  <c:v>-155</c:v>
                </c:pt>
                <c:pt idx="251">
                  <c:v>-154.9</c:v>
                </c:pt>
                <c:pt idx="252">
                  <c:v>-154.8</c:v>
                </c:pt>
                <c:pt idx="253">
                  <c:v>-154.7</c:v>
                </c:pt>
                <c:pt idx="254">
                  <c:v>-154.6</c:v>
                </c:pt>
                <c:pt idx="255">
                  <c:v>-154.5</c:v>
                </c:pt>
                <c:pt idx="256">
                  <c:v>-154.4</c:v>
                </c:pt>
                <c:pt idx="257">
                  <c:v>-154.3</c:v>
                </c:pt>
                <c:pt idx="258">
                  <c:v>-154.2</c:v>
                </c:pt>
                <c:pt idx="259">
                  <c:v>-154.1</c:v>
                </c:pt>
                <c:pt idx="260">
                  <c:v>-154</c:v>
                </c:pt>
                <c:pt idx="261">
                  <c:v>-153.9</c:v>
                </c:pt>
                <c:pt idx="262">
                  <c:v>-153.8</c:v>
                </c:pt>
                <c:pt idx="263">
                  <c:v>-153.7</c:v>
                </c:pt>
                <c:pt idx="264">
                  <c:v>-153.6</c:v>
                </c:pt>
                <c:pt idx="265">
                  <c:v>-153.5</c:v>
                </c:pt>
                <c:pt idx="266">
                  <c:v>-153.4</c:v>
                </c:pt>
                <c:pt idx="267">
                  <c:v>-153.3</c:v>
                </c:pt>
                <c:pt idx="268">
                  <c:v>-153.2</c:v>
                </c:pt>
                <c:pt idx="269">
                  <c:v>-153.1</c:v>
                </c:pt>
                <c:pt idx="270">
                  <c:v>-153</c:v>
                </c:pt>
                <c:pt idx="271">
                  <c:v>-152.9</c:v>
                </c:pt>
                <c:pt idx="272">
                  <c:v>-152.8</c:v>
                </c:pt>
                <c:pt idx="273">
                  <c:v>-152.7</c:v>
                </c:pt>
                <c:pt idx="274">
                  <c:v>-152.6</c:v>
                </c:pt>
                <c:pt idx="275">
                  <c:v>-152.5</c:v>
                </c:pt>
                <c:pt idx="276">
                  <c:v>-152.4</c:v>
                </c:pt>
                <c:pt idx="277">
                  <c:v>-152.3</c:v>
                </c:pt>
                <c:pt idx="278">
                  <c:v>-152.2</c:v>
                </c:pt>
                <c:pt idx="279">
                  <c:v>-152.1</c:v>
                </c:pt>
                <c:pt idx="280">
                  <c:v>-152</c:v>
                </c:pt>
                <c:pt idx="281">
                  <c:v>-151.9</c:v>
                </c:pt>
                <c:pt idx="282">
                  <c:v>-151.8</c:v>
                </c:pt>
                <c:pt idx="283">
                  <c:v>-151.7</c:v>
                </c:pt>
                <c:pt idx="284">
                  <c:v>-151.6</c:v>
                </c:pt>
                <c:pt idx="285">
                  <c:v>-151.5</c:v>
                </c:pt>
                <c:pt idx="286">
                  <c:v>-151.4</c:v>
                </c:pt>
                <c:pt idx="287">
                  <c:v>-151.3</c:v>
                </c:pt>
                <c:pt idx="288">
                  <c:v>-151.2</c:v>
                </c:pt>
                <c:pt idx="289">
                  <c:v>-151.1</c:v>
                </c:pt>
                <c:pt idx="290">
                  <c:v>-151</c:v>
                </c:pt>
                <c:pt idx="291">
                  <c:v>-150.9</c:v>
                </c:pt>
                <c:pt idx="292">
                  <c:v>-150.8</c:v>
                </c:pt>
                <c:pt idx="293">
                  <c:v>-150.7</c:v>
                </c:pt>
                <c:pt idx="294">
                  <c:v>-150.6</c:v>
                </c:pt>
                <c:pt idx="295">
                  <c:v>-150.5</c:v>
                </c:pt>
                <c:pt idx="296">
                  <c:v>-150.4</c:v>
                </c:pt>
                <c:pt idx="297">
                  <c:v>-150.3</c:v>
                </c:pt>
                <c:pt idx="298">
                  <c:v>-150.2</c:v>
                </c:pt>
                <c:pt idx="299">
                  <c:v>-150.1</c:v>
                </c:pt>
                <c:pt idx="300">
                  <c:v>-150</c:v>
                </c:pt>
                <c:pt idx="301">
                  <c:v>-149.9</c:v>
                </c:pt>
                <c:pt idx="302">
                  <c:v>-149.8</c:v>
                </c:pt>
                <c:pt idx="303">
                  <c:v>-149.7</c:v>
                </c:pt>
                <c:pt idx="304">
                  <c:v>-149.6</c:v>
                </c:pt>
                <c:pt idx="305">
                  <c:v>-149.5</c:v>
                </c:pt>
                <c:pt idx="306">
                  <c:v>-149.4</c:v>
                </c:pt>
                <c:pt idx="307">
                  <c:v>-149.3</c:v>
                </c:pt>
                <c:pt idx="308">
                  <c:v>-149.2</c:v>
                </c:pt>
                <c:pt idx="309">
                  <c:v>-149.1</c:v>
                </c:pt>
                <c:pt idx="310">
                  <c:v>-149</c:v>
                </c:pt>
                <c:pt idx="311">
                  <c:v>-148.9</c:v>
                </c:pt>
                <c:pt idx="312">
                  <c:v>-148.8</c:v>
                </c:pt>
                <c:pt idx="313">
                  <c:v>-148.7</c:v>
                </c:pt>
                <c:pt idx="314">
                  <c:v>-148.6</c:v>
                </c:pt>
                <c:pt idx="315">
                  <c:v>-148.5</c:v>
                </c:pt>
                <c:pt idx="316">
                  <c:v>-148.4</c:v>
                </c:pt>
                <c:pt idx="317">
                  <c:v>-148.3</c:v>
                </c:pt>
                <c:pt idx="318">
                  <c:v>-148.2</c:v>
                </c:pt>
                <c:pt idx="319">
                  <c:v>-148.1</c:v>
                </c:pt>
                <c:pt idx="320">
                  <c:v>-148</c:v>
                </c:pt>
                <c:pt idx="321">
                  <c:v>-147.9</c:v>
                </c:pt>
                <c:pt idx="322">
                  <c:v>-147.8</c:v>
                </c:pt>
                <c:pt idx="323">
                  <c:v>-147.7</c:v>
                </c:pt>
                <c:pt idx="324">
                  <c:v>-147.6</c:v>
                </c:pt>
                <c:pt idx="325">
                  <c:v>-147.5</c:v>
                </c:pt>
                <c:pt idx="326">
                  <c:v>-147.4</c:v>
                </c:pt>
                <c:pt idx="327">
                  <c:v>-147.3</c:v>
                </c:pt>
                <c:pt idx="328">
                  <c:v>-147.2</c:v>
                </c:pt>
                <c:pt idx="329">
                  <c:v>-147.1</c:v>
                </c:pt>
                <c:pt idx="330">
                  <c:v>-147</c:v>
                </c:pt>
                <c:pt idx="331">
                  <c:v>-146.9</c:v>
                </c:pt>
                <c:pt idx="332">
                  <c:v>-146.8</c:v>
                </c:pt>
                <c:pt idx="333">
                  <c:v>-146.7</c:v>
                </c:pt>
                <c:pt idx="334">
                  <c:v>-146.6</c:v>
                </c:pt>
                <c:pt idx="335">
                  <c:v>-146.5</c:v>
                </c:pt>
                <c:pt idx="336">
                  <c:v>-146.4</c:v>
                </c:pt>
                <c:pt idx="337">
                  <c:v>-146.3</c:v>
                </c:pt>
                <c:pt idx="338">
                  <c:v>-146.2</c:v>
                </c:pt>
                <c:pt idx="339">
                  <c:v>-146.1</c:v>
                </c:pt>
                <c:pt idx="340">
                  <c:v>-146</c:v>
                </c:pt>
                <c:pt idx="341">
                  <c:v>-145.9</c:v>
                </c:pt>
                <c:pt idx="342">
                  <c:v>-145.8</c:v>
                </c:pt>
                <c:pt idx="343">
                  <c:v>-145.7</c:v>
                </c:pt>
                <c:pt idx="344">
                  <c:v>-145.6</c:v>
                </c:pt>
                <c:pt idx="345">
                  <c:v>-145.5</c:v>
                </c:pt>
                <c:pt idx="346">
                  <c:v>-145.4</c:v>
                </c:pt>
                <c:pt idx="347">
                  <c:v>-145.3</c:v>
                </c:pt>
                <c:pt idx="348">
                  <c:v>-145.2</c:v>
                </c:pt>
                <c:pt idx="349">
                  <c:v>-145.1</c:v>
                </c:pt>
                <c:pt idx="350">
                  <c:v>-145</c:v>
                </c:pt>
                <c:pt idx="351">
                  <c:v>-144.9</c:v>
                </c:pt>
                <c:pt idx="352">
                  <c:v>-144.8</c:v>
                </c:pt>
                <c:pt idx="353">
                  <c:v>-144.7</c:v>
                </c:pt>
                <c:pt idx="354">
                  <c:v>-144.6</c:v>
                </c:pt>
                <c:pt idx="355">
                  <c:v>-144.5</c:v>
                </c:pt>
                <c:pt idx="356">
                  <c:v>-144.4</c:v>
                </c:pt>
                <c:pt idx="357">
                  <c:v>-144.3</c:v>
                </c:pt>
                <c:pt idx="358">
                  <c:v>-144.2</c:v>
                </c:pt>
                <c:pt idx="359">
                  <c:v>-144.1</c:v>
                </c:pt>
                <c:pt idx="360">
                  <c:v>-144</c:v>
                </c:pt>
                <c:pt idx="361">
                  <c:v>-143.9</c:v>
                </c:pt>
                <c:pt idx="362">
                  <c:v>-143.8</c:v>
                </c:pt>
                <c:pt idx="363">
                  <c:v>-143.7</c:v>
                </c:pt>
                <c:pt idx="364">
                  <c:v>-143.6</c:v>
                </c:pt>
                <c:pt idx="365">
                  <c:v>-143.5</c:v>
                </c:pt>
                <c:pt idx="366">
                  <c:v>-143.4</c:v>
                </c:pt>
                <c:pt idx="367">
                  <c:v>-143.3</c:v>
                </c:pt>
                <c:pt idx="368">
                  <c:v>-143.2</c:v>
                </c:pt>
                <c:pt idx="369">
                  <c:v>-143.1</c:v>
                </c:pt>
                <c:pt idx="370">
                  <c:v>-143</c:v>
                </c:pt>
                <c:pt idx="371">
                  <c:v>-142.9</c:v>
                </c:pt>
                <c:pt idx="372">
                  <c:v>-142.8</c:v>
                </c:pt>
                <c:pt idx="373">
                  <c:v>-142.7</c:v>
                </c:pt>
                <c:pt idx="374">
                  <c:v>-142.6</c:v>
                </c:pt>
                <c:pt idx="375">
                  <c:v>-142.5</c:v>
                </c:pt>
                <c:pt idx="376">
                  <c:v>-142.4</c:v>
                </c:pt>
                <c:pt idx="377">
                  <c:v>-142.3</c:v>
                </c:pt>
                <c:pt idx="378">
                  <c:v>-142.2</c:v>
                </c:pt>
                <c:pt idx="379">
                  <c:v>-142.1</c:v>
                </c:pt>
                <c:pt idx="380">
                  <c:v>-142</c:v>
                </c:pt>
                <c:pt idx="381">
                  <c:v>-141.9</c:v>
                </c:pt>
                <c:pt idx="382">
                  <c:v>-141.8</c:v>
                </c:pt>
                <c:pt idx="383">
                  <c:v>-141.7</c:v>
                </c:pt>
                <c:pt idx="384">
                  <c:v>-141.6</c:v>
                </c:pt>
                <c:pt idx="385">
                  <c:v>-141.5</c:v>
                </c:pt>
                <c:pt idx="386">
                  <c:v>-141.4</c:v>
                </c:pt>
                <c:pt idx="387">
                  <c:v>-141.3</c:v>
                </c:pt>
                <c:pt idx="388">
                  <c:v>-141.2</c:v>
                </c:pt>
                <c:pt idx="389">
                  <c:v>-141.1</c:v>
                </c:pt>
                <c:pt idx="390">
                  <c:v>-141</c:v>
                </c:pt>
                <c:pt idx="391">
                  <c:v>-140.9</c:v>
                </c:pt>
                <c:pt idx="392">
                  <c:v>-140.8</c:v>
                </c:pt>
                <c:pt idx="393">
                  <c:v>-140.7</c:v>
                </c:pt>
                <c:pt idx="394">
                  <c:v>-140.6</c:v>
                </c:pt>
                <c:pt idx="395">
                  <c:v>-140.5</c:v>
                </c:pt>
                <c:pt idx="396">
                  <c:v>-140.4</c:v>
                </c:pt>
                <c:pt idx="397">
                  <c:v>-140.3</c:v>
                </c:pt>
                <c:pt idx="398">
                  <c:v>-140.2</c:v>
                </c:pt>
                <c:pt idx="399">
                  <c:v>-140.1</c:v>
                </c:pt>
                <c:pt idx="400">
                  <c:v>-140</c:v>
                </c:pt>
                <c:pt idx="401">
                  <c:v>-139.9</c:v>
                </c:pt>
                <c:pt idx="402">
                  <c:v>-139.8</c:v>
                </c:pt>
                <c:pt idx="403">
                  <c:v>-139.7</c:v>
                </c:pt>
                <c:pt idx="404">
                  <c:v>-139.6</c:v>
                </c:pt>
                <c:pt idx="405">
                  <c:v>-139.5</c:v>
                </c:pt>
                <c:pt idx="406">
                  <c:v>-139.4</c:v>
                </c:pt>
                <c:pt idx="407">
                  <c:v>-139.3</c:v>
                </c:pt>
                <c:pt idx="408">
                  <c:v>-139.2</c:v>
                </c:pt>
                <c:pt idx="409">
                  <c:v>-139.1</c:v>
                </c:pt>
                <c:pt idx="410">
                  <c:v>-139</c:v>
                </c:pt>
                <c:pt idx="411">
                  <c:v>-138.9</c:v>
                </c:pt>
                <c:pt idx="412">
                  <c:v>-138.8</c:v>
                </c:pt>
                <c:pt idx="413">
                  <c:v>-138.7</c:v>
                </c:pt>
                <c:pt idx="414">
                  <c:v>-138.6</c:v>
                </c:pt>
                <c:pt idx="415">
                  <c:v>-138.5</c:v>
                </c:pt>
                <c:pt idx="416">
                  <c:v>-138.4</c:v>
                </c:pt>
                <c:pt idx="417">
                  <c:v>-138.3</c:v>
                </c:pt>
                <c:pt idx="418">
                  <c:v>-138.2</c:v>
                </c:pt>
                <c:pt idx="419">
                  <c:v>-138.1</c:v>
                </c:pt>
                <c:pt idx="420">
                  <c:v>-138</c:v>
                </c:pt>
                <c:pt idx="421">
                  <c:v>-137.9</c:v>
                </c:pt>
                <c:pt idx="422">
                  <c:v>-137.8</c:v>
                </c:pt>
                <c:pt idx="423">
                  <c:v>-137.7</c:v>
                </c:pt>
                <c:pt idx="424">
                  <c:v>-137.6</c:v>
                </c:pt>
                <c:pt idx="425">
                  <c:v>-137.5</c:v>
                </c:pt>
                <c:pt idx="426">
                  <c:v>-137.4</c:v>
                </c:pt>
                <c:pt idx="427">
                  <c:v>-137.3</c:v>
                </c:pt>
                <c:pt idx="428">
                  <c:v>-137.2</c:v>
                </c:pt>
                <c:pt idx="429">
                  <c:v>-137.1</c:v>
                </c:pt>
                <c:pt idx="430">
                  <c:v>-137</c:v>
                </c:pt>
                <c:pt idx="431">
                  <c:v>-136.9</c:v>
                </c:pt>
                <c:pt idx="432">
                  <c:v>-136.8</c:v>
                </c:pt>
                <c:pt idx="433">
                  <c:v>-136.7</c:v>
                </c:pt>
                <c:pt idx="434">
                  <c:v>-136.6</c:v>
                </c:pt>
                <c:pt idx="435">
                  <c:v>-136.5</c:v>
                </c:pt>
                <c:pt idx="436">
                  <c:v>-136.4</c:v>
                </c:pt>
                <c:pt idx="437">
                  <c:v>-136.3</c:v>
                </c:pt>
                <c:pt idx="438">
                  <c:v>-136.2</c:v>
                </c:pt>
                <c:pt idx="439">
                  <c:v>-136.1</c:v>
                </c:pt>
                <c:pt idx="440">
                  <c:v>-136</c:v>
                </c:pt>
                <c:pt idx="441">
                  <c:v>-135.9</c:v>
                </c:pt>
                <c:pt idx="442">
                  <c:v>-135.8</c:v>
                </c:pt>
                <c:pt idx="443">
                  <c:v>-135.7</c:v>
                </c:pt>
                <c:pt idx="444">
                  <c:v>-135.6</c:v>
                </c:pt>
                <c:pt idx="445">
                  <c:v>-135.5</c:v>
                </c:pt>
                <c:pt idx="446">
                  <c:v>-135.4</c:v>
                </c:pt>
                <c:pt idx="447">
                  <c:v>-135.3</c:v>
                </c:pt>
                <c:pt idx="448">
                  <c:v>-135.2</c:v>
                </c:pt>
                <c:pt idx="449">
                  <c:v>-135.1</c:v>
                </c:pt>
                <c:pt idx="450">
                  <c:v>-135</c:v>
                </c:pt>
                <c:pt idx="451">
                  <c:v>-134.9</c:v>
                </c:pt>
                <c:pt idx="452">
                  <c:v>-134.8</c:v>
                </c:pt>
                <c:pt idx="453">
                  <c:v>-134.7</c:v>
                </c:pt>
                <c:pt idx="454">
                  <c:v>-134.6</c:v>
                </c:pt>
                <c:pt idx="455">
                  <c:v>-134.5</c:v>
                </c:pt>
                <c:pt idx="456">
                  <c:v>-134.4</c:v>
                </c:pt>
                <c:pt idx="457">
                  <c:v>-134.3</c:v>
                </c:pt>
                <c:pt idx="458">
                  <c:v>-134.2</c:v>
                </c:pt>
                <c:pt idx="459">
                  <c:v>-134.1</c:v>
                </c:pt>
                <c:pt idx="460">
                  <c:v>-134</c:v>
                </c:pt>
                <c:pt idx="461">
                  <c:v>-133.9</c:v>
                </c:pt>
                <c:pt idx="462">
                  <c:v>-133.8</c:v>
                </c:pt>
                <c:pt idx="463">
                  <c:v>-133.7</c:v>
                </c:pt>
                <c:pt idx="464">
                  <c:v>-133.6</c:v>
                </c:pt>
                <c:pt idx="465">
                  <c:v>-133.5</c:v>
                </c:pt>
                <c:pt idx="466">
                  <c:v>-133.4</c:v>
                </c:pt>
                <c:pt idx="467">
                  <c:v>-133.3</c:v>
                </c:pt>
                <c:pt idx="468">
                  <c:v>-133.2</c:v>
                </c:pt>
                <c:pt idx="469">
                  <c:v>-133.1</c:v>
                </c:pt>
                <c:pt idx="470">
                  <c:v>-133</c:v>
                </c:pt>
                <c:pt idx="471">
                  <c:v>-132.9</c:v>
                </c:pt>
                <c:pt idx="472">
                  <c:v>-132.8</c:v>
                </c:pt>
                <c:pt idx="473">
                  <c:v>-132.7</c:v>
                </c:pt>
                <c:pt idx="474">
                  <c:v>-132.6</c:v>
                </c:pt>
                <c:pt idx="475">
                  <c:v>-132.5</c:v>
                </c:pt>
                <c:pt idx="476">
                  <c:v>-132.4</c:v>
                </c:pt>
                <c:pt idx="477">
                  <c:v>-132.3</c:v>
                </c:pt>
                <c:pt idx="478">
                  <c:v>-132.2</c:v>
                </c:pt>
                <c:pt idx="479">
                  <c:v>-132.1</c:v>
                </c:pt>
                <c:pt idx="480">
                  <c:v>-132</c:v>
                </c:pt>
                <c:pt idx="481">
                  <c:v>-131.9</c:v>
                </c:pt>
                <c:pt idx="482">
                  <c:v>-131.8</c:v>
                </c:pt>
                <c:pt idx="483">
                  <c:v>-131.7</c:v>
                </c:pt>
                <c:pt idx="484">
                  <c:v>-131.6</c:v>
                </c:pt>
                <c:pt idx="485">
                  <c:v>-131.5</c:v>
                </c:pt>
                <c:pt idx="486">
                  <c:v>-131.4</c:v>
                </c:pt>
                <c:pt idx="487">
                  <c:v>-131.3</c:v>
                </c:pt>
                <c:pt idx="488">
                  <c:v>-131.2</c:v>
                </c:pt>
                <c:pt idx="489">
                  <c:v>-131.1</c:v>
                </c:pt>
                <c:pt idx="490">
                  <c:v>-131</c:v>
                </c:pt>
                <c:pt idx="491">
                  <c:v>-130.9</c:v>
                </c:pt>
                <c:pt idx="492">
                  <c:v>-130.8</c:v>
                </c:pt>
                <c:pt idx="493">
                  <c:v>-130.7</c:v>
                </c:pt>
                <c:pt idx="494">
                  <c:v>-130.6</c:v>
                </c:pt>
                <c:pt idx="495">
                  <c:v>-130.5</c:v>
                </c:pt>
                <c:pt idx="496">
                  <c:v>-130.4</c:v>
                </c:pt>
                <c:pt idx="497">
                  <c:v>-130.3</c:v>
                </c:pt>
                <c:pt idx="498">
                  <c:v>-130.2</c:v>
                </c:pt>
                <c:pt idx="499">
                  <c:v>-130.1</c:v>
                </c:pt>
                <c:pt idx="500">
                  <c:v>-130</c:v>
                </c:pt>
                <c:pt idx="501">
                  <c:v>-129.9</c:v>
                </c:pt>
                <c:pt idx="502">
                  <c:v>-129.8</c:v>
                </c:pt>
                <c:pt idx="503">
                  <c:v>-129.7</c:v>
                </c:pt>
                <c:pt idx="504">
                  <c:v>-129.6</c:v>
                </c:pt>
                <c:pt idx="505">
                  <c:v>-129.5</c:v>
                </c:pt>
                <c:pt idx="506">
                  <c:v>-129.4</c:v>
                </c:pt>
                <c:pt idx="507">
                  <c:v>-129.3</c:v>
                </c:pt>
                <c:pt idx="508">
                  <c:v>-129.2</c:v>
                </c:pt>
                <c:pt idx="509">
                  <c:v>-129.1</c:v>
                </c:pt>
                <c:pt idx="510">
                  <c:v>-129</c:v>
                </c:pt>
                <c:pt idx="511">
                  <c:v>-128.9</c:v>
                </c:pt>
                <c:pt idx="512">
                  <c:v>-128.8</c:v>
                </c:pt>
                <c:pt idx="513">
                  <c:v>-128.7</c:v>
                </c:pt>
                <c:pt idx="514">
                  <c:v>-128.6</c:v>
                </c:pt>
                <c:pt idx="515">
                  <c:v>-128.5</c:v>
                </c:pt>
                <c:pt idx="516">
                  <c:v>-128.4</c:v>
                </c:pt>
                <c:pt idx="517">
                  <c:v>-128.3</c:v>
                </c:pt>
                <c:pt idx="518">
                  <c:v>-128.2</c:v>
                </c:pt>
                <c:pt idx="519">
                  <c:v>-128.1</c:v>
                </c:pt>
                <c:pt idx="520">
                  <c:v>-128</c:v>
                </c:pt>
                <c:pt idx="521">
                  <c:v>-127.9</c:v>
                </c:pt>
                <c:pt idx="522">
                  <c:v>-127.8</c:v>
                </c:pt>
                <c:pt idx="523">
                  <c:v>-127.7</c:v>
                </c:pt>
                <c:pt idx="524">
                  <c:v>-127.6</c:v>
                </c:pt>
                <c:pt idx="525">
                  <c:v>-127.5</c:v>
                </c:pt>
                <c:pt idx="526">
                  <c:v>-127.4</c:v>
                </c:pt>
                <c:pt idx="527">
                  <c:v>-127.3</c:v>
                </c:pt>
                <c:pt idx="528">
                  <c:v>-127.2</c:v>
                </c:pt>
                <c:pt idx="529">
                  <c:v>-127.1</c:v>
                </c:pt>
                <c:pt idx="530">
                  <c:v>-127</c:v>
                </c:pt>
                <c:pt idx="531">
                  <c:v>-126.9</c:v>
                </c:pt>
                <c:pt idx="532">
                  <c:v>-126.8</c:v>
                </c:pt>
                <c:pt idx="533">
                  <c:v>-126.7</c:v>
                </c:pt>
                <c:pt idx="534">
                  <c:v>-126.6</c:v>
                </c:pt>
                <c:pt idx="535">
                  <c:v>-126.5</c:v>
                </c:pt>
                <c:pt idx="536">
                  <c:v>-126.4</c:v>
                </c:pt>
                <c:pt idx="537">
                  <c:v>-126.3</c:v>
                </c:pt>
                <c:pt idx="538">
                  <c:v>-126.2</c:v>
                </c:pt>
                <c:pt idx="539">
                  <c:v>-126.1</c:v>
                </c:pt>
                <c:pt idx="540">
                  <c:v>-126</c:v>
                </c:pt>
                <c:pt idx="541">
                  <c:v>-125.9</c:v>
                </c:pt>
                <c:pt idx="542">
                  <c:v>-125.8</c:v>
                </c:pt>
                <c:pt idx="543">
                  <c:v>-125.7</c:v>
                </c:pt>
                <c:pt idx="544">
                  <c:v>-125.6</c:v>
                </c:pt>
                <c:pt idx="545">
                  <c:v>-125.5</c:v>
                </c:pt>
                <c:pt idx="546">
                  <c:v>-125.4</c:v>
                </c:pt>
                <c:pt idx="547">
                  <c:v>-125.3</c:v>
                </c:pt>
                <c:pt idx="548">
                  <c:v>-125.2</c:v>
                </c:pt>
                <c:pt idx="549">
                  <c:v>-125.1</c:v>
                </c:pt>
                <c:pt idx="550">
                  <c:v>-125</c:v>
                </c:pt>
                <c:pt idx="551">
                  <c:v>-124.9</c:v>
                </c:pt>
                <c:pt idx="552">
                  <c:v>-124.8</c:v>
                </c:pt>
                <c:pt idx="553">
                  <c:v>-124.7</c:v>
                </c:pt>
                <c:pt idx="554">
                  <c:v>-124.6</c:v>
                </c:pt>
                <c:pt idx="555">
                  <c:v>-124.5</c:v>
                </c:pt>
                <c:pt idx="556">
                  <c:v>-124.4</c:v>
                </c:pt>
                <c:pt idx="557">
                  <c:v>-124.3</c:v>
                </c:pt>
                <c:pt idx="558">
                  <c:v>-124.2</c:v>
                </c:pt>
                <c:pt idx="559">
                  <c:v>-124.1</c:v>
                </c:pt>
                <c:pt idx="560">
                  <c:v>-124</c:v>
                </c:pt>
                <c:pt idx="561">
                  <c:v>-123.9</c:v>
                </c:pt>
                <c:pt idx="562">
                  <c:v>-123.8</c:v>
                </c:pt>
                <c:pt idx="563">
                  <c:v>-123.7</c:v>
                </c:pt>
                <c:pt idx="564">
                  <c:v>-123.6</c:v>
                </c:pt>
                <c:pt idx="565">
                  <c:v>-123.5</c:v>
                </c:pt>
                <c:pt idx="566">
                  <c:v>-123.4</c:v>
                </c:pt>
                <c:pt idx="567">
                  <c:v>-123.3</c:v>
                </c:pt>
                <c:pt idx="568">
                  <c:v>-123.2</c:v>
                </c:pt>
                <c:pt idx="569">
                  <c:v>-123.1</c:v>
                </c:pt>
                <c:pt idx="570">
                  <c:v>-123</c:v>
                </c:pt>
                <c:pt idx="571">
                  <c:v>-122.9</c:v>
                </c:pt>
                <c:pt idx="572">
                  <c:v>-122.8</c:v>
                </c:pt>
                <c:pt idx="573">
                  <c:v>-122.7</c:v>
                </c:pt>
                <c:pt idx="574">
                  <c:v>-122.6</c:v>
                </c:pt>
                <c:pt idx="575">
                  <c:v>-122.5</c:v>
                </c:pt>
                <c:pt idx="576">
                  <c:v>-122.4</c:v>
                </c:pt>
                <c:pt idx="577">
                  <c:v>-122.3</c:v>
                </c:pt>
                <c:pt idx="578">
                  <c:v>-122.2</c:v>
                </c:pt>
                <c:pt idx="579">
                  <c:v>-122.1</c:v>
                </c:pt>
                <c:pt idx="580">
                  <c:v>-122</c:v>
                </c:pt>
                <c:pt idx="581">
                  <c:v>-121.9</c:v>
                </c:pt>
                <c:pt idx="582">
                  <c:v>-121.8</c:v>
                </c:pt>
                <c:pt idx="583">
                  <c:v>-121.7</c:v>
                </c:pt>
                <c:pt idx="584">
                  <c:v>-121.6</c:v>
                </c:pt>
                <c:pt idx="585">
                  <c:v>-121.5</c:v>
                </c:pt>
                <c:pt idx="586">
                  <c:v>-121.4</c:v>
                </c:pt>
                <c:pt idx="587">
                  <c:v>-121.3</c:v>
                </c:pt>
                <c:pt idx="588">
                  <c:v>-121.2</c:v>
                </c:pt>
                <c:pt idx="589">
                  <c:v>-121.1</c:v>
                </c:pt>
                <c:pt idx="590">
                  <c:v>-121</c:v>
                </c:pt>
                <c:pt idx="591">
                  <c:v>-120.9</c:v>
                </c:pt>
                <c:pt idx="592">
                  <c:v>-120.8</c:v>
                </c:pt>
                <c:pt idx="593">
                  <c:v>-120.7</c:v>
                </c:pt>
                <c:pt idx="594">
                  <c:v>-120.6</c:v>
                </c:pt>
                <c:pt idx="595">
                  <c:v>-120.5</c:v>
                </c:pt>
                <c:pt idx="596">
                  <c:v>-120.4</c:v>
                </c:pt>
                <c:pt idx="597">
                  <c:v>-120.3</c:v>
                </c:pt>
                <c:pt idx="598">
                  <c:v>-120.2</c:v>
                </c:pt>
                <c:pt idx="599">
                  <c:v>-120.1</c:v>
                </c:pt>
                <c:pt idx="600">
                  <c:v>-120</c:v>
                </c:pt>
                <c:pt idx="601">
                  <c:v>-119.9</c:v>
                </c:pt>
                <c:pt idx="602">
                  <c:v>-119.8</c:v>
                </c:pt>
                <c:pt idx="603">
                  <c:v>-119.7</c:v>
                </c:pt>
                <c:pt idx="604">
                  <c:v>-119.6</c:v>
                </c:pt>
                <c:pt idx="605">
                  <c:v>-119.5</c:v>
                </c:pt>
                <c:pt idx="606">
                  <c:v>-119.4</c:v>
                </c:pt>
                <c:pt idx="607">
                  <c:v>-119.3</c:v>
                </c:pt>
                <c:pt idx="608">
                  <c:v>-119.2</c:v>
                </c:pt>
                <c:pt idx="609">
                  <c:v>-119.1</c:v>
                </c:pt>
                <c:pt idx="610">
                  <c:v>-119</c:v>
                </c:pt>
                <c:pt idx="611">
                  <c:v>-118.9</c:v>
                </c:pt>
                <c:pt idx="612">
                  <c:v>-118.8</c:v>
                </c:pt>
                <c:pt idx="613">
                  <c:v>-118.7</c:v>
                </c:pt>
                <c:pt idx="614">
                  <c:v>-118.6</c:v>
                </c:pt>
                <c:pt idx="615">
                  <c:v>-118.5</c:v>
                </c:pt>
                <c:pt idx="616">
                  <c:v>-118.4</c:v>
                </c:pt>
                <c:pt idx="617">
                  <c:v>-118.3</c:v>
                </c:pt>
                <c:pt idx="618">
                  <c:v>-118.2</c:v>
                </c:pt>
                <c:pt idx="619">
                  <c:v>-118.1</c:v>
                </c:pt>
                <c:pt idx="620">
                  <c:v>-118</c:v>
                </c:pt>
                <c:pt idx="621">
                  <c:v>-117.9</c:v>
                </c:pt>
                <c:pt idx="622">
                  <c:v>-117.8</c:v>
                </c:pt>
                <c:pt idx="623">
                  <c:v>-117.7</c:v>
                </c:pt>
                <c:pt idx="624">
                  <c:v>-117.6</c:v>
                </c:pt>
                <c:pt idx="625">
                  <c:v>-117.5</c:v>
                </c:pt>
                <c:pt idx="626">
                  <c:v>-117.4</c:v>
                </c:pt>
                <c:pt idx="627">
                  <c:v>-117.3</c:v>
                </c:pt>
                <c:pt idx="628">
                  <c:v>-117.2</c:v>
                </c:pt>
                <c:pt idx="629">
                  <c:v>-117.1</c:v>
                </c:pt>
                <c:pt idx="630">
                  <c:v>-117</c:v>
                </c:pt>
                <c:pt idx="631">
                  <c:v>-116.9</c:v>
                </c:pt>
                <c:pt idx="632">
                  <c:v>-116.8</c:v>
                </c:pt>
                <c:pt idx="633">
                  <c:v>-116.7</c:v>
                </c:pt>
                <c:pt idx="634">
                  <c:v>-116.6</c:v>
                </c:pt>
                <c:pt idx="635">
                  <c:v>-116.5</c:v>
                </c:pt>
                <c:pt idx="636">
                  <c:v>-116.4</c:v>
                </c:pt>
                <c:pt idx="637">
                  <c:v>-116.3</c:v>
                </c:pt>
                <c:pt idx="638">
                  <c:v>-116.2</c:v>
                </c:pt>
                <c:pt idx="639">
                  <c:v>-116.1</c:v>
                </c:pt>
                <c:pt idx="640">
                  <c:v>-116</c:v>
                </c:pt>
                <c:pt idx="641">
                  <c:v>-115.9</c:v>
                </c:pt>
                <c:pt idx="642">
                  <c:v>-115.8</c:v>
                </c:pt>
                <c:pt idx="643">
                  <c:v>-115.7</c:v>
                </c:pt>
                <c:pt idx="644">
                  <c:v>-115.6</c:v>
                </c:pt>
                <c:pt idx="645">
                  <c:v>-115.5</c:v>
                </c:pt>
                <c:pt idx="646">
                  <c:v>-115.4</c:v>
                </c:pt>
                <c:pt idx="647">
                  <c:v>-115.3</c:v>
                </c:pt>
                <c:pt idx="648">
                  <c:v>-115.2</c:v>
                </c:pt>
                <c:pt idx="649">
                  <c:v>-115.1</c:v>
                </c:pt>
                <c:pt idx="650">
                  <c:v>-115</c:v>
                </c:pt>
                <c:pt idx="651">
                  <c:v>-114.9</c:v>
                </c:pt>
                <c:pt idx="652">
                  <c:v>-114.8</c:v>
                </c:pt>
                <c:pt idx="653">
                  <c:v>-114.7</c:v>
                </c:pt>
                <c:pt idx="654">
                  <c:v>-114.6</c:v>
                </c:pt>
                <c:pt idx="655">
                  <c:v>-114.5</c:v>
                </c:pt>
                <c:pt idx="656">
                  <c:v>-114.4</c:v>
                </c:pt>
                <c:pt idx="657">
                  <c:v>-114.3</c:v>
                </c:pt>
                <c:pt idx="658">
                  <c:v>-114.2</c:v>
                </c:pt>
                <c:pt idx="659">
                  <c:v>-114.1</c:v>
                </c:pt>
                <c:pt idx="660">
                  <c:v>-114</c:v>
                </c:pt>
                <c:pt idx="661">
                  <c:v>-113.9</c:v>
                </c:pt>
                <c:pt idx="662">
                  <c:v>-113.8</c:v>
                </c:pt>
                <c:pt idx="663">
                  <c:v>-113.7</c:v>
                </c:pt>
                <c:pt idx="664">
                  <c:v>-113.6</c:v>
                </c:pt>
                <c:pt idx="665">
                  <c:v>-113.5</c:v>
                </c:pt>
                <c:pt idx="666">
                  <c:v>-113.4</c:v>
                </c:pt>
                <c:pt idx="667">
                  <c:v>-113.3</c:v>
                </c:pt>
                <c:pt idx="668">
                  <c:v>-113.2</c:v>
                </c:pt>
                <c:pt idx="669">
                  <c:v>-113.1</c:v>
                </c:pt>
                <c:pt idx="670">
                  <c:v>-113</c:v>
                </c:pt>
                <c:pt idx="671">
                  <c:v>-112.9</c:v>
                </c:pt>
                <c:pt idx="672">
                  <c:v>-112.8</c:v>
                </c:pt>
                <c:pt idx="673">
                  <c:v>-112.7</c:v>
                </c:pt>
                <c:pt idx="674">
                  <c:v>-112.6</c:v>
                </c:pt>
                <c:pt idx="675">
                  <c:v>-112.5</c:v>
                </c:pt>
                <c:pt idx="676">
                  <c:v>-112.4</c:v>
                </c:pt>
                <c:pt idx="677">
                  <c:v>-112.3</c:v>
                </c:pt>
                <c:pt idx="678">
                  <c:v>-112.2</c:v>
                </c:pt>
                <c:pt idx="679">
                  <c:v>-112.1</c:v>
                </c:pt>
                <c:pt idx="680">
                  <c:v>-112</c:v>
                </c:pt>
                <c:pt idx="681">
                  <c:v>-111.9</c:v>
                </c:pt>
                <c:pt idx="682">
                  <c:v>-111.8</c:v>
                </c:pt>
                <c:pt idx="683">
                  <c:v>-111.7</c:v>
                </c:pt>
                <c:pt idx="684">
                  <c:v>-111.6</c:v>
                </c:pt>
                <c:pt idx="685">
                  <c:v>-111.5</c:v>
                </c:pt>
                <c:pt idx="686">
                  <c:v>-111.4</c:v>
                </c:pt>
                <c:pt idx="687">
                  <c:v>-111.3</c:v>
                </c:pt>
                <c:pt idx="688">
                  <c:v>-111.2</c:v>
                </c:pt>
                <c:pt idx="689">
                  <c:v>-111.1</c:v>
                </c:pt>
                <c:pt idx="690">
                  <c:v>-111</c:v>
                </c:pt>
                <c:pt idx="691">
                  <c:v>-110.9</c:v>
                </c:pt>
                <c:pt idx="692">
                  <c:v>-110.8</c:v>
                </c:pt>
                <c:pt idx="693">
                  <c:v>-110.7</c:v>
                </c:pt>
                <c:pt idx="694">
                  <c:v>-110.6</c:v>
                </c:pt>
                <c:pt idx="695">
                  <c:v>-110.5</c:v>
                </c:pt>
                <c:pt idx="696">
                  <c:v>-110.4</c:v>
                </c:pt>
                <c:pt idx="697">
                  <c:v>-110.3</c:v>
                </c:pt>
                <c:pt idx="698">
                  <c:v>-110.2</c:v>
                </c:pt>
                <c:pt idx="699">
                  <c:v>-110.1</c:v>
                </c:pt>
                <c:pt idx="700">
                  <c:v>-110</c:v>
                </c:pt>
                <c:pt idx="701">
                  <c:v>-109.9</c:v>
                </c:pt>
                <c:pt idx="702">
                  <c:v>-109.8</c:v>
                </c:pt>
                <c:pt idx="703">
                  <c:v>-109.7</c:v>
                </c:pt>
                <c:pt idx="704">
                  <c:v>-109.6</c:v>
                </c:pt>
                <c:pt idx="705">
                  <c:v>-109.5</c:v>
                </c:pt>
                <c:pt idx="706">
                  <c:v>-109.4</c:v>
                </c:pt>
                <c:pt idx="707">
                  <c:v>-109.3</c:v>
                </c:pt>
                <c:pt idx="708">
                  <c:v>-109.2</c:v>
                </c:pt>
                <c:pt idx="709">
                  <c:v>-109.1</c:v>
                </c:pt>
                <c:pt idx="710">
                  <c:v>-109</c:v>
                </c:pt>
                <c:pt idx="711">
                  <c:v>-108.9</c:v>
                </c:pt>
                <c:pt idx="712">
                  <c:v>-108.8</c:v>
                </c:pt>
                <c:pt idx="713">
                  <c:v>-108.7</c:v>
                </c:pt>
                <c:pt idx="714">
                  <c:v>-108.6</c:v>
                </c:pt>
                <c:pt idx="715">
                  <c:v>-108.5</c:v>
                </c:pt>
                <c:pt idx="716">
                  <c:v>-108.4</c:v>
                </c:pt>
                <c:pt idx="717">
                  <c:v>-108.3</c:v>
                </c:pt>
                <c:pt idx="718">
                  <c:v>-108.2</c:v>
                </c:pt>
                <c:pt idx="719">
                  <c:v>-108.1</c:v>
                </c:pt>
                <c:pt idx="720">
                  <c:v>-108</c:v>
                </c:pt>
                <c:pt idx="721">
                  <c:v>-107.9</c:v>
                </c:pt>
                <c:pt idx="722">
                  <c:v>-107.8</c:v>
                </c:pt>
                <c:pt idx="723">
                  <c:v>-107.7</c:v>
                </c:pt>
                <c:pt idx="724">
                  <c:v>-107.6</c:v>
                </c:pt>
                <c:pt idx="725">
                  <c:v>-107.5</c:v>
                </c:pt>
                <c:pt idx="726">
                  <c:v>-107.4</c:v>
                </c:pt>
                <c:pt idx="727">
                  <c:v>-107.3</c:v>
                </c:pt>
                <c:pt idx="728">
                  <c:v>-107.2</c:v>
                </c:pt>
                <c:pt idx="729">
                  <c:v>-107.1</c:v>
                </c:pt>
                <c:pt idx="730">
                  <c:v>-107</c:v>
                </c:pt>
                <c:pt idx="731">
                  <c:v>-106.9</c:v>
                </c:pt>
                <c:pt idx="732">
                  <c:v>-106.8</c:v>
                </c:pt>
                <c:pt idx="733">
                  <c:v>-106.7</c:v>
                </c:pt>
                <c:pt idx="734">
                  <c:v>-106.6</c:v>
                </c:pt>
                <c:pt idx="735">
                  <c:v>-106.5</c:v>
                </c:pt>
                <c:pt idx="736">
                  <c:v>-106.4</c:v>
                </c:pt>
                <c:pt idx="737">
                  <c:v>-106.3</c:v>
                </c:pt>
                <c:pt idx="738">
                  <c:v>-106.2</c:v>
                </c:pt>
                <c:pt idx="739">
                  <c:v>-106.1</c:v>
                </c:pt>
                <c:pt idx="740">
                  <c:v>-106</c:v>
                </c:pt>
                <c:pt idx="741">
                  <c:v>-105.9</c:v>
                </c:pt>
                <c:pt idx="742">
                  <c:v>-105.8</c:v>
                </c:pt>
                <c:pt idx="743">
                  <c:v>-105.7</c:v>
                </c:pt>
                <c:pt idx="744">
                  <c:v>-105.6</c:v>
                </c:pt>
                <c:pt idx="745">
                  <c:v>-105.5</c:v>
                </c:pt>
                <c:pt idx="746">
                  <c:v>-105.4</c:v>
                </c:pt>
                <c:pt idx="747">
                  <c:v>-105.3</c:v>
                </c:pt>
                <c:pt idx="748">
                  <c:v>-105.2</c:v>
                </c:pt>
                <c:pt idx="749">
                  <c:v>-105.1</c:v>
                </c:pt>
                <c:pt idx="750">
                  <c:v>-105</c:v>
                </c:pt>
                <c:pt idx="751">
                  <c:v>-104.9</c:v>
                </c:pt>
                <c:pt idx="752">
                  <c:v>-104.8</c:v>
                </c:pt>
                <c:pt idx="753">
                  <c:v>-104.7</c:v>
                </c:pt>
                <c:pt idx="754">
                  <c:v>-104.6</c:v>
                </c:pt>
                <c:pt idx="755">
                  <c:v>-104.5</c:v>
                </c:pt>
                <c:pt idx="756">
                  <c:v>-104.4</c:v>
                </c:pt>
                <c:pt idx="757">
                  <c:v>-104.3</c:v>
                </c:pt>
                <c:pt idx="758">
                  <c:v>-104.2</c:v>
                </c:pt>
                <c:pt idx="759">
                  <c:v>-104.1</c:v>
                </c:pt>
                <c:pt idx="760">
                  <c:v>-104</c:v>
                </c:pt>
                <c:pt idx="761">
                  <c:v>-103.9</c:v>
                </c:pt>
                <c:pt idx="762">
                  <c:v>-103.8</c:v>
                </c:pt>
                <c:pt idx="763">
                  <c:v>-103.7</c:v>
                </c:pt>
                <c:pt idx="764">
                  <c:v>-103.6</c:v>
                </c:pt>
                <c:pt idx="765">
                  <c:v>-103.5</c:v>
                </c:pt>
                <c:pt idx="766">
                  <c:v>-103.4</c:v>
                </c:pt>
                <c:pt idx="767">
                  <c:v>-103.3</c:v>
                </c:pt>
                <c:pt idx="768">
                  <c:v>-103.2</c:v>
                </c:pt>
                <c:pt idx="769">
                  <c:v>-103.1</c:v>
                </c:pt>
                <c:pt idx="770">
                  <c:v>-103</c:v>
                </c:pt>
                <c:pt idx="771">
                  <c:v>-102.9</c:v>
                </c:pt>
                <c:pt idx="772">
                  <c:v>-102.8</c:v>
                </c:pt>
                <c:pt idx="773">
                  <c:v>-102.7</c:v>
                </c:pt>
                <c:pt idx="774">
                  <c:v>-102.6</c:v>
                </c:pt>
                <c:pt idx="775">
                  <c:v>-102.5</c:v>
                </c:pt>
                <c:pt idx="776">
                  <c:v>-102.4</c:v>
                </c:pt>
                <c:pt idx="777">
                  <c:v>-102.3</c:v>
                </c:pt>
                <c:pt idx="778">
                  <c:v>-102.2</c:v>
                </c:pt>
                <c:pt idx="779">
                  <c:v>-102.1</c:v>
                </c:pt>
                <c:pt idx="780">
                  <c:v>-102</c:v>
                </c:pt>
                <c:pt idx="781">
                  <c:v>-101.9</c:v>
                </c:pt>
                <c:pt idx="782">
                  <c:v>-101.8</c:v>
                </c:pt>
                <c:pt idx="783">
                  <c:v>-101.7</c:v>
                </c:pt>
                <c:pt idx="784">
                  <c:v>-101.6</c:v>
                </c:pt>
                <c:pt idx="785">
                  <c:v>-101.5</c:v>
                </c:pt>
                <c:pt idx="786">
                  <c:v>-101.4</c:v>
                </c:pt>
                <c:pt idx="787">
                  <c:v>-101.3</c:v>
                </c:pt>
                <c:pt idx="788">
                  <c:v>-101.2</c:v>
                </c:pt>
                <c:pt idx="789">
                  <c:v>-101.1</c:v>
                </c:pt>
                <c:pt idx="790">
                  <c:v>-101</c:v>
                </c:pt>
                <c:pt idx="791">
                  <c:v>-100.9</c:v>
                </c:pt>
                <c:pt idx="792">
                  <c:v>-100.8</c:v>
                </c:pt>
                <c:pt idx="793">
                  <c:v>-100.7</c:v>
                </c:pt>
                <c:pt idx="794">
                  <c:v>-100.6</c:v>
                </c:pt>
                <c:pt idx="795">
                  <c:v>-100.5</c:v>
                </c:pt>
                <c:pt idx="796">
                  <c:v>-100.4</c:v>
                </c:pt>
                <c:pt idx="797">
                  <c:v>-100.3</c:v>
                </c:pt>
                <c:pt idx="798">
                  <c:v>-100.2</c:v>
                </c:pt>
                <c:pt idx="799">
                  <c:v>-100.1</c:v>
                </c:pt>
                <c:pt idx="800">
                  <c:v>-100</c:v>
                </c:pt>
                <c:pt idx="801">
                  <c:v>-99.9</c:v>
                </c:pt>
                <c:pt idx="802">
                  <c:v>-99.8</c:v>
                </c:pt>
                <c:pt idx="803">
                  <c:v>-99.7</c:v>
                </c:pt>
                <c:pt idx="804">
                  <c:v>-99.6</c:v>
                </c:pt>
                <c:pt idx="805">
                  <c:v>-99.5</c:v>
                </c:pt>
                <c:pt idx="806">
                  <c:v>-99.4</c:v>
                </c:pt>
                <c:pt idx="807">
                  <c:v>-99.3</c:v>
                </c:pt>
                <c:pt idx="808">
                  <c:v>-99.2</c:v>
                </c:pt>
                <c:pt idx="809">
                  <c:v>-99.1</c:v>
                </c:pt>
                <c:pt idx="810">
                  <c:v>-99</c:v>
                </c:pt>
                <c:pt idx="811">
                  <c:v>-98.9</c:v>
                </c:pt>
                <c:pt idx="812">
                  <c:v>-98.8</c:v>
                </c:pt>
                <c:pt idx="813">
                  <c:v>-98.7</c:v>
                </c:pt>
                <c:pt idx="814">
                  <c:v>-98.6</c:v>
                </c:pt>
                <c:pt idx="815">
                  <c:v>-98.5</c:v>
                </c:pt>
                <c:pt idx="816">
                  <c:v>-98.4</c:v>
                </c:pt>
                <c:pt idx="817">
                  <c:v>-98.3</c:v>
                </c:pt>
                <c:pt idx="818">
                  <c:v>-98.2</c:v>
                </c:pt>
                <c:pt idx="819">
                  <c:v>-98.1</c:v>
                </c:pt>
                <c:pt idx="820">
                  <c:v>-98</c:v>
                </c:pt>
                <c:pt idx="821">
                  <c:v>-97.9</c:v>
                </c:pt>
                <c:pt idx="822">
                  <c:v>-97.8</c:v>
                </c:pt>
                <c:pt idx="823">
                  <c:v>-97.7</c:v>
                </c:pt>
                <c:pt idx="824">
                  <c:v>-97.6</c:v>
                </c:pt>
                <c:pt idx="825">
                  <c:v>-97.5</c:v>
                </c:pt>
                <c:pt idx="826">
                  <c:v>-97.4</c:v>
                </c:pt>
                <c:pt idx="827">
                  <c:v>-97.3</c:v>
                </c:pt>
                <c:pt idx="828">
                  <c:v>-97.2</c:v>
                </c:pt>
                <c:pt idx="829">
                  <c:v>-97.1</c:v>
                </c:pt>
                <c:pt idx="830">
                  <c:v>-97</c:v>
                </c:pt>
                <c:pt idx="831">
                  <c:v>-96.9</c:v>
                </c:pt>
                <c:pt idx="832">
                  <c:v>-96.8</c:v>
                </c:pt>
                <c:pt idx="833">
                  <c:v>-96.7</c:v>
                </c:pt>
                <c:pt idx="834">
                  <c:v>-96.6</c:v>
                </c:pt>
                <c:pt idx="835">
                  <c:v>-96.5</c:v>
                </c:pt>
                <c:pt idx="836">
                  <c:v>-96.4</c:v>
                </c:pt>
                <c:pt idx="837">
                  <c:v>-96.3</c:v>
                </c:pt>
                <c:pt idx="838">
                  <c:v>-96.2</c:v>
                </c:pt>
                <c:pt idx="839">
                  <c:v>-96.1</c:v>
                </c:pt>
                <c:pt idx="840">
                  <c:v>-96</c:v>
                </c:pt>
                <c:pt idx="841">
                  <c:v>-95.9</c:v>
                </c:pt>
                <c:pt idx="842">
                  <c:v>-95.8</c:v>
                </c:pt>
                <c:pt idx="843">
                  <c:v>-95.7</c:v>
                </c:pt>
                <c:pt idx="844">
                  <c:v>-95.6</c:v>
                </c:pt>
                <c:pt idx="845">
                  <c:v>-95.5</c:v>
                </c:pt>
                <c:pt idx="846">
                  <c:v>-95.4</c:v>
                </c:pt>
                <c:pt idx="847">
                  <c:v>-95.3</c:v>
                </c:pt>
                <c:pt idx="848">
                  <c:v>-95.2</c:v>
                </c:pt>
                <c:pt idx="849">
                  <c:v>-95.1</c:v>
                </c:pt>
                <c:pt idx="850">
                  <c:v>-95</c:v>
                </c:pt>
                <c:pt idx="851">
                  <c:v>-94.9</c:v>
                </c:pt>
                <c:pt idx="852">
                  <c:v>-94.8</c:v>
                </c:pt>
                <c:pt idx="853">
                  <c:v>-94.7</c:v>
                </c:pt>
                <c:pt idx="854">
                  <c:v>-94.6</c:v>
                </c:pt>
                <c:pt idx="855">
                  <c:v>-94.5</c:v>
                </c:pt>
                <c:pt idx="856">
                  <c:v>-94.4</c:v>
                </c:pt>
                <c:pt idx="857">
                  <c:v>-94.3</c:v>
                </c:pt>
                <c:pt idx="858">
                  <c:v>-94.2</c:v>
                </c:pt>
                <c:pt idx="859">
                  <c:v>-94.1</c:v>
                </c:pt>
                <c:pt idx="860">
                  <c:v>-94</c:v>
                </c:pt>
                <c:pt idx="861">
                  <c:v>-93.9</c:v>
                </c:pt>
                <c:pt idx="862">
                  <c:v>-93.8</c:v>
                </c:pt>
                <c:pt idx="863">
                  <c:v>-93.7</c:v>
                </c:pt>
                <c:pt idx="864">
                  <c:v>-93.6</c:v>
                </c:pt>
                <c:pt idx="865">
                  <c:v>-93.5</c:v>
                </c:pt>
                <c:pt idx="866">
                  <c:v>-93.4</c:v>
                </c:pt>
                <c:pt idx="867">
                  <c:v>-93.3</c:v>
                </c:pt>
                <c:pt idx="868">
                  <c:v>-93.2</c:v>
                </c:pt>
                <c:pt idx="869">
                  <c:v>-93.1</c:v>
                </c:pt>
                <c:pt idx="870">
                  <c:v>-93</c:v>
                </c:pt>
                <c:pt idx="871">
                  <c:v>-92.9</c:v>
                </c:pt>
                <c:pt idx="872">
                  <c:v>-92.8</c:v>
                </c:pt>
                <c:pt idx="873">
                  <c:v>-92.7</c:v>
                </c:pt>
                <c:pt idx="874">
                  <c:v>-92.6</c:v>
                </c:pt>
                <c:pt idx="875">
                  <c:v>-92.5</c:v>
                </c:pt>
                <c:pt idx="876">
                  <c:v>-92.4</c:v>
                </c:pt>
                <c:pt idx="877">
                  <c:v>-92.3</c:v>
                </c:pt>
                <c:pt idx="878">
                  <c:v>-92.2</c:v>
                </c:pt>
                <c:pt idx="879">
                  <c:v>-92.1</c:v>
                </c:pt>
                <c:pt idx="880">
                  <c:v>-92</c:v>
                </c:pt>
                <c:pt idx="881">
                  <c:v>-91.9</c:v>
                </c:pt>
                <c:pt idx="882">
                  <c:v>-91.8</c:v>
                </c:pt>
                <c:pt idx="883">
                  <c:v>-91.7</c:v>
                </c:pt>
                <c:pt idx="884">
                  <c:v>-91.6</c:v>
                </c:pt>
                <c:pt idx="885">
                  <c:v>-91.5</c:v>
                </c:pt>
                <c:pt idx="886">
                  <c:v>-91.4</c:v>
                </c:pt>
                <c:pt idx="887">
                  <c:v>-91.3</c:v>
                </c:pt>
                <c:pt idx="888">
                  <c:v>-91.2</c:v>
                </c:pt>
                <c:pt idx="889">
                  <c:v>-91.1</c:v>
                </c:pt>
                <c:pt idx="890">
                  <c:v>-91</c:v>
                </c:pt>
                <c:pt idx="891">
                  <c:v>-90.9</c:v>
                </c:pt>
                <c:pt idx="892">
                  <c:v>-90.8</c:v>
                </c:pt>
                <c:pt idx="893">
                  <c:v>-90.7</c:v>
                </c:pt>
                <c:pt idx="894">
                  <c:v>-90.6</c:v>
                </c:pt>
                <c:pt idx="895">
                  <c:v>-90.5</c:v>
                </c:pt>
                <c:pt idx="896">
                  <c:v>-90.4</c:v>
                </c:pt>
                <c:pt idx="897">
                  <c:v>-90.3</c:v>
                </c:pt>
                <c:pt idx="898">
                  <c:v>-90.2</c:v>
                </c:pt>
                <c:pt idx="899">
                  <c:v>-90.1</c:v>
                </c:pt>
                <c:pt idx="900">
                  <c:v>-90</c:v>
                </c:pt>
                <c:pt idx="901">
                  <c:v>-89.9</c:v>
                </c:pt>
                <c:pt idx="902">
                  <c:v>-89.8</c:v>
                </c:pt>
                <c:pt idx="903">
                  <c:v>-89.7</c:v>
                </c:pt>
                <c:pt idx="904">
                  <c:v>-89.6</c:v>
                </c:pt>
                <c:pt idx="905">
                  <c:v>-89.5</c:v>
                </c:pt>
                <c:pt idx="906">
                  <c:v>-89.4</c:v>
                </c:pt>
                <c:pt idx="907">
                  <c:v>-89.3</c:v>
                </c:pt>
                <c:pt idx="908">
                  <c:v>-89.2</c:v>
                </c:pt>
                <c:pt idx="909">
                  <c:v>-89.1</c:v>
                </c:pt>
                <c:pt idx="910">
                  <c:v>-89</c:v>
                </c:pt>
                <c:pt idx="911">
                  <c:v>-88.9</c:v>
                </c:pt>
                <c:pt idx="912">
                  <c:v>-88.8</c:v>
                </c:pt>
                <c:pt idx="913">
                  <c:v>-88.7</c:v>
                </c:pt>
                <c:pt idx="914">
                  <c:v>-88.6</c:v>
                </c:pt>
                <c:pt idx="915">
                  <c:v>-88.5</c:v>
                </c:pt>
                <c:pt idx="916">
                  <c:v>-88.4</c:v>
                </c:pt>
                <c:pt idx="917">
                  <c:v>-88.3</c:v>
                </c:pt>
                <c:pt idx="918">
                  <c:v>-88.2</c:v>
                </c:pt>
                <c:pt idx="919">
                  <c:v>-88.1</c:v>
                </c:pt>
                <c:pt idx="920">
                  <c:v>-88</c:v>
                </c:pt>
                <c:pt idx="921">
                  <c:v>-87.9</c:v>
                </c:pt>
                <c:pt idx="922">
                  <c:v>-87.8</c:v>
                </c:pt>
                <c:pt idx="923">
                  <c:v>-87.7</c:v>
                </c:pt>
                <c:pt idx="924">
                  <c:v>-87.6</c:v>
                </c:pt>
                <c:pt idx="925">
                  <c:v>-87.5</c:v>
                </c:pt>
                <c:pt idx="926">
                  <c:v>-87.4</c:v>
                </c:pt>
                <c:pt idx="927">
                  <c:v>-87.3</c:v>
                </c:pt>
                <c:pt idx="928">
                  <c:v>-87.2</c:v>
                </c:pt>
                <c:pt idx="929">
                  <c:v>-87.1</c:v>
                </c:pt>
                <c:pt idx="930">
                  <c:v>-87</c:v>
                </c:pt>
                <c:pt idx="931">
                  <c:v>-86.9</c:v>
                </c:pt>
                <c:pt idx="932">
                  <c:v>-86.8</c:v>
                </c:pt>
                <c:pt idx="933">
                  <c:v>-86.7</c:v>
                </c:pt>
                <c:pt idx="934">
                  <c:v>-86.6</c:v>
                </c:pt>
                <c:pt idx="935">
                  <c:v>-86.5</c:v>
                </c:pt>
                <c:pt idx="936">
                  <c:v>-86.4</c:v>
                </c:pt>
                <c:pt idx="937">
                  <c:v>-86.3</c:v>
                </c:pt>
                <c:pt idx="938">
                  <c:v>-86.2</c:v>
                </c:pt>
                <c:pt idx="939">
                  <c:v>-86.1</c:v>
                </c:pt>
                <c:pt idx="940">
                  <c:v>-86</c:v>
                </c:pt>
                <c:pt idx="941">
                  <c:v>-85.9</c:v>
                </c:pt>
                <c:pt idx="942">
                  <c:v>-85.8</c:v>
                </c:pt>
                <c:pt idx="943">
                  <c:v>-85.7</c:v>
                </c:pt>
                <c:pt idx="944">
                  <c:v>-85.6</c:v>
                </c:pt>
                <c:pt idx="945">
                  <c:v>-85.5</c:v>
                </c:pt>
                <c:pt idx="946">
                  <c:v>-85.4</c:v>
                </c:pt>
                <c:pt idx="947">
                  <c:v>-85.3</c:v>
                </c:pt>
                <c:pt idx="948">
                  <c:v>-85.2</c:v>
                </c:pt>
                <c:pt idx="949">
                  <c:v>-85.1</c:v>
                </c:pt>
                <c:pt idx="950">
                  <c:v>-85</c:v>
                </c:pt>
                <c:pt idx="951">
                  <c:v>-84.9</c:v>
                </c:pt>
                <c:pt idx="952">
                  <c:v>-84.8</c:v>
                </c:pt>
                <c:pt idx="953">
                  <c:v>-84.7</c:v>
                </c:pt>
                <c:pt idx="954">
                  <c:v>-84.6</c:v>
                </c:pt>
                <c:pt idx="955">
                  <c:v>-84.5</c:v>
                </c:pt>
                <c:pt idx="956">
                  <c:v>-84.4</c:v>
                </c:pt>
                <c:pt idx="957">
                  <c:v>-84.3</c:v>
                </c:pt>
                <c:pt idx="958">
                  <c:v>-84.2</c:v>
                </c:pt>
                <c:pt idx="959">
                  <c:v>-84.1</c:v>
                </c:pt>
                <c:pt idx="960">
                  <c:v>-84</c:v>
                </c:pt>
                <c:pt idx="961">
                  <c:v>-83.9</c:v>
                </c:pt>
                <c:pt idx="962">
                  <c:v>-83.8</c:v>
                </c:pt>
                <c:pt idx="963">
                  <c:v>-83.7</c:v>
                </c:pt>
                <c:pt idx="964">
                  <c:v>-83.6</c:v>
                </c:pt>
                <c:pt idx="965">
                  <c:v>-83.5</c:v>
                </c:pt>
                <c:pt idx="966">
                  <c:v>-83.4</c:v>
                </c:pt>
                <c:pt idx="967">
                  <c:v>-83.3</c:v>
                </c:pt>
                <c:pt idx="968">
                  <c:v>-83.2</c:v>
                </c:pt>
                <c:pt idx="969">
                  <c:v>-83.1</c:v>
                </c:pt>
                <c:pt idx="970">
                  <c:v>-83</c:v>
                </c:pt>
                <c:pt idx="971">
                  <c:v>-82.9</c:v>
                </c:pt>
                <c:pt idx="972">
                  <c:v>-82.8</c:v>
                </c:pt>
                <c:pt idx="973">
                  <c:v>-82.7</c:v>
                </c:pt>
                <c:pt idx="974">
                  <c:v>-82.6</c:v>
                </c:pt>
                <c:pt idx="975">
                  <c:v>-82.5</c:v>
                </c:pt>
                <c:pt idx="976">
                  <c:v>-82.4</c:v>
                </c:pt>
                <c:pt idx="977">
                  <c:v>-82.3</c:v>
                </c:pt>
                <c:pt idx="978">
                  <c:v>-82.2</c:v>
                </c:pt>
                <c:pt idx="979">
                  <c:v>-82.1</c:v>
                </c:pt>
                <c:pt idx="980">
                  <c:v>-82</c:v>
                </c:pt>
                <c:pt idx="981">
                  <c:v>-81.9</c:v>
                </c:pt>
                <c:pt idx="982">
                  <c:v>-81.8</c:v>
                </c:pt>
                <c:pt idx="983">
                  <c:v>-81.7</c:v>
                </c:pt>
                <c:pt idx="984">
                  <c:v>-81.6</c:v>
                </c:pt>
                <c:pt idx="985">
                  <c:v>-81.5</c:v>
                </c:pt>
                <c:pt idx="986">
                  <c:v>-81.4</c:v>
                </c:pt>
                <c:pt idx="987">
                  <c:v>-81.3</c:v>
                </c:pt>
                <c:pt idx="988">
                  <c:v>-81.2</c:v>
                </c:pt>
                <c:pt idx="989">
                  <c:v>-81.1</c:v>
                </c:pt>
                <c:pt idx="990">
                  <c:v>-81</c:v>
                </c:pt>
                <c:pt idx="991">
                  <c:v>-80.9</c:v>
                </c:pt>
                <c:pt idx="992">
                  <c:v>-80.8</c:v>
                </c:pt>
                <c:pt idx="993">
                  <c:v>-80.7</c:v>
                </c:pt>
                <c:pt idx="994">
                  <c:v>-80.6</c:v>
                </c:pt>
                <c:pt idx="995">
                  <c:v>-80.5</c:v>
                </c:pt>
                <c:pt idx="996">
                  <c:v>-80.4</c:v>
                </c:pt>
                <c:pt idx="997">
                  <c:v>-80.3</c:v>
                </c:pt>
                <c:pt idx="998">
                  <c:v>-80.2</c:v>
                </c:pt>
                <c:pt idx="999">
                  <c:v>-80.1</c:v>
                </c:pt>
                <c:pt idx="1000">
                  <c:v>-80</c:v>
                </c:pt>
                <c:pt idx="1001">
                  <c:v>-79.9</c:v>
                </c:pt>
                <c:pt idx="1002">
                  <c:v>-79.8</c:v>
                </c:pt>
                <c:pt idx="1003">
                  <c:v>-79.7</c:v>
                </c:pt>
                <c:pt idx="1004">
                  <c:v>-79.6</c:v>
                </c:pt>
                <c:pt idx="1005">
                  <c:v>-79.5</c:v>
                </c:pt>
                <c:pt idx="1006">
                  <c:v>-79.4</c:v>
                </c:pt>
                <c:pt idx="1007">
                  <c:v>-79.3</c:v>
                </c:pt>
                <c:pt idx="1008">
                  <c:v>-79.2</c:v>
                </c:pt>
                <c:pt idx="1009">
                  <c:v>-79.1</c:v>
                </c:pt>
                <c:pt idx="1010">
                  <c:v>-79</c:v>
                </c:pt>
                <c:pt idx="1011">
                  <c:v>-78.9</c:v>
                </c:pt>
                <c:pt idx="1012">
                  <c:v>-78.8</c:v>
                </c:pt>
                <c:pt idx="1013">
                  <c:v>-78.7</c:v>
                </c:pt>
                <c:pt idx="1014">
                  <c:v>-78.6</c:v>
                </c:pt>
                <c:pt idx="1015">
                  <c:v>-78.5</c:v>
                </c:pt>
                <c:pt idx="1016">
                  <c:v>-78.4</c:v>
                </c:pt>
                <c:pt idx="1017">
                  <c:v>-78.3</c:v>
                </c:pt>
                <c:pt idx="1018">
                  <c:v>-78.2</c:v>
                </c:pt>
                <c:pt idx="1019">
                  <c:v>-78.1</c:v>
                </c:pt>
                <c:pt idx="1020">
                  <c:v>-78</c:v>
                </c:pt>
                <c:pt idx="1021">
                  <c:v>-77.9</c:v>
                </c:pt>
                <c:pt idx="1022">
                  <c:v>-77.8</c:v>
                </c:pt>
                <c:pt idx="1023">
                  <c:v>-77.7</c:v>
                </c:pt>
                <c:pt idx="1024">
                  <c:v>-77.6</c:v>
                </c:pt>
                <c:pt idx="1025">
                  <c:v>-77.5</c:v>
                </c:pt>
                <c:pt idx="1026">
                  <c:v>-77.4</c:v>
                </c:pt>
                <c:pt idx="1027">
                  <c:v>-77.3</c:v>
                </c:pt>
                <c:pt idx="1028">
                  <c:v>-77.2</c:v>
                </c:pt>
                <c:pt idx="1029">
                  <c:v>-77.1</c:v>
                </c:pt>
                <c:pt idx="1030">
                  <c:v>-77</c:v>
                </c:pt>
                <c:pt idx="1031">
                  <c:v>-76.9</c:v>
                </c:pt>
                <c:pt idx="1032">
                  <c:v>-76.8</c:v>
                </c:pt>
                <c:pt idx="1033">
                  <c:v>-76.7</c:v>
                </c:pt>
                <c:pt idx="1034">
                  <c:v>-76.6</c:v>
                </c:pt>
                <c:pt idx="1035">
                  <c:v>-76.5</c:v>
                </c:pt>
                <c:pt idx="1036">
                  <c:v>-76.4</c:v>
                </c:pt>
                <c:pt idx="1037">
                  <c:v>-76.3</c:v>
                </c:pt>
                <c:pt idx="1038">
                  <c:v>-76.2</c:v>
                </c:pt>
                <c:pt idx="1039">
                  <c:v>-76.1</c:v>
                </c:pt>
                <c:pt idx="1040">
                  <c:v>-76</c:v>
                </c:pt>
                <c:pt idx="1041">
                  <c:v>-75.9</c:v>
                </c:pt>
                <c:pt idx="1042">
                  <c:v>-75.8</c:v>
                </c:pt>
                <c:pt idx="1043">
                  <c:v>-75.7</c:v>
                </c:pt>
                <c:pt idx="1044">
                  <c:v>-75.6</c:v>
                </c:pt>
                <c:pt idx="1045">
                  <c:v>-75.5</c:v>
                </c:pt>
                <c:pt idx="1046">
                  <c:v>-75.4</c:v>
                </c:pt>
                <c:pt idx="1047">
                  <c:v>-75.3</c:v>
                </c:pt>
                <c:pt idx="1048">
                  <c:v>-75.2</c:v>
                </c:pt>
                <c:pt idx="1049">
                  <c:v>-75.1</c:v>
                </c:pt>
                <c:pt idx="1050">
                  <c:v>-75</c:v>
                </c:pt>
                <c:pt idx="1051">
                  <c:v>-74.9</c:v>
                </c:pt>
                <c:pt idx="1052">
                  <c:v>-74.8</c:v>
                </c:pt>
                <c:pt idx="1053">
                  <c:v>-74.7</c:v>
                </c:pt>
                <c:pt idx="1054">
                  <c:v>-74.6</c:v>
                </c:pt>
                <c:pt idx="1055">
                  <c:v>-74.5</c:v>
                </c:pt>
                <c:pt idx="1056">
                  <c:v>-74.4</c:v>
                </c:pt>
                <c:pt idx="1057">
                  <c:v>-74.3</c:v>
                </c:pt>
                <c:pt idx="1058">
                  <c:v>-74.2</c:v>
                </c:pt>
                <c:pt idx="1059">
                  <c:v>-74.1</c:v>
                </c:pt>
                <c:pt idx="1060">
                  <c:v>-74</c:v>
                </c:pt>
                <c:pt idx="1061">
                  <c:v>-73.9</c:v>
                </c:pt>
                <c:pt idx="1062">
                  <c:v>-73.8</c:v>
                </c:pt>
                <c:pt idx="1063">
                  <c:v>-73.7</c:v>
                </c:pt>
                <c:pt idx="1064">
                  <c:v>-73.6</c:v>
                </c:pt>
                <c:pt idx="1065">
                  <c:v>-73.5</c:v>
                </c:pt>
                <c:pt idx="1066">
                  <c:v>-73.4</c:v>
                </c:pt>
                <c:pt idx="1067">
                  <c:v>-73.3</c:v>
                </c:pt>
                <c:pt idx="1068">
                  <c:v>-73.2</c:v>
                </c:pt>
                <c:pt idx="1069">
                  <c:v>-73.1</c:v>
                </c:pt>
                <c:pt idx="1070">
                  <c:v>-73</c:v>
                </c:pt>
                <c:pt idx="1071">
                  <c:v>-72.9</c:v>
                </c:pt>
                <c:pt idx="1072">
                  <c:v>-72.8</c:v>
                </c:pt>
                <c:pt idx="1073">
                  <c:v>-72.7</c:v>
                </c:pt>
                <c:pt idx="1074">
                  <c:v>-72.6</c:v>
                </c:pt>
                <c:pt idx="1075">
                  <c:v>-72.5</c:v>
                </c:pt>
                <c:pt idx="1076">
                  <c:v>-72.4</c:v>
                </c:pt>
                <c:pt idx="1077">
                  <c:v>-72.3</c:v>
                </c:pt>
                <c:pt idx="1078">
                  <c:v>-72.2</c:v>
                </c:pt>
                <c:pt idx="1079">
                  <c:v>-72.1</c:v>
                </c:pt>
                <c:pt idx="1080">
                  <c:v>-72</c:v>
                </c:pt>
                <c:pt idx="1081">
                  <c:v>-71.9</c:v>
                </c:pt>
                <c:pt idx="1082">
                  <c:v>-71.8</c:v>
                </c:pt>
                <c:pt idx="1083">
                  <c:v>-71.7</c:v>
                </c:pt>
                <c:pt idx="1084">
                  <c:v>-71.6</c:v>
                </c:pt>
                <c:pt idx="1085">
                  <c:v>-71.5</c:v>
                </c:pt>
                <c:pt idx="1086">
                  <c:v>-71.4</c:v>
                </c:pt>
                <c:pt idx="1087">
                  <c:v>-71.3</c:v>
                </c:pt>
                <c:pt idx="1088">
                  <c:v>-71.2</c:v>
                </c:pt>
                <c:pt idx="1089">
                  <c:v>-71.1</c:v>
                </c:pt>
                <c:pt idx="1090">
                  <c:v>-71</c:v>
                </c:pt>
                <c:pt idx="1091">
                  <c:v>-70.9</c:v>
                </c:pt>
                <c:pt idx="1092">
                  <c:v>-70.8</c:v>
                </c:pt>
                <c:pt idx="1093">
                  <c:v>-70.7</c:v>
                </c:pt>
                <c:pt idx="1094">
                  <c:v>-70.6</c:v>
                </c:pt>
                <c:pt idx="1095">
                  <c:v>-70.5</c:v>
                </c:pt>
                <c:pt idx="1096">
                  <c:v>-70.4</c:v>
                </c:pt>
                <c:pt idx="1097">
                  <c:v>-70.3</c:v>
                </c:pt>
                <c:pt idx="1098">
                  <c:v>-70.2</c:v>
                </c:pt>
                <c:pt idx="1099">
                  <c:v>-70.1</c:v>
                </c:pt>
                <c:pt idx="1100">
                  <c:v>-70</c:v>
                </c:pt>
                <c:pt idx="1101">
                  <c:v>-69.9</c:v>
                </c:pt>
                <c:pt idx="1102">
                  <c:v>-69.8</c:v>
                </c:pt>
                <c:pt idx="1103">
                  <c:v>-69.7</c:v>
                </c:pt>
                <c:pt idx="1104">
                  <c:v>-69.6</c:v>
                </c:pt>
                <c:pt idx="1105">
                  <c:v>-69.5</c:v>
                </c:pt>
                <c:pt idx="1106">
                  <c:v>-69.4</c:v>
                </c:pt>
                <c:pt idx="1107">
                  <c:v>-69.3</c:v>
                </c:pt>
                <c:pt idx="1108">
                  <c:v>-69.2</c:v>
                </c:pt>
                <c:pt idx="1109">
                  <c:v>-69.1</c:v>
                </c:pt>
                <c:pt idx="1110">
                  <c:v>-69</c:v>
                </c:pt>
                <c:pt idx="1111">
                  <c:v>-68.9</c:v>
                </c:pt>
                <c:pt idx="1112">
                  <c:v>-68.8</c:v>
                </c:pt>
                <c:pt idx="1113">
                  <c:v>-68.7</c:v>
                </c:pt>
                <c:pt idx="1114">
                  <c:v>-68.6</c:v>
                </c:pt>
                <c:pt idx="1115">
                  <c:v>-68.5</c:v>
                </c:pt>
                <c:pt idx="1116">
                  <c:v>-68.4</c:v>
                </c:pt>
                <c:pt idx="1117">
                  <c:v>-68.3</c:v>
                </c:pt>
                <c:pt idx="1118">
                  <c:v>-68.2</c:v>
                </c:pt>
                <c:pt idx="1119">
                  <c:v>-68.1</c:v>
                </c:pt>
                <c:pt idx="1120">
                  <c:v>-68</c:v>
                </c:pt>
                <c:pt idx="1121">
                  <c:v>-67.9</c:v>
                </c:pt>
                <c:pt idx="1122">
                  <c:v>-67.8</c:v>
                </c:pt>
                <c:pt idx="1123">
                  <c:v>-67.7</c:v>
                </c:pt>
                <c:pt idx="1124">
                  <c:v>-67.6</c:v>
                </c:pt>
                <c:pt idx="1125">
                  <c:v>-67.5</c:v>
                </c:pt>
                <c:pt idx="1126">
                  <c:v>-67.4</c:v>
                </c:pt>
                <c:pt idx="1127">
                  <c:v>-67.3</c:v>
                </c:pt>
                <c:pt idx="1128">
                  <c:v>-67.2</c:v>
                </c:pt>
                <c:pt idx="1129">
                  <c:v>-67.1</c:v>
                </c:pt>
                <c:pt idx="1130">
                  <c:v>-67</c:v>
                </c:pt>
                <c:pt idx="1131">
                  <c:v>-66.9</c:v>
                </c:pt>
                <c:pt idx="1132">
                  <c:v>-66.8</c:v>
                </c:pt>
                <c:pt idx="1133">
                  <c:v>-66.7</c:v>
                </c:pt>
                <c:pt idx="1134">
                  <c:v>-66.6</c:v>
                </c:pt>
                <c:pt idx="1135">
                  <c:v>-66.5</c:v>
                </c:pt>
                <c:pt idx="1136">
                  <c:v>-66.4</c:v>
                </c:pt>
                <c:pt idx="1137">
                  <c:v>-66.3</c:v>
                </c:pt>
                <c:pt idx="1138">
                  <c:v>-66.2</c:v>
                </c:pt>
                <c:pt idx="1139">
                  <c:v>-66.1</c:v>
                </c:pt>
                <c:pt idx="1140">
                  <c:v>-66</c:v>
                </c:pt>
                <c:pt idx="1141">
                  <c:v>-65.9</c:v>
                </c:pt>
                <c:pt idx="1142">
                  <c:v>-65.8</c:v>
                </c:pt>
                <c:pt idx="1143">
                  <c:v>-65.7</c:v>
                </c:pt>
                <c:pt idx="1144">
                  <c:v>-65.6</c:v>
                </c:pt>
                <c:pt idx="1145">
                  <c:v>-65.5</c:v>
                </c:pt>
                <c:pt idx="1146">
                  <c:v>-65.4</c:v>
                </c:pt>
                <c:pt idx="1147">
                  <c:v>-65.3</c:v>
                </c:pt>
                <c:pt idx="1148">
                  <c:v>-65.2</c:v>
                </c:pt>
                <c:pt idx="1149">
                  <c:v>-65.1</c:v>
                </c:pt>
                <c:pt idx="1150">
                  <c:v>-65</c:v>
                </c:pt>
                <c:pt idx="1151">
                  <c:v>-64.9</c:v>
                </c:pt>
                <c:pt idx="1152">
                  <c:v>-64.8</c:v>
                </c:pt>
                <c:pt idx="1153">
                  <c:v>-64.7</c:v>
                </c:pt>
                <c:pt idx="1154">
                  <c:v>-64.6</c:v>
                </c:pt>
                <c:pt idx="1155">
                  <c:v>-64.5</c:v>
                </c:pt>
                <c:pt idx="1156">
                  <c:v>-64.4</c:v>
                </c:pt>
                <c:pt idx="1157">
                  <c:v>-64.3</c:v>
                </c:pt>
                <c:pt idx="1158">
                  <c:v>-64.2</c:v>
                </c:pt>
                <c:pt idx="1159">
                  <c:v>-64.1</c:v>
                </c:pt>
                <c:pt idx="1160">
                  <c:v>-64</c:v>
                </c:pt>
                <c:pt idx="1161">
                  <c:v>-63.9</c:v>
                </c:pt>
                <c:pt idx="1162">
                  <c:v>-63.8</c:v>
                </c:pt>
                <c:pt idx="1163">
                  <c:v>-63.7</c:v>
                </c:pt>
                <c:pt idx="1164">
                  <c:v>-63.6</c:v>
                </c:pt>
                <c:pt idx="1165">
                  <c:v>-63.5</c:v>
                </c:pt>
                <c:pt idx="1166">
                  <c:v>-63.4</c:v>
                </c:pt>
                <c:pt idx="1167">
                  <c:v>-63.3</c:v>
                </c:pt>
                <c:pt idx="1168">
                  <c:v>-63.2</c:v>
                </c:pt>
                <c:pt idx="1169">
                  <c:v>-63.1</c:v>
                </c:pt>
                <c:pt idx="1170">
                  <c:v>-63</c:v>
                </c:pt>
                <c:pt idx="1171">
                  <c:v>-62.9</c:v>
                </c:pt>
                <c:pt idx="1172">
                  <c:v>-62.8</c:v>
                </c:pt>
                <c:pt idx="1173">
                  <c:v>-62.7</c:v>
                </c:pt>
                <c:pt idx="1174">
                  <c:v>-62.6</c:v>
                </c:pt>
                <c:pt idx="1175">
                  <c:v>-62.5</c:v>
                </c:pt>
                <c:pt idx="1176">
                  <c:v>-62.4</c:v>
                </c:pt>
                <c:pt idx="1177">
                  <c:v>-62.3</c:v>
                </c:pt>
                <c:pt idx="1178">
                  <c:v>-62.2</c:v>
                </c:pt>
                <c:pt idx="1179">
                  <c:v>-62.1</c:v>
                </c:pt>
                <c:pt idx="1180">
                  <c:v>-62</c:v>
                </c:pt>
                <c:pt idx="1181">
                  <c:v>-61.9</c:v>
                </c:pt>
                <c:pt idx="1182">
                  <c:v>-61.8</c:v>
                </c:pt>
                <c:pt idx="1183">
                  <c:v>-61.7</c:v>
                </c:pt>
                <c:pt idx="1184">
                  <c:v>-61.6</c:v>
                </c:pt>
                <c:pt idx="1185">
                  <c:v>-61.5</c:v>
                </c:pt>
                <c:pt idx="1186">
                  <c:v>-61.4</c:v>
                </c:pt>
                <c:pt idx="1187">
                  <c:v>-61.3</c:v>
                </c:pt>
                <c:pt idx="1188">
                  <c:v>-61.2</c:v>
                </c:pt>
                <c:pt idx="1189">
                  <c:v>-61.1</c:v>
                </c:pt>
                <c:pt idx="1190">
                  <c:v>-61</c:v>
                </c:pt>
                <c:pt idx="1191">
                  <c:v>-60.9</c:v>
                </c:pt>
                <c:pt idx="1192">
                  <c:v>-60.8</c:v>
                </c:pt>
                <c:pt idx="1193">
                  <c:v>-60.7</c:v>
                </c:pt>
                <c:pt idx="1194">
                  <c:v>-60.6</c:v>
                </c:pt>
                <c:pt idx="1195">
                  <c:v>-60.5</c:v>
                </c:pt>
                <c:pt idx="1196">
                  <c:v>-60.4</c:v>
                </c:pt>
                <c:pt idx="1197">
                  <c:v>-60.3</c:v>
                </c:pt>
                <c:pt idx="1198">
                  <c:v>-60.2</c:v>
                </c:pt>
                <c:pt idx="1199">
                  <c:v>-60.1</c:v>
                </c:pt>
                <c:pt idx="1200">
                  <c:v>-60</c:v>
                </c:pt>
                <c:pt idx="1201">
                  <c:v>-59.9</c:v>
                </c:pt>
                <c:pt idx="1202">
                  <c:v>-59.8</c:v>
                </c:pt>
                <c:pt idx="1203">
                  <c:v>-59.7</c:v>
                </c:pt>
                <c:pt idx="1204">
                  <c:v>-59.6</c:v>
                </c:pt>
                <c:pt idx="1205">
                  <c:v>-59.5</c:v>
                </c:pt>
                <c:pt idx="1206">
                  <c:v>-59.4</c:v>
                </c:pt>
                <c:pt idx="1207">
                  <c:v>-59.3</c:v>
                </c:pt>
                <c:pt idx="1208">
                  <c:v>-59.2</c:v>
                </c:pt>
                <c:pt idx="1209">
                  <c:v>-59.1</c:v>
                </c:pt>
                <c:pt idx="1210">
                  <c:v>-59</c:v>
                </c:pt>
                <c:pt idx="1211">
                  <c:v>-58.9</c:v>
                </c:pt>
                <c:pt idx="1212">
                  <c:v>-58.8</c:v>
                </c:pt>
                <c:pt idx="1213">
                  <c:v>-58.7</c:v>
                </c:pt>
                <c:pt idx="1214">
                  <c:v>-58.6</c:v>
                </c:pt>
                <c:pt idx="1215">
                  <c:v>-58.5</c:v>
                </c:pt>
                <c:pt idx="1216">
                  <c:v>-58.4</c:v>
                </c:pt>
                <c:pt idx="1217">
                  <c:v>-58.3</c:v>
                </c:pt>
                <c:pt idx="1218">
                  <c:v>-58.2</c:v>
                </c:pt>
                <c:pt idx="1219">
                  <c:v>-58.1</c:v>
                </c:pt>
                <c:pt idx="1220">
                  <c:v>-58</c:v>
                </c:pt>
                <c:pt idx="1221">
                  <c:v>-57.9</c:v>
                </c:pt>
                <c:pt idx="1222">
                  <c:v>-57.8</c:v>
                </c:pt>
                <c:pt idx="1223">
                  <c:v>-57.7</c:v>
                </c:pt>
                <c:pt idx="1224">
                  <c:v>-57.6</c:v>
                </c:pt>
                <c:pt idx="1225">
                  <c:v>-57.5</c:v>
                </c:pt>
                <c:pt idx="1226">
                  <c:v>-57.4</c:v>
                </c:pt>
                <c:pt idx="1227">
                  <c:v>-57.3</c:v>
                </c:pt>
                <c:pt idx="1228">
                  <c:v>-57.2</c:v>
                </c:pt>
                <c:pt idx="1229">
                  <c:v>-57.1</c:v>
                </c:pt>
                <c:pt idx="1230">
                  <c:v>-57</c:v>
                </c:pt>
                <c:pt idx="1231">
                  <c:v>-56.9</c:v>
                </c:pt>
                <c:pt idx="1232">
                  <c:v>-56.8</c:v>
                </c:pt>
                <c:pt idx="1233">
                  <c:v>-56.7</c:v>
                </c:pt>
                <c:pt idx="1234">
                  <c:v>-56.6</c:v>
                </c:pt>
                <c:pt idx="1235">
                  <c:v>-56.5</c:v>
                </c:pt>
                <c:pt idx="1236">
                  <c:v>-56.4</c:v>
                </c:pt>
                <c:pt idx="1237">
                  <c:v>-56.3</c:v>
                </c:pt>
                <c:pt idx="1238">
                  <c:v>-56.2</c:v>
                </c:pt>
                <c:pt idx="1239">
                  <c:v>-56.1</c:v>
                </c:pt>
                <c:pt idx="1240">
                  <c:v>-56</c:v>
                </c:pt>
                <c:pt idx="1241">
                  <c:v>-55.9</c:v>
                </c:pt>
                <c:pt idx="1242">
                  <c:v>-55.8</c:v>
                </c:pt>
                <c:pt idx="1243">
                  <c:v>-55.7</c:v>
                </c:pt>
                <c:pt idx="1244">
                  <c:v>-55.6</c:v>
                </c:pt>
                <c:pt idx="1245">
                  <c:v>-55.5</c:v>
                </c:pt>
                <c:pt idx="1246">
                  <c:v>-55.4</c:v>
                </c:pt>
                <c:pt idx="1247">
                  <c:v>-55.3</c:v>
                </c:pt>
                <c:pt idx="1248">
                  <c:v>-55.2</c:v>
                </c:pt>
                <c:pt idx="1249">
                  <c:v>-55.1</c:v>
                </c:pt>
                <c:pt idx="1250">
                  <c:v>-55</c:v>
                </c:pt>
                <c:pt idx="1251">
                  <c:v>-54.9</c:v>
                </c:pt>
                <c:pt idx="1252">
                  <c:v>-54.8</c:v>
                </c:pt>
                <c:pt idx="1253">
                  <c:v>-54.7</c:v>
                </c:pt>
                <c:pt idx="1254">
                  <c:v>-54.6</c:v>
                </c:pt>
                <c:pt idx="1255">
                  <c:v>-54.5</c:v>
                </c:pt>
                <c:pt idx="1256">
                  <c:v>-54.4</c:v>
                </c:pt>
                <c:pt idx="1257">
                  <c:v>-54.3</c:v>
                </c:pt>
                <c:pt idx="1258">
                  <c:v>-54.2</c:v>
                </c:pt>
                <c:pt idx="1259">
                  <c:v>-54.1</c:v>
                </c:pt>
                <c:pt idx="1260">
                  <c:v>-54</c:v>
                </c:pt>
                <c:pt idx="1261">
                  <c:v>-53.9</c:v>
                </c:pt>
                <c:pt idx="1262">
                  <c:v>-53.8</c:v>
                </c:pt>
                <c:pt idx="1263">
                  <c:v>-53.7</c:v>
                </c:pt>
                <c:pt idx="1264">
                  <c:v>-53.6</c:v>
                </c:pt>
                <c:pt idx="1265">
                  <c:v>-53.5</c:v>
                </c:pt>
                <c:pt idx="1266">
                  <c:v>-53.4</c:v>
                </c:pt>
                <c:pt idx="1267">
                  <c:v>-53.3</c:v>
                </c:pt>
                <c:pt idx="1268">
                  <c:v>-53.2</c:v>
                </c:pt>
                <c:pt idx="1269">
                  <c:v>-53.1</c:v>
                </c:pt>
                <c:pt idx="1270">
                  <c:v>-53</c:v>
                </c:pt>
                <c:pt idx="1271">
                  <c:v>-52.9</c:v>
                </c:pt>
                <c:pt idx="1272">
                  <c:v>-52.8</c:v>
                </c:pt>
                <c:pt idx="1273">
                  <c:v>-52.7</c:v>
                </c:pt>
                <c:pt idx="1274">
                  <c:v>-52.6</c:v>
                </c:pt>
                <c:pt idx="1275">
                  <c:v>-52.5</c:v>
                </c:pt>
                <c:pt idx="1276">
                  <c:v>-52.4</c:v>
                </c:pt>
                <c:pt idx="1277">
                  <c:v>-52.3</c:v>
                </c:pt>
                <c:pt idx="1278">
                  <c:v>-52.2</c:v>
                </c:pt>
                <c:pt idx="1279">
                  <c:v>-52.1</c:v>
                </c:pt>
                <c:pt idx="1280">
                  <c:v>-52</c:v>
                </c:pt>
                <c:pt idx="1281">
                  <c:v>-51.9</c:v>
                </c:pt>
                <c:pt idx="1282">
                  <c:v>-51.8</c:v>
                </c:pt>
                <c:pt idx="1283">
                  <c:v>-51.7</c:v>
                </c:pt>
                <c:pt idx="1284">
                  <c:v>-51.6</c:v>
                </c:pt>
                <c:pt idx="1285">
                  <c:v>-51.5</c:v>
                </c:pt>
                <c:pt idx="1286">
                  <c:v>-51.4</c:v>
                </c:pt>
                <c:pt idx="1287">
                  <c:v>-51.3</c:v>
                </c:pt>
                <c:pt idx="1288">
                  <c:v>-51.2</c:v>
                </c:pt>
                <c:pt idx="1289">
                  <c:v>-51.1</c:v>
                </c:pt>
                <c:pt idx="1290">
                  <c:v>-51</c:v>
                </c:pt>
                <c:pt idx="1291">
                  <c:v>-50.9</c:v>
                </c:pt>
                <c:pt idx="1292">
                  <c:v>-50.8</c:v>
                </c:pt>
                <c:pt idx="1293">
                  <c:v>-50.7</c:v>
                </c:pt>
                <c:pt idx="1294">
                  <c:v>-50.6</c:v>
                </c:pt>
                <c:pt idx="1295">
                  <c:v>-50.5</c:v>
                </c:pt>
                <c:pt idx="1296">
                  <c:v>-50.4</c:v>
                </c:pt>
                <c:pt idx="1297">
                  <c:v>-50.3</c:v>
                </c:pt>
                <c:pt idx="1298">
                  <c:v>-50.2</c:v>
                </c:pt>
                <c:pt idx="1299">
                  <c:v>-50.1</c:v>
                </c:pt>
                <c:pt idx="1300">
                  <c:v>-50</c:v>
                </c:pt>
                <c:pt idx="1301">
                  <c:v>-49.9</c:v>
                </c:pt>
                <c:pt idx="1302">
                  <c:v>-49.8</c:v>
                </c:pt>
                <c:pt idx="1303">
                  <c:v>-49.7</c:v>
                </c:pt>
                <c:pt idx="1304">
                  <c:v>-49.6</c:v>
                </c:pt>
                <c:pt idx="1305">
                  <c:v>-49.5</c:v>
                </c:pt>
                <c:pt idx="1306">
                  <c:v>-49.4</c:v>
                </c:pt>
                <c:pt idx="1307">
                  <c:v>-49.3</c:v>
                </c:pt>
                <c:pt idx="1308">
                  <c:v>-49.2</c:v>
                </c:pt>
                <c:pt idx="1309">
                  <c:v>-49.1</c:v>
                </c:pt>
                <c:pt idx="1310">
                  <c:v>-49</c:v>
                </c:pt>
                <c:pt idx="1311">
                  <c:v>-48.9</c:v>
                </c:pt>
                <c:pt idx="1312">
                  <c:v>-48.8</c:v>
                </c:pt>
                <c:pt idx="1313">
                  <c:v>-48.7</c:v>
                </c:pt>
                <c:pt idx="1314">
                  <c:v>-48.6</c:v>
                </c:pt>
                <c:pt idx="1315">
                  <c:v>-48.5</c:v>
                </c:pt>
                <c:pt idx="1316">
                  <c:v>-48.4</c:v>
                </c:pt>
                <c:pt idx="1317">
                  <c:v>-48.3</c:v>
                </c:pt>
                <c:pt idx="1318">
                  <c:v>-48.2</c:v>
                </c:pt>
                <c:pt idx="1319">
                  <c:v>-48.1</c:v>
                </c:pt>
                <c:pt idx="1320">
                  <c:v>-48</c:v>
                </c:pt>
                <c:pt idx="1321">
                  <c:v>-47.9</c:v>
                </c:pt>
                <c:pt idx="1322">
                  <c:v>-47.8</c:v>
                </c:pt>
                <c:pt idx="1323">
                  <c:v>-47.7</c:v>
                </c:pt>
                <c:pt idx="1324">
                  <c:v>-47.6</c:v>
                </c:pt>
                <c:pt idx="1325">
                  <c:v>-47.5</c:v>
                </c:pt>
                <c:pt idx="1326">
                  <c:v>-47.4</c:v>
                </c:pt>
                <c:pt idx="1327">
                  <c:v>-47.3</c:v>
                </c:pt>
                <c:pt idx="1328">
                  <c:v>-47.2</c:v>
                </c:pt>
                <c:pt idx="1329">
                  <c:v>-47.1</c:v>
                </c:pt>
                <c:pt idx="1330">
                  <c:v>-47</c:v>
                </c:pt>
                <c:pt idx="1331">
                  <c:v>-46.9</c:v>
                </c:pt>
                <c:pt idx="1332">
                  <c:v>-46.8</c:v>
                </c:pt>
                <c:pt idx="1333">
                  <c:v>-46.7</c:v>
                </c:pt>
                <c:pt idx="1334">
                  <c:v>-46.6</c:v>
                </c:pt>
                <c:pt idx="1335">
                  <c:v>-46.5</c:v>
                </c:pt>
                <c:pt idx="1336">
                  <c:v>-46.4</c:v>
                </c:pt>
                <c:pt idx="1337">
                  <c:v>-46.3</c:v>
                </c:pt>
                <c:pt idx="1338">
                  <c:v>-46.2</c:v>
                </c:pt>
                <c:pt idx="1339">
                  <c:v>-46.1</c:v>
                </c:pt>
                <c:pt idx="1340">
                  <c:v>-46</c:v>
                </c:pt>
                <c:pt idx="1341">
                  <c:v>-45.9</c:v>
                </c:pt>
                <c:pt idx="1342">
                  <c:v>-45.8</c:v>
                </c:pt>
                <c:pt idx="1343">
                  <c:v>-45.7</c:v>
                </c:pt>
                <c:pt idx="1344">
                  <c:v>-45.6</c:v>
                </c:pt>
                <c:pt idx="1345">
                  <c:v>-45.5</c:v>
                </c:pt>
                <c:pt idx="1346">
                  <c:v>-45.4</c:v>
                </c:pt>
                <c:pt idx="1347">
                  <c:v>-45.3</c:v>
                </c:pt>
                <c:pt idx="1348">
                  <c:v>-45.2</c:v>
                </c:pt>
                <c:pt idx="1349">
                  <c:v>-45.1</c:v>
                </c:pt>
                <c:pt idx="1350">
                  <c:v>-45</c:v>
                </c:pt>
                <c:pt idx="1351">
                  <c:v>-44.9</c:v>
                </c:pt>
                <c:pt idx="1352">
                  <c:v>-44.8</c:v>
                </c:pt>
                <c:pt idx="1353">
                  <c:v>-44.7</c:v>
                </c:pt>
                <c:pt idx="1354">
                  <c:v>-44.6</c:v>
                </c:pt>
                <c:pt idx="1355">
                  <c:v>-44.5</c:v>
                </c:pt>
                <c:pt idx="1356">
                  <c:v>-44.4</c:v>
                </c:pt>
                <c:pt idx="1357">
                  <c:v>-44.3</c:v>
                </c:pt>
                <c:pt idx="1358">
                  <c:v>-44.2</c:v>
                </c:pt>
                <c:pt idx="1359">
                  <c:v>-44.1</c:v>
                </c:pt>
                <c:pt idx="1360">
                  <c:v>-44</c:v>
                </c:pt>
                <c:pt idx="1361">
                  <c:v>-43.9</c:v>
                </c:pt>
                <c:pt idx="1362">
                  <c:v>-43.8</c:v>
                </c:pt>
                <c:pt idx="1363">
                  <c:v>-43.7</c:v>
                </c:pt>
                <c:pt idx="1364">
                  <c:v>-43.6</c:v>
                </c:pt>
                <c:pt idx="1365">
                  <c:v>-43.5</c:v>
                </c:pt>
                <c:pt idx="1366">
                  <c:v>-43.4</c:v>
                </c:pt>
                <c:pt idx="1367">
                  <c:v>-43.3</c:v>
                </c:pt>
                <c:pt idx="1368">
                  <c:v>-43.2</c:v>
                </c:pt>
                <c:pt idx="1369">
                  <c:v>-43.1</c:v>
                </c:pt>
                <c:pt idx="1370">
                  <c:v>-43</c:v>
                </c:pt>
                <c:pt idx="1371">
                  <c:v>-42.9</c:v>
                </c:pt>
                <c:pt idx="1372">
                  <c:v>-42.8</c:v>
                </c:pt>
                <c:pt idx="1373">
                  <c:v>-42.7</c:v>
                </c:pt>
                <c:pt idx="1374">
                  <c:v>-42.6</c:v>
                </c:pt>
                <c:pt idx="1375">
                  <c:v>-42.5</c:v>
                </c:pt>
                <c:pt idx="1376">
                  <c:v>-42.4</c:v>
                </c:pt>
                <c:pt idx="1377">
                  <c:v>-42.3</c:v>
                </c:pt>
                <c:pt idx="1378">
                  <c:v>-42.2</c:v>
                </c:pt>
                <c:pt idx="1379">
                  <c:v>-42.1</c:v>
                </c:pt>
                <c:pt idx="1380">
                  <c:v>-42</c:v>
                </c:pt>
                <c:pt idx="1381">
                  <c:v>-41.9</c:v>
                </c:pt>
                <c:pt idx="1382">
                  <c:v>-41.8</c:v>
                </c:pt>
                <c:pt idx="1383">
                  <c:v>-41.7</c:v>
                </c:pt>
                <c:pt idx="1384">
                  <c:v>-41.6</c:v>
                </c:pt>
                <c:pt idx="1385">
                  <c:v>-41.5</c:v>
                </c:pt>
                <c:pt idx="1386">
                  <c:v>-41.4</c:v>
                </c:pt>
                <c:pt idx="1387">
                  <c:v>-41.3</c:v>
                </c:pt>
                <c:pt idx="1388">
                  <c:v>-41.2</c:v>
                </c:pt>
                <c:pt idx="1389">
                  <c:v>-41.1</c:v>
                </c:pt>
                <c:pt idx="1390">
                  <c:v>-41</c:v>
                </c:pt>
                <c:pt idx="1391">
                  <c:v>-40.9</c:v>
                </c:pt>
                <c:pt idx="1392">
                  <c:v>-40.8</c:v>
                </c:pt>
                <c:pt idx="1393">
                  <c:v>-40.7</c:v>
                </c:pt>
                <c:pt idx="1394">
                  <c:v>-40.6</c:v>
                </c:pt>
                <c:pt idx="1395">
                  <c:v>-40.5</c:v>
                </c:pt>
                <c:pt idx="1396">
                  <c:v>-40.4</c:v>
                </c:pt>
                <c:pt idx="1397">
                  <c:v>-40.3</c:v>
                </c:pt>
                <c:pt idx="1398">
                  <c:v>-40.2</c:v>
                </c:pt>
                <c:pt idx="1399">
                  <c:v>-40.1</c:v>
                </c:pt>
                <c:pt idx="1400">
                  <c:v>-40</c:v>
                </c:pt>
                <c:pt idx="1401">
                  <c:v>-39.9</c:v>
                </c:pt>
                <c:pt idx="1402">
                  <c:v>-39.8</c:v>
                </c:pt>
                <c:pt idx="1403">
                  <c:v>-39.7</c:v>
                </c:pt>
                <c:pt idx="1404">
                  <c:v>-39.6</c:v>
                </c:pt>
                <c:pt idx="1405">
                  <c:v>-39.5</c:v>
                </c:pt>
                <c:pt idx="1406">
                  <c:v>-39.4</c:v>
                </c:pt>
                <c:pt idx="1407">
                  <c:v>-39.3</c:v>
                </c:pt>
                <c:pt idx="1408">
                  <c:v>-39.2</c:v>
                </c:pt>
                <c:pt idx="1409">
                  <c:v>-39.1</c:v>
                </c:pt>
                <c:pt idx="1410">
                  <c:v>-39</c:v>
                </c:pt>
                <c:pt idx="1411">
                  <c:v>-38.9</c:v>
                </c:pt>
                <c:pt idx="1412">
                  <c:v>-38.8</c:v>
                </c:pt>
                <c:pt idx="1413">
                  <c:v>-38.7</c:v>
                </c:pt>
                <c:pt idx="1414">
                  <c:v>-38.6</c:v>
                </c:pt>
                <c:pt idx="1415">
                  <c:v>-38.5</c:v>
                </c:pt>
                <c:pt idx="1416">
                  <c:v>-38.4</c:v>
                </c:pt>
                <c:pt idx="1417">
                  <c:v>-38.3</c:v>
                </c:pt>
                <c:pt idx="1418">
                  <c:v>-38.2</c:v>
                </c:pt>
                <c:pt idx="1419">
                  <c:v>-38.1</c:v>
                </c:pt>
                <c:pt idx="1420">
                  <c:v>-38</c:v>
                </c:pt>
                <c:pt idx="1421">
                  <c:v>-37.9</c:v>
                </c:pt>
                <c:pt idx="1422">
                  <c:v>-37.8</c:v>
                </c:pt>
                <c:pt idx="1423">
                  <c:v>-37.7</c:v>
                </c:pt>
                <c:pt idx="1424">
                  <c:v>-37.6</c:v>
                </c:pt>
                <c:pt idx="1425">
                  <c:v>-37.5</c:v>
                </c:pt>
                <c:pt idx="1426">
                  <c:v>-37.4</c:v>
                </c:pt>
                <c:pt idx="1427">
                  <c:v>-37.3</c:v>
                </c:pt>
                <c:pt idx="1428">
                  <c:v>-37.2</c:v>
                </c:pt>
                <c:pt idx="1429">
                  <c:v>-37.1</c:v>
                </c:pt>
                <c:pt idx="1430">
                  <c:v>-37</c:v>
                </c:pt>
                <c:pt idx="1431">
                  <c:v>-36.9</c:v>
                </c:pt>
                <c:pt idx="1432">
                  <c:v>-36.8</c:v>
                </c:pt>
                <c:pt idx="1433">
                  <c:v>-36.7</c:v>
                </c:pt>
                <c:pt idx="1434">
                  <c:v>-36.6</c:v>
                </c:pt>
                <c:pt idx="1435">
                  <c:v>-36.5</c:v>
                </c:pt>
                <c:pt idx="1436">
                  <c:v>-36.4</c:v>
                </c:pt>
                <c:pt idx="1437">
                  <c:v>-36.3</c:v>
                </c:pt>
                <c:pt idx="1438">
                  <c:v>-36.2</c:v>
                </c:pt>
                <c:pt idx="1439">
                  <c:v>-36.1</c:v>
                </c:pt>
                <c:pt idx="1440">
                  <c:v>-36</c:v>
                </c:pt>
                <c:pt idx="1441">
                  <c:v>-35.9</c:v>
                </c:pt>
                <c:pt idx="1442">
                  <c:v>-35.8</c:v>
                </c:pt>
                <c:pt idx="1443">
                  <c:v>-35.7</c:v>
                </c:pt>
                <c:pt idx="1444">
                  <c:v>-35.6</c:v>
                </c:pt>
                <c:pt idx="1445">
                  <c:v>-35.5</c:v>
                </c:pt>
                <c:pt idx="1446">
                  <c:v>-35.4</c:v>
                </c:pt>
                <c:pt idx="1447">
                  <c:v>-35.3</c:v>
                </c:pt>
                <c:pt idx="1448">
                  <c:v>-35.2</c:v>
                </c:pt>
                <c:pt idx="1449">
                  <c:v>-35.1</c:v>
                </c:pt>
                <c:pt idx="1450">
                  <c:v>-35</c:v>
                </c:pt>
                <c:pt idx="1451">
                  <c:v>-34.9</c:v>
                </c:pt>
                <c:pt idx="1452">
                  <c:v>-34.8</c:v>
                </c:pt>
                <c:pt idx="1453">
                  <c:v>-34.7</c:v>
                </c:pt>
                <c:pt idx="1454">
                  <c:v>-34.6</c:v>
                </c:pt>
                <c:pt idx="1455">
                  <c:v>-34.5</c:v>
                </c:pt>
                <c:pt idx="1456">
                  <c:v>-34.4</c:v>
                </c:pt>
                <c:pt idx="1457">
                  <c:v>-34.3</c:v>
                </c:pt>
                <c:pt idx="1458">
                  <c:v>-34.2</c:v>
                </c:pt>
                <c:pt idx="1459">
                  <c:v>-34.1</c:v>
                </c:pt>
                <c:pt idx="1460">
                  <c:v>-34</c:v>
                </c:pt>
                <c:pt idx="1461">
                  <c:v>-33.9</c:v>
                </c:pt>
                <c:pt idx="1462">
                  <c:v>-33.8</c:v>
                </c:pt>
                <c:pt idx="1463">
                  <c:v>-33.7</c:v>
                </c:pt>
                <c:pt idx="1464">
                  <c:v>-33.6</c:v>
                </c:pt>
                <c:pt idx="1465">
                  <c:v>-33.5</c:v>
                </c:pt>
                <c:pt idx="1466">
                  <c:v>-33.4</c:v>
                </c:pt>
                <c:pt idx="1467">
                  <c:v>-33.3</c:v>
                </c:pt>
                <c:pt idx="1468">
                  <c:v>-33.2</c:v>
                </c:pt>
                <c:pt idx="1469">
                  <c:v>-33.1</c:v>
                </c:pt>
                <c:pt idx="1470">
                  <c:v>-33</c:v>
                </c:pt>
                <c:pt idx="1471">
                  <c:v>-32.9</c:v>
                </c:pt>
                <c:pt idx="1472">
                  <c:v>-32.8</c:v>
                </c:pt>
                <c:pt idx="1473">
                  <c:v>-32.7</c:v>
                </c:pt>
                <c:pt idx="1474">
                  <c:v>-32.6</c:v>
                </c:pt>
                <c:pt idx="1475">
                  <c:v>-32.5</c:v>
                </c:pt>
                <c:pt idx="1476">
                  <c:v>-32.4</c:v>
                </c:pt>
                <c:pt idx="1477">
                  <c:v>-32.3</c:v>
                </c:pt>
                <c:pt idx="1478">
                  <c:v>-32.2</c:v>
                </c:pt>
                <c:pt idx="1479">
                  <c:v>-32.1</c:v>
                </c:pt>
                <c:pt idx="1480">
                  <c:v>-32</c:v>
                </c:pt>
                <c:pt idx="1481">
                  <c:v>-31.9</c:v>
                </c:pt>
                <c:pt idx="1482">
                  <c:v>-31.8</c:v>
                </c:pt>
                <c:pt idx="1483">
                  <c:v>-31.7</c:v>
                </c:pt>
                <c:pt idx="1484">
                  <c:v>-31.6</c:v>
                </c:pt>
                <c:pt idx="1485">
                  <c:v>-31.5</c:v>
                </c:pt>
                <c:pt idx="1486">
                  <c:v>-31.4</c:v>
                </c:pt>
                <c:pt idx="1487">
                  <c:v>-31.3</c:v>
                </c:pt>
                <c:pt idx="1488">
                  <c:v>-31.2</c:v>
                </c:pt>
                <c:pt idx="1489">
                  <c:v>-31.1</c:v>
                </c:pt>
                <c:pt idx="1490">
                  <c:v>-31</c:v>
                </c:pt>
                <c:pt idx="1491">
                  <c:v>-30.9</c:v>
                </c:pt>
                <c:pt idx="1492">
                  <c:v>-30.8</c:v>
                </c:pt>
                <c:pt idx="1493">
                  <c:v>-30.7</c:v>
                </c:pt>
                <c:pt idx="1494">
                  <c:v>-30.6</c:v>
                </c:pt>
                <c:pt idx="1495">
                  <c:v>-30.5</c:v>
                </c:pt>
                <c:pt idx="1496">
                  <c:v>-30.4</c:v>
                </c:pt>
                <c:pt idx="1497">
                  <c:v>-30.3</c:v>
                </c:pt>
                <c:pt idx="1498">
                  <c:v>-30.2</c:v>
                </c:pt>
                <c:pt idx="1499">
                  <c:v>-30.1</c:v>
                </c:pt>
                <c:pt idx="1500">
                  <c:v>-30</c:v>
                </c:pt>
                <c:pt idx="1501">
                  <c:v>-29.9</c:v>
                </c:pt>
                <c:pt idx="1502">
                  <c:v>-29.8</c:v>
                </c:pt>
                <c:pt idx="1503">
                  <c:v>-29.7</c:v>
                </c:pt>
                <c:pt idx="1504">
                  <c:v>-29.6</c:v>
                </c:pt>
                <c:pt idx="1505">
                  <c:v>-29.5</c:v>
                </c:pt>
                <c:pt idx="1506">
                  <c:v>-29.4</c:v>
                </c:pt>
                <c:pt idx="1507">
                  <c:v>-29.3</c:v>
                </c:pt>
                <c:pt idx="1508">
                  <c:v>-29.2</c:v>
                </c:pt>
                <c:pt idx="1509">
                  <c:v>-29.1</c:v>
                </c:pt>
                <c:pt idx="1510">
                  <c:v>-29</c:v>
                </c:pt>
                <c:pt idx="1511">
                  <c:v>-28.9</c:v>
                </c:pt>
                <c:pt idx="1512">
                  <c:v>-28.8</c:v>
                </c:pt>
                <c:pt idx="1513">
                  <c:v>-28.7</c:v>
                </c:pt>
                <c:pt idx="1514">
                  <c:v>-28.6</c:v>
                </c:pt>
                <c:pt idx="1515">
                  <c:v>-28.5</c:v>
                </c:pt>
                <c:pt idx="1516">
                  <c:v>-28.4</c:v>
                </c:pt>
                <c:pt idx="1517">
                  <c:v>-28.3</c:v>
                </c:pt>
                <c:pt idx="1518">
                  <c:v>-28.2</c:v>
                </c:pt>
                <c:pt idx="1519">
                  <c:v>-28.1</c:v>
                </c:pt>
                <c:pt idx="1520">
                  <c:v>-28</c:v>
                </c:pt>
                <c:pt idx="1521">
                  <c:v>-27.9</c:v>
                </c:pt>
                <c:pt idx="1522">
                  <c:v>-27.8</c:v>
                </c:pt>
                <c:pt idx="1523">
                  <c:v>-27.7</c:v>
                </c:pt>
                <c:pt idx="1524">
                  <c:v>-27.6</c:v>
                </c:pt>
                <c:pt idx="1525">
                  <c:v>-27.5</c:v>
                </c:pt>
                <c:pt idx="1526">
                  <c:v>-27.4</c:v>
                </c:pt>
                <c:pt idx="1527">
                  <c:v>-27.3</c:v>
                </c:pt>
                <c:pt idx="1528">
                  <c:v>-27.2</c:v>
                </c:pt>
                <c:pt idx="1529">
                  <c:v>-27.1</c:v>
                </c:pt>
                <c:pt idx="1530">
                  <c:v>-27</c:v>
                </c:pt>
                <c:pt idx="1531">
                  <c:v>-26.9</c:v>
                </c:pt>
                <c:pt idx="1532">
                  <c:v>-26.8</c:v>
                </c:pt>
                <c:pt idx="1533">
                  <c:v>-26.7</c:v>
                </c:pt>
                <c:pt idx="1534">
                  <c:v>-26.6</c:v>
                </c:pt>
                <c:pt idx="1535">
                  <c:v>-26.5</c:v>
                </c:pt>
                <c:pt idx="1536">
                  <c:v>-26.4</c:v>
                </c:pt>
                <c:pt idx="1537">
                  <c:v>-26.3</c:v>
                </c:pt>
                <c:pt idx="1538">
                  <c:v>-26.2</c:v>
                </c:pt>
                <c:pt idx="1539">
                  <c:v>-26.1</c:v>
                </c:pt>
                <c:pt idx="1540">
                  <c:v>-26</c:v>
                </c:pt>
                <c:pt idx="1541">
                  <c:v>-25.9</c:v>
                </c:pt>
                <c:pt idx="1542">
                  <c:v>-25.8</c:v>
                </c:pt>
                <c:pt idx="1543">
                  <c:v>-25.7</c:v>
                </c:pt>
                <c:pt idx="1544">
                  <c:v>-25.6</c:v>
                </c:pt>
                <c:pt idx="1545">
                  <c:v>-25.5</c:v>
                </c:pt>
                <c:pt idx="1546">
                  <c:v>-25.4</c:v>
                </c:pt>
                <c:pt idx="1547">
                  <c:v>-25.3</c:v>
                </c:pt>
                <c:pt idx="1548">
                  <c:v>-25.2</c:v>
                </c:pt>
                <c:pt idx="1549">
                  <c:v>-25.1</c:v>
                </c:pt>
                <c:pt idx="1550">
                  <c:v>-25</c:v>
                </c:pt>
                <c:pt idx="1551">
                  <c:v>-24.9</c:v>
                </c:pt>
                <c:pt idx="1552">
                  <c:v>-24.8</c:v>
                </c:pt>
                <c:pt idx="1553">
                  <c:v>-24.7</c:v>
                </c:pt>
                <c:pt idx="1554">
                  <c:v>-24.6</c:v>
                </c:pt>
                <c:pt idx="1555">
                  <c:v>-24.5</c:v>
                </c:pt>
                <c:pt idx="1556">
                  <c:v>-24.4</c:v>
                </c:pt>
                <c:pt idx="1557">
                  <c:v>-24.3</c:v>
                </c:pt>
                <c:pt idx="1558">
                  <c:v>-24.2</c:v>
                </c:pt>
                <c:pt idx="1559">
                  <c:v>-24.1</c:v>
                </c:pt>
                <c:pt idx="1560">
                  <c:v>-24</c:v>
                </c:pt>
                <c:pt idx="1561">
                  <c:v>-23.9</c:v>
                </c:pt>
                <c:pt idx="1562">
                  <c:v>-23.8</c:v>
                </c:pt>
                <c:pt idx="1563">
                  <c:v>-23.7</c:v>
                </c:pt>
                <c:pt idx="1564">
                  <c:v>-23.6</c:v>
                </c:pt>
                <c:pt idx="1565">
                  <c:v>-23.5</c:v>
                </c:pt>
                <c:pt idx="1566">
                  <c:v>-23.4</c:v>
                </c:pt>
                <c:pt idx="1567">
                  <c:v>-23.3</c:v>
                </c:pt>
                <c:pt idx="1568">
                  <c:v>-23.2</c:v>
                </c:pt>
                <c:pt idx="1569">
                  <c:v>-23.1</c:v>
                </c:pt>
                <c:pt idx="1570">
                  <c:v>-23</c:v>
                </c:pt>
                <c:pt idx="1571">
                  <c:v>-22.9</c:v>
                </c:pt>
                <c:pt idx="1572">
                  <c:v>-22.8</c:v>
                </c:pt>
                <c:pt idx="1573">
                  <c:v>-22.7</c:v>
                </c:pt>
                <c:pt idx="1574">
                  <c:v>-22.6</c:v>
                </c:pt>
                <c:pt idx="1575">
                  <c:v>-22.5</c:v>
                </c:pt>
                <c:pt idx="1576">
                  <c:v>-22.4</c:v>
                </c:pt>
                <c:pt idx="1577">
                  <c:v>-22.3</c:v>
                </c:pt>
                <c:pt idx="1578">
                  <c:v>-22.2</c:v>
                </c:pt>
                <c:pt idx="1579">
                  <c:v>-22.1</c:v>
                </c:pt>
                <c:pt idx="1580">
                  <c:v>-22</c:v>
                </c:pt>
                <c:pt idx="1581">
                  <c:v>-21.9</c:v>
                </c:pt>
                <c:pt idx="1582">
                  <c:v>-21.8</c:v>
                </c:pt>
                <c:pt idx="1583">
                  <c:v>-21.7</c:v>
                </c:pt>
                <c:pt idx="1584">
                  <c:v>-21.6</c:v>
                </c:pt>
                <c:pt idx="1585">
                  <c:v>-21.5</c:v>
                </c:pt>
                <c:pt idx="1586">
                  <c:v>-21.4</c:v>
                </c:pt>
                <c:pt idx="1587">
                  <c:v>-21.3</c:v>
                </c:pt>
                <c:pt idx="1588">
                  <c:v>-21.2</c:v>
                </c:pt>
                <c:pt idx="1589">
                  <c:v>-21.1</c:v>
                </c:pt>
                <c:pt idx="1590">
                  <c:v>-21</c:v>
                </c:pt>
                <c:pt idx="1591">
                  <c:v>-20.9</c:v>
                </c:pt>
                <c:pt idx="1592">
                  <c:v>-20.8</c:v>
                </c:pt>
                <c:pt idx="1593">
                  <c:v>-20.7</c:v>
                </c:pt>
                <c:pt idx="1594">
                  <c:v>-20.6</c:v>
                </c:pt>
                <c:pt idx="1595">
                  <c:v>-20.5</c:v>
                </c:pt>
                <c:pt idx="1596">
                  <c:v>-20.4</c:v>
                </c:pt>
                <c:pt idx="1597">
                  <c:v>-20.3</c:v>
                </c:pt>
                <c:pt idx="1598">
                  <c:v>-20.2</c:v>
                </c:pt>
                <c:pt idx="1599">
                  <c:v>-20.1</c:v>
                </c:pt>
                <c:pt idx="1600">
                  <c:v>-20</c:v>
                </c:pt>
                <c:pt idx="1601">
                  <c:v>-19.9</c:v>
                </c:pt>
                <c:pt idx="1602">
                  <c:v>-19.8</c:v>
                </c:pt>
                <c:pt idx="1603">
                  <c:v>-19.7</c:v>
                </c:pt>
                <c:pt idx="1604">
                  <c:v>-19.6</c:v>
                </c:pt>
                <c:pt idx="1605">
                  <c:v>-19.5</c:v>
                </c:pt>
                <c:pt idx="1606">
                  <c:v>-19.4</c:v>
                </c:pt>
                <c:pt idx="1607">
                  <c:v>-19.3</c:v>
                </c:pt>
                <c:pt idx="1608">
                  <c:v>-19.2</c:v>
                </c:pt>
                <c:pt idx="1609">
                  <c:v>-19.1</c:v>
                </c:pt>
                <c:pt idx="1610">
                  <c:v>-19</c:v>
                </c:pt>
                <c:pt idx="1611">
                  <c:v>-18.9</c:v>
                </c:pt>
                <c:pt idx="1612">
                  <c:v>-18.8</c:v>
                </c:pt>
                <c:pt idx="1613">
                  <c:v>-18.7</c:v>
                </c:pt>
                <c:pt idx="1614">
                  <c:v>-18.6</c:v>
                </c:pt>
                <c:pt idx="1615">
                  <c:v>-18.5</c:v>
                </c:pt>
                <c:pt idx="1616">
                  <c:v>-18.4</c:v>
                </c:pt>
                <c:pt idx="1617">
                  <c:v>-18.3</c:v>
                </c:pt>
                <c:pt idx="1618">
                  <c:v>-18.2</c:v>
                </c:pt>
                <c:pt idx="1619">
                  <c:v>-18.1</c:v>
                </c:pt>
                <c:pt idx="1620">
                  <c:v>-18</c:v>
                </c:pt>
                <c:pt idx="1621">
                  <c:v>-17.9</c:v>
                </c:pt>
                <c:pt idx="1622">
                  <c:v>-17.8</c:v>
                </c:pt>
                <c:pt idx="1623">
                  <c:v>-17.7</c:v>
                </c:pt>
                <c:pt idx="1624">
                  <c:v>-17.6</c:v>
                </c:pt>
                <c:pt idx="1625">
                  <c:v>-17.5</c:v>
                </c:pt>
                <c:pt idx="1626">
                  <c:v>-17.4</c:v>
                </c:pt>
                <c:pt idx="1627">
                  <c:v>-17.3</c:v>
                </c:pt>
                <c:pt idx="1628">
                  <c:v>-17.2</c:v>
                </c:pt>
                <c:pt idx="1629">
                  <c:v>-17.1</c:v>
                </c:pt>
                <c:pt idx="1630">
                  <c:v>-17</c:v>
                </c:pt>
                <c:pt idx="1631">
                  <c:v>-16.9</c:v>
                </c:pt>
                <c:pt idx="1632">
                  <c:v>-16.8</c:v>
                </c:pt>
                <c:pt idx="1633">
                  <c:v>-16.7</c:v>
                </c:pt>
                <c:pt idx="1634">
                  <c:v>-16.6</c:v>
                </c:pt>
                <c:pt idx="1635">
                  <c:v>-16.5</c:v>
                </c:pt>
                <c:pt idx="1636">
                  <c:v>-16.4</c:v>
                </c:pt>
                <c:pt idx="1637">
                  <c:v>-16.3</c:v>
                </c:pt>
                <c:pt idx="1638">
                  <c:v>-16.2</c:v>
                </c:pt>
                <c:pt idx="1639">
                  <c:v>-16.1</c:v>
                </c:pt>
                <c:pt idx="1640">
                  <c:v>-16</c:v>
                </c:pt>
                <c:pt idx="1641">
                  <c:v>-15.9</c:v>
                </c:pt>
                <c:pt idx="1642">
                  <c:v>-15.8</c:v>
                </c:pt>
                <c:pt idx="1643">
                  <c:v>-15.7</c:v>
                </c:pt>
                <c:pt idx="1644">
                  <c:v>-15.6</c:v>
                </c:pt>
                <c:pt idx="1645">
                  <c:v>-15.5</c:v>
                </c:pt>
                <c:pt idx="1646">
                  <c:v>-15.4</c:v>
                </c:pt>
                <c:pt idx="1647">
                  <c:v>-15.3</c:v>
                </c:pt>
                <c:pt idx="1648">
                  <c:v>-15.2</c:v>
                </c:pt>
                <c:pt idx="1649">
                  <c:v>-15.1</c:v>
                </c:pt>
                <c:pt idx="1650">
                  <c:v>-15</c:v>
                </c:pt>
                <c:pt idx="1651">
                  <c:v>-14.9</c:v>
                </c:pt>
                <c:pt idx="1652">
                  <c:v>-14.8</c:v>
                </c:pt>
                <c:pt idx="1653">
                  <c:v>-14.7</c:v>
                </c:pt>
                <c:pt idx="1654">
                  <c:v>-14.6</c:v>
                </c:pt>
                <c:pt idx="1655">
                  <c:v>-14.5</c:v>
                </c:pt>
                <c:pt idx="1656">
                  <c:v>-14.4</c:v>
                </c:pt>
                <c:pt idx="1657">
                  <c:v>-14.3</c:v>
                </c:pt>
                <c:pt idx="1658">
                  <c:v>-14.2</c:v>
                </c:pt>
                <c:pt idx="1659">
                  <c:v>-14.1</c:v>
                </c:pt>
                <c:pt idx="1660">
                  <c:v>-14</c:v>
                </c:pt>
                <c:pt idx="1661">
                  <c:v>-13.9</c:v>
                </c:pt>
                <c:pt idx="1662">
                  <c:v>-13.8</c:v>
                </c:pt>
                <c:pt idx="1663">
                  <c:v>-13.7</c:v>
                </c:pt>
                <c:pt idx="1664">
                  <c:v>-13.6</c:v>
                </c:pt>
                <c:pt idx="1665">
                  <c:v>-13.5</c:v>
                </c:pt>
                <c:pt idx="1666">
                  <c:v>-13.4</c:v>
                </c:pt>
                <c:pt idx="1667">
                  <c:v>-13.3</c:v>
                </c:pt>
                <c:pt idx="1668">
                  <c:v>-13.2</c:v>
                </c:pt>
                <c:pt idx="1669">
                  <c:v>-13.1</c:v>
                </c:pt>
                <c:pt idx="1670">
                  <c:v>-13</c:v>
                </c:pt>
                <c:pt idx="1671">
                  <c:v>-12.9</c:v>
                </c:pt>
                <c:pt idx="1672">
                  <c:v>-12.8</c:v>
                </c:pt>
                <c:pt idx="1673">
                  <c:v>-12.7</c:v>
                </c:pt>
                <c:pt idx="1674">
                  <c:v>-12.6</c:v>
                </c:pt>
                <c:pt idx="1675">
                  <c:v>-12.5</c:v>
                </c:pt>
                <c:pt idx="1676">
                  <c:v>-12.4</c:v>
                </c:pt>
                <c:pt idx="1677">
                  <c:v>-12.3</c:v>
                </c:pt>
                <c:pt idx="1678">
                  <c:v>-12.2</c:v>
                </c:pt>
                <c:pt idx="1679">
                  <c:v>-12.1</c:v>
                </c:pt>
                <c:pt idx="1680">
                  <c:v>-12</c:v>
                </c:pt>
                <c:pt idx="1681">
                  <c:v>-11.9</c:v>
                </c:pt>
                <c:pt idx="1682">
                  <c:v>-11.8</c:v>
                </c:pt>
                <c:pt idx="1683">
                  <c:v>-11.7</c:v>
                </c:pt>
                <c:pt idx="1684">
                  <c:v>-11.6</c:v>
                </c:pt>
                <c:pt idx="1685">
                  <c:v>-11.5</c:v>
                </c:pt>
                <c:pt idx="1686">
                  <c:v>-11.4</c:v>
                </c:pt>
                <c:pt idx="1687">
                  <c:v>-11.3</c:v>
                </c:pt>
                <c:pt idx="1688">
                  <c:v>-11.2</c:v>
                </c:pt>
                <c:pt idx="1689">
                  <c:v>-11.1</c:v>
                </c:pt>
                <c:pt idx="1690">
                  <c:v>-11</c:v>
                </c:pt>
                <c:pt idx="1691">
                  <c:v>-10.9</c:v>
                </c:pt>
                <c:pt idx="1692">
                  <c:v>-10.8</c:v>
                </c:pt>
                <c:pt idx="1693">
                  <c:v>-10.7</c:v>
                </c:pt>
                <c:pt idx="1694">
                  <c:v>-10.6</c:v>
                </c:pt>
                <c:pt idx="1695">
                  <c:v>-10.5</c:v>
                </c:pt>
                <c:pt idx="1696">
                  <c:v>-10.4</c:v>
                </c:pt>
                <c:pt idx="1697">
                  <c:v>-10.3</c:v>
                </c:pt>
                <c:pt idx="1698">
                  <c:v>-10.2</c:v>
                </c:pt>
                <c:pt idx="1699">
                  <c:v>-10.1</c:v>
                </c:pt>
                <c:pt idx="1700">
                  <c:v>-10</c:v>
                </c:pt>
                <c:pt idx="1701">
                  <c:v>-9.9</c:v>
                </c:pt>
                <c:pt idx="1702">
                  <c:v>-9.8</c:v>
                </c:pt>
                <c:pt idx="1703">
                  <c:v>-9.7</c:v>
                </c:pt>
                <c:pt idx="1704">
                  <c:v>-9.6</c:v>
                </c:pt>
                <c:pt idx="1705">
                  <c:v>-9.5</c:v>
                </c:pt>
                <c:pt idx="1706">
                  <c:v>-9.4</c:v>
                </c:pt>
                <c:pt idx="1707">
                  <c:v>-9.3</c:v>
                </c:pt>
                <c:pt idx="1708">
                  <c:v>-9.2</c:v>
                </c:pt>
                <c:pt idx="1709">
                  <c:v>-9.1</c:v>
                </c:pt>
                <c:pt idx="1710">
                  <c:v>-9</c:v>
                </c:pt>
                <c:pt idx="1711">
                  <c:v>-8.9</c:v>
                </c:pt>
                <c:pt idx="1712">
                  <c:v>-8.8</c:v>
                </c:pt>
                <c:pt idx="1713">
                  <c:v>-8.7</c:v>
                </c:pt>
                <c:pt idx="1714">
                  <c:v>-8.6</c:v>
                </c:pt>
                <c:pt idx="1715">
                  <c:v>-8.5</c:v>
                </c:pt>
                <c:pt idx="1716">
                  <c:v>-8.4</c:v>
                </c:pt>
                <c:pt idx="1717">
                  <c:v>-8.3</c:v>
                </c:pt>
                <c:pt idx="1718">
                  <c:v>-8.2</c:v>
                </c:pt>
                <c:pt idx="1719">
                  <c:v>-8.1</c:v>
                </c:pt>
                <c:pt idx="1720">
                  <c:v>-8</c:v>
                </c:pt>
                <c:pt idx="1721">
                  <c:v>-7.9</c:v>
                </c:pt>
                <c:pt idx="1722">
                  <c:v>-7.8</c:v>
                </c:pt>
                <c:pt idx="1723">
                  <c:v>-7.7</c:v>
                </c:pt>
                <c:pt idx="1724">
                  <c:v>-7.6</c:v>
                </c:pt>
                <c:pt idx="1725">
                  <c:v>-7.5</c:v>
                </c:pt>
                <c:pt idx="1726">
                  <c:v>-7.4</c:v>
                </c:pt>
                <c:pt idx="1727">
                  <c:v>-7.3</c:v>
                </c:pt>
                <c:pt idx="1728">
                  <c:v>-7.2</c:v>
                </c:pt>
                <c:pt idx="1729">
                  <c:v>-7.1</c:v>
                </c:pt>
                <c:pt idx="1730">
                  <c:v>-7</c:v>
                </c:pt>
                <c:pt idx="1731">
                  <c:v>-6.9</c:v>
                </c:pt>
                <c:pt idx="1732">
                  <c:v>-6.8</c:v>
                </c:pt>
                <c:pt idx="1733">
                  <c:v>-6.7</c:v>
                </c:pt>
                <c:pt idx="1734">
                  <c:v>-6.6</c:v>
                </c:pt>
                <c:pt idx="1735">
                  <c:v>-6.5</c:v>
                </c:pt>
                <c:pt idx="1736">
                  <c:v>-6.4</c:v>
                </c:pt>
                <c:pt idx="1737">
                  <c:v>-6.3</c:v>
                </c:pt>
                <c:pt idx="1738">
                  <c:v>-6.2</c:v>
                </c:pt>
                <c:pt idx="1739">
                  <c:v>-6.1</c:v>
                </c:pt>
                <c:pt idx="1740">
                  <c:v>-6</c:v>
                </c:pt>
                <c:pt idx="1741">
                  <c:v>-5.9</c:v>
                </c:pt>
                <c:pt idx="1742">
                  <c:v>-5.8</c:v>
                </c:pt>
                <c:pt idx="1743">
                  <c:v>-5.7</c:v>
                </c:pt>
                <c:pt idx="1744">
                  <c:v>-5.6</c:v>
                </c:pt>
                <c:pt idx="1745">
                  <c:v>-5.5</c:v>
                </c:pt>
                <c:pt idx="1746">
                  <c:v>-5.4</c:v>
                </c:pt>
                <c:pt idx="1747">
                  <c:v>-5.3</c:v>
                </c:pt>
                <c:pt idx="1748">
                  <c:v>-5.2</c:v>
                </c:pt>
                <c:pt idx="1749">
                  <c:v>-5.1</c:v>
                </c:pt>
                <c:pt idx="1750">
                  <c:v>-5</c:v>
                </c:pt>
                <c:pt idx="1751">
                  <c:v>-4.9</c:v>
                </c:pt>
                <c:pt idx="1752">
                  <c:v>-4.8</c:v>
                </c:pt>
                <c:pt idx="1753">
                  <c:v>-4.7</c:v>
                </c:pt>
                <c:pt idx="1754">
                  <c:v>-4.6</c:v>
                </c:pt>
                <c:pt idx="1755">
                  <c:v>-4.5</c:v>
                </c:pt>
                <c:pt idx="1756">
                  <c:v>-4.4</c:v>
                </c:pt>
                <c:pt idx="1757">
                  <c:v>-4.3</c:v>
                </c:pt>
                <c:pt idx="1758">
                  <c:v>-4.2</c:v>
                </c:pt>
                <c:pt idx="1759">
                  <c:v>-4.1</c:v>
                </c:pt>
                <c:pt idx="1760">
                  <c:v>-4</c:v>
                </c:pt>
                <c:pt idx="1761">
                  <c:v>-3.9</c:v>
                </c:pt>
                <c:pt idx="1762">
                  <c:v>-3.8</c:v>
                </c:pt>
                <c:pt idx="1763">
                  <c:v>-3.7</c:v>
                </c:pt>
                <c:pt idx="1764">
                  <c:v>-3.6</c:v>
                </c:pt>
                <c:pt idx="1765">
                  <c:v>-3.5</c:v>
                </c:pt>
                <c:pt idx="1766">
                  <c:v>-3.4</c:v>
                </c:pt>
                <c:pt idx="1767">
                  <c:v>-3.3</c:v>
                </c:pt>
                <c:pt idx="1768">
                  <c:v>-3.2</c:v>
                </c:pt>
                <c:pt idx="1769">
                  <c:v>-3.1</c:v>
                </c:pt>
                <c:pt idx="1770">
                  <c:v>-3</c:v>
                </c:pt>
                <c:pt idx="1771">
                  <c:v>-2.9</c:v>
                </c:pt>
                <c:pt idx="1772">
                  <c:v>-2.8</c:v>
                </c:pt>
                <c:pt idx="1773">
                  <c:v>-2.7</c:v>
                </c:pt>
                <c:pt idx="1774">
                  <c:v>-2.6</c:v>
                </c:pt>
                <c:pt idx="1775">
                  <c:v>-2.5</c:v>
                </c:pt>
                <c:pt idx="1776">
                  <c:v>-2.4</c:v>
                </c:pt>
                <c:pt idx="1777">
                  <c:v>-2.3</c:v>
                </c:pt>
                <c:pt idx="1778">
                  <c:v>-2.2</c:v>
                </c:pt>
                <c:pt idx="1779">
                  <c:v>-2.1</c:v>
                </c:pt>
                <c:pt idx="1780">
                  <c:v>-2</c:v>
                </c:pt>
                <c:pt idx="1781">
                  <c:v>-1.9</c:v>
                </c:pt>
                <c:pt idx="1782">
                  <c:v>-1.8</c:v>
                </c:pt>
                <c:pt idx="1783">
                  <c:v>-1.7</c:v>
                </c:pt>
                <c:pt idx="1784">
                  <c:v>-1.6</c:v>
                </c:pt>
                <c:pt idx="1785">
                  <c:v>-1.5</c:v>
                </c:pt>
                <c:pt idx="1786">
                  <c:v>-1.4</c:v>
                </c:pt>
                <c:pt idx="1787">
                  <c:v>-1.3</c:v>
                </c:pt>
                <c:pt idx="1788">
                  <c:v>-1.2</c:v>
                </c:pt>
                <c:pt idx="1789">
                  <c:v>-1.1</c:v>
                </c:pt>
                <c:pt idx="1790">
                  <c:v>-1</c:v>
                </c:pt>
                <c:pt idx="1791">
                  <c:v>-0.9</c:v>
                </c:pt>
                <c:pt idx="1792">
                  <c:v>-0.8</c:v>
                </c:pt>
                <c:pt idx="1793">
                  <c:v>-0.7</c:v>
                </c:pt>
                <c:pt idx="1794">
                  <c:v>-0.6</c:v>
                </c:pt>
                <c:pt idx="1795">
                  <c:v>-0.5</c:v>
                </c:pt>
                <c:pt idx="1796">
                  <c:v>-0.4</c:v>
                </c:pt>
                <c:pt idx="1797">
                  <c:v>-0.3</c:v>
                </c:pt>
                <c:pt idx="1798">
                  <c:v>-0.2</c:v>
                </c:pt>
                <c:pt idx="1799">
                  <c:v>-0.1</c:v>
                </c:pt>
                <c:pt idx="1800">
                  <c:v>-1.00044E-11</c:v>
                </c:pt>
                <c:pt idx="1801">
                  <c:v>0.1</c:v>
                </c:pt>
                <c:pt idx="1802">
                  <c:v>0.2</c:v>
                </c:pt>
                <c:pt idx="1803">
                  <c:v>0.3</c:v>
                </c:pt>
                <c:pt idx="1804">
                  <c:v>0.4</c:v>
                </c:pt>
                <c:pt idx="1805">
                  <c:v>0.5</c:v>
                </c:pt>
                <c:pt idx="1806">
                  <c:v>0.6</c:v>
                </c:pt>
                <c:pt idx="1807">
                  <c:v>0.7</c:v>
                </c:pt>
                <c:pt idx="1808">
                  <c:v>0.8</c:v>
                </c:pt>
                <c:pt idx="1809">
                  <c:v>0.9</c:v>
                </c:pt>
                <c:pt idx="1810">
                  <c:v>1</c:v>
                </c:pt>
                <c:pt idx="1811">
                  <c:v>1.1</c:v>
                </c:pt>
                <c:pt idx="1812">
                  <c:v>1.2</c:v>
                </c:pt>
                <c:pt idx="1813">
                  <c:v>1.3</c:v>
                </c:pt>
                <c:pt idx="1814">
                  <c:v>1.4</c:v>
                </c:pt>
                <c:pt idx="1815">
                  <c:v>1.5</c:v>
                </c:pt>
                <c:pt idx="1816">
                  <c:v>1.6</c:v>
                </c:pt>
                <c:pt idx="1817">
                  <c:v>1.7</c:v>
                </c:pt>
                <c:pt idx="1818">
                  <c:v>1.8</c:v>
                </c:pt>
                <c:pt idx="1819">
                  <c:v>1.9</c:v>
                </c:pt>
                <c:pt idx="1820">
                  <c:v>2</c:v>
                </c:pt>
                <c:pt idx="1821">
                  <c:v>2.1</c:v>
                </c:pt>
                <c:pt idx="1822">
                  <c:v>2.2</c:v>
                </c:pt>
                <c:pt idx="1823">
                  <c:v>2.3</c:v>
                </c:pt>
                <c:pt idx="1824">
                  <c:v>2.4</c:v>
                </c:pt>
                <c:pt idx="1825">
                  <c:v>2.5</c:v>
                </c:pt>
                <c:pt idx="1826">
                  <c:v>2.6</c:v>
                </c:pt>
                <c:pt idx="1827">
                  <c:v>2.7</c:v>
                </c:pt>
                <c:pt idx="1828">
                  <c:v>2.8</c:v>
                </c:pt>
                <c:pt idx="1829">
                  <c:v>2.9</c:v>
                </c:pt>
                <c:pt idx="1830">
                  <c:v>3</c:v>
                </c:pt>
                <c:pt idx="1831">
                  <c:v>3.1</c:v>
                </c:pt>
                <c:pt idx="1832">
                  <c:v>3.2</c:v>
                </c:pt>
                <c:pt idx="1833">
                  <c:v>3.3</c:v>
                </c:pt>
                <c:pt idx="1834">
                  <c:v>3.4</c:v>
                </c:pt>
                <c:pt idx="1835">
                  <c:v>3.5</c:v>
                </c:pt>
                <c:pt idx="1836">
                  <c:v>3.6</c:v>
                </c:pt>
                <c:pt idx="1837">
                  <c:v>3.7</c:v>
                </c:pt>
                <c:pt idx="1838">
                  <c:v>3.8</c:v>
                </c:pt>
                <c:pt idx="1839">
                  <c:v>3.9</c:v>
                </c:pt>
                <c:pt idx="1840">
                  <c:v>4</c:v>
                </c:pt>
                <c:pt idx="1841">
                  <c:v>4.1</c:v>
                </c:pt>
                <c:pt idx="1842">
                  <c:v>4.2</c:v>
                </c:pt>
                <c:pt idx="1843">
                  <c:v>4.3</c:v>
                </c:pt>
                <c:pt idx="1844">
                  <c:v>4.4</c:v>
                </c:pt>
                <c:pt idx="1845">
                  <c:v>4.5</c:v>
                </c:pt>
                <c:pt idx="1846">
                  <c:v>4.6</c:v>
                </c:pt>
                <c:pt idx="1847">
                  <c:v>4.7</c:v>
                </c:pt>
                <c:pt idx="1848">
                  <c:v>4.8</c:v>
                </c:pt>
                <c:pt idx="1849">
                  <c:v>4.9</c:v>
                </c:pt>
                <c:pt idx="1850">
                  <c:v>5</c:v>
                </c:pt>
                <c:pt idx="1851">
                  <c:v>5.1</c:v>
                </c:pt>
                <c:pt idx="1852">
                  <c:v>5.2</c:v>
                </c:pt>
                <c:pt idx="1853">
                  <c:v>5.3</c:v>
                </c:pt>
                <c:pt idx="1854">
                  <c:v>5.4</c:v>
                </c:pt>
                <c:pt idx="1855">
                  <c:v>5.5</c:v>
                </c:pt>
                <c:pt idx="1856">
                  <c:v>5.6</c:v>
                </c:pt>
                <c:pt idx="1857">
                  <c:v>5.7</c:v>
                </c:pt>
                <c:pt idx="1858">
                  <c:v>5.8</c:v>
                </c:pt>
                <c:pt idx="1859">
                  <c:v>5.9</c:v>
                </c:pt>
                <c:pt idx="1860">
                  <c:v>6</c:v>
                </c:pt>
                <c:pt idx="1861">
                  <c:v>6.1</c:v>
                </c:pt>
                <c:pt idx="1862">
                  <c:v>6.2</c:v>
                </c:pt>
                <c:pt idx="1863">
                  <c:v>6.3</c:v>
                </c:pt>
                <c:pt idx="1864">
                  <c:v>6.4</c:v>
                </c:pt>
                <c:pt idx="1865">
                  <c:v>6.5</c:v>
                </c:pt>
                <c:pt idx="1866">
                  <c:v>6.6</c:v>
                </c:pt>
                <c:pt idx="1867">
                  <c:v>6.7</c:v>
                </c:pt>
                <c:pt idx="1868">
                  <c:v>6.8</c:v>
                </c:pt>
                <c:pt idx="1869">
                  <c:v>6.9</c:v>
                </c:pt>
                <c:pt idx="1870">
                  <c:v>7</c:v>
                </c:pt>
                <c:pt idx="1871">
                  <c:v>7.1</c:v>
                </c:pt>
                <c:pt idx="1872">
                  <c:v>7.2</c:v>
                </c:pt>
                <c:pt idx="1873">
                  <c:v>7.3</c:v>
                </c:pt>
                <c:pt idx="1874">
                  <c:v>7.4</c:v>
                </c:pt>
                <c:pt idx="1875">
                  <c:v>7.5</c:v>
                </c:pt>
                <c:pt idx="1876">
                  <c:v>7.6</c:v>
                </c:pt>
                <c:pt idx="1877">
                  <c:v>7.7</c:v>
                </c:pt>
                <c:pt idx="1878">
                  <c:v>7.8</c:v>
                </c:pt>
                <c:pt idx="1879">
                  <c:v>7.9</c:v>
                </c:pt>
                <c:pt idx="1880">
                  <c:v>8</c:v>
                </c:pt>
                <c:pt idx="1881">
                  <c:v>8.1</c:v>
                </c:pt>
                <c:pt idx="1882">
                  <c:v>8.2</c:v>
                </c:pt>
                <c:pt idx="1883">
                  <c:v>8.3</c:v>
                </c:pt>
                <c:pt idx="1884">
                  <c:v>8.4</c:v>
                </c:pt>
                <c:pt idx="1885">
                  <c:v>8.5</c:v>
                </c:pt>
                <c:pt idx="1886">
                  <c:v>8.6</c:v>
                </c:pt>
                <c:pt idx="1887">
                  <c:v>8.7</c:v>
                </c:pt>
                <c:pt idx="1888">
                  <c:v>8.8</c:v>
                </c:pt>
                <c:pt idx="1889">
                  <c:v>8.9</c:v>
                </c:pt>
                <c:pt idx="1890">
                  <c:v>9</c:v>
                </c:pt>
                <c:pt idx="1891">
                  <c:v>9.1</c:v>
                </c:pt>
                <c:pt idx="1892">
                  <c:v>9.2</c:v>
                </c:pt>
                <c:pt idx="1893">
                  <c:v>9.3</c:v>
                </c:pt>
                <c:pt idx="1894">
                  <c:v>9.4</c:v>
                </c:pt>
                <c:pt idx="1895">
                  <c:v>9.5</c:v>
                </c:pt>
                <c:pt idx="1896">
                  <c:v>9.6</c:v>
                </c:pt>
                <c:pt idx="1897">
                  <c:v>9.7</c:v>
                </c:pt>
                <c:pt idx="1898">
                  <c:v>9.8</c:v>
                </c:pt>
                <c:pt idx="1899">
                  <c:v>9.9</c:v>
                </c:pt>
                <c:pt idx="1900">
                  <c:v>10</c:v>
                </c:pt>
                <c:pt idx="1901">
                  <c:v>10.1</c:v>
                </c:pt>
                <c:pt idx="1902">
                  <c:v>10.2</c:v>
                </c:pt>
                <c:pt idx="1903">
                  <c:v>10.3</c:v>
                </c:pt>
                <c:pt idx="1904">
                  <c:v>10.4</c:v>
                </c:pt>
                <c:pt idx="1905">
                  <c:v>10.5</c:v>
                </c:pt>
                <c:pt idx="1906">
                  <c:v>10.6</c:v>
                </c:pt>
                <c:pt idx="1907">
                  <c:v>10.7</c:v>
                </c:pt>
                <c:pt idx="1908">
                  <c:v>10.8</c:v>
                </c:pt>
                <c:pt idx="1909">
                  <c:v>10.9</c:v>
                </c:pt>
                <c:pt idx="1910">
                  <c:v>11</c:v>
                </c:pt>
                <c:pt idx="1911">
                  <c:v>11.1</c:v>
                </c:pt>
                <c:pt idx="1912">
                  <c:v>11.2</c:v>
                </c:pt>
                <c:pt idx="1913">
                  <c:v>11.3</c:v>
                </c:pt>
                <c:pt idx="1914">
                  <c:v>11.4</c:v>
                </c:pt>
                <c:pt idx="1915">
                  <c:v>11.5</c:v>
                </c:pt>
                <c:pt idx="1916">
                  <c:v>11.6</c:v>
                </c:pt>
                <c:pt idx="1917">
                  <c:v>11.7</c:v>
                </c:pt>
                <c:pt idx="1918">
                  <c:v>11.8</c:v>
                </c:pt>
                <c:pt idx="1919">
                  <c:v>11.9</c:v>
                </c:pt>
                <c:pt idx="1920">
                  <c:v>12</c:v>
                </c:pt>
                <c:pt idx="1921">
                  <c:v>12.1</c:v>
                </c:pt>
                <c:pt idx="1922">
                  <c:v>12.2</c:v>
                </c:pt>
                <c:pt idx="1923">
                  <c:v>12.3</c:v>
                </c:pt>
                <c:pt idx="1924">
                  <c:v>12.4</c:v>
                </c:pt>
                <c:pt idx="1925">
                  <c:v>12.5</c:v>
                </c:pt>
                <c:pt idx="1926">
                  <c:v>12.6</c:v>
                </c:pt>
                <c:pt idx="1927">
                  <c:v>12.7</c:v>
                </c:pt>
                <c:pt idx="1928">
                  <c:v>12.8</c:v>
                </c:pt>
                <c:pt idx="1929">
                  <c:v>12.9</c:v>
                </c:pt>
                <c:pt idx="1930">
                  <c:v>13</c:v>
                </c:pt>
                <c:pt idx="1931">
                  <c:v>13.1</c:v>
                </c:pt>
                <c:pt idx="1932">
                  <c:v>13.2</c:v>
                </c:pt>
                <c:pt idx="1933">
                  <c:v>13.3</c:v>
                </c:pt>
                <c:pt idx="1934">
                  <c:v>13.4</c:v>
                </c:pt>
                <c:pt idx="1935">
                  <c:v>13.5</c:v>
                </c:pt>
                <c:pt idx="1936">
                  <c:v>13.6</c:v>
                </c:pt>
                <c:pt idx="1937">
                  <c:v>13.7</c:v>
                </c:pt>
                <c:pt idx="1938">
                  <c:v>13.8</c:v>
                </c:pt>
                <c:pt idx="1939">
                  <c:v>13.9</c:v>
                </c:pt>
                <c:pt idx="1940">
                  <c:v>14</c:v>
                </c:pt>
                <c:pt idx="1941">
                  <c:v>14.1</c:v>
                </c:pt>
                <c:pt idx="1942">
                  <c:v>14.2</c:v>
                </c:pt>
                <c:pt idx="1943">
                  <c:v>14.3</c:v>
                </c:pt>
                <c:pt idx="1944">
                  <c:v>14.4</c:v>
                </c:pt>
                <c:pt idx="1945">
                  <c:v>14.5</c:v>
                </c:pt>
                <c:pt idx="1946">
                  <c:v>14.6</c:v>
                </c:pt>
                <c:pt idx="1947">
                  <c:v>14.7</c:v>
                </c:pt>
                <c:pt idx="1948">
                  <c:v>14.8</c:v>
                </c:pt>
                <c:pt idx="1949">
                  <c:v>14.9</c:v>
                </c:pt>
                <c:pt idx="1950">
                  <c:v>15</c:v>
                </c:pt>
                <c:pt idx="1951">
                  <c:v>15.1</c:v>
                </c:pt>
                <c:pt idx="1952">
                  <c:v>15.2</c:v>
                </c:pt>
                <c:pt idx="1953">
                  <c:v>15.3</c:v>
                </c:pt>
                <c:pt idx="1954">
                  <c:v>15.4</c:v>
                </c:pt>
                <c:pt idx="1955">
                  <c:v>15.5</c:v>
                </c:pt>
                <c:pt idx="1956">
                  <c:v>15.6</c:v>
                </c:pt>
                <c:pt idx="1957">
                  <c:v>15.7</c:v>
                </c:pt>
                <c:pt idx="1958">
                  <c:v>15.8</c:v>
                </c:pt>
                <c:pt idx="1959">
                  <c:v>15.9</c:v>
                </c:pt>
                <c:pt idx="1960">
                  <c:v>16</c:v>
                </c:pt>
                <c:pt idx="1961">
                  <c:v>16.1</c:v>
                </c:pt>
                <c:pt idx="1962">
                  <c:v>16.2</c:v>
                </c:pt>
                <c:pt idx="1963">
                  <c:v>16.3</c:v>
                </c:pt>
                <c:pt idx="1964">
                  <c:v>16.4</c:v>
                </c:pt>
                <c:pt idx="1965">
                  <c:v>16.5</c:v>
                </c:pt>
                <c:pt idx="1966">
                  <c:v>16.6</c:v>
                </c:pt>
                <c:pt idx="1967">
                  <c:v>16.7</c:v>
                </c:pt>
                <c:pt idx="1968">
                  <c:v>16.8</c:v>
                </c:pt>
                <c:pt idx="1969">
                  <c:v>16.9</c:v>
                </c:pt>
                <c:pt idx="1970">
                  <c:v>17</c:v>
                </c:pt>
                <c:pt idx="1971">
                  <c:v>17.1</c:v>
                </c:pt>
                <c:pt idx="1972">
                  <c:v>17.2</c:v>
                </c:pt>
                <c:pt idx="1973">
                  <c:v>17.3</c:v>
                </c:pt>
                <c:pt idx="1974">
                  <c:v>17.4</c:v>
                </c:pt>
                <c:pt idx="1975">
                  <c:v>17.5</c:v>
                </c:pt>
                <c:pt idx="1976">
                  <c:v>17.6</c:v>
                </c:pt>
                <c:pt idx="1977">
                  <c:v>17.7</c:v>
                </c:pt>
                <c:pt idx="1978">
                  <c:v>17.8</c:v>
                </c:pt>
                <c:pt idx="1979">
                  <c:v>17.9</c:v>
                </c:pt>
                <c:pt idx="1980">
                  <c:v>18</c:v>
                </c:pt>
                <c:pt idx="1981">
                  <c:v>18.1</c:v>
                </c:pt>
                <c:pt idx="1982">
                  <c:v>18.2</c:v>
                </c:pt>
                <c:pt idx="1983">
                  <c:v>18.3</c:v>
                </c:pt>
                <c:pt idx="1984">
                  <c:v>18.4</c:v>
                </c:pt>
                <c:pt idx="1985">
                  <c:v>18.5</c:v>
                </c:pt>
                <c:pt idx="1986">
                  <c:v>18.6</c:v>
                </c:pt>
                <c:pt idx="1987">
                  <c:v>18.7</c:v>
                </c:pt>
                <c:pt idx="1988">
                  <c:v>18.8</c:v>
                </c:pt>
                <c:pt idx="1989">
                  <c:v>18.9</c:v>
                </c:pt>
                <c:pt idx="1990">
                  <c:v>19</c:v>
                </c:pt>
                <c:pt idx="1991">
                  <c:v>19.1</c:v>
                </c:pt>
                <c:pt idx="1992">
                  <c:v>19.2</c:v>
                </c:pt>
                <c:pt idx="1993">
                  <c:v>19.3</c:v>
                </c:pt>
                <c:pt idx="1994">
                  <c:v>19.4</c:v>
                </c:pt>
                <c:pt idx="1995">
                  <c:v>19.5</c:v>
                </c:pt>
                <c:pt idx="1996">
                  <c:v>19.6</c:v>
                </c:pt>
                <c:pt idx="1997">
                  <c:v>19.7</c:v>
                </c:pt>
                <c:pt idx="1998">
                  <c:v>19.8</c:v>
                </c:pt>
                <c:pt idx="1999">
                  <c:v>19.9</c:v>
                </c:pt>
                <c:pt idx="2000">
                  <c:v>20</c:v>
                </c:pt>
                <c:pt idx="2001">
                  <c:v>20.1</c:v>
                </c:pt>
                <c:pt idx="2002">
                  <c:v>20.2</c:v>
                </c:pt>
                <c:pt idx="2003">
                  <c:v>20.3</c:v>
                </c:pt>
                <c:pt idx="2004">
                  <c:v>20.4</c:v>
                </c:pt>
                <c:pt idx="2005">
                  <c:v>20.5</c:v>
                </c:pt>
                <c:pt idx="2006">
                  <c:v>20.6</c:v>
                </c:pt>
                <c:pt idx="2007">
                  <c:v>20.7</c:v>
                </c:pt>
                <c:pt idx="2008">
                  <c:v>20.8</c:v>
                </c:pt>
                <c:pt idx="2009">
                  <c:v>20.9</c:v>
                </c:pt>
                <c:pt idx="2010">
                  <c:v>21</c:v>
                </c:pt>
                <c:pt idx="2011">
                  <c:v>21.1</c:v>
                </c:pt>
                <c:pt idx="2012">
                  <c:v>21.2</c:v>
                </c:pt>
                <c:pt idx="2013">
                  <c:v>21.3</c:v>
                </c:pt>
                <c:pt idx="2014">
                  <c:v>21.4</c:v>
                </c:pt>
                <c:pt idx="2015">
                  <c:v>21.5</c:v>
                </c:pt>
                <c:pt idx="2016">
                  <c:v>21.6</c:v>
                </c:pt>
                <c:pt idx="2017">
                  <c:v>21.7</c:v>
                </c:pt>
                <c:pt idx="2018">
                  <c:v>21.8</c:v>
                </c:pt>
                <c:pt idx="2019">
                  <c:v>21.9</c:v>
                </c:pt>
                <c:pt idx="2020">
                  <c:v>22</c:v>
                </c:pt>
                <c:pt idx="2021">
                  <c:v>22.1</c:v>
                </c:pt>
                <c:pt idx="2022">
                  <c:v>22.2</c:v>
                </c:pt>
                <c:pt idx="2023">
                  <c:v>22.3</c:v>
                </c:pt>
                <c:pt idx="2024">
                  <c:v>22.4</c:v>
                </c:pt>
                <c:pt idx="2025">
                  <c:v>22.5</c:v>
                </c:pt>
                <c:pt idx="2026">
                  <c:v>22.6</c:v>
                </c:pt>
                <c:pt idx="2027">
                  <c:v>22.7</c:v>
                </c:pt>
                <c:pt idx="2028">
                  <c:v>22.8</c:v>
                </c:pt>
                <c:pt idx="2029">
                  <c:v>22.9</c:v>
                </c:pt>
                <c:pt idx="2030">
                  <c:v>23</c:v>
                </c:pt>
                <c:pt idx="2031">
                  <c:v>23.1</c:v>
                </c:pt>
                <c:pt idx="2032">
                  <c:v>23.2</c:v>
                </c:pt>
                <c:pt idx="2033">
                  <c:v>23.3</c:v>
                </c:pt>
                <c:pt idx="2034">
                  <c:v>23.4</c:v>
                </c:pt>
                <c:pt idx="2035">
                  <c:v>23.5</c:v>
                </c:pt>
                <c:pt idx="2036">
                  <c:v>23.6</c:v>
                </c:pt>
                <c:pt idx="2037">
                  <c:v>23.7</c:v>
                </c:pt>
                <c:pt idx="2038">
                  <c:v>23.8</c:v>
                </c:pt>
                <c:pt idx="2039">
                  <c:v>23.9</c:v>
                </c:pt>
                <c:pt idx="2040">
                  <c:v>24</c:v>
                </c:pt>
                <c:pt idx="2041">
                  <c:v>24.1</c:v>
                </c:pt>
                <c:pt idx="2042">
                  <c:v>24.2</c:v>
                </c:pt>
                <c:pt idx="2043">
                  <c:v>24.3</c:v>
                </c:pt>
                <c:pt idx="2044">
                  <c:v>24.4</c:v>
                </c:pt>
                <c:pt idx="2045">
                  <c:v>24.5</c:v>
                </c:pt>
                <c:pt idx="2046">
                  <c:v>24.6</c:v>
                </c:pt>
                <c:pt idx="2047">
                  <c:v>24.7</c:v>
                </c:pt>
                <c:pt idx="2048">
                  <c:v>24.8</c:v>
                </c:pt>
                <c:pt idx="2049">
                  <c:v>24.9</c:v>
                </c:pt>
                <c:pt idx="2050">
                  <c:v>25</c:v>
                </c:pt>
                <c:pt idx="2051">
                  <c:v>25.1</c:v>
                </c:pt>
                <c:pt idx="2052">
                  <c:v>25.2</c:v>
                </c:pt>
                <c:pt idx="2053">
                  <c:v>25.3</c:v>
                </c:pt>
                <c:pt idx="2054">
                  <c:v>25.4</c:v>
                </c:pt>
                <c:pt idx="2055">
                  <c:v>25.5</c:v>
                </c:pt>
                <c:pt idx="2056">
                  <c:v>25.6</c:v>
                </c:pt>
                <c:pt idx="2057">
                  <c:v>25.7</c:v>
                </c:pt>
                <c:pt idx="2058">
                  <c:v>25.8</c:v>
                </c:pt>
                <c:pt idx="2059">
                  <c:v>25.9</c:v>
                </c:pt>
                <c:pt idx="2060">
                  <c:v>26</c:v>
                </c:pt>
                <c:pt idx="2061">
                  <c:v>26.1</c:v>
                </c:pt>
                <c:pt idx="2062">
                  <c:v>26.2</c:v>
                </c:pt>
                <c:pt idx="2063">
                  <c:v>26.3</c:v>
                </c:pt>
                <c:pt idx="2064">
                  <c:v>26.4</c:v>
                </c:pt>
                <c:pt idx="2065">
                  <c:v>26.5</c:v>
                </c:pt>
                <c:pt idx="2066">
                  <c:v>26.6</c:v>
                </c:pt>
                <c:pt idx="2067">
                  <c:v>26.7</c:v>
                </c:pt>
                <c:pt idx="2068">
                  <c:v>26.8</c:v>
                </c:pt>
                <c:pt idx="2069">
                  <c:v>26.9</c:v>
                </c:pt>
                <c:pt idx="2070">
                  <c:v>27</c:v>
                </c:pt>
                <c:pt idx="2071">
                  <c:v>27.1</c:v>
                </c:pt>
                <c:pt idx="2072">
                  <c:v>27.2</c:v>
                </c:pt>
                <c:pt idx="2073">
                  <c:v>27.3</c:v>
                </c:pt>
                <c:pt idx="2074">
                  <c:v>27.4</c:v>
                </c:pt>
                <c:pt idx="2075">
                  <c:v>27.5</c:v>
                </c:pt>
                <c:pt idx="2076">
                  <c:v>27.6</c:v>
                </c:pt>
                <c:pt idx="2077">
                  <c:v>27.7</c:v>
                </c:pt>
                <c:pt idx="2078">
                  <c:v>27.8</c:v>
                </c:pt>
                <c:pt idx="2079">
                  <c:v>27.9</c:v>
                </c:pt>
                <c:pt idx="2080">
                  <c:v>28</c:v>
                </c:pt>
                <c:pt idx="2081">
                  <c:v>28.1</c:v>
                </c:pt>
                <c:pt idx="2082">
                  <c:v>28.2</c:v>
                </c:pt>
                <c:pt idx="2083">
                  <c:v>28.3</c:v>
                </c:pt>
                <c:pt idx="2084">
                  <c:v>28.4</c:v>
                </c:pt>
                <c:pt idx="2085">
                  <c:v>28.5</c:v>
                </c:pt>
                <c:pt idx="2086">
                  <c:v>28.6</c:v>
                </c:pt>
                <c:pt idx="2087">
                  <c:v>28.7</c:v>
                </c:pt>
                <c:pt idx="2088">
                  <c:v>28.8</c:v>
                </c:pt>
                <c:pt idx="2089">
                  <c:v>28.9</c:v>
                </c:pt>
                <c:pt idx="2090">
                  <c:v>29</c:v>
                </c:pt>
                <c:pt idx="2091">
                  <c:v>29.1</c:v>
                </c:pt>
                <c:pt idx="2092">
                  <c:v>29.2</c:v>
                </c:pt>
                <c:pt idx="2093">
                  <c:v>29.3</c:v>
                </c:pt>
                <c:pt idx="2094">
                  <c:v>29.4</c:v>
                </c:pt>
                <c:pt idx="2095">
                  <c:v>29.5</c:v>
                </c:pt>
                <c:pt idx="2096">
                  <c:v>29.6</c:v>
                </c:pt>
                <c:pt idx="2097">
                  <c:v>29.7</c:v>
                </c:pt>
                <c:pt idx="2098">
                  <c:v>29.8</c:v>
                </c:pt>
                <c:pt idx="2099">
                  <c:v>29.9</c:v>
                </c:pt>
                <c:pt idx="2100">
                  <c:v>30</c:v>
                </c:pt>
                <c:pt idx="2101">
                  <c:v>30.1</c:v>
                </c:pt>
                <c:pt idx="2102">
                  <c:v>30.2</c:v>
                </c:pt>
                <c:pt idx="2103">
                  <c:v>30.3</c:v>
                </c:pt>
                <c:pt idx="2104">
                  <c:v>30.4</c:v>
                </c:pt>
                <c:pt idx="2105">
                  <c:v>30.5</c:v>
                </c:pt>
                <c:pt idx="2106">
                  <c:v>30.6</c:v>
                </c:pt>
                <c:pt idx="2107">
                  <c:v>30.7</c:v>
                </c:pt>
                <c:pt idx="2108">
                  <c:v>30.8</c:v>
                </c:pt>
                <c:pt idx="2109">
                  <c:v>30.9</c:v>
                </c:pt>
                <c:pt idx="2110">
                  <c:v>31</c:v>
                </c:pt>
                <c:pt idx="2111">
                  <c:v>31.1</c:v>
                </c:pt>
                <c:pt idx="2112">
                  <c:v>31.2</c:v>
                </c:pt>
                <c:pt idx="2113">
                  <c:v>31.3</c:v>
                </c:pt>
                <c:pt idx="2114">
                  <c:v>31.4</c:v>
                </c:pt>
                <c:pt idx="2115">
                  <c:v>31.5</c:v>
                </c:pt>
                <c:pt idx="2116">
                  <c:v>31.6</c:v>
                </c:pt>
                <c:pt idx="2117">
                  <c:v>31.7</c:v>
                </c:pt>
                <c:pt idx="2118">
                  <c:v>31.8</c:v>
                </c:pt>
                <c:pt idx="2119">
                  <c:v>31.9</c:v>
                </c:pt>
                <c:pt idx="2120">
                  <c:v>32</c:v>
                </c:pt>
                <c:pt idx="2121">
                  <c:v>32.1</c:v>
                </c:pt>
                <c:pt idx="2122">
                  <c:v>32.2</c:v>
                </c:pt>
                <c:pt idx="2123">
                  <c:v>32.3</c:v>
                </c:pt>
                <c:pt idx="2124">
                  <c:v>32.4</c:v>
                </c:pt>
                <c:pt idx="2125">
                  <c:v>32.5</c:v>
                </c:pt>
                <c:pt idx="2126">
                  <c:v>32.6</c:v>
                </c:pt>
                <c:pt idx="2127">
                  <c:v>32.7</c:v>
                </c:pt>
                <c:pt idx="2128">
                  <c:v>32.8</c:v>
                </c:pt>
                <c:pt idx="2129">
                  <c:v>32.9</c:v>
                </c:pt>
                <c:pt idx="2130">
                  <c:v>33</c:v>
                </c:pt>
                <c:pt idx="2131">
                  <c:v>33.1</c:v>
                </c:pt>
                <c:pt idx="2132">
                  <c:v>33.2</c:v>
                </c:pt>
                <c:pt idx="2133">
                  <c:v>33.3</c:v>
                </c:pt>
                <c:pt idx="2134">
                  <c:v>33.4</c:v>
                </c:pt>
                <c:pt idx="2135">
                  <c:v>33.5</c:v>
                </c:pt>
                <c:pt idx="2136">
                  <c:v>33.6</c:v>
                </c:pt>
                <c:pt idx="2137">
                  <c:v>33.7</c:v>
                </c:pt>
                <c:pt idx="2138">
                  <c:v>33.8</c:v>
                </c:pt>
                <c:pt idx="2139">
                  <c:v>33.9</c:v>
                </c:pt>
                <c:pt idx="2140">
                  <c:v>34</c:v>
                </c:pt>
                <c:pt idx="2141">
                  <c:v>34.1</c:v>
                </c:pt>
                <c:pt idx="2142">
                  <c:v>34.2</c:v>
                </c:pt>
                <c:pt idx="2143">
                  <c:v>34.3</c:v>
                </c:pt>
                <c:pt idx="2144">
                  <c:v>34.4</c:v>
                </c:pt>
                <c:pt idx="2145">
                  <c:v>34.5</c:v>
                </c:pt>
                <c:pt idx="2146">
                  <c:v>34.6</c:v>
                </c:pt>
                <c:pt idx="2147">
                  <c:v>34.7</c:v>
                </c:pt>
                <c:pt idx="2148">
                  <c:v>34.8</c:v>
                </c:pt>
                <c:pt idx="2149">
                  <c:v>34.9</c:v>
                </c:pt>
                <c:pt idx="2150">
                  <c:v>35</c:v>
                </c:pt>
                <c:pt idx="2151">
                  <c:v>35.1</c:v>
                </c:pt>
                <c:pt idx="2152">
                  <c:v>35.2</c:v>
                </c:pt>
                <c:pt idx="2153">
                  <c:v>35.3</c:v>
                </c:pt>
                <c:pt idx="2154">
                  <c:v>35.4</c:v>
                </c:pt>
                <c:pt idx="2155">
                  <c:v>35.5</c:v>
                </c:pt>
                <c:pt idx="2156">
                  <c:v>35.6</c:v>
                </c:pt>
                <c:pt idx="2157">
                  <c:v>35.7</c:v>
                </c:pt>
                <c:pt idx="2158">
                  <c:v>35.8</c:v>
                </c:pt>
                <c:pt idx="2159">
                  <c:v>35.9</c:v>
                </c:pt>
                <c:pt idx="2160">
                  <c:v>36</c:v>
                </c:pt>
                <c:pt idx="2161">
                  <c:v>36.1</c:v>
                </c:pt>
                <c:pt idx="2162">
                  <c:v>36.2</c:v>
                </c:pt>
                <c:pt idx="2163">
                  <c:v>36.3</c:v>
                </c:pt>
                <c:pt idx="2164">
                  <c:v>36.4</c:v>
                </c:pt>
                <c:pt idx="2165">
                  <c:v>36.5</c:v>
                </c:pt>
                <c:pt idx="2166">
                  <c:v>36.6</c:v>
                </c:pt>
                <c:pt idx="2167">
                  <c:v>36.7</c:v>
                </c:pt>
                <c:pt idx="2168">
                  <c:v>36.8</c:v>
                </c:pt>
                <c:pt idx="2169">
                  <c:v>36.9</c:v>
                </c:pt>
                <c:pt idx="2170">
                  <c:v>37</c:v>
                </c:pt>
                <c:pt idx="2171">
                  <c:v>37.1</c:v>
                </c:pt>
                <c:pt idx="2172">
                  <c:v>37.2</c:v>
                </c:pt>
                <c:pt idx="2173">
                  <c:v>37.3</c:v>
                </c:pt>
                <c:pt idx="2174">
                  <c:v>37.4</c:v>
                </c:pt>
                <c:pt idx="2175">
                  <c:v>37.5</c:v>
                </c:pt>
                <c:pt idx="2176">
                  <c:v>37.6</c:v>
                </c:pt>
                <c:pt idx="2177">
                  <c:v>37.7</c:v>
                </c:pt>
                <c:pt idx="2178">
                  <c:v>37.8</c:v>
                </c:pt>
                <c:pt idx="2179">
                  <c:v>37.9</c:v>
                </c:pt>
                <c:pt idx="2180">
                  <c:v>38</c:v>
                </c:pt>
                <c:pt idx="2181">
                  <c:v>38.1</c:v>
                </c:pt>
                <c:pt idx="2182">
                  <c:v>38.2</c:v>
                </c:pt>
                <c:pt idx="2183">
                  <c:v>38.3</c:v>
                </c:pt>
                <c:pt idx="2184">
                  <c:v>38.4</c:v>
                </c:pt>
                <c:pt idx="2185">
                  <c:v>38.5</c:v>
                </c:pt>
                <c:pt idx="2186">
                  <c:v>38.6</c:v>
                </c:pt>
                <c:pt idx="2187">
                  <c:v>38.7</c:v>
                </c:pt>
                <c:pt idx="2188">
                  <c:v>38.8</c:v>
                </c:pt>
                <c:pt idx="2189">
                  <c:v>38.9</c:v>
                </c:pt>
                <c:pt idx="2190">
                  <c:v>39</c:v>
                </c:pt>
                <c:pt idx="2191">
                  <c:v>39.1</c:v>
                </c:pt>
                <c:pt idx="2192">
                  <c:v>39.2</c:v>
                </c:pt>
                <c:pt idx="2193">
                  <c:v>39.3</c:v>
                </c:pt>
                <c:pt idx="2194">
                  <c:v>39.4</c:v>
                </c:pt>
                <c:pt idx="2195">
                  <c:v>39.5</c:v>
                </c:pt>
                <c:pt idx="2196">
                  <c:v>39.6</c:v>
                </c:pt>
                <c:pt idx="2197">
                  <c:v>39.7</c:v>
                </c:pt>
                <c:pt idx="2198">
                  <c:v>39.8</c:v>
                </c:pt>
                <c:pt idx="2199">
                  <c:v>39.9</c:v>
                </c:pt>
                <c:pt idx="2200">
                  <c:v>40</c:v>
                </c:pt>
                <c:pt idx="2201">
                  <c:v>40.1</c:v>
                </c:pt>
                <c:pt idx="2202">
                  <c:v>40.2</c:v>
                </c:pt>
                <c:pt idx="2203">
                  <c:v>40.3</c:v>
                </c:pt>
                <c:pt idx="2204">
                  <c:v>40.4</c:v>
                </c:pt>
                <c:pt idx="2205">
                  <c:v>40.5</c:v>
                </c:pt>
                <c:pt idx="2206">
                  <c:v>40.6</c:v>
                </c:pt>
                <c:pt idx="2207">
                  <c:v>40.7</c:v>
                </c:pt>
                <c:pt idx="2208">
                  <c:v>40.8</c:v>
                </c:pt>
                <c:pt idx="2209">
                  <c:v>40.9</c:v>
                </c:pt>
                <c:pt idx="2210">
                  <c:v>41</c:v>
                </c:pt>
                <c:pt idx="2211">
                  <c:v>41.1</c:v>
                </c:pt>
                <c:pt idx="2212">
                  <c:v>41.2</c:v>
                </c:pt>
                <c:pt idx="2213">
                  <c:v>41.3</c:v>
                </c:pt>
                <c:pt idx="2214">
                  <c:v>41.4</c:v>
                </c:pt>
                <c:pt idx="2215">
                  <c:v>41.5</c:v>
                </c:pt>
                <c:pt idx="2216">
                  <c:v>41.6</c:v>
                </c:pt>
                <c:pt idx="2217">
                  <c:v>41.7</c:v>
                </c:pt>
                <c:pt idx="2218">
                  <c:v>41.8</c:v>
                </c:pt>
                <c:pt idx="2219">
                  <c:v>41.9</c:v>
                </c:pt>
                <c:pt idx="2220">
                  <c:v>42</c:v>
                </c:pt>
                <c:pt idx="2221">
                  <c:v>42.1</c:v>
                </c:pt>
                <c:pt idx="2222">
                  <c:v>42.2</c:v>
                </c:pt>
                <c:pt idx="2223">
                  <c:v>42.3</c:v>
                </c:pt>
                <c:pt idx="2224">
                  <c:v>42.4</c:v>
                </c:pt>
                <c:pt idx="2225">
                  <c:v>42.5</c:v>
                </c:pt>
                <c:pt idx="2226">
                  <c:v>42.6</c:v>
                </c:pt>
                <c:pt idx="2227">
                  <c:v>42.7</c:v>
                </c:pt>
                <c:pt idx="2228">
                  <c:v>42.8</c:v>
                </c:pt>
                <c:pt idx="2229">
                  <c:v>42.9</c:v>
                </c:pt>
                <c:pt idx="2230">
                  <c:v>43</c:v>
                </c:pt>
                <c:pt idx="2231">
                  <c:v>43.1</c:v>
                </c:pt>
                <c:pt idx="2232">
                  <c:v>43.2</c:v>
                </c:pt>
                <c:pt idx="2233">
                  <c:v>43.3</c:v>
                </c:pt>
                <c:pt idx="2234">
                  <c:v>43.4</c:v>
                </c:pt>
                <c:pt idx="2235">
                  <c:v>43.5</c:v>
                </c:pt>
                <c:pt idx="2236">
                  <c:v>43.6</c:v>
                </c:pt>
                <c:pt idx="2237">
                  <c:v>43.7</c:v>
                </c:pt>
                <c:pt idx="2238">
                  <c:v>43.8</c:v>
                </c:pt>
                <c:pt idx="2239">
                  <c:v>43.9</c:v>
                </c:pt>
                <c:pt idx="2240">
                  <c:v>44</c:v>
                </c:pt>
                <c:pt idx="2241">
                  <c:v>44.1</c:v>
                </c:pt>
                <c:pt idx="2242">
                  <c:v>44.2</c:v>
                </c:pt>
                <c:pt idx="2243">
                  <c:v>44.3</c:v>
                </c:pt>
                <c:pt idx="2244">
                  <c:v>44.4</c:v>
                </c:pt>
                <c:pt idx="2245">
                  <c:v>44.5</c:v>
                </c:pt>
                <c:pt idx="2246">
                  <c:v>44.6</c:v>
                </c:pt>
                <c:pt idx="2247">
                  <c:v>44.7</c:v>
                </c:pt>
                <c:pt idx="2248">
                  <c:v>44.8</c:v>
                </c:pt>
                <c:pt idx="2249">
                  <c:v>44.9</c:v>
                </c:pt>
                <c:pt idx="2250">
                  <c:v>45</c:v>
                </c:pt>
                <c:pt idx="2251">
                  <c:v>45.1</c:v>
                </c:pt>
                <c:pt idx="2252">
                  <c:v>45.2</c:v>
                </c:pt>
                <c:pt idx="2253">
                  <c:v>45.3</c:v>
                </c:pt>
                <c:pt idx="2254">
                  <c:v>45.4</c:v>
                </c:pt>
                <c:pt idx="2255">
                  <c:v>45.5</c:v>
                </c:pt>
                <c:pt idx="2256">
                  <c:v>45.6</c:v>
                </c:pt>
                <c:pt idx="2257">
                  <c:v>45.7</c:v>
                </c:pt>
                <c:pt idx="2258">
                  <c:v>45.8</c:v>
                </c:pt>
                <c:pt idx="2259">
                  <c:v>45.9</c:v>
                </c:pt>
                <c:pt idx="2260">
                  <c:v>46</c:v>
                </c:pt>
                <c:pt idx="2261">
                  <c:v>46.1</c:v>
                </c:pt>
                <c:pt idx="2262">
                  <c:v>46.2</c:v>
                </c:pt>
                <c:pt idx="2263">
                  <c:v>46.3</c:v>
                </c:pt>
                <c:pt idx="2264">
                  <c:v>46.4</c:v>
                </c:pt>
                <c:pt idx="2265">
                  <c:v>46.5</c:v>
                </c:pt>
                <c:pt idx="2266">
                  <c:v>46.6</c:v>
                </c:pt>
                <c:pt idx="2267">
                  <c:v>46.7</c:v>
                </c:pt>
                <c:pt idx="2268">
                  <c:v>46.8</c:v>
                </c:pt>
                <c:pt idx="2269">
                  <c:v>46.9</c:v>
                </c:pt>
                <c:pt idx="2270">
                  <c:v>47</c:v>
                </c:pt>
                <c:pt idx="2271">
                  <c:v>47.1</c:v>
                </c:pt>
                <c:pt idx="2272">
                  <c:v>47.2</c:v>
                </c:pt>
                <c:pt idx="2273">
                  <c:v>47.3</c:v>
                </c:pt>
                <c:pt idx="2274">
                  <c:v>47.4</c:v>
                </c:pt>
                <c:pt idx="2275">
                  <c:v>47.5</c:v>
                </c:pt>
                <c:pt idx="2276">
                  <c:v>47.6</c:v>
                </c:pt>
                <c:pt idx="2277">
                  <c:v>47.7</c:v>
                </c:pt>
                <c:pt idx="2278">
                  <c:v>47.8</c:v>
                </c:pt>
                <c:pt idx="2279">
                  <c:v>47.9</c:v>
                </c:pt>
                <c:pt idx="2280">
                  <c:v>48</c:v>
                </c:pt>
                <c:pt idx="2281">
                  <c:v>48.1</c:v>
                </c:pt>
                <c:pt idx="2282">
                  <c:v>48.2</c:v>
                </c:pt>
                <c:pt idx="2283">
                  <c:v>48.3</c:v>
                </c:pt>
                <c:pt idx="2284">
                  <c:v>48.4</c:v>
                </c:pt>
                <c:pt idx="2285">
                  <c:v>48.5</c:v>
                </c:pt>
                <c:pt idx="2286">
                  <c:v>48.6</c:v>
                </c:pt>
                <c:pt idx="2287">
                  <c:v>48.7</c:v>
                </c:pt>
                <c:pt idx="2288">
                  <c:v>48.8</c:v>
                </c:pt>
                <c:pt idx="2289">
                  <c:v>48.9</c:v>
                </c:pt>
                <c:pt idx="2290">
                  <c:v>49</c:v>
                </c:pt>
                <c:pt idx="2291">
                  <c:v>49.1</c:v>
                </c:pt>
                <c:pt idx="2292">
                  <c:v>49.2</c:v>
                </c:pt>
                <c:pt idx="2293">
                  <c:v>49.3</c:v>
                </c:pt>
                <c:pt idx="2294">
                  <c:v>49.4</c:v>
                </c:pt>
                <c:pt idx="2295">
                  <c:v>49.5</c:v>
                </c:pt>
                <c:pt idx="2296">
                  <c:v>49.6</c:v>
                </c:pt>
                <c:pt idx="2297">
                  <c:v>49.7</c:v>
                </c:pt>
                <c:pt idx="2298">
                  <c:v>49.8</c:v>
                </c:pt>
                <c:pt idx="2299">
                  <c:v>49.9</c:v>
                </c:pt>
                <c:pt idx="2300">
                  <c:v>50</c:v>
                </c:pt>
                <c:pt idx="2301">
                  <c:v>50.1</c:v>
                </c:pt>
                <c:pt idx="2302">
                  <c:v>50.2</c:v>
                </c:pt>
                <c:pt idx="2303">
                  <c:v>50.3</c:v>
                </c:pt>
                <c:pt idx="2304">
                  <c:v>50.4</c:v>
                </c:pt>
                <c:pt idx="2305">
                  <c:v>50.5</c:v>
                </c:pt>
                <c:pt idx="2306">
                  <c:v>50.6</c:v>
                </c:pt>
                <c:pt idx="2307">
                  <c:v>50.7</c:v>
                </c:pt>
                <c:pt idx="2308">
                  <c:v>50.8</c:v>
                </c:pt>
                <c:pt idx="2309">
                  <c:v>50.9</c:v>
                </c:pt>
                <c:pt idx="2310">
                  <c:v>51</c:v>
                </c:pt>
                <c:pt idx="2311">
                  <c:v>51.1</c:v>
                </c:pt>
                <c:pt idx="2312">
                  <c:v>51.2</c:v>
                </c:pt>
                <c:pt idx="2313">
                  <c:v>51.3</c:v>
                </c:pt>
                <c:pt idx="2314">
                  <c:v>51.4</c:v>
                </c:pt>
                <c:pt idx="2315">
                  <c:v>51.5</c:v>
                </c:pt>
                <c:pt idx="2316">
                  <c:v>51.6</c:v>
                </c:pt>
                <c:pt idx="2317">
                  <c:v>51.7</c:v>
                </c:pt>
                <c:pt idx="2318">
                  <c:v>51.8</c:v>
                </c:pt>
                <c:pt idx="2319">
                  <c:v>51.9</c:v>
                </c:pt>
                <c:pt idx="2320">
                  <c:v>52</c:v>
                </c:pt>
                <c:pt idx="2321">
                  <c:v>52.1</c:v>
                </c:pt>
                <c:pt idx="2322">
                  <c:v>52.2</c:v>
                </c:pt>
                <c:pt idx="2323">
                  <c:v>52.3</c:v>
                </c:pt>
                <c:pt idx="2324">
                  <c:v>52.4</c:v>
                </c:pt>
                <c:pt idx="2325">
                  <c:v>52.5</c:v>
                </c:pt>
                <c:pt idx="2326">
                  <c:v>52.6</c:v>
                </c:pt>
                <c:pt idx="2327">
                  <c:v>52.7</c:v>
                </c:pt>
                <c:pt idx="2328">
                  <c:v>52.8</c:v>
                </c:pt>
                <c:pt idx="2329">
                  <c:v>52.9</c:v>
                </c:pt>
                <c:pt idx="2330">
                  <c:v>53</c:v>
                </c:pt>
                <c:pt idx="2331">
                  <c:v>53.1</c:v>
                </c:pt>
                <c:pt idx="2332">
                  <c:v>53.2</c:v>
                </c:pt>
                <c:pt idx="2333">
                  <c:v>53.3</c:v>
                </c:pt>
                <c:pt idx="2334">
                  <c:v>53.4</c:v>
                </c:pt>
                <c:pt idx="2335">
                  <c:v>53.5</c:v>
                </c:pt>
                <c:pt idx="2336">
                  <c:v>53.6</c:v>
                </c:pt>
                <c:pt idx="2337">
                  <c:v>53.7</c:v>
                </c:pt>
                <c:pt idx="2338">
                  <c:v>53.8</c:v>
                </c:pt>
                <c:pt idx="2339">
                  <c:v>53.9</c:v>
                </c:pt>
                <c:pt idx="2340">
                  <c:v>54</c:v>
                </c:pt>
                <c:pt idx="2341">
                  <c:v>54.1</c:v>
                </c:pt>
                <c:pt idx="2342">
                  <c:v>54.2</c:v>
                </c:pt>
                <c:pt idx="2343">
                  <c:v>54.3</c:v>
                </c:pt>
                <c:pt idx="2344">
                  <c:v>54.4</c:v>
                </c:pt>
                <c:pt idx="2345">
                  <c:v>54.5</c:v>
                </c:pt>
                <c:pt idx="2346">
                  <c:v>54.6</c:v>
                </c:pt>
                <c:pt idx="2347">
                  <c:v>54.7</c:v>
                </c:pt>
                <c:pt idx="2348">
                  <c:v>54.8</c:v>
                </c:pt>
                <c:pt idx="2349">
                  <c:v>54.9</c:v>
                </c:pt>
                <c:pt idx="2350">
                  <c:v>55</c:v>
                </c:pt>
                <c:pt idx="2351">
                  <c:v>55.1</c:v>
                </c:pt>
                <c:pt idx="2352">
                  <c:v>55.2</c:v>
                </c:pt>
                <c:pt idx="2353">
                  <c:v>55.3</c:v>
                </c:pt>
                <c:pt idx="2354">
                  <c:v>55.4</c:v>
                </c:pt>
                <c:pt idx="2355">
                  <c:v>55.5</c:v>
                </c:pt>
                <c:pt idx="2356">
                  <c:v>55.6</c:v>
                </c:pt>
                <c:pt idx="2357">
                  <c:v>55.7</c:v>
                </c:pt>
                <c:pt idx="2358">
                  <c:v>55.8</c:v>
                </c:pt>
                <c:pt idx="2359">
                  <c:v>55.9</c:v>
                </c:pt>
                <c:pt idx="2360">
                  <c:v>56</c:v>
                </c:pt>
                <c:pt idx="2361">
                  <c:v>56.1</c:v>
                </c:pt>
                <c:pt idx="2362">
                  <c:v>56.2</c:v>
                </c:pt>
                <c:pt idx="2363">
                  <c:v>56.3</c:v>
                </c:pt>
                <c:pt idx="2364">
                  <c:v>56.4</c:v>
                </c:pt>
                <c:pt idx="2365">
                  <c:v>56.5</c:v>
                </c:pt>
                <c:pt idx="2366">
                  <c:v>56.6</c:v>
                </c:pt>
                <c:pt idx="2367">
                  <c:v>56.7</c:v>
                </c:pt>
                <c:pt idx="2368">
                  <c:v>56.8</c:v>
                </c:pt>
                <c:pt idx="2369">
                  <c:v>56.9</c:v>
                </c:pt>
                <c:pt idx="2370">
                  <c:v>57</c:v>
                </c:pt>
                <c:pt idx="2371">
                  <c:v>57.1</c:v>
                </c:pt>
                <c:pt idx="2372">
                  <c:v>57.2</c:v>
                </c:pt>
                <c:pt idx="2373">
                  <c:v>57.3</c:v>
                </c:pt>
                <c:pt idx="2374">
                  <c:v>57.4</c:v>
                </c:pt>
                <c:pt idx="2375">
                  <c:v>57.5</c:v>
                </c:pt>
                <c:pt idx="2376">
                  <c:v>57.6</c:v>
                </c:pt>
                <c:pt idx="2377">
                  <c:v>57.7</c:v>
                </c:pt>
                <c:pt idx="2378">
                  <c:v>57.8</c:v>
                </c:pt>
                <c:pt idx="2379">
                  <c:v>57.9</c:v>
                </c:pt>
                <c:pt idx="2380">
                  <c:v>58</c:v>
                </c:pt>
                <c:pt idx="2381">
                  <c:v>58.1</c:v>
                </c:pt>
                <c:pt idx="2382">
                  <c:v>58.2</c:v>
                </c:pt>
                <c:pt idx="2383">
                  <c:v>58.3</c:v>
                </c:pt>
                <c:pt idx="2384">
                  <c:v>58.4</c:v>
                </c:pt>
                <c:pt idx="2385">
                  <c:v>58.5</c:v>
                </c:pt>
                <c:pt idx="2386">
                  <c:v>58.6</c:v>
                </c:pt>
                <c:pt idx="2387">
                  <c:v>58.7</c:v>
                </c:pt>
                <c:pt idx="2388">
                  <c:v>58.8</c:v>
                </c:pt>
                <c:pt idx="2389">
                  <c:v>58.9</c:v>
                </c:pt>
                <c:pt idx="2390">
                  <c:v>59</c:v>
                </c:pt>
                <c:pt idx="2391">
                  <c:v>59.1</c:v>
                </c:pt>
                <c:pt idx="2392">
                  <c:v>59.2</c:v>
                </c:pt>
                <c:pt idx="2393">
                  <c:v>59.3</c:v>
                </c:pt>
                <c:pt idx="2394">
                  <c:v>59.4</c:v>
                </c:pt>
                <c:pt idx="2395">
                  <c:v>59.5</c:v>
                </c:pt>
                <c:pt idx="2396">
                  <c:v>59.6</c:v>
                </c:pt>
                <c:pt idx="2397">
                  <c:v>59.7</c:v>
                </c:pt>
                <c:pt idx="2398">
                  <c:v>59.8</c:v>
                </c:pt>
                <c:pt idx="2399">
                  <c:v>59.9</c:v>
                </c:pt>
                <c:pt idx="2400">
                  <c:v>60</c:v>
                </c:pt>
                <c:pt idx="2401">
                  <c:v>60.1</c:v>
                </c:pt>
                <c:pt idx="2402">
                  <c:v>60.2</c:v>
                </c:pt>
                <c:pt idx="2403">
                  <c:v>60.3</c:v>
                </c:pt>
                <c:pt idx="2404">
                  <c:v>60.4</c:v>
                </c:pt>
                <c:pt idx="2405">
                  <c:v>60.5</c:v>
                </c:pt>
                <c:pt idx="2406">
                  <c:v>60.6</c:v>
                </c:pt>
                <c:pt idx="2407">
                  <c:v>60.7</c:v>
                </c:pt>
                <c:pt idx="2408">
                  <c:v>60.8</c:v>
                </c:pt>
                <c:pt idx="2409">
                  <c:v>60.9</c:v>
                </c:pt>
                <c:pt idx="2410">
                  <c:v>61</c:v>
                </c:pt>
                <c:pt idx="2411">
                  <c:v>61.1</c:v>
                </c:pt>
                <c:pt idx="2412">
                  <c:v>61.2</c:v>
                </c:pt>
                <c:pt idx="2413">
                  <c:v>61.3</c:v>
                </c:pt>
                <c:pt idx="2414">
                  <c:v>61.4</c:v>
                </c:pt>
                <c:pt idx="2415">
                  <c:v>61.5</c:v>
                </c:pt>
                <c:pt idx="2416">
                  <c:v>61.6</c:v>
                </c:pt>
                <c:pt idx="2417">
                  <c:v>61.7</c:v>
                </c:pt>
                <c:pt idx="2418">
                  <c:v>61.8</c:v>
                </c:pt>
                <c:pt idx="2419">
                  <c:v>61.9</c:v>
                </c:pt>
                <c:pt idx="2420">
                  <c:v>62</c:v>
                </c:pt>
                <c:pt idx="2421">
                  <c:v>62.1</c:v>
                </c:pt>
                <c:pt idx="2422">
                  <c:v>62.2</c:v>
                </c:pt>
                <c:pt idx="2423">
                  <c:v>62.3</c:v>
                </c:pt>
                <c:pt idx="2424">
                  <c:v>62.4</c:v>
                </c:pt>
                <c:pt idx="2425">
                  <c:v>62.5</c:v>
                </c:pt>
                <c:pt idx="2426">
                  <c:v>62.6</c:v>
                </c:pt>
                <c:pt idx="2427">
                  <c:v>62.7</c:v>
                </c:pt>
                <c:pt idx="2428">
                  <c:v>62.8</c:v>
                </c:pt>
                <c:pt idx="2429">
                  <c:v>62.9</c:v>
                </c:pt>
                <c:pt idx="2430">
                  <c:v>63</c:v>
                </c:pt>
                <c:pt idx="2431">
                  <c:v>63.1</c:v>
                </c:pt>
                <c:pt idx="2432">
                  <c:v>63.2</c:v>
                </c:pt>
                <c:pt idx="2433">
                  <c:v>63.3</c:v>
                </c:pt>
                <c:pt idx="2434">
                  <c:v>63.4</c:v>
                </c:pt>
                <c:pt idx="2435">
                  <c:v>63.5</c:v>
                </c:pt>
                <c:pt idx="2436">
                  <c:v>63.6</c:v>
                </c:pt>
                <c:pt idx="2437">
                  <c:v>63.7</c:v>
                </c:pt>
                <c:pt idx="2438">
                  <c:v>63.8</c:v>
                </c:pt>
                <c:pt idx="2439">
                  <c:v>63.9</c:v>
                </c:pt>
                <c:pt idx="2440">
                  <c:v>64</c:v>
                </c:pt>
                <c:pt idx="2441">
                  <c:v>64.1</c:v>
                </c:pt>
                <c:pt idx="2442">
                  <c:v>64.2</c:v>
                </c:pt>
                <c:pt idx="2443">
                  <c:v>64.3</c:v>
                </c:pt>
                <c:pt idx="2444">
                  <c:v>64.4</c:v>
                </c:pt>
                <c:pt idx="2445">
                  <c:v>64.5</c:v>
                </c:pt>
                <c:pt idx="2446">
                  <c:v>64.6</c:v>
                </c:pt>
                <c:pt idx="2447">
                  <c:v>64.7</c:v>
                </c:pt>
                <c:pt idx="2448">
                  <c:v>64.8</c:v>
                </c:pt>
                <c:pt idx="2449">
                  <c:v>64.9</c:v>
                </c:pt>
                <c:pt idx="2450">
                  <c:v>65</c:v>
                </c:pt>
                <c:pt idx="2451">
                  <c:v>65.1</c:v>
                </c:pt>
                <c:pt idx="2452">
                  <c:v>65.2</c:v>
                </c:pt>
                <c:pt idx="2453">
                  <c:v>65.3</c:v>
                </c:pt>
                <c:pt idx="2454">
                  <c:v>65.4</c:v>
                </c:pt>
                <c:pt idx="2455">
                  <c:v>65.5</c:v>
                </c:pt>
                <c:pt idx="2456">
                  <c:v>65.6</c:v>
                </c:pt>
                <c:pt idx="2457">
                  <c:v>65.7</c:v>
                </c:pt>
                <c:pt idx="2458">
                  <c:v>65.8</c:v>
                </c:pt>
                <c:pt idx="2459">
                  <c:v>65.9</c:v>
                </c:pt>
                <c:pt idx="2460">
                  <c:v>66</c:v>
                </c:pt>
                <c:pt idx="2461">
                  <c:v>66.1</c:v>
                </c:pt>
                <c:pt idx="2462">
                  <c:v>66.2</c:v>
                </c:pt>
                <c:pt idx="2463">
                  <c:v>66.3</c:v>
                </c:pt>
                <c:pt idx="2464">
                  <c:v>66.4</c:v>
                </c:pt>
                <c:pt idx="2465">
                  <c:v>66.5</c:v>
                </c:pt>
                <c:pt idx="2466">
                  <c:v>66.6</c:v>
                </c:pt>
                <c:pt idx="2467">
                  <c:v>66.7</c:v>
                </c:pt>
                <c:pt idx="2468">
                  <c:v>66.8</c:v>
                </c:pt>
                <c:pt idx="2469">
                  <c:v>66.9</c:v>
                </c:pt>
                <c:pt idx="2470">
                  <c:v>67</c:v>
                </c:pt>
                <c:pt idx="2471">
                  <c:v>67.1</c:v>
                </c:pt>
                <c:pt idx="2472">
                  <c:v>67.2</c:v>
                </c:pt>
                <c:pt idx="2473">
                  <c:v>67.3</c:v>
                </c:pt>
                <c:pt idx="2474">
                  <c:v>67.4</c:v>
                </c:pt>
                <c:pt idx="2475">
                  <c:v>67.5</c:v>
                </c:pt>
                <c:pt idx="2476">
                  <c:v>67.6</c:v>
                </c:pt>
                <c:pt idx="2477">
                  <c:v>67.7</c:v>
                </c:pt>
                <c:pt idx="2478">
                  <c:v>67.8</c:v>
                </c:pt>
                <c:pt idx="2479">
                  <c:v>67.9</c:v>
                </c:pt>
                <c:pt idx="2480">
                  <c:v>68</c:v>
                </c:pt>
                <c:pt idx="2481">
                  <c:v>68.1</c:v>
                </c:pt>
                <c:pt idx="2482">
                  <c:v>68.2</c:v>
                </c:pt>
                <c:pt idx="2483">
                  <c:v>68.3</c:v>
                </c:pt>
                <c:pt idx="2484">
                  <c:v>68.4</c:v>
                </c:pt>
                <c:pt idx="2485">
                  <c:v>68.5</c:v>
                </c:pt>
                <c:pt idx="2486">
                  <c:v>68.6</c:v>
                </c:pt>
                <c:pt idx="2487">
                  <c:v>68.7</c:v>
                </c:pt>
                <c:pt idx="2488">
                  <c:v>68.8</c:v>
                </c:pt>
                <c:pt idx="2489">
                  <c:v>68.9</c:v>
                </c:pt>
                <c:pt idx="2490">
                  <c:v>69</c:v>
                </c:pt>
                <c:pt idx="2491">
                  <c:v>69.1</c:v>
                </c:pt>
                <c:pt idx="2492">
                  <c:v>69.2</c:v>
                </c:pt>
                <c:pt idx="2493">
                  <c:v>69.3</c:v>
                </c:pt>
                <c:pt idx="2494">
                  <c:v>69.4</c:v>
                </c:pt>
                <c:pt idx="2495">
                  <c:v>69.5</c:v>
                </c:pt>
                <c:pt idx="2496">
                  <c:v>69.6</c:v>
                </c:pt>
                <c:pt idx="2497">
                  <c:v>69.7</c:v>
                </c:pt>
                <c:pt idx="2498">
                  <c:v>69.8</c:v>
                </c:pt>
                <c:pt idx="2499">
                  <c:v>69.9</c:v>
                </c:pt>
                <c:pt idx="2500">
                  <c:v>70</c:v>
                </c:pt>
                <c:pt idx="2501">
                  <c:v>70.1</c:v>
                </c:pt>
                <c:pt idx="2502">
                  <c:v>70.2</c:v>
                </c:pt>
                <c:pt idx="2503">
                  <c:v>70.3</c:v>
                </c:pt>
                <c:pt idx="2504">
                  <c:v>70.4</c:v>
                </c:pt>
                <c:pt idx="2505">
                  <c:v>70.5</c:v>
                </c:pt>
                <c:pt idx="2506">
                  <c:v>70.6</c:v>
                </c:pt>
                <c:pt idx="2507">
                  <c:v>70.7</c:v>
                </c:pt>
                <c:pt idx="2508">
                  <c:v>70.8</c:v>
                </c:pt>
                <c:pt idx="2509">
                  <c:v>70.9</c:v>
                </c:pt>
                <c:pt idx="2510">
                  <c:v>71</c:v>
                </c:pt>
                <c:pt idx="2511">
                  <c:v>71.1</c:v>
                </c:pt>
                <c:pt idx="2512">
                  <c:v>71.2</c:v>
                </c:pt>
                <c:pt idx="2513">
                  <c:v>71.3</c:v>
                </c:pt>
                <c:pt idx="2514">
                  <c:v>71.4</c:v>
                </c:pt>
                <c:pt idx="2515">
                  <c:v>71.5</c:v>
                </c:pt>
                <c:pt idx="2516">
                  <c:v>71.6</c:v>
                </c:pt>
                <c:pt idx="2517">
                  <c:v>71.7</c:v>
                </c:pt>
                <c:pt idx="2518">
                  <c:v>71.8</c:v>
                </c:pt>
                <c:pt idx="2519">
                  <c:v>71.9</c:v>
                </c:pt>
                <c:pt idx="2520">
                  <c:v>72</c:v>
                </c:pt>
                <c:pt idx="2521">
                  <c:v>72.1</c:v>
                </c:pt>
                <c:pt idx="2522">
                  <c:v>72.2</c:v>
                </c:pt>
                <c:pt idx="2523">
                  <c:v>72.3</c:v>
                </c:pt>
                <c:pt idx="2524">
                  <c:v>72.4</c:v>
                </c:pt>
                <c:pt idx="2525">
                  <c:v>72.5</c:v>
                </c:pt>
                <c:pt idx="2526">
                  <c:v>72.6</c:v>
                </c:pt>
                <c:pt idx="2527">
                  <c:v>72.7</c:v>
                </c:pt>
                <c:pt idx="2528">
                  <c:v>72.8</c:v>
                </c:pt>
                <c:pt idx="2529">
                  <c:v>72.9</c:v>
                </c:pt>
                <c:pt idx="2530">
                  <c:v>73</c:v>
                </c:pt>
                <c:pt idx="2531">
                  <c:v>73.1</c:v>
                </c:pt>
                <c:pt idx="2532">
                  <c:v>73.2</c:v>
                </c:pt>
                <c:pt idx="2533">
                  <c:v>73.3</c:v>
                </c:pt>
                <c:pt idx="2534">
                  <c:v>73.4</c:v>
                </c:pt>
                <c:pt idx="2535">
                  <c:v>73.5</c:v>
                </c:pt>
                <c:pt idx="2536">
                  <c:v>73.6</c:v>
                </c:pt>
                <c:pt idx="2537">
                  <c:v>73.7</c:v>
                </c:pt>
                <c:pt idx="2538">
                  <c:v>73.8</c:v>
                </c:pt>
                <c:pt idx="2539">
                  <c:v>73.9</c:v>
                </c:pt>
                <c:pt idx="2540">
                  <c:v>74</c:v>
                </c:pt>
                <c:pt idx="2541">
                  <c:v>74.1</c:v>
                </c:pt>
                <c:pt idx="2542">
                  <c:v>74.2</c:v>
                </c:pt>
                <c:pt idx="2543">
                  <c:v>74.3</c:v>
                </c:pt>
                <c:pt idx="2544">
                  <c:v>74.4</c:v>
                </c:pt>
                <c:pt idx="2545">
                  <c:v>74.5</c:v>
                </c:pt>
                <c:pt idx="2546">
                  <c:v>74.6</c:v>
                </c:pt>
                <c:pt idx="2547">
                  <c:v>74.7</c:v>
                </c:pt>
                <c:pt idx="2548">
                  <c:v>74.8</c:v>
                </c:pt>
                <c:pt idx="2549">
                  <c:v>74.9</c:v>
                </c:pt>
                <c:pt idx="2550">
                  <c:v>75</c:v>
                </c:pt>
                <c:pt idx="2551">
                  <c:v>75.1</c:v>
                </c:pt>
                <c:pt idx="2552">
                  <c:v>75.2</c:v>
                </c:pt>
                <c:pt idx="2553">
                  <c:v>75.3</c:v>
                </c:pt>
                <c:pt idx="2554">
                  <c:v>75.4</c:v>
                </c:pt>
                <c:pt idx="2555">
                  <c:v>75.5</c:v>
                </c:pt>
                <c:pt idx="2556">
                  <c:v>75.6</c:v>
                </c:pt>
                <c:pt idx="2557">
                  <c:v>75.7</c:v>
                </c:pt>
                <c:pt idx="2558">
                  <c:v>75.8</c:v>
                </c:pt>
                <c:pt idx="2559">
                  <c:v>75.9</c:v>
                </c:pt>
                <c:pt idx="2560">
                  <c:v>76</c:v>
                </c:pt>
                <c:pt idx="2561">
                  <c:v>76.1</c:v>
                </c:pt>
                <c:pt idx="2562">
                  <c:v>76.2</c:v>
                </c:pt>
                <c:pt idx="2563">
                  <c:v>76.3</c:v>
                </c:pt>
                <c:pt idx="2564">
                  <c:v>76.4</c:v>
                </c:pt>
                <c:pt idx="2565">
                  <c:v>76.5</c:v>
                </c:pt>
                <c:pt idx="2566">
                  <c:v>76.6</c:v>
                </c:pt>
                <c:pt idx="2567">
                  <c:v>76.7</c:v>
                </c:pt>
                <c:pt idx="2568">
                  <c:v>76.8</c:v>
                </c:pt>
                <c:pt idx="2569">
                  <c:v>76.9</c:v>
                </c:pt>
                <c:pt idx="2570">
                  <c:v>77</c:v>
                </c:pt>
                <c:pt idx="2571">
                  <c:v>77.1</c:v>
                </c:pt>
                <c:pt idx="2572">
                  <c:v>77.2</c:v>
                </c:pt>
                <c:pt idx="2573">
                  <c:v>77.3</c:v>
                </c:pt>
                <c:pt idx="2574">
                  <c:v>77.4</c:v>
                </c:pt>
                <c:pt idx="2575">
                  <c:v>77.5</c:v>
                </c:pt>
                <c:pt idx="2576">
                  <c:v>77.6</c:v>
                </c:pt>
                <c:pt idx="2577">
                  <c:v>77.7</c:v>
                </c:pt>
                <c:pt idx="2578">
                  <c:v>77.8</c:v>
                </c:pt>
                <c:pt idx="2579">
                  <c:v>77.9</c:v>
                </c:pt>
                <c:pt idx="2580">
                  <c:v>78</c:v>
                </c:pt>
                <c:pt idx="2581">
                  <c:v>78.1</c:v>
                </c:pt>
                <c:pt idx="2582">
                  <c:v>78.2</c:v>
                </c:pt>
                <c:pt idx="2583">
                  <c:v>78.3</c:v>
                </c:pt>
                <c:pt idx="2584">
                  <c:v>78.4</c:v>
                </c:pt>
                <c:pt idx="2585">
                  <c:v>78.5</c:v>
                </c:pt>
                <c:pt idx="2586">
                  <c:v>78.6</c:v>
                </c:pt>
                <c:pt idx="2587">
                  <c:v>78.7</c:v>
                </c:pt>
                <c:pt idx="2588">
                  <c:v>78.8</c:v>
                </c:pt>
                <c:pt idx="2589">
                  <c:v>78.9</c:v>
                </c:pt>
                <c:pt idx="2590">
                  <c:v>79</c:v>
                </c:pt>
                <c:pt idx="2591">
                  <c:v>79.1</c:v>
                </c:pt>
                <c:pt idx="2592">
                  <c:v>79.2</c:v>
                </c:pt>
                <c:pt idx="2593">
                  <c:v>79.3</c:v>
                </c:pt>
                <c:pt idx="2594">
                  <c:v>79.4</c:v>
                </c:pt>
                <c:pt idx="2595">
                  <c:v>79.5</c:v>
                </c:pt>
                <c:pt idx="2596">
                  <c:v>79.6</c:v>
                </c:pt>
                <c:pt idx="2597">
                  <c:v>79.7</c:v>
                </c:pt>
                <c:pt idx="2598">
                  <c:v>79.8</c:v>
                </c:pt>
                <c:pt idx="2599">
                  <c:v>79.9</c:v>
                </c:pt>
                <c:pt idx="2600">
                  <c:v>80</c:v>
                </c:pt>
                <c:pt idx="2601">
                  <c:v>80.1</c:v>
                </c:pt>
                <c:pt idx="2602">
                  <c:v>80.2</c:v>
                </c:pt>
                <c:pt idx="2603">
                  <c:v>80.3</c:v>
                </c:pt>
                <c:pt idx="2604">
                  <c:v>80.4</c:v>
                </c:pt>
                <c:pt idx="2605">
                  <c:v>80.5</c:v>
                </c:pt>
                <c:pt idx="2606">
                  <c:v>80.6</c:v>
                </c:pt>
                <c:pt idx="2607">
                  <c:v>80.7</c:v>
                </c:pt>
                <c:pt idx="2608">
                  <c:v>80.8</c:v>
                </c:pt>
                <c:pt idx="2609">
                  <c:v>80.9</c:v>
                </c:pt>
                <c:pt idx="2610">
                  <c:v>81</c:v>
                </c:pt>
                <c:pt idx="2611">
                  <c:v>81.1</c:v>
                </c:pt>
                <c:pt idx="2612">
                  <c:v>81.2</c:v>
                </c:pt>
                <c:pt idx="2613">
                  <c:v>81.3</c:v>
                </c:pt>
                <c:pt idx="2614">
                  <c:v>81.4</c:v>
                </c:pt>
                <c:pt idx="2615">
                  <c:v>81.5</c:v>
                </c:pt>
                <c:pt idx="2616">
                  <c:v>81.6</c:v>
                </c:pt>
                <c:pt idx="2617">
                  <c:v>81.7</c:v>
                </c:pt>
                <c:pt idx="2618">
                  <c:v>81.8</c:v>
                </c:pt>
                <c:pt idx="2619">
                  <c:v>81.9</c:v>
                </c:pt>
                <c:pt idx="2620">
                  <c:v>82</c:v>
                </c:pt>
                <c:pt idx="2621">
                  <c:v>82.1</c:v>
                </c:pt>
                <c:pt idx="2622">
                  <c:v>82.2</c:v>
                </c:pt>
                <c:pt idx="2623">
                  <c:v>82.3</c:v>
                </c:pt>
                <c:pt idx="2624">
                  <c:v>82.4</c:v>
                </c:pt>
                <c:pt idx="2625">
                  <c:v>82.5</c:v>
                </c:pt>
                <c:pt idx="2626">
                  <c:v>82.6</c:v>
                </c:pt>
                <c:pt idx="2627">
                  <c:v>82.7</c:v>
                </c:pt>
                <c:pt idx="2628">
                  <c:v>82.8</c:v>
                </c:pt>
                <c:pt idx="2629">
                  <c:v>82.9</c:v>
                </c:pt>
                <c:pt idx="2630">
                  <c:v>83</c:v>
                </c:pt>
                <c:pt idx="2631">
                  <c:v>83.1</c:v>
                </c:pt>
                <c:pt idx="2632">
                  <c:v>83.2</c:v>
                </c:pt>
                <c:pt idx="2633">
                  <c:v>83.3</c:v>
                </c:pt>
                <c:pt idx="2634">
                  <c:v>83.4</c:v>
                </c:pt>
                <c:pt idx="2635">
                  <c:v>83.5</c:v>
                </c:pt>
                <c:pt idx="2636">
                  <c:v>83.6</c:v>
                </c:pt>
                <c:pt idx="2637">
                  <c:v>83.7</c:v>
                </c:pt>
                <c:pt idx="2638">
                  <c:v>83.8</c:v>
                </c:pt>
                <c:pt idx="2639">
                  <c:v>83.9</c:v>
                </c:pt>
                <c:pt idx="2640">
                  <c:v>84</c:v>
                </c:pt>
                <c:pt idx="2641">
                  <c:v>84.1</c:v>
                </c:pt>
                <c:pt idx="2642">
                  <c:v>84.2</c:v>
                </c:pt>
                <c:pt idx="2643">
                  <c:v>84.3</c:v>
                </c:pt>
                <c:pt idx="2644">
                  <c:v>84.4</c:v>
                </c:pt>
                <c:pt idx="2645">
                  <c:v>84.5</c:v>
                </c:pt>
                <c:pt idx="2646">
                  <c:v>84.6</c:v>
                </c:pt>
                <c:pt idx="2647">
                  <c:v>84.7</c:v>
                </c:pt>
                <c:pt idx="2648">
                  <c:v>84.8</c:v>
                </c:pt>
                <c:pt idx="2649">
                  <c:v>84.9</c:v>
                </c:pt>
                <c:pt idx="2650">
                  <c:v>85</c:v>
                </c:pt>
                <c:pt idx="2651">
                  <c:v>85.1</c:v>
                </c:pt>
                <c:pt idx="2652">
                  <c:v>85.2</c:v>
                </c:pt>
                <c:pt idx="2653">
                  <c:v>85.3</c:v>
                </c:pt>
                <c:pt idx="2654">
                  <c:v>85.4</c:v>
                </c:pt>
                <c:pt idx="2655">
                  <c:v>85.5</c:v>
                </c:pt>
                <c:pt idx="2656">
                  <c:v>85.6</c:v>
                </c:pt>
                <c:pt idx="2657">
                  <c:v>85.7</c:v>
                </c:pt>
                <c:pt idx="2658">
                  <c:v>85.8</c:v>
                </c:pt>
                <c:pt idx="2659">
                  <c:v>85.9</c:v>
                </c:pt>
                <c:pt idx="2660">
                  <c:v>86</c:v>
                </c:pt>
                <c:pt idx="2661">
                  <c:v>86.1</c:v>
                </c:pt>
                <c:pt idx="2662">
                  <c:v>86.2</c:v>
                </c:pt>
                <c:pt idx="2663">
                  <c:v>86.3</c:v>
                </c:pt>
                <c:pt idx="2664">
                  <c:v>86.4</c:v>
                </c:pt>
                <c:pt idx="2665">
                  <c:v>86.5</c:v>
                </c:pt>
                <c:pt idx="2666">
                  <c:v>86.6</c:v>
                </c:pt>
                <c:pt idx="2667">
                  <c:v>86.7</c:v>
                </c:pt>
                <c:pt idx="2668">
                  <c:v>86.8</c:v>
                </c:pt>
                <c:pt idx="2669">
                  <c:v>86.9</c:v>
                </c:pt>
                <c:pt idx="2670">
                  <c:v>87</c:v>
                </c:pt>
                <c:pt idx="2671">
                  <c:v>87.1</c:v>
                </c:pt>
                <c:pt idx="2672">
                  <c:v>87.2</c:v>
                </c:pt>
                <c:pt idx="2673">
                  <c:v>87.3</c:v>
                </c:pt>
                <c:pt idx="2674">
                  <c:v>87.4</c:v>
                </c:pt>
                <c:pt idx="2675">
                  <c:v>87.5</c:v>
                </c:pt>
                <c:pt idx="2676">
                  <c:v>87.6</c:v>
                </c:pt>
                <c:pt idx="2677">
                  <c:v>87.7</c:v>
                </c:pt>
                <c:pt idx="2678">
                  <c:v>87.8</c:v>
                </c:pt>
                <c:pt idx="2679">
                  <c:v>87.9</c:v>
                </c:pt>
                <c:pt idx="2680">
                  <c:v>88</c:v>
                </c:pt>
                <c:pt idx="2681">
                  <c:v>88.1</c:v>
                </c:pt>
                <c:pt idx="2682">
                  <c:v>88.2</c:v>
                </c:pt>
                <c:pt idx="2683">
                  <c:v>88.3</c:v>
                </c:pt>
                <c:pt idx="2684">
                  <c:v>88.4</c:v>
                </c:pt>
                <c:pt idx="2685">
                  <c:v>88.5</c:v>
                </c:pt>
                <c:pt idx="2686">
                  <c:v>88.6</c:v>
                </c:pt>
                <c:pt idx="2687">
                  <c:v>88.7</c:v>
                </c:pt>
                <c:pt idx="2688">
                  <c:v>88.8</c:v>
                </c:pt>
                <c:pt idx="2689">
                  <c:v>88.9</c:v>
                </c:pt>
                <c:pt idx="2690">
                  <c:v>89</c:v>
                </c:pt>
                <c:pt idx="2691">
                  <c:v>89.1</c:v>
                </c:pt>
                <c:pt idx="2692">
                  <c:v>89.2</c:v>
                </c:pt>
                <c:pt idx="2693">
                  <c:v>89.3</c:v>
                </c:pt>
                <c:pt idx="2694">
                  <c:v>89.4</c:v>
                </c:pt>
                <c:pt idx="2695">
                  <c:v>89.5</c:v>
                </c:pt>
                <c:pt idx="2696">
                  <c:v>89.6</c:v>
                </c:pt>
                <c:pt idx="2697">
                  <c:v>89.7</c:v>
                </c:pt>
                <c:pt idx="2698">
                  <c:v>89.8</c:v>
                </c:pt>
                <c:pt idx="2699">
                  <c:v>89.9</c:v>
                </c:pt>
                <c:pt idx="2700">
                  <c:v>90</c:v>
                </c:pt>
                <c:pt idx="2701">
                  <c:v>90.1</c:v>
                </c:pt>
                <c:pt idx="2702">
                  <c:v>90.2</c:v>
                </c:pt>
                <c:pt idx="2703">
                  <c:v>90.3</c:v>
                </c:pt>
                <c:pt idx="2704">
                  <c:v>90.4</c:v>
                </c:pt>
                <c:pt idx="2705">
                  <c:v>90.5</c:v>
                </c:pt>
                <c:pt idx="2706">
                  <c:v>90.6</c:v>
                </c:pt>
                <c:pt idx="2707">
                  <c:v>90.7</c:v>
                </c:pt>
                <c:pt idx="2708">
                  <c:v>90.8</c:v>
                </c:pt>
                <c:pt idx="2709">
                  <c:v>90.9</c:v>
                </c:pt>
                <c:pt idx="2710">
                  <c:v>91</c:v>
                </c:pt>
                <c:pt idx="2711">
                  <c:v>91.1</c:v>
                </c:pt>
                <c:pt idx="2712">
                  <c:v>91.2</c:v>
                </c:pt>
                <c:pt idx="2713">
                  <c:v>91.3</c:v>
                </c:pt>
                <c:pt idx="2714">
                  <c:v>91.4</c:v>
                </c:pt>
                <c:pt idx="2715">
                  <c:v>91.5</c:v>
                </c:pt>
                <c:pt idx="2716">
                  <c:v>91.6</c:v>
                </c:pt>
                <c:pt idx="2717">
                  <c:v>91.7</c:v>
                </c:pt>
                <c:pt idx="2718">
                  <c:v>91.8</c:v>
                </c:pt>
                <c:pt idx="2719">
                  <c:v>91.9</c:v>
                </c:pt>
                <c:pt idx="2720">
                  <c:v>92</c:v>
                </c:pt>
                <c:pt idx="2721">
                  <c:v>92.1</c:v>
                </c:pt>
                <c:pt idx="2722">
                  <c:v>92.2</c:v>
                </c:pt>
                <c:pt idx="2723">
                  <c:v>92.3</c:v>
                </c:pt>
                <c:pt idx="2724">
                  <c:v>92.4</c:v>
                </c:pt>
                <c:pt idx="2725">
                  <c:v>92.5</c:v>
                </c:pt>
                <c:pt idx="2726">
                  <c:v>92.6</c:v>
                </c:pt>
                <c:pt idx="2727">
                  <c:v>92.7</c:v>
                </c:pt>
                <c:pt idx="2728">
                  <c:v>92.8</c:v>
                </c:pt>
                <c:pt idx="2729">
                  <c:v>92.9</c:v>
                </c:pt>
                <c:pt idx="2730">
                  <c:v>93</c:v>
                </c:pt>
                <c:pt idx="2731">
                  <c:v>93.1</c:v>
                </c:pt>
                <c:pt idx="2732">
                  <c:v>93.2</c:v>
                </c:pt>
                <c:pt idx="2733">
                  <c:v>93.3</c:v>
                </c:pt>
                <c:pt idx="2734">
                  <c:v>93.4</c:v>
                </c:pt>
                <c:pt idx="2735">
                  <c:v>93.5</c:v>
                </c:pt>
                <c:pt idx="2736">
                  <c:v>93.6</c:v>
                </c:pt>
                <c:pt idx="2737">
                  <c:v>93.7</c:v>
                </c:pt>
                <c:pt idx="2738">
                  <c:v>93.8</c:v>
                </c:pt>
                <c:pt idx="2739">
                  <c:v>93.9</c:v>
                </c:pt>
                <c:pt idx="2740">
                  <c:v>94</c:v>
                </c:pt>
                <c:pt idx="2741">
                  <c:v>94.1</c:v>
                </c:pt>
                <c:pt idx="2742">
                  <c:v>94.2</c:v>
                </c:pt>
                <c:pt idx="2743">
                  <c:v>94.3</c:v>
                </c:pt>
                <c:pt idx="2744">
                  <c:v>94.4</c:v>
                </c:pt>
                <c:pt idx="2745">
                  <c:v>94.5</c:v>
                </c:pt>
                <c:pt idx="2746">
                  <c:v>94.6</c:v>
                </c:pt>
                <c:pt idx="2747">
                  <c:v>94.7</c:v>
                </c:pt>
                <c:pt idx="2748">
                  <c:v>94.8</c:v>
                </c:pt>
                <c:pt idx="2749">
                  <c:v>94.9</c:v>
                </c:pt>
                <c:pt idx="2750">
                  <c:v>95</c:v>
                </c:pt>
                <c:pt idx="2751">
                  <c:v>95.1</c:v>
                </c:pt>
                <c:pt idx="2752">
                  <c:v>95.2</c:v>
                </c:pt>
                <c:pt idx="2753">
                  <c:v>95.3</c:v>
                </c:pt>
                <c:pt idx="2754">
                  <c:v>95.4</c:v>
                </c:pt>
                <c:pt idx="2755">
                  <c:v>95.5</c:v>
                </c:pt>
                <c:pt idx="2756">
                  <c:v>95.6</c:v>
                </c:pt>
                <c:pt idx="2757">
                  <c:v>95.7</c:v>
                </c:pt>
                <c:pt idx="2758">
                  <c:v>95.8</c:v>
                </c:pt>
                <c:pt idx="2759">
                  <c:v>95.9</c:v>
                </c:pt>
                <c:pt idx="2760">
                  <c:v>96</c:v>
                </c:pt>
                <c:pt idx="2761">
                  <c:v>96.1</c:v>
                </c:pt>
                <c:pt idx="2762">
                  <c:v>96.2</c:v>
                </c:pt>
                <c:pt idx="2763">
                  <c:v>96.3</c:v>
                </c:pt>
                <c:pt idx="2764">
                  <c:v>96.4</c:v>
                </c:pt>
                <c:pt idx="2765">
                  <c:v>96.5</c:v>
                </c:pt>
                <c:pt idx="2766">
                  <c:v>96.6</c:v>
                </c:pt>
                <c:pt idx="2767">
                  <c:v>96.7</c:v>
                </c:pt>
                <c:pt idx="2768">
                  <c:v>96.8</c:v>
                </c:pt>
                <c:pt idx="2769">
                  <c:v>96.9</c:v>
                </c:pt>
                <c:pt idx="2770">
                  <c:v>97</c:v>
                </c:pt>
                <c:pt idx="2771">
                  <c:v>97.1</c:v>
                </c:pt>
                <c:pt idx="2772">
                  <c:v>97.2</c:v>
                </c:pt>
                <c:pt idx="2773">
                  <c:v>97.3</c:v>
                </c:pt>
                <c:pt idx="2774">
                  <c:v>97.4</c:v>
                </c:pt>
                <c:pt idx="2775">
                  <c:v>97.5</c:v>
                </c:pt>
                <c:pt idx="2776">
                  <c:v>97.6</c:v>
                </c:pt>
                <c:pt idx="2777">
                  <c:v>97.7</c:v>
                </c:pt>
                <c:pt idx="2778">
                  <c:v>97.8</c:v>
                </c:pt>
                <c:pt idx="2779">
                  <c:v>97.9</c:v>
                </c:pt>
                <c:pt idx="2780">
                  <c:v>98</c:v>
                </c:pt>
                <c:pt idx="2781">
                  <c:v>98.1</c:v>
                </c:pt>
                <c:pt idx="2782">
                  <c:v>98.2</c:v>
                </c:pt>
                <c:pt idx="2783">
                  <c:v>98.3</c:v>
                </c:pt>
                <c:pt idx="2784">
                  <c:v>98.4</c:v>
                </c:pt>
                <c:pt idx="2785">
                  <c:v>98.5</c:v>
                </c:pt>
                <c:pt idx="2786">
                  <c:v>98.6</c:v>
                </c:pt>
                <c:pt idx="2787">
                  <c:v>98.7</c:v>
                </c:pt>
                <c:pt idx="2788">
                  <c:v>98.8</c:v>
                </c:pt>
                <c:pt idx="2789">
                  <c:v>98.9</c:v>
                </c:pt>
                <c:pt idx="2790">
                  <c:v>99</c:v>
                </c:pt>
                <c:pt idx="2791">
                  <c:v>99.1</c:v>
                </c:pt>
                <c:pt idx="2792">
                  <c:v>99.2</c:v>
                </c:pt>
                <c:pt idx="2793">
                  <c:v>99.3</c:v>
                </c:pt>
                <c:pt idx="2794">
                  <c:v>99.4</c:v>
                </c:pt>
                <c:pt idx="2795">
                  <c:v>99.5</c:v>
                </c:pt>
                <c:pt idx="2796">
                  <c:v>99.6</c:v>
                </c:pt>
                <c:pt idx="2797">
                  <c:v>99.7</c:v>
                </c:pt>
                <c:pt idx="2798">
                  <c:v>99.8</c:v>
                </c:pt>
                <c:pt idx="2799">
                  <c:v>99.9</c:v>
                </c:pt>
                <c:pt idx="2800">
                  <c:v>100</c:v>
                </c:pt>
                <c:pt idx="2801">
                  <c:v>100.1</c:v>
                </c:pt>
                <c:pt idx="2802">
                  <c:v>100.2</c:v>
                </c:pt>
                <c:pt idx="2803">
                  <c:v>100.3</c:v>
                </c:pt>
                <c:pt idx="2804">
                  <c:v>100.4</c:v>
                </c:pt>
                <c:pt idx="2805">
                  <c:v>100.5</c:v>
                </c:pt>
                <c:pt idx="2806">
                  <c:v>100.6</c:v>
                </c:pt>
                <c:pt idx="2807">
                  <c:v>100.7</c:v>
                </c:pt>
                <c:pt idx="2808">
                  <c:v>100.8</c:v>
                </c:pt>
                <c:pt idx="2809">
                  <c:v>100.9</c:v>
                </c:pt>
                <c:pt idx="2810">
                  <c:v>101</c:v>
                </c:pt>
                <c:pt idx="2811">
                  <c:v>101.1</c:v>
                </c:pt>
                <c:pt idx="2812">
                  <c:v>101.2</c:v>
                </c:pt>
                <c:pt idx="2813">
                  <c:v>101.3</c:v>
                </c:pt>
                <c:pt idx="2814">
                  <c:v>101.4</c:v>
                </c:pt>
                <c:pt idx="2815">
                  <c:v>101.5</c:v>
                </c:pt>
                <c:pt idx="2816">
                  <c:v>101.6</c:v>
                </c:pt>
                <c:pt idx="2817">
                  <c:v>101.7</c:v>
                </c:pt>
                <c:pt idx="2818">
                  <c:v>101.8</c:v>
                </c:pt>
                <c:pt idx="2819">
                  <c:v>101.9</c:v>
                </c:pt>
                <c:pt idx="2820">
                  <c:v>102</c:v>
                </c:pt>
                <c:pt idx="2821">
                  <c:v>102.1</c:v>
                </c:pt>
                <c:pt idx="2822">
                  <c:v>102.2</c:v>
                </c:pt>
                <c:pt idx="2823">
                  <c:v>102.3</c:v>
                </c:pt>
                <c:pt idx="2824">
                  <c:v>102.4</c:v>
                </c:pt>
                <c:pt idx="2825">
                  <c:v>102.5</c:v>
                </c:pt>
                <c:pt idx="2826">
                  <c:v>102.6</c:v>
                </c:pt>
                <c:pt idx="2827">
                  <c:v>102.7</c:v>
                </c:pt>
                <c:pt idx="2828">
                  <c:v>102.8</c:v>
                </c:pt>
                <c:pt idx="2829">
                  <c:v>102.9</c:v>
                </c:pt>
                <c:pt idx="2830">
                  <c:v>103</c:v>
                </c:pt>
                <c:pt idx="2831">
                  <c:v>103.1</c:v>
                </c:pt>
                <c:pt idx="2832">
                  <c:v>103.2</c:v>
                </c:pt>
                <c:pt idx="2833">
                  <c:v>103.3</c:v>
                </c:pt>
                <c:pt idx="2834">
                  <c:v>103.4</c:v>
                </c:pt>
                <c:pt idx="2835">
                  <c:v>103.5</c:v>
                </c:pt>
                <c:pt idx="2836">
                  <c:v>103.6</c:v>
                </c:pt>
                <c:pt idx="2837">
                  <c:v>103.7</c:v>
                </c:pt>
                <c:pt idx="2838">
                  <c:v>103.8</c:v>
                </c:pt>
                <c:pt idx="2839">
                  <c:v>103.9</c:v>
                </c:pt>
                <c:pt idx="2840">
                  <c:v>104</c:v>
                </c:pt>
                <c:pt idx="2841">
                  <c:v>104.1</c:v>
                </c:pt>
                <c:pt idx="2842">
                  <c:v>104.2</c:v>
                </c:pt>
                <c:pt idx="2843">
                  <c:v>104.3</c:v>
                </c:pt>
                <c:pt idx="2844">
                  <c:v>104.4</c:v>
                </c:pt>
                <c:pt idx="2845">
                  <c:v>104.5</c:v>
                </c:pt>
                <c:pt idx="2846">
                  <c:v>104.6</c:v>
                </c:pt>
                <c:pt idx="2847">
                  <c:v>104.7</c:v>
                </c:pt>
                <c:pt idx="2848">
                  <c:v>104.8</c:v>
                </c:pt>
                <c:pt idx="2849">
                  <c:v>104.9</c:v>
                </c:pt>
                <c:pt idx="2850">
                  <c:v>105</c:v>
                </c:pt>
                <c:pt idx="2851">
                  <c:v>105.1</c:v>
                </c:pt>
                <c:pt idx="2852">
                  <c:v>105.2</c:v>
                </c:pt>
                <c:pt idx="2853">
                  <c:v>105.3</c:v>
                </c:pt>
                <c:pt idx="2854">
                  <c:v>105.4</c:v>
                </c:pt>
                <c:pt idx="2855">
                  <c:v>105.5</c:v>
                </c:pt>
                <c:pt idx="2856">
                  <c:v>105.6</c:v>
                </c:pt>
                <c:pt idx="2857">
                  <c:v>105.7</c:v>
                </c:pt>
                <c:pt idx="2858">
                  <c:v>105.8</c:v>
                </c:pt>
                <c:pt idx="2859">
                  <c:v>105.9</c:v>
                </c:pt>
                <c:pt idx="2860">
                  <c:v>106</c:v>
                </c:pt>
                <c:pt idx="2861">
                  <c:v>106.1</c:v>
                </c:pt>
                <c:pt idx="2862">
                  <c:v>106.2</c:v>
                </c:pt>
                <c:pt idx="2863">
                  <c:v>106.3</c:v>
                </c:pt>
                <c:pt idx="2864">
                  <c:v>106.4</c:v>
                </c:pt>
                <c:pt idx="2865">
                  <c:v>106.5</c:v>
                </c:pt>
                <c:pt idx="2866">
                  <c:v>106.6</c:v>
                </c:pt>
                <c:pt idx="2867">
                  <c:v>106.7</c:v>
                </c:pt>
                <c:pt idx="2868">
                  <c:v>106.8</c:v>
                </c:pt>
                <c:pt idx="2869">
                  <c:v>106.9</c:v>
                </c:pt>
                <c:pt idx="2870">
                  <c:v>107</c:v>
                </c:pt>
                <c:pt idx="2871">
                  <c:v>107.1</c:v>
                </c:pt>
                <c:pt idx="2872">
                  <c:v>107.2</c:v>
                </c:pt>
                <c:pt idx="2873">
                  <c:v>107.3</c:v>
                </c:pt>
                <c:pt idx="2874">
                  <c:v>107.4</c:v>
                </c:pt>
                <c:pt idx="2875">
                  <c:v>107.5</c:v>
                </c:pt>
                <c:pt idx="2876">
                  <c:v>107.6</c:v>
                </c:pt>
                <c:pt idx="2877">
                  <c:v>107.7</c:v>
                </c:pt>
                <c:pt idx="2878">
                  <c:v>107.8</c:v>
                </c:pt>
                <c:pt idx="2879">
                  <c:v>107.9</c:v>
                </c:pt>
                <c:pt idx="2880">
                  <c:v>108</c:v>
                </c:pt>
                <c:pt idx="2881">
                  <c:v>108.1</c:v>
                </c:pt>
                <c:pt idx="2882">
                  <c:v>108.2</c:v>
                </c:pt>
                <c:pt idx="2883">
                  <c:v>108.3</c:v>
                </c:pt>
                <c:pt idx="2884">
                  <c:v>108.4</c:v>
                </c:pt>
                <c:pt idx="2885">
                  <c:v>108.5</c:v>
                </c:pt>
                <c:pt idx="2886">
                  <c:v>108.6</c:v>
                </c:pt>
                <c:pt idx="2887">
                  <c:v>108.7</c:v>
                </c:pt>
                <c:pt idx="2888">
                  <c:v>108.8</c:v>
                </c:pt>
                <c:pt idx="2889">
                  <c:v>108.9</c:v>
                </c:pt>
                <c:pt idx="2890">
                  <c:v>109</c:v>
                </c:pt>
                <c:pt idx="2891">
                  <c:v>109.1</c:v>
                </c:pt>
                <c:pt idx="2892">
                  <c:v>109.2</c:v>
                </c:pt>
                <c:pt idx="2893">
                  <c:v>109.3</c:v>
                </c:pt>
                <c:pt idx="2894">
                  <c:v>109.4</c:v>
                </c:pt>
                <c:pt idx="2895">
                  <c:v>109.5</c:v>
                </c:pt>
                <c:pt idx="2896">
                  <c:v>109.6</c:v>
                </c:pt>
                <c:pt idx="2897">
                  <c:v>109.7</c:v>
                </c:pt>
                <c:pt idx="2898">
                  <c:v>109.8</c:v>
                </c:pt>
                <c:pt idx="2899">
                  <c:v>109.9</c:v>
                </c:pt>
                <c:pt idx="2900">
                  <c:v>110</c:v>
                </c:pt>
                <c:pt idx="2901">
                  <c:v>110.1</c:v>
                </c:pt>
                <c:pt idx="2902">
                  <c:v>110.2</c:v>
                </c:pt>
                <c:pt idx="2903">
                  <c:v>110.3</c:v>
                </c:pt>
                <c:pt idx="2904">
                  <c:v>110.4</c:v>
                </c:pt>
                <c:pt idx="2905">
                  <c:v>110.5</c:v>
                </c:pt>
                <c:pt idx="2906">
                  <c:v>110.6</c:v>
                </c:pt>
                <c:pt idx="2907">
                  <c:v>110.7</c:v>
                </c:pt>
                <c:pt idx="2908">
                  <c:v>110.8</c:v>
                </c:pt>
                <c:pt idx="2909">
                  <c:v>110.9</c:v>
                </c:pt>
                <c:pt idx="2910">
                  <c:v>111</c:v>
                </c:pt>
                <c:pt idx="2911">
                  <c:v>111.1</c:v>
                </c:pt>
                <c:pt idx="2912">
                  <c:v>111.2</c:v>
                </c:pt>
                <c:pt idx="2913">
                  <c:v>111.3</c:v>
                </c:pt>
                <c:pt idx="2914">
                  <c:v>111.4</c:v>
                </c:pt>
                <c:pt idx="2915">
                  <c:v>111.5</c:v>
                </c:pt>
                <c:pt idx="2916">
                  <c:v>111.6</c:v>
                </c:pt>
                <c:pt idx="2917">
                  <c:v>111.7</c:v>
                </c:pt>
                <c:pt idx="2918">
                  <c:v>111.8</c:v>
                </c:pt>
                <c:pt idx="2919">
                  <c:v>111.9</c:v>
                </c:pt>
                <c:pt idx="2920">
                  <c:v>112</c:v>
                </c:pt>
                <c:pt idx="2921">
                  <c:v>112.1</c:v>
                </c:pt>
                <c:pt idx="2922">
                  <c:v>112.2</c:v>
                </c:pt>
                <c:pt idx="2923">
                  <c:v>112.3</c:v>
                </c:pt>
                <c:pt idx="2924">
                  <c:v>112.4</c:v>
                </c:pt>
                <c:pt idx="2925">
                  <c:v>112.5</c:v>
                </c:pt>
                <c:pt idx="2926">
                  <c:v>112.6</c:v>
                </c:pt>
                <c:pt idx="2927">
                  <c:v>112.7</c:v>
                </c:pt>
                <c:pt idx="2928">
                  <c:v>112.8</c:v>
                </c:pt>
                <c:pt idx="2929">
                  <c:v>112.9</c:v>
                </c:pt>
                <c:pt idx="2930">
                  <c:v>113</c:v>
                </c:pt>
                <c:pt idx="2931">
                  <c:v>113.1</c:v>
                </c:pt>
                <c:pt idx="2932">
                  <c:v>113.2</c:v>
                </c:pt>
                <c:pt idx="2933">
                  <c:v>113.3</c:v>
                </c:pt>
                <c:pt idx="2934">
                  <c:v>113.4</c:v>
                </c:pt>
                <c:pt idx="2935">
                  <c:v>113.5</c:v>
                </c:pt>
                <c:pt idx="2936">
                  <c:v>113.6</c:v>
                </c:pt>
                <c:pt idx="2937">
                  <c:v>113.7</c:v>
                </c:pt>
                <c:pt idx="2938">
                  <c:v>113.8</c:v>
                </c:pt>
                <c:pt idx="2939">
                  <c:v>113.9</c:v>
                </c:pt>
                <c:pt idx="2940">
                  <c:v>114</c:v>
                </c:pt>
                <c:pt idx="2941">
                  <c:v>114.1</c:v>
                </c:pt>
                <c:pt idx="2942">
                  <c:v>114.2</c:v>
                </c:pt>
                <c:pt idx="2943">
                  <c:v>114.3</c:v>
                </c:pt>
                <c:pt idx="2944">
                  <c:v>114.4</c:v>
                </c:pt>
                <c:pt idx="2945">
                  <c:v>114.5</c:v>
                </c:pt>
                <c:pt idx="2946">
                  <c:v>114.6</c:v>
                </c:pt>
                <c:pt idx="2947">
                  <c:v>114.7</c:v>
                </c:pt>
                <c:pt idx="2948">
                  <c:v>114.8</c:v>
                </c:pt>
                <c:pt idx="2949">
                  <c:v>114.9</c:v>
                </c:pt>
                <c:pt idx="2950">
                  <c:v>115</c:v>
                </c:pt>
                <c:pt idx="2951">
                  <c:v>115.1</c:v>
                </c:pt>
                <c:pt idx="2952">
                  <c:v>115.2</c:v>
                </c:pt>
                <c:pt idx="2953">
                  <c:v>115.3</c:v>
                </c:pt>
                <c:pt idx="2954">
                  <c:v>115.4</c:v>
                </c:pt>
                <c:pt idx="2955">
                  <c:v>115.5</c:v>
                </c:pt>
                <c:pt idx="2956">
                  <c:v>115.6</c:v>
                </c:pt>
                <c:pt idx="2957">
                  <c:v>115.7</c:v>
                </c:pt>
                <c:pt idx="2958">
                  <c:v>115.8</c:v>
                </c:pt>
                <c:pt idx="2959">
                  <c:v>115.9</c:v>
                </c:pt>
                <c:pt idx="2960">
                  <c:v>116</c:v>
                </c:pt>
                <c:pt idx="2961">
                  <c:v>116.1</c:v>
                </c:pt>
                <c:pt idx="2962">
                  <c:v>116.2</c:v>
                </c:pt>
                <c:pt idx="2963">
                  <c:v>116.3</c:v>
                </c:pt>
                <c:pt idx="2964">
                  <c:v>116.4</c:v>
                </c:pt>
                <c:pt idx="2965">
                  <c:v>116.5</c:v>
                </c:pt>
                <c:pt idx="2966">
                  <c:v>116.6</c:v>
                </c:pt>
                <c:pt idx="2967">
                  <c:v>116.7</c:v>
                </c:pt>
                <c:pt idx="2968">
                  <c:v>116.8</c:v>
                </c:pt>
                <c:pt idx="2969">
                  <c:v>116.9</c:v>
                </c:pt>
                <c:pt idx="2970">
                  <c:v>117</c:v>
                </c:pt>
                <c:pt idx="2971">
                  <c:v>117.1</c:v>
                </c:pt>
                <c:pt idx="2972">
                  <c:v>117.2</c:v>
                </c:pt>
                <c:pt idx="2973">
                  <c:v>117.3</c:v>
                </c:pt>
                <c:pt idx="2974">
                  <c:v>117.4</c:v>
                </c:pt>
                <c:pt idx="2975">
                  <c:v>117.5</c:v>
                </c:pt>
                <c:pt idx="2976">
                  <c:v>117.6</c:v>
                </c:pt>
                <c:pt idx="2977">
                  <c:v>117.7</c:v>
                </c:pt>
                <c:pt idx="2978">
                  <c:v>117.8</c:v>
                </c:pt>
                <c:pt idx="2979">
                  <c:v>117.9</c:v>
                </c:pt>
                <c:pt idx="2980">
                  <c:v>118</c:v>
                </c:pt>
                <c:pt idx="2981">
                  <c:v>118.1</c:v>
                </c:pt>
                <c:pt idx="2982">
                  <c:v>118.2</c:v>
                </c:pt>
                <c:pt idx="2983">
                  <c:v>118.3</c:v>
                </c:pt>
                <c:pt idx="2984">
                  <c:v>118.4</c:v>
                </c:pt>
                <c:pt idx="2985">
                  <c:v>118.5</c:v>
                </c:pt>
                <c:pt idx="2986">
                  <c:v>118.6</c:v>
                </c:pt>
                <c:pt idx="2987">
                  <c:v>118.7</c:v>
                </c:pt>
                <c:pt idx="2988">
                  <c:v>118.8</c:v>
                </c:pt>
                <c:pt idx="2989">
                  <c:v>118.9</c:v>
                </c:pt>
                <c:pt idx="2990">
                  <c:v>119</c:v>
                </c:pt>
                <c:pt idx="2991">
                  <c:v>119.1</c:v>
                </c:pt>
                <c:pt idx="2992">
                  <c:v>119.2</c:v>
                </c:pt>
                <c:pt idx="2993">
                  <c:v>119.3</c:v>
                </c:pt>
                <c:pt idx="2994">
                  <c:v>119.4</c:v>
                </c:pt>
                <c:pt idx="2995">
                  <c:v>119.5</c:v>
                </c:pt>
                <c:pt idx="2996">
                  <c:v>119.6</c:v>
                </c:pt>
                <c:pt idx="2997">
                  <c:v>119.7</c:v>
                </c:pt>
                <c:pt idx="2998">
                  <c:v>119.8</c:v>
                </c:pt>
                <c:pt idx="2999">
                  <c:v>119.9</c:v>
                </c:pt>
                <c:pt idx="3000">
                  <c:v>120</c:v>
                </c:pt>
                <c:pt idx="3001">
                  <c:v>120.1</c:v>
                </c:pt>
                <c:pt idx="3002">
                  <c:v>120.2</c:v>
                </c:pt>
                <c:pt idx="3003">
                  <c:v>120.3</c:v>
                </c:pt>
                <c:pt idx="3004">
                  <c:v>120.4</c:v>
                </c:pt>
                <c:pt idx="3005">
                  <c:v>120.5</c:v>
                </c:pt>
                <c:pt idx="3006">
                  <c:v>120.6</c:v>
                </c:pt>
                <c:pt idx="3007">
                  <c:v>120.7</c:v>
                </c:pt>
                <c:pt idx="3008">
                  <c:v>120.8</c:v>
                </c:pt>
                <c:pt idx="3009">
                  <c:v>120.9</c:v>
                </c:pt>
                <c:pt idx="3010">
                  <c:v>121</c:v>
                </c:pt>
                <c:pt idx="3011">
                  <c:v>121.1</c:v>
                </c:pt>
                <c:pt idx="3012">
                  <c:v>121.2</c:v>
                </c:pt>
                <c:pt idx="3013">
                  <c:v>121.3</c:v>
                </c:pt>
                <c:pt idx="3014">
                  <c:v>121.4</c:v>
                </c:pt>
                <c:pt idx="3015">
                  <c:v>121.5</c:v>
                </c:pt>
                <c:pt idx="3016">
                  <c:v>121.6</c:v>
                </c:pt>
                <c:pt idx="3017">
                  <c:v>121.7</c:v>
                </c:pt>
                <c:pt idx="3018">
                  <c:v>121.8</c:v>
                </c:pt>
                <c:pt idx="3019">
                  <c:v>121.9</c:v>
                </c:pt>
                <c:pt idx="3020">
                  <c:v>122</c:v>
                </c:pt>
                <c:pt idx="3021">
                  <c:v>122.1</c:v>
                </c:pt>
                <c:pt idx="3022">
                  <c:v>122.2</c:v>
                </c:pt>
                <c:pt idx="3023">
                  <c:v>122.3</c:v>
                </c:pt>
                <c:pt idx="3024">
                  <c:v>122.4</c:v>
                </c:pt>
                <c:pt idx="3025">
                  <c:v>122.5</c:v>
                </c:pt>
                <c:pt idx="3026">
                  <c:v>122.6</c:v>
                </c:pt>
                <c:pt idx="3027">
                  <c:v>122.7</c:v>
                </c:pt>
                <c:pt idx="3028">
                  <c:v>122.8</c:v>
                </c:pt>
                <c:pt idx="3029">
                  <c:v>122.9</c:v>
                </c:pt>
                <c:pt idx="3030">
                  <c:v>123</c:v>
                </c:pt>
                <c:pt idx="3031">
                  <c:v>123.1</c:v>
                </c:pt>
                <c:pt idx="3032">
                  <c:v>123.2</c:v>
                </c:pt>
                <c:pt idx="3033">
                  <c:v>123.3</c:v>
                </c:pt>
                <c:pt idx="3034">
                  <c:v>123.4</c:v>
                </c:pt>
                <c:pt idx="3035">
                  <c:v>123.5</c:v>
                </c:pt>
                <c:pt idx="3036">
                  <c:v>123.6</c:v>
                </c:pt>
                <c:pt idx="3037">
                  <c:v>123.7</c:v>
                </c:pt>
                <c:pt idx="3038">
                  <c:v>123.8</c:v>
                </c:pt>
                <c:pt idx="3039">
                  <c:v>123.9</c:v>
                </c:pt>
                <c:pt idx="3040">
                  <c:v>124</c:v>
                </c:pt>
                <c:pt idx="3041">
                  <c:v>124.1</c:v>
                </c:pt>
                <c:pt idx="3042">
                  <c:v>124.2</c:v>
                </c:pt>
                <c:pt idx="3043">
                  <c:v>124.3</c:v>
                </c:pt>
                <c:pt idx="3044">
                  <c:v>124.4</c:v>
                </c:pt>
                <c:pt idx="3045">
                  <c:v>124.5</c:v>
                </c:pt>
                <c:pt idx="3046">
                  <c:v>124.6</c:v>
                </c:pt>
                <c:pt idx="3047">
                  <c:v>124.7</c:v>
                </c:pt>
                <c:pt idx="3048">
                  <c:v>124.8</c:v>
                </c:pt>
                <c:pt idx="3049">
                  <c:v>124.9</c:v>
                </c:pt>
                <c:pt idx="3050">
                  <c:v>125</c:v>
                </c:pt>
                <c:pt idx="3051">
                  <c:v>125.1</c:v>
                </c:pt>
                <c:pt idx="3052">
                  <c:v>125.2</c:v>
                </c:pt>
                <c:pt idx="3053">
                  <c:v>125.3</c:v>
                </c:pt>
                <c:pt idx="3054">
                  <c:v>125.4</c:v>
                </c:pt>
                <c:pt idx="3055">
                  <c:v>125.5</c:v>
                </c:pt>
                <c:pt idx="3056">
                  <c:v>125.6</c:v>
                </c:pt>
                <c:pt idx="3057">
                  <c:v>125.7</c:v>
                </c:pt>
                <c:pt idx="3058">
                  <c:v>125.8</c:v>
                </c:pt>
                <c:pt idx="3059">
                  <c:v>125.9</c:v>
                </c:pt>
                <c:pt idx="3060">
                  <c:v>126</c:v>
                </c:pt>
                <c:pt idx="3061">
                  <c:v>126.1</c:v>
                </c:pt>
                <c:pt idx="3062">
                  <c:v>126.2</c:v>
                </c:pt>
                <c:pt idx="3063">
                  <c:v>126.3</c:v>
                </c:pt>
                <c:pt idx="3064">
                  <c:v>126.4</c:v>
                </c:pt>
                <c:pt idx="3065">
                  <c:v>126.5</c:v>
                </c:pt>
                <c:pt idx="3066">
                  <c:v>126.6</c:v>
                </c:pt>
                <c:pt idx="3067">
                  <c:v>126.7</c:v>
                </c:pt>
                <c:pt idx="3068">
                  <c:v>126.8</c:v>
                </c:pt>
                <c:pt idx="3069">
                  <c:v>126.9</c:v>
                </c:pt>
                <c:pt idx="3070">
                  <c:v>127</c:v>
                </c:pt>
                <c:pt idx="3071">
                  <c:v>127.1</c:v>
                </c:pt>
                <c:pt idx="3072">
                  <c:v>127.2</c:v>
                </c:pt>
                <c:pt idx="3073">
                  <c:v>127.3</c:v>
                </c:pt>
                <c:pt idx="3074">
                  <c:v>127.4</c:v>
                </c:pt>
                <c:pt idx="3075">
                  <c:v>127.5</c:v>
                </c:pt>
                <c:pt idx="3076">
                  <c:v>127.6</c:v>
                </c:pt>
                <c:pt idx="3077">
                  <c:v>127.7</c:v>
                </c:pt>
                <c:pt idx="3078">
                  <c:v>127.8</c:v>
                </c:pt>
                <c:pt idx="3079">
                  <c:v>127.9</c:v>
                </c:pt>
                <c:pt idx="3080">
                  <c:v>128</c:v>
                </c:pt>
                <c:pt idx="3081">
                  <c:v>128.1</c:v>
                </c:pt>
                <c:pt idx="3082">
                  <c:v>128.2</c:v>
                </c:pt>
                <c:pt idx="3083">
                  <c:v>128.3</c:v>
                </c:pt>
                <c:pt idx="3084">
                  <c:v>128.4</c:v>
                </c:pt>
                <c:pt idx="3085">
                  <c:v>128.5</c:v>
                </c:pt>
                <c:pt idx="3086">
                  <c:v>128.6</c:v>
                </c:pt>
                <c:pt idx="3087">
                  <c:v>128.7</c:v>
                </c:pt>
                <c:pt idx="3088">
                  <c:v>128.8</c:v>
                </c:pt>
                <c:pt idx="3089">
                  <c:v>128.9</c:v>
                </c:pt>
                <c:pt idx="3090">
                  <c:v>129</c:v>
                </c:pt>
                <c:pt idx="3091">
                  <c:v>129.1</c:v>
                </c:pt>
                <c:pt idx="3092">
                  <c:v>129.2</c:v>
                </c:pt>
                <c:pt idx="3093">
                  <c:v>129.3</c:v>
                </c:pt>
                <c:pt idx="3094">
                  <c:v>129.4</c:v>
                </c:pt>
                <c:pt idx="3095">
                  <c:v>129.5</c:v>
                </c:pt>
                <c:pt idx="3096">
                  <c:v>129.6</c:v>
                </c:pt>
                <c:pt idx="3097">
                  <c:v>129.7</c:v>
                </c:pt>
                <c:pt idx="3098">
                  <c:v>129.8</c:v>
                </c:pt>
                <c:pt idx="3099">
                  <c:v>129.9</c:v>
                </c:pt>
                <c:pt idx="3100">
                  <c:v>130</c:v>
                </c:pt>
                <c:pt idx="3101">
                  <c:v>130.1</c:v>
                </c:pt>
                <c:pt idx="3102">
                  <c:v>130.2</c:v>
                </c:pt>
                <c:pt idx="3103">
                  <c:v>130.3</c:v>
                </c:pt>
                <c:pt idx="3104">
                  <c:v>130.4</c:v>
                </c:pt>
                <c:pt idx="3105">
                  <c:v>130.5</c:v>
                </c:pt>
                <c:pt idx="3106">
                  <c:v>130.6</c:v>
                </c:pt>
                <c:pt idx="3107">
                  <c:v>130.7</c:v>
                </c:pt>
                <c:pt idx="3108">
                  <c:v>130.8</c:v>
                </c:pt>
                <c:pt idx="3109">
                  <c:v>130.9</c:v>
                </c:pt>
                <c:pt idx="3110">
                  <c:v>131</c:v>
                </c:pt>
                <c:pt idx="3111">
                  <c:v>131.1</c:v>
                </c:pt>
                <c:pt idx="3112">
                  <c:v>131.2</c:v>
                </c:pt>
                <c:pt idx="3113">
                  <c:v>131.3</c:v>
                </c:pt>
                <c:pt idx="3114">
                  <c:v>131.4</c:v>
                </c:pt>
                <c:pt idx="3115">
                  <c:v>131.5</c:v>
                </c:pt>
                <c:pt idx="3116">
                  <c:v>131.6</c:v>
                </c:pt>
                <c:pt idx="3117">
                  <c:v>131.7</c:v>
                </c:pt>
                <c:pt idx="3118">
                  <c:v>131.8</c:v>
                </c:pt>
                <c:pt idx="3119">
                  <c:v>131.9</c:v>
                </c:pt>
                <c:pt idx="3120">
                  <c:v>132</c:v>
                </c:pt>
                <c:pt idx="3121">
                  <c:v>132.1</c:v>
                </c:pt>
                <c:pt idx="3122">
                  <c:v>132.2</c:v>
                </c:pt>
                <c:pt idx="3123">
                  <c:v>132.3</c:v>
                </c:pt>
                <c:pt idx="3124">
                  <c:v>132.4</c:v>
                </c:pt>
                <c:pt idx="3125">
                  <c:v>132.5</c:v>
                </c:pt>
                <c:pt idx="3126">
                  <c:v>132.6</c:v>
                </c:pt>
                <c:pt idx="3127">
                  <c:v>132.7</c:v>
                </c:pt>
                <c:pt idx="3128">
                  <c:v>132.8</c:v>
                </c:pt>
                <c:pt idx="3129">
                  <c:v>132.9</c:v>
                </c:pt>
                <c:pt idx="3130">
                  <c:v>133</c:v>
                </c:pt>
                <c:pt idx="3131">
                  <c:v>133.1</c:v>
                </c:pt>
                <c:pt idx="3132">
                  <c:v>133.2</c:v>
                </c:pt>
                <c:pt idx="3133">
                  <c:v>133.3</c:v>
                </c:pt>
                <c:pt idx="3134">
                  <c:v>133.4</c:v>
                </c:pt>
                <c:pt idx="3135">
                  <c:v>133.5</c:v>
                </c:pt>
                <c:pt idx="3136">
                  <c:v>133.6</c:v>
                </c:pt>
                <c:pt idx="3137">
                  <c:v>133.7</c:v>
                </c:pt>
                <c:pt idx="3138">
                  <c:v>133.8</c:v>
                </c:pt>
                <c:pt idx="3139">
                  <c:v>133.9</c:v>
                </c:pt>
                <c:pt idx="3140">
                  <c:v>134</c:v>
                </c:pt>
                <c:pt idx="3141">
                  <c:v>134.1</c:v>
                </c:pt>
                <c:pt idx="3142">
                  <c:v>134.2</c:v>
                </c:pt>
                <c:pt idx="3143">
                  <c:v>134.3</c:v>
                </c:pt>
                <c:pt idx="3144">
                  <c:v>134.4</c:v>
                </c:pt>
                <c:pt idx="3145">
                  <c:v>134.5</c:v>
                </c:pt>
                <c:pt idx="3146">
                  <c:v>134.6</c:v>
                </c:pt>
                <c:pt idx="3147">
                  <c:v>134.7</c:v>
                </c:pt>
                <c:pt idx="3148">
                  <c:v>134.8</c:v>
                </c:pt>
                <c:pt idx="3149">
                  <c:v>134.9</c:v>
                </c:pt>
                <c:pt idx="3150">
                  <c:v>135</c:v>
                </c:pt>
                <c:pt idx="3151">
                  <c:v>135.1</c:v>
                </c:pt>
                <c:pt idx="3152">
                  <c:v>135.2</c:v>
                </c:pt>
                <c:pt idx="3153">
                  <c:v>135.3</c:v>
                </c:pt>
                <c:pt idx="3154">
                  <c:v>135.4</c:v>
                </c:pt>
                <c:pt idx="3155">
                  <c:v>135.5</c:v>
                </c:pt>
                <c:pt idx="3156">
                  <c:v>135.6</c:v>
                </c:pt>
                <c:pt idx="3157">
                  <c:v>135.7</c:v>
                </c:pt>
                <c:pt idx="3158">
                  <c:v>135.8</c:v>
                </c:pt>
                <c:pt idx="3159">
                  <c:v>135.9</c:v>
                </c:pt>
                <c:pt idx="3160">
                  <c:v>136</c:v>
                </c:pt>
                <c:pt idx="3161">
                  <c:v>136.1</c:v>
                </c:pt>
                <c:pt idx="3162">
                  <c:v>136.2</c:v>
                </c:pt>
                <c:pt idx="3163">
                  <c:v>136.3</c:v>
                </c:pt>
                <c:pt idx="3164">
                  <c:v>136.4</c:v>
                </c:pt>
                <c:pt idx="3165">
                  <c:v>136.5</c:v>
                </c:pt>
                <c:pt idx="3166">
                  <c:v>136.6</c:v>
                </c:pt>
                <c:pt idx="3167">
                  <c:v>136.7</c:v>
                </c:pt>
                <c:pt idx="3168">
                  <c:v>136.8</c:v>
                </c:pt>
                <c:pt idx="3169">
                  <c:v>136.9</c:v>
                </c:pt>
                <c:pt idx="3170">
                  <c:v>137</c:v>
                </c:pt>
                <c:pt idx="3171">
                  <c:v>137.1</c:v>
                </c:pt>
                <c:pt idx="3172">
                  <c:v>137.2</c:v>
                </c:pt>
                <c:pt idx="3173">
                  <c:v>137.3</c:v>
                </c:pt>
                <c:pt idx="3174">
                  <c:v>137.4</c:v>
                </c:pt>
                <c:pt idx="3175">
                  <c:v>137.5</c:v>
                </c:pt>
                <c:pt idx="3176">
                  <c:v>137.6</c:v>
                </c:pt>
                <c:pt idx="3177">
                  <c:v>137.7</c:v>
                </c:pt>
                <c:pt idx="3178">
                  <c:v>137.8</c:v>
                </c:pt>
                <c:pt idx="3179">
                  <c:v>137.9</c:v>
                </c:pt>
                <c:pt idx="3180">
                  <c:v>138</c:v>
                </c:pt>
                <c:pt idx="3181">
                  <c:v>138.1</c:v>
                </c:pt>
                <c:pt idx="3182">
                  <c:v>138.2</c:v>
                </c:pt>
                <c:pt idx="3183">
                  <c:v>138.3</c:v>
                </c:pt>
                <c:pt idx="3184">
                  <c:v>138.4</c:v>
                </c:pt>
                <c:pt idx="3185">
                  <c:v>138.5</c:v>
                </c:pt>
                <c:pt idx="3186">
                  <c:v>138.6</c:v>
                </c:pt>
                <c:pt idx="3187">
                  <c:v>138.7</c:v>
                </c:pt>
                <c:pt idx="3188">
                  <c:v>138.8</c:v>
                </c:pt>
                <c:pt idx="3189">
                  <c:v>138.9</c:v>
                </c:pt>
                <c:pt idx="3190">
                  <c:v>139</c:v>
                </c:pt>
                <c:pt idx="3191">
                  <c:v>139.1</c:v>
                </c:pt>
                <c:pt idx="3192">
                  <c:v>139.2</c:v>
                </c:pt>
                <c:pt idx="3193">
                  <c:v>139.3</c:v>
                </c:pt>
                <c:pt idx="3194">
                  <c:v>139.4</c:v>
                </c:pt>
                <c:pt idx="3195">
                  <c:v>139.5</c:v>
                </c:pt>
                <c:pt idx="3196">
                  <c:v>139.6</c:v>
                </c:pt>
                <c:pt idx="3197">
                  <c:v>139.7</c:v>
                </c:pt>
                <c:pt idx="3198">
                  <c:v>139.8</c:v>
                </c:pt>
                <c:pt idx="3199">
                  <c:v>139.9</c:v>
                </c:pt>
                <c:pt idx="3200">
                  <c:v>140</c:v>
                </c:pt>
                <c:pt idx="3201">
                  <c:v>140.1</c:v>
                </c:pt>
                <c:pt idx="3202">
                  <c:v>140.2</c:v>
                </c:pt>
                <c:pt idx="3203">
                  <c:v>140.3</c:v>
                </c:pt>
                <c:pt idx="3204">
                  <c:v>140.4</c:v>
                </c:pt>
                <c:pt idx="3205">
                  <c:v>140.5</c:v>
                </c:pt>
                <c:pt idx="3206">
                  <c:v>140.6</c:v>
                </c:pt>
                <c:pt idx="3207">
                  <c:v>140.7</c:v>
                </c:pt>
                <c:pt idx="3208">
                  <c:v>140.8</c:v>
                </c:pt>
                <c:pt idx="3209">
                  <c:v>140.9</c:v>
                </c:pt>
                <c:pt idx="3210">
                  <c:v>141</c:v>
                </c:pt>
                <c:pt idx="3211">
                  <c:v>141.1</c:v>
                </c:pt>
                <c:pt idx="3212">
                  <c:v>141.2</c:v>
                </c:pt>
                <c:pt idx="3213">
                  <c:v>141.3</c:v>
                </c:pt>
                <c:pt idx="3214">
                  <c:v>141.4</c:v>
                </c:pt>
                <c:pt idx="3215">
                  <c:v>141.5</c:v>
                </c:pt>
                <c:pt idx="3216">
                  <c:v>141.6</c:v>
                </c:pt>
                <c:pt idx="3217">
                  <c:v>141.7</c:v>
                </c:pt>
                <c:pt idx="3218">
                  <c:v>141.8</c:v>
                </c:pt>
                <c:pt idx="3219">
                  <c:v>141.9</c:v>
                </c:pt>
                <c:pt idx="3220">
                  <c:v>142</c:v>
                </c:pt>
                <c:pt idx="3221">
                  <c:v>142.1</c:v>
                </c:pt>
                <c:pt idx="3222">
                  <c:v>142.2</c:v>
                </c:pt>
                <c:pt idx="3223">
                  <c:v>142.3</c:v>
                </c:pt>
                <c:pt idx="3224">
                  <c:v>142.4</c:v>
                </c:pt>
                <c:pt idx="3225">
                  <c:v>142.5</c:v>
                </c:pt>
                <c:pt idx="3226">
                  <c:v>142.6</c:v>
                </c:pt>
                <c:pt idx="3227">
                  <c:v>142.7</c:v>
                </c:pt>
                <c:pt idx="3228">
                  <c:v>142.8</c:v>
                </c:pt>
                <c:pt idx="3229">
                  <c:v>142.9</c:v>
                </c:pt>
                <c:pt idx="3230">
                  <c:v>143</c:v>
                </c:pt>
                <c:pt idx="3231">
                  <c:v>143.1</c:v>
                </c:pt>
                <c:pt idx="3232">
                  <c:v>143.2</c:v>
                </c:pt>
                <c:pt idx="3233">
                  <c:v>143.3</c:v>
                </c:pt>
                <c:pt idx="3234">
                  <c:v>143.4</c:v>
                </c:pt>
                <c:pt idx="3235">
                  <c:v>143.5</c:v>
                </c:pt>
                <c:pt idx="3236">
                  <c:v>143.6</c:v>
                </c:pt>
                <c:pt idx="3237">
                  <c:v>143.7</c:v>
                </c:pt>
                <c:pt idx="3238">
                  <c:v>143.8</c:v>
                </c:pt>
                <c:pt idx="3239">
                  <c:v>143.9</c:v>
                </c:pt>
                <c:pt idx="3240">
                  <c:v>144</c:v>
                </c:pt>
                <c:pt idx="3241">
                  <c:v>144.1</c:v>
                </c:pt>
                <c:pt idx="3242">
                  <c:v>144.2</c:v>
                </c:pt>
                <c:pt idx="3243">
                  <c:v>144.3</c:v>
                </c:pt>
                <c:pt idx="3244">
                  <c:v>144.4</c:v>
                </c:pt>
                <c:pt idx="3245">
                  <c:v>144.5</c:v>
                </c:pt>
                <c:pt idx="3246">
                  <c:v>144.6</c:v>
                </c:pt>
                <c:pt idx="3247">
                  <c:v>144.7</c:v>
                </c:pt>
                <c:pt idx="3248">
                  <c:v>144.8</c:v>
                </c:pt>
                <c:pt idx="3249">
                  <c:v>144.9</c:v>
                </c:pt>
                <c:pt idx="3250">
                  <c:v>145</c:v>
                </c:pt>
                <c:pt idx="3251">
                  <c:v>145.1</c:v>
                </c:pt>
                <c:pt idx="3252">
                  <c:v>145.2</c:v>
                </c:pt>
                <c:pt idx="3253">
                  <c:v>145.3</c:v>
                </c:pt>
                <c:pt idx="3254">
                  <c:v>145.4</c:v>
                </c:pt>
                <c:pt idx="3255">
                  <c:v>145.5</c:v>
                </c:pt>
                <c:pt idx="3256">
                  <c:v>145.6</c:v>
                </c:pt>
                <c:pt idx="3257">
                  <c:v>145.7</c:v>
                </c:pt>
                <c:pt idx="3258">
                  <c:v>145.8</c:v>
                </c:pt>
                <c:pt idx="3259">
                  <c:v>145.9</c:v>
                </c:pt>
                <c:pt idx="3260">
                  <c:v>146</c:v>
                </c:pt>
                <c:pt idx="3261">
                  <c:v>146.1</c:v>
                </c:pt>
                <c:pt idx="3262">
                  <c:v>146.2</c:v>
                </c:pt>
                <c:pt idx="3263">
                  <c:v>146.3</c:v>
                </c:pt>
                <c:pt idx="3264">
                  <c:v>146.4</c:v>
                </c:pt>
                <c:pt idx="3265">
                  <c:v>146.5</c:v>
                </c:pt>
                <c:pt idx="3266">
                  <c:v>146.6</c:v>
                </c:pt>
                <c:pt idx="3267">
                  <c:v>146.7</c:v>
                </c:pt>
                <c:pt idx="3268">
                  <c:v>146.8</c:v>
                </c:pt>
                <c:pt idx="3269">
                  <c:v>146.9</c:v>
                </c:pt>
                <c:pt idx="3270">
                  <c:v>147</c:v>
                </c:pt>
                <c:pt idx="3271">
                  <c:v>147.1</c:v>
                </c:pt>
                <c:pt idx="3272">
                  <c:v>147.2</c:v>
                </c:pt>
                <c:pt idx="3273">
                  <c:v>147.3</c:v>
                </c:pt>
                <c:pt idx="3274">
                  <c:v>147.4</c:v>
                </c:pt>
                <c:pt idx="3275">
                  <c:v>147.5</c:v>
                </c:pt>
                <c:pt idx="3276">
                  <c:v>147.6</c:v>
                </c:pt>
                <c:pt idx="3277">
                  <c:v>147.7</c:v>
                </c:pt>
                <c:pt idx="3278">
                  <c:v>147.8</c:v>
                </c:pt>
                <c:pt idx="3279">
                  <c:v>147.9</c:v>
                </c:pt>
                <c:pt idx="3280">
                  <c:v>148</c:v>
                </c:pt>
                <c:pt idx="3281">
                  <c:v>148.1</c:v>
                </c:pt>
                <c:pt idx="3282">
                  <c:v>148.2</c:v>
                </c:pt>
                <c:pt idx="3283">
                  <c:v>148.3</c:v>
                </c:pt>
                <c:pt idx="3284">
                  <c:v>148.4</c:v>
                </c:pt>
                <c:pt idx="3285">
                  <c:v>148.5</c:v>
                </c:pt>
                <c:pt idx="3286">
                  <c:v>148.6</c:v>
                </c:pt>
                <c:pt idx="3287">
                  <c:v>148.7</c:v>
                </c:pt>
                <c:pt idx="3288">
                  <c:v>148.8</c:v>
                </c:pt>
                <c:pt idx="3289">
                  <c:v>148.9</c:v>
                </c:pt>
                <c:pt idx="3290">
                  <c:v>149</c:v>
                </c:pt>
                <c:pt idx="3291">
                  <c:v>149.1</c:v>
                </c:pt>
                <c:pt idx="3292">
                  <c:v>149.2</c:v>
                </c:pt>
                <c:pt idx="3293">
                  <c:v>149.3</c:v>
                </c:pt>
                <c:pt idx="3294">
                  <c:v>149.4</c:v>
                </c:pt>
                <c:pt idx="3295">
                  <c:v>149.5</c:v>
                </c:pt>
                <c:pt idx="3296">
                  <c:v>149.6</c:v>
                </c:pt>
                <c:pt idx="3297">
                  <c:v>149.7</c:v>
                </c:pt>
                <c:pt idx="3298">
                  <c:v>149.8</c:v>
                </c:pt>
                <c:pt idx="3299">
                  <c:v>149.9</c:v>
                </c:pt>
                <c:pt idx="3300">
                  <c:v>150</c:v>
                </c:pt>
                <c:pt idx="3301">
                  <c:v>150.1</c:v>
                </c:pt>
                <c:pt idx="3302">
                  <c:v>150.2</c:v>
                </c:pt>
                <c:pt idx="3303">
                  <c:v>150.3</c:v>
                </c:pt>
                <c:pt idx="3304">
                  <c:v>150.4</c:v>
                </c:pt>
                <c:pt idx="3305">
                  <c:v>150.5</c:v>
                </c:pt>
                <c:pt idx="3306">
                  <c:v>150.6</c:v>
                </c:pt>
                <c:pt idx="3307">
                  <c:v>150.7</c:v>
                </c:pt>
                <c:pt idx="3308">
                  <c:v>150.8</c:v>
                </c:pt>
                <c:pt idx="3309">
                  <c:v>150.9</c:v>
                </c:pt>
                <c:pt idx="3310">
                  <c:v>151</c:v>
                </c:pt>
                <c:pt idx="3311">
                  <c:v>151.1</c:v>
                </c:pt>
                <c:pt idx="3312">
                  <c:v>151.2</c:v>
                </c:pt>
                <c:pt idx="3313">
                  <c:v>151.3</c:v>
                </c:pt>
                <c:pt idx="3314">
                  <c:v>151.4</c:v>
                </c:pt>
                <c:pt idx="3315">
                  <c:v>151.5</c:v>
                </c:pt>
                <c:pt idx="3316">
                  <c:v>151.6</c:v>
                </c:pt>
                <c:pt idx="3317">
                  <c:v>151.7</c:v>
                </c:pt>
                <c:pt idx="3318">
                  <c:v>151.8</c:v>
                </c:pt>
                <c:pt idx="3319">
                  <c:v>151.9</c:v>
                </c:pt>
                <c:pt idx="3320">
                  <c:v>152</c:v>
                </c:pt>
                <c:pt idx="3321">
                  <c:v>152.1</c:v>
                </c:pt>
                <c:pt idx="3322">
                  <c:v>152.2</c:v>
                </c:pt>
                <c:pt idx="3323">
                  <c:v>152.3</c:v>
                </c:pt>
                <c:pt idx="3324">
                  <c:v>152.4</c:v>
                </c:pt>
                <c:pt idx="3325">
                  <c:v>152.5</c:v>
                </c:pt>
                <c:pt idx="3326">
                  <c:v>152.6</c:v>
                </c:pt>
                <c:pt idx="3327">
                  <c:v>152.7</c:v>
                </c:pt>
                <c:pt idx="3328">
                  <c:v>152.8</c:v>
                </c:pt>
                <c:pt idx="3329">
                  <c:v>152.9</c:v>
                </c:pt>
                <c:pt idx="3330">
                  <c:v>153</c:v>
                </c:pt>
                <c:pt idx="3331">
                  <c:v>153.1</c:v>
                </c:pt>
                <c:pt idx="3332">
                  <c:v>153.2</c:v>
                </c:pt>
                <c:pt idx="3333">
                  <c:v>153.3</c:v>
                </c:pt>
                <c:pt idx="3334">
                  <c:v>153.4</c:v>
                </c:pt>
                <c:pt idx="3335">
                  <c:v>153.5</c:v>
                </c:pt>
                <c:pt idx="3336">
                  <c:v>153.6</c:v>
                </c:pt>
                <c:pt idx="3337">
                  <c:v>153.7</c:v>
                </c:pt>
                <c:pt idx="3338">
                  <c:v>153.8</c:v>
                </c:pt>
                <c:pt idx="3339">
                  <c:v>153.9</c:v>
                </c:pt>
                <c:pt idx="3340">
                  <c:v>154</c:v>
                </c:pt>
                <c:pt idx="3341">
                  <c:v>154.1</c:v>
                </c:pt>
                <c:pt idx="3342">
                  <c:v>154.2</c:v>
                </c:pt>
                <c:pt idx="3343">
                  <c:v>154.3</c:v>
                </c:pt>
                <c:pt idx="3344">
                  <c:v>154.4</c:v>
                </c:pt>
                <c:pt idx="3345">
                  <c:v>154.5</c:v>
                </c:pt>
                <c:pt idx="3346">
                  <c:v>154.6</c:v>
                </c:pt>
                <c:pt idx="3347">
                  <c:v>154.7</c:v>
                </c:pt>
                <c:pt idx="3348">
                  <c:v>154.8</c:v>
                </c:pt>
                <c:pt idx="3349">
                  <c:v>154.9</c:v>
                </c:pt>
                <c:pt idx="3350">
                  <c:v>155</c:v>
                </c:pt>
                <c:pt idx="3351">
                  <c:v>155.1</c:v>
                </c:pt>
                <c:pt idx="3352">
                  <c:v>155.2</c:v>
                </c:pt>
                <c:pt idx="3353">
                  <c:v>155.3</c:v>
                </c:pt>
                <c:pt idx="3354">
                  <c:v>155.4</c:v>
                </c:pt>
                <c:pt idx="3355">
                  <c:v>155.5</c:v>
                </c:pt>
                <c:pt idx="3356">
                  <c:v>155.6</c:v>
                </c:pt>
                <c:pt idx="3357">
                  <c:v>155.7</c:v>
                </c:pt>
                <c:pt idx="3358">
                  <c:v>155.8</c:v>
                </c:pt>
                <c:pt idx="3359">
                  <c:v>155.9</c:v>
                </c:pt>
                <c:pt idx="3360">
                  <c:v>156</c:v>
                </c:pt>
                <c:pt idx="3361">
                  <c:v>156.1</c:v>
                </c:pt>
                <c:pt idx="3362">
                  <c:v>156.2</c:v>
                </c:pt>
                <c:pt idx="3363">
                  <c:v>156.3</c:v>
                </c:pt>
                <c:pt idx="3364">
                  <c:v>156.4</c:v>
                </c:pt>
                <c:pt idx="3365">
                  <c:v>156.5</c:v>
                </c:pt>
                <c:pt idx="3366">
                  <c:v>156.6</c:v>
                </c:pt>
                <c:pt idx="3367">
                  <c:v>156.7</c:v>
                </c:pt>
                <c:pt idx="3368">
                  <c:v>156.8</c:v>
                </c:pt>
                <c:pt idx="3369">
                  <c:v>156.9</c:v>
                </c:pt>
                <c:pt idx="3370">
                  <c:v>157</c:v>
                </c:pt>
                <c:pt idx="3371">
                  <c:v>157.1</c:v>
                </c:pt>
                <c:pt idx="3372">
                  <c:v>157.2</c:v>
                </c:pt>
                <c:pt idx="3373">
                  <c:v>157.3</c:v>
                </c:pt>
                <c:pt idx="3374">
                  <c:v>157.4</c:v>
                </c:pt>
                <c:pt idx="3375">
                  <c:v>157.5</c:v>
                </c:pt>
                <c:pt idx="3376">
                  <c:v>157.6</c:v>
                </c:pt>
                <c:pt idx="3377">
                  <c:v>157.7</c:v>
                </c:pt>
                <c:pt idx="3378">
                  <c:v>157.8</c:v>
                </c:pt>
                <c:pt idx="3379">
                  <c:v>157.9</c:v>
                </c:pt>
                <c:pt idx="3380">
                  <c:v>158</c:v>
                </c:pt>
                <c:pt idx="3381">
                  <c:v>158.1</c:v>
                </c:pt>
                <c:pt idx="3382">
                  <c:v>158.2</c:v>
                </c:pt>
                <c:pt idx="3383">
                  <c:v>158.3</c:v>
                </c:pt>
                <c:pt idx="3384">
                  <c:v>158.4</c:v>
                </c:pt>
                <c:pt idx="3385">
                  <c:v>158.5</c:v>
                </c:pt>
                <c:pt idx="3386">
                  <c:v>158.6</c:v>
                </c:pt>
                <c:pt idx="3387">
                  <c:v>158.7</c:v>
                </c:pt>
                <c:pt idx="3388">
                  <c:v>158.8</c:v>
                </c:pt>
                <c:pt idx="3389">
                  <c:v>158.9</c:v>
                </c:pt>
                <c:pt idx="3390">
                  <c:v>159</c:v>
                </c:pt>
                <c:pt idx="3391">
                  <c:v>159.1</c:v>
                </c:pt>
                <c:pt idx="3392">
                  <c:v>159.2</c:v>
                </c:pt>
                <c:pt idx="3393">
                  <c:v>159.3</c:v>
                </c:pt>
                <c:pt idx="3394">
                  <c:v>159.4</c:v>
                </c:pt>
                <c:pt idx="3395">
                  <c:v>159.5</c:v>
                </c:pt>
                <c:pt idx="3396">
                  <c:v>159.6</c:v>
                </c:pt>
                <c:pt idx="3397">
                  <c:v>159.7</c:v>
                </c:pt>
                <c:pt idx="3398">
                  <c:v>159.8</c:v>
                </c:pt>
                <c:pt idx="3399">
                  <c:v>159.9</c:v>
                </c:pt>
                <c:pt idx="3400">
                  <c:v>160</c:v>
                </c:pt>
                <c:pt idx="3401">
                  <c:v>160.1</c:v>
                </c:pt>
                <c:pt idx="3402">
                  <c:v>160.2</c:v>
                </c:pt>
                <c:pt idx="3403">
                  <c:v>160.3</c:v>
                </c:pt>
                <c:pt idx="3404">
                  <c:v>160.4</c:v>
                </c:pt>
                <c:pt idx="3405">
                  <c:v>160.5</c:v>
                </c:pt>
                <c:pt idx="3406">
                  <c:v>160.6</c:v>
                </c:pt>
                <c:pt idx="3407">
                  <c:v>160.7</c:v>
                </c:pt>
                <c:pt idx="3408">
                  <c:v>160.8</c:v>
                </c:pt>
                <c:pt idx="3409">
                  <c:v>160.9</c:v>
                </c:pt>
                <c:pt idx="3410">
                  <c:v>161</c:v>
                </c:pt>
                <c:pt idx="3411">
                  <c:v>161.1</c:v>
                </c:pt>
                <c:pt idx="3412">
                  <c:v>161.2</c:v>
                </c:pt>
                <c:pt idx="3413">
                  <c:v>161.3</c:v>
                </c:pt>
                <c:pt idx="3414">
                  <c:v>161.4</c:v>
                </c:pt>
                <c:pt idx="3415">
                  <c:v>161.5</c:v>
                </c:pt>
                <c:pt idx="3416">
                  <c:v>161.6</c:v>
                </c:pt>
                <c:pt idx="3417">
                  <c:v>161.7</c:v>
                </c:pt>
                <c:pt idx="3418">
                  <c:v>161.8</c:v>
                </c:pt>
                <c:pt idx="3419">
                  <c:v>161.9</c:v>
                </c:pt>
                <c:pt idx="3420">
                  <c:v>162</c:v>
                </c:pt>
                <c:pt idx="3421">
                  <c:v>162.1</c:v>
                </c:pt>
                <c:pt idx="3422">
                  <c:v>162.2</c:v>
                </c:pt>
                <c:pt idx="3423">
                  <c:v>162.3</c:v>
                </c:pt>
                <c:pt idx="3424">
                  <c:v>162.4</c:v>
                </c:pt>
                <c:pt idx="3425">
                  <c:v>162.5</c:v>
                </c:pt>
                <c:pt idx="3426">
                  <c:v>162.6</c:v>
                </c:pt>
                <c:pt idx="3427">
                  <c:v>162.7</c:v>
                </c:pt>
                <c:pt idx="3428">
                  <c:v>162.8</c:v>
                </c:pt>
                <c:pt idx="3429">
                  <c:v>162.9</c:v>
                </c:pt>
                <c:pt idx="3430">
                  <c:v>163</c:v>
                </c:pt>
                <c:pt idx="3431">
                  <c:v>163.1</c:v>
                </c:pt>
                <c:pt idx="3432">
                  <c:v>163.2</c:v>
                </c:pt>
                <c:pt idx="3433">
                  <c:v>163.3</c:v>
                </c:pt>
                <c:pt idx="3434">
                  <c:v>163.4</c:v>
                </c:pt>
                <c:pt idx="3435">
                  <c:v>163.5</c:v>
                </c:pt>
                <c:pt idx="3436">
                  <c:v>163.6</c:v>
                </c:pt>
                <c:pt idx="3437">
                  <c:v>163.7</c:v>
                </c:pt>
                <c:pt idx="3438">
                  <c:v>163.8</c:v>
                </c:pt>
                <c:pt idx="3439">
                  <c:v>163.9</c:v>
                </c:pt>
                <c:pt idx="3440">
                  <c:v>164</c:v>
                </c:pt>
                <c:pt idx="3441">
                  <c:v>164.1</c:v>
                </c:pt>
                <c:pt idx="3442">
                  <c:v>164.2</c:v>
                </c:pt>
                <c:pt idx="3443">
                  <c:v>164.3</c:v>
                </c:pt>
                <c:pt idx="3444">
                  <c:v>164.4</c:v>
                </c:pt>
                <c:pt idx="3445">
                  <c:v>164.5</c:v>
                </c:pt>
                <c:pt idx="3446">
                  <c:v>164.6</c:v>
                </c:pt>
                <c:pt idx="3447">
                  <c:v>164.7</c:v>
                </c:pt>
                <c:pt idx="3448">
                  <c:v>164.8</c:v>
                </c:pt>
                <c:pt idx="3449">
                  <c:v>164.9</c:v>
                </c:pt>
                <c:pt idx="3450">
                  <c:v>165</c:v>
                </c:pt>
                <c:pt idx="3451">
                  <c:v>165.1</c:v>
                </c:pt>
                <c:pt idx="3452">
                  <c:v>165.2</c:v>
                </c:pt>
                <c:pt idx="3453">
                  <c:v>165.3</c:v>
                </c:pt>
                <c:pt idx="3454">
                  <c:v>165.4</c:v>
                </c:pt>
                <c:pt idx="3455">
                  <c:v>165.5</c:v>
                </c:pt>
                <c:pt idx="3456">
                  <c:v>165.6</c:v>
                </c:pt>
                <c:pt idx="3457">
                  <c:v>165.7</c:v>
                </c:pt>
                <c:pt idx="3458">
                  <c:v>165.8</c:v>
                </c:pt>
                <c:pt idx="3459">
                  <c:v>165.9</c:v>
                </c:pt>
                <c:pt idx="3460">
                  <c:v>166</c:v>
                </c:pt>
                <c:pt idx="3461">
                  <c:v>166.1</c:v>
                </c:pt>
                <c:pt idx="3462">
                  <c:v>166.2</c:v>
                </c:pt>
                <c:pt idx="3463">
                  <c:v>166.3</c:v>
                </c:pt>
                <c:pt idx="3464">
                  <c:v>166.4</c:v>
                </c:pt>
                <c:pt idx="3465">
                  <c:v>166.5</c:v>
                </c:pt>
                <c:pt idx="3466">
                  <c:v>166.6</c:v>
                </c:pt>
                <c:pt idx="3467">
                  <c:v>166.7</c:v>
                </c:pt>
                <c:pt idx="3468">
                  <c:v>166.8</c:v>
                </c:pt>
                <c:pt idx="3469">
                  <c:v>166.9</c:v>
                </c:pt>
                <c:pt idx="3470">
                  <c:v>167</c:v>
                </c:pt>
                <c:pt idx="3471">
                  <c:v>167.1</c:v>
                </c:pt>
                <c:pt idx="3472">
                  <c:v>167.2</c:v>
                </c:pt>
                <c:pt idx="3473">
                  <c:v>167.3</c:v>
                </c:pt>
                <c:pt idx="3474">
                  <c:v>167.4</c:v>
                </c:pt>
                <c:pt idx="3475">
                  <c:v>167.5</c:v>
                </c:pt>
                <c:pt idx="3476">
                  <c:v>167.6</c:v>
                </c:pt>
                <c:pt idx="3477">
                  <c:v>167.7</c:v>
                </c:pt>
                <c:pt idx="3478">
                  <c:v>167.8</c:v>
                </c:pt>
                <c:pt idx="3479">
                  <c:v>167.9</c:v>
                </c:pt>
                <c:pt idx="3480">
                  <c:v>168</c:v>
                </c:pt>
                <c:pt idx="3481">
                  <c:v>168.1</c:v>
                </c:pt>
                <c:pt idx="3482">
                  <c:v>168.2</c:v>
                </c:pt>
                <c:pt idx="3483">
                  <c:v>168.3</c:v>
                </c:pt>
                <c:pt idx="3484">
                  <c:v>168.4</c:v>
                </c:pt>
                <c:pt idx="3485">
                  <c:v>168.5</c:v>
                </c:pt>
                <c:pt idx="3486">
                  <c:v>168.6</c:v>
                </c:pt>
                <c:pt idx="3487">
                  <c:v>168.7</c:v>
                </c:pt>
                <c:pt idx="3488">
                  <c:v>168.8</c:v>
                </c:pt>
                <c:pt idx="3489">
                  <c:v>168.9</c:v>
                </c:pt>
                <c:pt idx="3490">
                  <c:v>169</c:v>
                </c:pt>
                <c:pt idx="3491">
                  <c:v>169.1</c:v>
                </c:pt>
                <c:pt idx="3492">
                  <c:v>169.2</c:v>
                </c:pt>
                <c:pt idx="3493">
                  <c:v>169.3</c:v>
                </c:pt>
                <c:pt idx="3494">
                  <c:v>169.4</c:v>
                </c:pt>
                <c:pt idx="3495">
                  <c:v>169.5</c:v>
                </c:pt>
                <c:pt idx="3496">
                  <c:v>169.6</c:v>
                </c:pt>
                <c:pt idx="3497">
                  <c:v>169.7</c:v>
                </c:pt>
                <c:pt idx="3498">
                  <c:v>169.8</c:v>
                </c:pt>
                <c:pt idx="3499">
                  <c:v>169.9</c:v>
                </c:pt>
                <c:pt idx="3500">
                  <c:v>170</c:v>
                </c:pt>
                <c:pt idx="3501">
                  <c:v>170.1</c:v>
                </c:pt>
                <c:pt idx="3502">
                  <c:v>170.2</c:v>
                </c:pt>
                <c:pt idx="3503">
                  <c:v>170.3</c:v>
                </c:pt>
                <c:pt idx="3504">
                  <c:v>170.4</c:v>
                </c:pt>
                <c:pt idx="3505">
                  <c:v>170.5</c:v>
                </c:pt>
                <c:pt idx="3506">
                  <c:v>170.6</c:v>
                </c:pt>
                <c:pt idx="3507">
                  <c:v>170.7</c:v>
                </c:pt>
                <c:pt idx="3508">
                  <c:v>170.8</c:v>
                </c:pt>
                <c:pt idx="3509">
                  <c:v>170.9</c:v>
                </c:pt>
                <c:pt idx="3510">
                  <c:v>171</c:v>
                </c:pt>
                <c:pt idx="3511">
                  <c:v>171.1</c:v>
                </c:pt>
                <c:pt idx="3512">
                  <c:v>171.2</c:v>
                </c:pt>
                <c:pt idx="3513">
                  <c:v>171.3</c:v>
                </c:pt>
                <c:pt idx="3514">
                  <c:v>171.4</c:v>
                </c:pt>
                <c:pt idx="3515">
                  <c:v>171.5</c:v>
                </c:pt>
                <c:pt idx="3516">
                  <c:v>171.6</c:v>
                </c:pt>
                <c:pt idx="3517">
                  <c:v>171.7</c:v>
                </c:pt>
                <c:pt idx="3518">
                  <c:v>171.8</c:v>
                </c:pt>
                <c:pt idx="3519">
                  <c:v>171.9</c:v>
                </c:pt>
                <c:pt idx="3520">
                  <c:v>172</c:v>
                </c:pt>
                <c:pt idx="3521">
                  <c:v>172.1</c:v>
                </c:pt>
                <c:pt idx="3522">
                  <c:v>172.2</c:v>
                </c:pt>
                <c:pt idx="3523">
                  <c:v>172.3</c:v>
                </c:pt>
                <c:pt idx="3524">
                  <c:v>172.4</c:v>
                </c:pt>
                <c:pt idx="3525">
                  <c:v>172.5</c:v>
                </c:pt>
                <c:pt idx="3526">
                  <c:v>172.6</c:v>
                </c:pt>
                <c:pt idx="3527">
                  <c:v>172.7</c:v>
                </c:pt>
                <c:pt idx="3528">
                  <c:v>172.8</c:v>
                </c:pt>
                <c:pt idx="3529">
                  <c:v>172.9</c:v>
                </c:pt>
                <c:pt idx="3530">
                  <c:v>173</c:v>
                </c:pt>
                <c:pt idx="3531">
                  <c:v>173.1</c:v>
                </c:pt>
                <c:pt idx="3532">
                  <c:v>173.2</c:v>
                </c:pt>
                <c:pt idx="3533">
                  <c:v>173.3</c:v>
                </c:pt>
                <c:pt idx="3534">
                  <c:v>173.4</c:v>
                </c:pt>
                <c:pt idx="3535">
                  <c:v>173.5</c:v>
                </c:pt>
                <c:pt idx="3536">
                  <c:v>173.6</c:v>
                </c:pt>
                <c:pt idx="3537">
                  <c:v>173.7</c:v>
                </c:pt>
                <c:pt idx="3538">
                  <c:v>173.8</c:v>
                </c:pt>
                <c:pt idx="3539">
                  <c:v>173.9</c:v>
                </c:pt>
                <c:pt idx="3540">
                  <c:v>174</c:v>
                </c:pt>
                <c:pt idx="3541">
                  <c:v>174.1</c:v>
                </c:pt>
                <c:pt idx="3542">
                  <c:v>174.2</c:v>
                </c:pt>
                <c:pt idx="3543">
                  <c:v>174.3</c:v>
                </c:pt>
                <c:pt idx="3544">
                  <c:v>174.4</c:v>
                </c:pt>
                <c:pt idx="3545">
                  <c:v>174.5</c:v>
                </c:pt>
                <c:pt idx="3546">
                  <c:v>174.6</c:v>
                </c:pt>
                <c:pt idx="3547">
                  <c:v>174.7</c:v>
                </c:pt>
                <c:pt idx="3548">
                  <c:v>174.8</c:v>
                </c:pt>
                <c:pt idx="3549">
                  <c:v>174.9</c:v>
                </c:pt>
                <c:pt idx="3550">
                  <c:v>175</c:v>
                </c:pt>
                <c:pt idx="3551">
                  <c:v>175.1</c:v>
                </c:pt>
                <c:pt idx="3552">
                  <c:v>175.2</c:v>
                </c:pt>
                <c:pt idx="3553">
                  <c:v>175.3</c:v>
                </c:pt>
                <c:pt idx="3554">
                  <c:v>175.4</c:v>
                </c:pt>
                <c:pt idx="3555">
                  <c:v>175.5</c:v>
                </c:pt>
                <c:pt idx="3556">
                  <c:v>175.6</c:v>
                </c:pt>
                <c:pt idx="3557">
                  <c:v>175.7</c:v>
                </c:pt>
                <c:pt idx="3558">
                  <c:v>175.8</c:v>
                </c:pt>
                <c:pt idx="3559">
                  <c:v>175.9</c:v>
                </c:pt>
                <c:pt idx="3560">
                  <c:v>176</c:v>
                </c:pt>
                <c:pt idx="3561">
                  <c:v>176.1</c:v>
                </c:pt>
                <c:pt idx="3562">
                  <c:v>176.2</c:v>
                </c:pt>
                <c:pt idx="3563">
                  <c:v>176.3</c:v>
                </c:pt>
                <c:pt idx="3564">
                  <c:v>176.4</c:v>
                </c:pt>
                <c:pt idx="3565">
                  <c:v>176.5</c:v>
                </c:pt>
                <c:pt idx="3566">
                  <c:v>176.6</c:v>
                </c:pt>
                <c:pt idx="3567">
                  <c:v>176.7</c:v>
                </c:pt>
                <c:pt idx="3568">
                  <c:v>176.8</c:v>
                </c:pt>
                <c:pt idx="3569">
                  <c:v>176.9</c:v>
                </c:pt>
                <c:pt idx="3570">
                  <c:v>177</c:v>
                </c:pt>
                <c:pt idx="3571">
                  <c:v>177.1</c:v>
                </c:pt>
                <c:pt idx="3572">
                  <c:v>177.2</c:v>
                </c:pt>
                <c:pt idx="3573">
                  <c:v>177.3</c:v>
                </c:pt>
                <c:pt idx="3574">
                  <c:v>177.4</c:v>
                </c:pt>
                <c:pt idx="3575">
                  <c:v>177.5</c:v>
                </c:pt>
                <c:pt idx="3576">
                  <c:v>177.6</c:v>
                </c:pt>
                <c:pt idx="3577">
                  <c:v>177.7</c:v>
                </c:pt>
                <c:pt idx="3578">
                  <c:v>177.8</c:v>
                </c:pt>
                <c:pt idx="3579">
                  <c:v>177.9</c:v>
                </c:pt>
                <c:pt idx="3580">
                  <c:v>178</c:v>
                </c:pt>
                <c:pt idx="3581">
                  <c:v>178.1</c:v>
                </c:pt>
                <c:pt idx="3582">
                  <c:v>178.2</c:v>
                </c:pt>
                <c:pt idx="3583">
                  <c:v>178.3</c:v>
                </c:pt>
                <c:pt idx="3584">
                  <c:v>178.4</c:v>
                </c:pt>
                <c:pt idx="3585">
                  <c:v>178.5</c:v>
                </c:pt>
                <c:pt idx="3586">
                  <c:v>178.6</c:v>
                </c:pt>
                <c:pt idx="3587">
                  <c:v>178.7</c:v>
                </c:pt>
                <c:pt idx="3588">
                  <c:v>178.8</c:v>
                </c:pt>
                <c:pt idx="3589">
                  <c:v>178.9</c:v>
                </c:pt>
                <c:pt idx="3590">
                  <c:v>179</c:v>
                </c:pt>
                <c:pt idx="3591">
                  <c:v>179.1</c:v>
                </c:pt>
                <c:pt idx="3592">
                  <c:v>179.2</c:v>
                </c:pt>
                <c:pt idx="3593">
                  <c:v>179.3</c:v>
                </c:pt>
                <c:pt idx="3594">
                  <c:v>179.4</c:v>
                </c:pt>
                <c:pt idx="3595">
                  <c:v>179.5</c:v>
                </c:pt>
                <c:pt idx="3596">
                  <c:v>179.6</c:v>
                </c:pt>
                <c:pt idx="3597">
                  <c:v>179.7</c:v>
                </c:pt>
                <c:pt idx="3598">
                  <c:v>179.8</c:v>
                </c:pt>
                <c:pt idx="3599">
                  <c:v>179.9</c:v>
                </c:pt>
                <c:pt idx="3600">
                  <c:v>180</c:v>
                </c:pt>
                <c:pt idx="3601">
                  <c:v>次の級</c:v>
                </c:pt>
              </c:strCache>
            </c:strRef>
          </c:cat>
          <c:val>
            <c:numRef>
              <c:f>Sheet8!$B$2:$B$3603</c:f>
              <c:numCache>
                <c:formatCode>General</c:formatCode>
                <c:ptCount val="3602"/>
                <c:pt idx="0">
                  <c:v>0</c:v>
                </c:pt>
                <c:pt idx="1">
                  <c:v>0</c:v>
                </c:pt>
                <c:pt idx="2">
                  <c:v>0</c:v>
                </c:pt>
                <c:pt idx="3">
                  <c:v>0</c:v>
                </c:pt>
                <c:pt idx="4">
                  <c:v>0</c:v>
                </c:pt>
                <c:pt idx="5">
                  <c:v>0</c:v>
                </c:pt>
                <c:pt idx="6">
                  <c:v>1</c:v>
                </c:pt>
                <c:pt idx="7">
                  <c:v>0</c:v>
                </c:pt>
                <c:pt idx="8">
                  <c:v>0</c:v>
                </c:pt>
                <c:pt idx="9">
                  <c:v>0</c:v>
                </c:pt>
                <c:pt idx="10">
                  <c:v>0</c:v>
                </c:pt>
                <c:pt idx="11">
                  <c:v>0</c:v>
                </c:pt>
                <c:pt idx="12">
                  <c:v>0</c:v>
                </c:pt>
                <c:pt idx="13">
                  <c:v>0</c:v>
                </c:pt>
                <c:pt idx="14">
                  <c:v>0</c:v>
                </c:pt>
                <c:pt idx="15">
                  <c:v>0</c:v>
                </c:pt>
                <c:pt idx="16">
                  <c:v>0</c:v>
                </c:pt>
                <c:pt idx="17">
                  <c:v>0</c:v>
                </c:pt>
                <c:pt idx="18">
                  <c:v>0</c:v>
                </c:pt>
                <c:pt idx="19">
                  <c:v>0</c:v>
                </c:pt>
                <c:pt idx="20">
                  <c:v>1</c:v>
                </c:pt>
                <c:pt idx="21">
                  <c:v>0</c:v>
                </c:pt>
                <c:pt idx="22">
                  <c:v>0</c:v>
                </c:pt>
                <c:pt idx="23">
                  <c:v>0</c:v>
                </c:pt>
                <c:pt idx="24">
                  <c:v>0</c:v>
                </c:pt>
                <c:pt idx="25">
                  <c:v>0</c:v>
                </c:pt>
                <c:pt idx="26">
                  <c:v>0</c:v>
                </c:pt>
                <c:pt idx="27">
                  <c:v>1</c:v>
                </c:pt>
                <c:pt idx="28">
                  <c:v>0</c:v>
                </c:pt>
                <c:pt idx="29">
                  <c:v>1</c:v>
                </c:pt>
                <c:pt idx="30">
                  <c:v>0</c:v>
                </c:pt>
                <c:pt idx="31">
                  <c:v>0</c:v>
                </c:pt>
                <c:pt idx="32">
                  <c:v>0</c:v>
                </c:pt>
                <c:pt idx="33">
                  <c:v>0</c:v>
                </c:pt>
                <c:pt idx="34">
                  <c:v>0</c:v>
                </c:pt>
                <c:pt idx="35">
                  <c:v>0</c:v>
                </c:pt>
                <c:pt idx="36">
                  <c:v>0</c:v>
                </c:pt>
                <c:pt idx="37">
                  <c:v>0</c:v>
                </c:pt>
                <c:pt idx="38">
                  <c:v>0</c:v>
                </c:pt>
                <c:pt idx="39">
                  <c:v>0</c:v>
                </c:pt>
                <c:pt idx="40">
                  <c:v>0</c:v>
                </c:pt>
                <c:pt idx="41">
                  <c:v>1</c:v>
                </c:pt>
                <c:pt idx="42">
                  <c:v>0</c:v>
                </c:pt>
                <c:pt idx="43">
                  <c:v>1</c:v>
                </c:pt>
                <c:pt idx="44">
                  <c:v>0</c:v>
                </c:pt>
                <c:pt idx="45">
                  <c:v>1</c:v>
                </c:pt>
                <c:pt idx="46">
                  <c:v>0</c:v>
                </c:pt>
                <c:pt idx="47">
                  <c:v>0</c:v>
                </c:pt>
                <c:pt idx="48">
                  <c:v>0</c:v>
                </c:pt>
                <c:pt idx="49">
                  <c:v>2</c:v>
                </c:pt>
                <c:pt idx="50">
                  <c:v>0</c:v>
                </c:pt>
                <c:pt idx="51">
                  <c:v>0</c:v>
                </c:pt>
                <c:pt idx="52">
                  <c:v>0</c:v>
                </c:pt>
                <c:pt idx="53">
                  <c:v>0</c:v>
                </c:pt>
                <c:pt idx="54">
                  <c:v>0</c:v>
                </c:pt>
                <c:pt idx="55">
                  <c:v>1</c:v>
                </c:pt>
                <c:pt idx="56">
                  <c:v>1</c:v>
                </c:pt>
                <c:pt idx="57">
                  <c:v>1</c:v>
                </c:pt>
                <c:pt idx="58">
                  <c:v>1</c:v>
                </c:pt>
                <c:pt idx="59">
                  <c:v>0</c:v>
                </c:pt>
                <c:pt idx="60">
                  <c:v>0</c:v>
                </c:pt>
                <c:pt idx="61">
                  <c:v>0</c:v>
                </c:pt>
                <c:pt idx="62">
                  <c:v>0</c:v>
                </c:pt>
                <c:pt idx="63">
                  <c:v>0</c:v>
                </c:pt>
                <c:pt idx="64">
                  <c:v>0</c:v>
                </c:pt>
                <c:pt idx="65">
                  <c:v>0</c:v>
                </c:pt>
                <c:pt idx="66">
                  <c:v>0</c:v>
                </c:pt>
                <c:pt idx="67">
                  <c:v>0</c:v>
                </c:pt>
                <c:pt idx="68">
                  <c:v>0</c:v>
                </c:pt>
                <c:pt idx="69">
                  <c:v>0</c:v>
                </c:pt>
                <c:pt idx="70">
                  <c:v>1</c:v>
                </c:pt>
                <c:pt idx="71">
                  <c:v>1</c:v>
                </c:pt>
                <c:pt idx="72">
                  <c:v>0</c:v>
                </c:pt>
                <c:pt idx="73">
                  <c:v>0</c:v>
                </c:pt>
                <c:pt idx="74">
                  <c:v>0</c:v>
                </c:pt>
                <c:pt idx="75">
                  <c:v>0</c:v>
                </c:pt>
                <c:pt idx="76">
                  <c:v>1</c:v>
                </c:pt>
                <c:pt idx="77">
                  <c:v>0</c:v>
                </c:pt>
                <c:pt idx="78">
                  <c:v>0</c:v>
                </c:pt>
                <c:pt idx="79">
                  <c:v>1</c:v>
                </c:pt>
                <c:pt idx="80">
                  <c:v>0</c:v>
                </c:pt>
                <c:pt idx="81">
                  <c:v>1</c:v>
                </c:pt>
                <c:pt idx="82">
                  <c:v>0</c:v>
                </c:pt>
                <c:pt idx="83">
                  <c:v>0</c:v>
                </c:pt>
                <c:pt idx="84">
                  <c:v>0</c:v>
                </c:pt>
                <c:pt idx="85">
                  <c:v>0</c:v>
                </c:pt>
                <c:pt idx="86">
                  <c:v>0</c:v>
                </c:pt>
                <c:pt idx="87">
                  <c:v>0</c:v>
                </c:pt>
                <c:pt idx="88">
                  <c:v>0</c:v>
                </c:pt>
                <c:pt idx="89">
                  <c:v>0</c:v>
                </c:pt>
                <c:pt idx="90">
                  <c:v>0</c:v>
                </c:pt>
                <c:pt idx="91">
                  <c:v>0</c:v>
                </c:pt>
                <c:pt idx="92">
                  <c:v>0</c:v>
                </c:pt>
                <c:pt idx="93">
                  <c:v>1</c:v>
                </c:pt>
                <c:pt idx="94">
                  <c:v>0</c:v>
                </c:pt>
                <c:pt idx="95">
                  <c:v>1</c:v>
                </c:pt>
                <c:pt idx="96">
                  <c:v>0</c:v>
                </c:pt>
                <c:pt idx="97">
                  <c:v>1</c:v>
                </c:pt>
                <c:pt idx="98">
                  <c:v>0</c:v>
                </c:pt>
                <c:pt idx="99">
                  <c:v>0</c:v>
                </c:pt>
                <c:pt idx="100">
                  <c:v>0</c:v>
                </c:pt>
                <c:pt idx="101">
                  <c:v>0</c:v>
                </c:pt>
                <c:pt idx="102">
                  <c:v>1</c:v>
                </c:pt>
                <c:pt idx="103">
                  <c:v>0</c:v>
                </c:pt>
                <c:pt idx="104">
                  <c:v>0</c:v>
                </c:pt>
                <c:pt idx="105">
                  <c:v>0</c:v>
                </c:pt>
                <c:pt idx="106">
                  <c:v>0</c:v>
                </c:pt>
                <c:pt idx="107">
                  <c:v>0</c:v>
                </c:pt>
                <c:pt idx="108">
                  <c:v>0</c:v>
                </c:pt>
                <c:pt idx="109">
                  <c:v>0</c:v>
                </c:pt>
                <c:pt idx="110">
                  <c:v>0</c:v>
                </c:pt>
                <c:pt idx="111">
                  <c:v>0</c:v>
                </c:pt>
                <c:pt idx="112">
                  <c:v>0</c:v>
                </c:pt>
                <c:pt idx="113">
                  <c:v>0</c:v>
                </c:pt>
                <c:pt idx="114">
                  <c:v>0</c:v>
                </c:pt>
                <c:pt idx="115">
                  <c:v>2</c:v>
                </c:pt>
                <c:pt idx="116">
                  <c:v>1</c:v>
                </c:pt>
                <c:pt idx="117">
                  <c:v>0</c:v>
                </c:pt>
                <c:pt idx="118">
                  <c:v>0</c:v>
                </c:pt>
                <c:pt idx="119">
                  <c:v>0</c:v>
                </c:pt>
                <c:pt idx="120">
                  <c:v>1</c:v>
                </c:pt>
                <c:pt idx="121">
                  <c:v>0</c:v>
                </c:pt>
                <c:pt idx="122">
                  <c:v>0</c:v>
                </c:pt>
                <c:pt idx="123">
                  <c:v>1</c:v>
                </c:pt>
                <c:pt idx="124">
                  <c:v>0</c:v>
                </c:pt>
                <c:pt idx="125">
                  <c:v>1</c:v>
                </c:pt>
                <c:pt idx="126">
                  <c:v>0</c:v>
                </c:pt>
                <c:pt idx="127">
                  <c:v>0</c:v>
                </c:pt>
                <c:pt idx="128">
                  <c:v>0</c:v>
                </c:pt>
                <c:pt idx="129">
                  <c:v>0</c:v>
                </c:pt>
                <c:pt idx="130">
                  <c:v>0</c:v>
                </c:pt>
                <c:pt idx="131">
                  <c:v>0</c:v>
                </c:pt>
                <c:pt idx="132">
                  <c:v>0</c:v>
                </c:pt>
                <c:pt idx="133">
                  <c:v>0</c:v>
                </c:pt>
                <c:pt idx="134">
                  <c:v>0</c:v>
                </c:pt>
                <c:pt idx="135">
                  <c:v>1</c:v>
                </c:pt>
                <c:pt idx="136">
                  <c:v>2</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1</c:v>
                </c:pt>
                <c:pt idx="154">
                  <c:v>0</c:v>
                </c:pt>
                <c:pt idx="155">
                  <c:v>1</c:v>
                </c:pt>
                <c:pt idx="156">
                  <c:v>0</c:v>
                </c:pt>
                <c:pt idx="157">
                  <c:v>0</c:v>
                </c:pt>
                <c:pt idx="158">
                  <c:v>1</c:v>
                </c:pt>
                <c:pt idx="159">
                  <c:v>0</c:v>
                </c:pt>
                <c:pt idx="160">
                  <c:v>1</c:v>
                </c:pt>
                <c:pt idx="161">
                  <c:v>1</c:v>
                </c:pt>
                <c:pt idx="162">
                  <c:v>0</c:v>
                </c:pt>
                <c:pt idx="163">
                  <c:v>0</c:v>
                </c:pt>
                <c:pt idx="164">
                  <c:v>0</c:v>
                </c:pt>
                <c:pt idx="165">
                  <c:v>0</c:v>
                </c:pt>
                <c:pt idx="166">
                  <c:v>0</c:v>
                </c:pt>
                <c:pt idx="167">
                  <c:v>0</c:v>
                </c:pt>
                <c:pt idx="168">
                  <c:v>0</c:v>
                </c:pt>
                <c:pt idx="169">
                  <c:v>0</c:v>
                </c:pt>
                <c:pt idx="170">
                  <c:v>0</c:v>
                </c:pt>
                <c:pt idx="171">
                  <c:v>1</c:v>
                </c:pt>
                <c:pt idx="172">
                  <c:v>1</c:v>
                </c:pt>
                <c:pt idx="173">
                  <c:v>0</c:v>
                </c:pt>
                <c:pt idx="174">
                  <c:v>0</c:v>
                </c:pt>
                <c:pt idx="175">
                  <c:v>0</c:v>
                </c:pt>
                <c:pt idx="176">
                  <c:v>0</c:v>
                </c:pt>
                <c:pt idx="177">
                  <c:v>0</c:v>
                </c:pt>
                <c:pt idx="178">
                  <c:v>0</c:v>
                </c:pt>
                <c:pt idx="179">
                  <c:v>0</c:v>
                </c:pt>
                <c:pt idx="180">
                  <c:v>0</c:v>
                </c:pt>
                <c:pt idx="181">
                  <c:v>1</c:v>
                </c:pt>
                <c:pt idx="182">
                  <c:v>0</c:v>
                </c:pt>
                <c:pt idx="183">
                  <c:v>0</c:v>
                </c:pt>
                <c:pt idx="184">
                  <c:v>0</c:v>
                </c:pt>
                <c:pt idx="185">
                  <c:v>1</c:v>
                </c:pt>
                <c:pt idx="186">
                  <c:v>0</c:v>
                </c:pt>
                <c:pt idx="187">
                  <c:v>0</c:v>
                </c:pt>
                <c:pt idx="188">
                  <c:v>0</c:v>
                </c:pt>
                <c:pt idx="189">
                  <c:v>0</c:v>
                </c:pt>
                <c:pt idx="190">
                  <c:v>0</c:v>
                </c:pt>
                <c:pt idx="191">
                  <c:v>0</c:v>
                </c:pt>
                <c:pt idx="192">
                  <c:v>1</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1</c:v>
                </c:pt>
                <c:pt idx="253">
                  <c:v>0</c:v>
                </c:pt>
                <c:pt idx="254">
                  <c:v>0</c:v>
                </c:pt>
                <c:pt idx="255">
                  <c:v>0</c:v>
                </c:pt>
                <c:pt idx="256">
                  <c:v>0</c:v>
                </c:pt>
                <c:pt idx="257">
                  <c:v>0</c:v>
                </c:pt>
                <c:pt idx="258">
                  <c:v>1</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1</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1</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1</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1</c:v>
                </c:pt>
                <c:pt idx="1423">
                  <c:v>0</c:v>
                </c:pt>
                <c:pt idx="1424">
                  <c:v>0</c:v>
                </c:pt>
                <c:pt idx="1425">
                  <c:v>0</c:v>
                </c:pt>
                <c:pt idx="1426">
                  <c:v>0</c:v>
                </c:pt>
                <c:pt idx="1427">
                  <c:v>0</c:v>
                </c:pt>
                <c:pt idx="1428">
                  <c:v>0</c:v>
                </c:pt>
                <c:pt idx="1429">
                  <c:v>0</c:v>
                </c:pt>
                <c:pt idx="1430">
                  <c:v>0</c:v>
                </c:pt>
                <c:pt idx="1431">
                  <c:v>1</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1</c:v>
                </c:pt>
                <c:pt idx="1465">
                  <c:v>0</c:v>
                </c:pt>
                <c:pt idx="1466">
                  <c:v>0</c:v>
                </c:pt>
                <c:pt idx="1467">
                  <c:v>0</c:v>
                </c:pt>
                <c:pt idx="1468">
                  <c:v>1</c:v>
                </c:pt>
                <c:pt idx="1469">
                  <c:v>0</c:v>
                </c:pt>
                <c:pt idx="1470">
                  <c:v>1</c:v>
                </c:pt>
                <c:pt idx="1471">
                  <c:v>0</c:v>
                </c:pt>
                <c:pt idx="1472">
                  <c:v>0</c:v>
                </c:pt>
                <c:pt idx="1473">
                  <c:v>0</c:v>
                </c:pt>
                <c:pt idx="1474">
                  <c:v>0</c:v>
                </c:pt>
                <c:pt idx="1475">
                  <c:v>0</c:v>
                </c:pt>
                <c:pt idx="1476">
                  <c:v>0</c:v>
                </c:pt>
                <c:pt idx="1477">
                  <c:v>0</c:v>
                </c:pt>
                <c:pt idx="1478">
                  <c:v>0</c:v>
                </c:pt>
                <c:pt idx="1479">
                  <c:v>0</c:v>
                </c:pt>
                <c:pt idx="1480">
                  <c:v>0</c:v>
                </c:pt>
                <c:pt idx="1481">
                  <c:v>0</c:v>
                </c:pt>
                <c:pt idx="1482">
                  <c:v>1</c:v>
                </c:pt>
                <c:pt idx="1483">
                  <c:v>1</c:v>
                </c:pt>
                <c:pt idx="1484">
                  <c:v>0</c:v>
                </c:pt>
                <c:pt idx="1485">
                  <c:v>1</c:v>
                </c:pt>
                <c:pt idx="1486">
                  <c:v>0</c:v>
                </c:pt>
                <c:pt idx="1487">
                  <c:v>0</c:v>
                </c:pt>
                <c:pt idx="1488">
                  <c:v>0</c:v>
                </c:pt>
                <c:pt idx="1489">
                  <c:v>0</c:v>
                </c:pt>
                <c:pt idx="1490">
                  <c:v>0</c:v>
                </c:pt>
                <c:pt idx="1491">
                  <c:v>0</c:v>
                </c:pt>
                <c:pt idx="1492">
                  <c:v>0</c:v>
                </c:pt>
                <c:pt idx="1493">
                  <c:v>0</c:v>
                </c:pt>
                <c:pt idx="1494">
                  <c:v>1</c:v>
                </c:pt>
                <c:pt idx="1495">
                  <c:v>0</c:v>
                </c:pt>
                <c:pt idx="1496">
                  <c:v>1</c:v>
                </c:pt>
                <c:pt idx="1497">
                  <c:v>1</c:v>
                </c:pt>
                <c:pt idx="1498">
                  <c:v>1</c:v>
                </c:pt>
                <c:pt idx="1499">
                  <c:v>0</c:v>
                </c:pt>
                <c:pt idx="1500">
                  <c:v>0</c:v>
                </c:pt>
                <c:pt idx="1501">
                  <c:v>2</c:v>
                </c:pt>
                <c:pt idx="1502">
                  <c:v>1</c:v>
                </c:pt>
                <c:pt idx="1503">
                  <c:v>0</c:v>
                </c:pt>
                <c:pt idx="1504">
                  <c:v>0</c:v>
                </c:pt>
                <c:pt idx="1505">
                  <c:v>0</c:v>
                </c:pt>
                <c:pt idx="1506">
                  <c:v>2</c:v>
                </c:pt>
                <c:pt idx="1507">
                  <c:v>0</c:v>
                </c:pt>
                <c:pt idx="1508">
                  <c:v>2</c:v>
                </c:pt>
                <c:pt idx="1509">
                  <c:v>0</c:v>
                </c:pt>
                <c:pt idx="1510">
                  <c:v>2</c:v>
                </c:pt>
                <c:pt idx="1511">
                  <c:v>0</c:v>
                </c:pt>
                <c:pt idx="1512">
                  <c:v>0</c:v>
                </c:pt>
                <c:pt idx="1513">
                  <c:v>1</c:v>
                </c:pt>
                <c:pt idx="1514">
                  <c:v>0</c:v>
                </c:pt>
                <c:pt idx="1515">
                  <c:v>0</c:v>
                </c:pt>
                <c:pt idx="1516">
                  <c:v>1</c:v>
                </c:pt>
                <c:pt idx="1517">
                  <c:v>2</c:v>
                </c:pt>
                <c:pt idx="1518">
                  <c:v>2</c:v>
                </c:pt>
                <c:pt idx="1519">
                  <c:v>1</c:v>
                </c:pt>
                <c:pt idx="1520">
                  <c:v>1</c:v>
                </c:pt>
                <c:pt idx="1521">
                  <c:v>1</c:v>
                </c:pt>
                <c:pt idx="1522">
                  <c:v>3</c:v>
                </c:pt>
                <c:pt idx="1523">
                  <c:v>2</c:v>
                </c:pt>
                <c:pt idx="1524">
                  <c:v>1</c:v>
                </c:pt>
                <c:pt idx="1525">
                  <c:v>2</c:v>
                </c:pt>
                <c:pt idx="1526">
                  <c:v>2</c:v>
                </c:pt>
                <c:pt idx="1527">
                  <c:v>1</c:v>
                </c:pt>
                <c:pt idx="1528">
                  <c:v>2</c:v>
                </c:pt>
                <c:pt idx="1529">
                  <c:v>0</c:v>
                </c:pt>
                <c:pt idx="1530">
                  <c:v>2</c:v>
                </c:pt>
                <c:pt idx="1531">
                  <c:v>1</c:v>
                </c:pt>
                <c:pt idx="1532">
                  <c:v>1</c:v>
                </c:pt>
                <c:pt idx="1533">
                  <c:v>1</c:v>
                </c:pt>
                <c:pt idx="1534">
                  <c:v>1</c:v>
                </c:pt>
                <c:pt idx="1535">
                  <c:v>2</c:v>
                </c:pt>
                <c:pt idx="1536">
                  <c:v>1</c:v>
                </c:pt>
                <c:pt idx="1537">
                  <c:v>5</c:v>
                </c:pt>
                <c:pt idx="1538">
                  <c:v>4</c:v>
                </c:pt>
                <c:pt idx="1539">
                  <c:v>2</c:v>
                </c:pt>
                <c:pt idx="1540">
                  <c:v>2</c:v>
                </c:pt>
                <c:pt idx="1541">
                  <c:v>4</c:v>
                </c:pt>
                <c:pt idx="1542">
                  <c:v>1</c:v>
                </c:pt>
                <c:pt idx="1543">
                  <c:v>2</c:v>
                </c:pt>
                <c:pt idx="1544">
                  <c:v>1</c:v>
                </c:pt>
                <c:pt idx="1545">
                  <c:v>1</c:v>
                </c:pt>
                <c:pt idx="1546">
                  <c:v>1</c:v>
                </c:pt>
                <c:pt idx="1547">
                  <c:v>4</c:v>
                </c:pt>
                <c:pt idx="1548">
                  <c:v>4</c:v>
                </c:pt>
                <c:pt idx="1549">
                  <c:v>0</c:v>
                </c:pt>
                <c:pt idx="1550">
                  <c:v>6</c:v>
                </c:pt>
                <c:pt idx="1551">
                  <c:v>4</c:v>
                </c:pt>
                <c:pt idx="1552">
                  <c:v>1</c:v>
                </c:pt>
                <c:pt idx="1553">
                  <c:v>3</c:v>
                </c:pt>
                <c:pt idx="1554">
                  <c:v>4</c:v>
                </c:pt>
                <c:pt idx="1555">
                  <c:v>3</c:v>
                </c:pt>
                <c:pt idx="1556">
                  <c:v>3</c:v>
                </c:pt>
                <c:pt idx="1557">
                  <c:v>4</c:v>
                </c:pt>
                <c:pt idx="1558">
                  <c:v>3</c:v>
                </c:pt>
                <c:pt idx="1559">
                  <c:v>2</c:v>
                </c:pt>
                <c:pt idx="1560">
                  <c:v>1</c:v>
                </c:pt>
                <c:pt idx="1561">
                  <c:v>2</c:v>
                </c:pt>
                <c:pt idx="1562">
                  <c:v>5</c:v>
                </c:pt>
                <c:pt idx="1563">
                  <c:v>3</c:v>
                </c:pt>
                <c:pt idx="1564">
                  <c:v>4</c:v>
                </c:pt>
                <c:pt idx="1565">
                  <c:v>4</c:v>
                </c:pt>
                <c:pt idx="1566">
                  <c:v>3</c:v>
                </c:pt>
                <c:pt idx="1567">
                  <c:v>3</c:v>
                </c:pt>
                <c:pt idx="1568">
                  <c:v>7</c:v>
                </c:pt>
                <c:pt idx="1569">
                  <c:v>5</c:v>
                </c:pt>
                <c:pt idx="1570">
                  <c:v>4</c:v>
                </c:pt>
                <c:pt idx="1571">
                  <c:v>4</c:v>
                </c:pt>
                <c:pt idx="1572">
                  <c:v>6</c:v>
                </c:pt>
                <c:pt idx="1573">
                  <c:v>3</c:v>
                </c:pt>
                <c:pt idx="1574">
                  <c:v>1</c:v>
                </c:pt>
                <c:pt idx="1575">
                  <c:v>7</c:v>
                </c:pt>
                <c:pt idx="1576">
                  <c:v>3</c:v>
                </c:pt>
                <c:pt idx="1577">
                  <c:v>3</c:v>
                </c:pt>
                <c:pt idx="1578">
                  <c:v>4</c:v>
                </c:pt>
                <c:pt idx="1579">
                  <c:v>3</c:v>
                </c:pt>
                <c:pt idx="1580">
                  <c:v>4</c:v>
                </c:pt>
                <c:pt idx="1581">
                  <c:v>4</c:v>
                </c:pt>
                <c:pt idx="1582">
                  <c:v>2</c:v>
                </c:pt>
                <c:pt idx="1583">
                  <c:v>1</c:v>
                </c:pt>
                <c:pt idx="1584">
                  <c:v>3</c:v>
                </c:pt>
                <c:pt idx="1585">
                  <c:v>4</c:v>
                </c:pt>
                <c:pt idx="1586">
                  <c:v>6</c:v>
                </c:pt>
                <c:pt idx="1587">
                  <c:v>6</c:v>
                </c:pt>
                <c:pt idx="1588">
                  <c:v>8</c:v>
                </c:pt>
                <c:pt idx="1589">
                  <c:v>4</c:v>
                </c:pt>
                <c:pt idx="1590">
                  <c:v>1</c:v>
                </c:pt>
                <c:pt idx="1591">
                  <c:v>6</c:v>
                </c:pt>
                <c:pt idx="1592">
                  <c:v>2</c:v>
                </c:pt>
                <c:pt idx="1593">
                  <c:v>2</c:v>
                </c:pt>
                <c:pt idx="1594">
                  <c:v>4</c:v>
                </c:pt>
                <c:pt idx="1595">
                  <c:v>7</c:v>
                </c:pt>
                <c:pt idx="1596">
                  <c:v>8</c:v>
                </c:pt>
                <c:pt idx="1597">
                  <c:v>10</c:v>
                </c:pt>
                <c:pt idx="1598">
                  <c:v>5</c:v>
                </c:pt>
                <c:pt idx="1599">
                  <c:v>8</c:v>
                </c:pt>
                <c:pt idx="1600">
                  <c:v>4</c:v>
                </c:pt>
                <c:pt idx="1601">
                  <c:v>8</c:v>
                </c:pt>
                <c:pt idx="1602">
                  <c:v>6</c:v>
                </c:pt>
                <c:pt idx="1603">
                  <c:v>7</c:v>
                </c:pt>
                <c:pt idx="1604">
                  <c:v>5</c:v>
                </c:pt>
                <c:pt idx="1605">
                  <c:v>6</c:v>
                </c:pt>
                <c:pt idx="1606">
                  <c:v>4</c:v>
                </c:pt>
                <c:pt idx="1607">
                  <c:v>4</c:v>
                </c:pt>
                <c:pt idx="1608">
                  <c:v>7</c:v>
                </c:pt>
                <c:pt idx="1609">
                  <c:v>7</c:v>
                </c:pt>
                <c:pt idx="1610">
                  <c:v>6</c:v>
                </c:pt>
                <c:pt idx="1611">
                  <c:v>3</c:v>
                </c:pt>
                <c:pt idx="1612">
                  <c:v>8</c:v>
                </c:pt>
                <c:pt idx="1613">
                  <c:v>6</c:v>
                </c:pt>
                <c:pt idx="1614">
                  <c:v>5</c:v>
                </c:pt>
                <c:pt idx="1615">
                  <c:v>10</c:v>
                </c:pt>
                <c:pt idx="1616">
                  <c:v>3</c:v>
                </c:pt>
                <c:pt idx="1617">
                  <c:v>9</c:v>
                </c:pt>
                <c:pt idx="1618">
                  <c:v>6</c:v>
                </c:pt>
                <c:pt idx="1619">
                  <c:v>6</c:v>
                </c:pt>
                <c:pt idx="1620">
                  <c:v>8</c:v>
                </c:pt>
                <c:pt idx="1621">
                  <c:v>7</c:v>
                </c:pt>
                <c:pt idx="1622">
                  <c:v>7</c:v>
                </c:pt>
                <c:pt idx="1623">
                  <c:v>13</c:v>
                </c:pt>
                <c:pt idx="1624">
                  <c:v>13</c:v>
                </c:pt>
                <c:pt idx="1625">
                  <c:v>15</c:v>
                </c:pt>
                <c:pt idx="1626">
                  <c:v>11</c:v>
                </c:pt>
                <c:pt idx="1627">
                  <c:v>9</c:v>
                </c:pt>
                <c:pt idx="1628">
                  <c:v>7</c:v>
                </c:pt>
                <c:pt idx="1629">
                  <c:v>11</c:v>
                </c:pt>
                <c:pt idx="1630">
                  <c:v>18</c:v>
                </c:pt>
                <c:pt idx="1631">
                  <c:v>15</c:v>
                </c:pt>
                <c:pt idx="1632">
                  <c:v>9</c:v>
                </c:pt>
                <c:pt idx="1633">
                  <c:v>8</c:v>
                </c:pt>
                <c:pt idx="1634">
                  <c:v>15</c:v>
                </c:pt>
                <c:pt idx="1635">
                  <c:v>6</c:v>
                </c:pt>
                <c:pt idx="1636">
                  <c:v>10</c:v>
                </c:pt>
                <c:pt idx="1637">
                  <c:v>15</c:v>
                </c:pt>
                <c:pt idx="1638">
                  <c:v>17</c:v>
                </c:pt>
                <c:pt idx="1639">
                  <c:v>16</c:v>
                </c:pt>
                <c:pt idx="1640">
                  <c:v>14</c:v>
                </c:pt>
                <c:pt idx="1641">
                  <c:v>12</c:v>
                </c:pt>
                <c:pt idx="1642">
                  <c:v>9</c:v>
                </c:pt>
                <c:pt idx="1643">
                  <c:v>8</c:v>
                </c:pt>
                <c:pt idx="1644">
                  <c:v>15</c:v>
                </c:pt>
                <c:pt idx="1645">
                  <c:v>9</c:v>
                </c:pt>
                <c:pt idx="1646">
                  <c:v>11</c:v>
                </c:pt>
                <c:pt idx="1647">
                  <c:v>14</c:v>
                </c:pt>
                <c:pt idx="1648">
                  <c:v>10</c:v>
                </c:pt>
                <c:pt idx="1649">
                  <c:v>12</c:v>
                </c:pt>
                <c:pt idx="1650">
                  <c:v>13</c:v>
                </c:pt>
                <c:pt idx="1651">
                  <c:v>12</c:v>
                </c:pt>
                <c:pt idx="1652">
                  <c:v>16</c:v>
                </c:pt>
                <c:pt idx="1653">
                  <c:v>13</c:v>
                </c:pt>
                <c:pt idx="1654">
                  <c:v>16</c:v>
                </c:pt>
                <c:pt idx="1655">
                  <c:v>9</c:v>
                </c:pt>
                <c:pt idx="1656">
                  <c:v>9</c:v>
                </c:pt>
                <c:pt idx="1657">
                  <c:v>10</c:v>
                </c:pt>
                <c:pt idx="1658">
                  <c:v>11</c:v>
                </c:pt>
                <c:pt idx="1659">
                  <c:v>20</c:v>
                </c:pt>
                <c:pt idx="1660">
                  <c:v>17</c:v>
                </c:pt>
                <c:pt idx="1661">
                  <c:v>13</c:v>
                </c:pt>
                <c:pt idx="1662">
                  <c:v>18</c:v>
                </c:pt>
                <c:pt idx="1663">
                  <c:v>16</c:v>
                </c:pt>
                <c:pt idx="1664">
                  <c:v>19</c:v>
                </c:pt>
                <c:pt idx="1665">
                  <c:v>18</c:v>
                </c:pt>
                <c:pt idx="1666">
                  <c:v>12</c:v>
                </c:pt>
                <c:pt idx="1667">
                  <c:v>20</c:v>
                </c:pt>
                <c:pt idx="1668">
                  <c:v>16</c:v>
                </c:pt>
                <c:pt idx="1669">
                  <c:v>15</c:v>
                </c:pt>
                <c:pt idx="1670">
                  <c:v>33</c:v>
                </c:pt>
                <c:pt idx="1671">
                  <c:v>14</c:v>
                </c:pt>
                <c:pt idx="1672">
                  <c:v>22</c:v>
                </c:pt>
                <c:pt idx="1673">
                  <c:v>20</c:v>
                </c:pt>
                <c:pt idx="1674">
                  <c:v>22</c:v>
                </c:pt>
                <c:pt idx="1675">
                  <c:v>17</c:v>
                </c:pt>
                <c:pt idx="1676">
                  <c:v>24</c:v>
                </c:pt>
                <c:pt idx="1677">
                  <c:v>25</c:v>
                </c:pt>
                <c:pt idx="1678">
                  <c:v>26</c:v>
                </c:pt>
                <c:pt idx="1679">
                  <c:v>24</c:v>
                </c:pt>
                <c:pt idx="1680">
                  <c:v>21</c:v>
                </c:pt>
                <c:pt idx="1681">
                  <c:v>11</c:v>
                </c:pt>
                <c:pt idx="1682">
                  <c:v>19</c:v>
                </c:pt>
                <c:pt idx="1683">
                  <c:v>20</c:v>
                </c:pt>
                <c:pt idx="1684">
                  <c:v>21</c:v>
                </c:pt>
                <c:pt idx="1685">
                  <c:v>26</c:v>
                </c:pt>
                <c:pt idx="1686">
                  <c:v>22</c:v>
                </c:pt>
                <c:pt idx="1687">
                  <c:v>20</c:v>
                </c:pt>
                <c:pt idx="1688">
                  <c:v>17</c:v>
                </c:pt>
                <c:pt idx="1689">
                  <c:v>21</c:v>
                </c:pt>
                <c:pt idx="1690">
                  <c:v>18</c:v>
                </c:pt>
                <c:pt idx="1691">
                  <c:v>16</c:v>
                </c:pt>
                <c:pt idx="1692">
                  <c:v>17</c:v>
                </c:pt>
                <c:pt idx="1693">
                  <c:v>34</c:v>
                </c:pt>
                <c:pt idx="1694">
                  <c:v>17</c:v>
                </c:pt>
                <c:pt idx="1695">
                  <c:v>25</c:v>
                </c:pt>
                <c:pt idx="1696">
                  <c:v>21</c:v>
                </c:pt>
                <c:pt idx="1697">
                  <c:v>26</c:v>
                </c:pt>
                <c:pt idx="1698">
                  <c:v>16</c:v>
                </c:pt>
                <c:pt idx="1699">
                  <c:v>23</c:v>
                </c:pt>
                <c:pt idx="1700">
                  <c:v>13</c:v>
                </c:pt>
                <c:pt idx="1701">
                  <c:v>32</c:v>
                </c:pt>
                <c:pt idx="1702">
                  <c:v>28</c:v>
                </c:pt>
                <c:pt idx="1703">
                  <c:v>20</c:v>
                </c:pt>
                <c:pt idx="1704">
                  <c:v>20</c:v>
                </c:pt>
                <c:pt idx="1705">
                  <c:v>32</c:v>
                </c:pt>
                <c:pt idx="1706">
                  <c:v>16</c:v>
                </c:pt>
                <c:pt idx="1707">
                  <c:v>27</c:v>
                </c:pt>
                <c:pt idx="1708">
                  <c:v>22</c:v>
                </c:pt>
                <c:pt idx="1709">
                  <c:v>30</c:v>
                </c:pt>
                <c:pt idx="1710">
                  <c:v>18</c:v>
                </c:pt>
                <c:pt idx="1711">
                  <c:v>33</c:v>
                </c:pt>
                <c:pt idx="1712">
                  <c:v>24</c:v>
                </c:pt>
                <c:pt idx="1713">
                  <c:v>27</c:v>
                </c:pt>
                <c:pt idx="1714">
                  <c:v>31</c:v>
                </c:pt>
                <c:pt idx="1715">
                  <c:v>33</c:v>
                </c:pt>
                <c:pt idx="1716">
                  <c:v>22</c:v>
                </c:pt>
                <c:pt idx="1717">
                  <c:v>25</c:v>
                </c:pt>
                <c:pt idx="1718">
                  <c:v>28</c:v>
                </c:pt>
                <c:pt idx="1719">
                  <c:v>33</c:v>
                </c:pt>
                <c:pt idx="1720">
                  <c:v>30</c:v>
                </c:pt>
                <c:pt idx="1721">
                  <c:v>32</c:v>
                </c:pt>
                <c:pt idx="1722">
                  <c:v>29</c:v>
                </c:pt>
                <c:pt idx="1723">
                  <c:v>27</c:v>
                </c:pt>
                <c:pt idx="1724">
                  <c:v>24</c:v>
                </c:pt>
                <c:pt idx="1725">
                  <c:v>44</c:v>
                </c:pt>
                <c:pt idx="1726">
                  <c:v>23</c:v>
                </c:pt>
                <c:pt idx="1727">
                  <c:v>27</c:v>
                </c:pt>
                <c:pt idx="1728">
                  <c:v>32</c:v>
                </c:pt>
                <c:pt idx="1729">
                  <c:v>25</c:v>
                </c:pt>
                <c:pt idx="1730">
                  <c:v>21</c:v>
                </c:pt>
                <c:pt idx="1731">
                  <c:v>33</c:v>
                </c:pt>
                <c:pt idx="1732">
                  <c:v>31</c:v>
                </c:pt>
                <c:pt idx="1733">
                  <c:v>32</c:v>
                </c:pt>
                <c:pt idx="1734">
                  <c:v>31</c:v>
                </c:pt>
                <c:pt idx="1735">
                  <c:v>24</c:v>
                </c:pt>
                <c:pt idx="1736">
                  <c:v>31</c:v>
                </c:pt>
                <c:pt idx="1737">
                  <c:v>28</c:v>
                </c:pt>
                <c:pt idx="1738">
                  <c:v>33</c:v>
                </c:pt>
                <c:pt idx="1739">
                  <c:v>31</c:v>
                </c:pt>
                <c:pt idx="1740">
                  <c:v>32</c:v>
                </c:pt>
                <c:pt idx="1741">
                  <c:v>25</c:v>
                </c:pt>
                <c:pt idx="1742">
                  <c:v>30</c:v>
                </c:pt>
                <c:pt idx="1743">
                  <c:v>28</c:v>
                </c:pt>
                <c:pt idx="1744">
                  <c:v>37</c:v>
                </c:pt>
                <c:pt idx="1745">
                  <c:v>40</c:v>
                </c:pt>
                <c:pt idx="1746">
                  <c:v>31</c:v>
                </c:pt>
                <c:pt idx="1747">
                  <c:v>31</c:v>
                </c:pt>
                <c:pt idx="1748">
                  <c:v>22</c:v>
                </c:pt>
                <c:pt idx="1749">
                  <c:v>35</c:v>
                </c:pt>
                <c:pt idx="1750">
                  <c:v>31</c:v>
                </c:pt>
                <c:pt idx="1751">
                  <c:v>37</c:v>
                </c:pt>
                <c:pt idx="1752">
                  <c:v>35</c:v>
                </c:pt>
                <c:pt idx="1753">
                  <c:v>32</c:v>
                </c:pt>
                <c:pt idx="1754">
                  <c:v>30</c:v>
                </c:pt>
                <c:pt idx="1755">
                  <c:v>25</c:v>
                </c:pt>
                <c:pt idx="1756">
                  <c:v>30</c:v>
                </c:pt>
                <c:pt idx="1757">
                  <c:v>31</c:v>
                </c:pt>
                <c:pt idx="1758">
                  <c:v>29</c:v>
                </c:pt>
                <c:pt idx="1759">
                  <c:v>26</c:v>
                </c:pt>
                <c:pt idx="1760">
                  <c:v>43</c:v>
                </c:pt>
                <c:pt idx="1761">
                  <c:v>18</c:v>
                </c:pt>
                <c:pt idx="1762">
                  <c:v>42</c:v>
                </c:pt>
                <c:pt idx="1763">
                  <c:v>24</c:v>
                </c:pt>
                <c:pt idx="1764">
                  <c:v>34</c:v>
                </c:pt>
                <c:pt idx="1765">
                  <c:v>28</c:v>
                </c:pt>
                <c:pt idx="1766">
                  <c:v>45</c:v>
                </c:pt>
                <c:pt idx="1767">
                  <c:v>35</c:v>
                </c:pt>
                <c:pt idx="1768">
                  <c:v>32</c:v>
                </c:pt>
                <c:pt idx="1769">
                  <c:v>48</c:v>
                </c:pt>
                <c:pt idx="1770">
                  <c:v>35</c:v>
                </c:pt>
                <c:pt idx="1771">
                  <c:v>25</c:v>
                </c:pt>
                <c:pt idx="1772">
                  <c:v>45</c:v>
                </c:pt>
                <c:pt idx="1773">
                  <c:v>32</c:v>
                </c:pt>
                <c:pt idx="1774">
                  <c:v>34</c:v>
                </c:pt>
                <c:pt idx="1775">
                  <c:v>36</c:v>
                </c:pt>
                <c:pt idx="1776">
                  <c:v>23</c:v>
                </c:pt>
                <c:pt idx="1777">
                  <c:v>35</c:v>
                </c:pt>
                <c:pt idx="1778">
                  <c:v>34</c:v>
                </c:pt>
                <c:pt idx="1779">
                  <c:v>36</c:v>
                </c:pt>
                <c:pt idx="1780">
                  <c:v>40</c:v>
                </c:pt>
                <c:pt idx="1781">
                  <c:v>42</c:v>
                </c:pt>
                <c:pt idx="1782">
                  <c:v>37</c:v>
                </c:pt>
                <c:pt idx="1783">
                  <c:v>53</c:v>
                </c:pt>
                <c:pt idx="1784">
                  <c:v>34</c:v>
                </c:pt>
                <c:pt idx="1785">
                  <c:v>56</c:v>
                </c:pt>
                <c:pt idx="1786">
                  <c:v>42</c:v>
                </c:pt>
                <c:pt idx="1787">
                  <c:v>42</c:v>
                </c:pt>
                <c:pt idx="1788">
                  <c:v>34</c:v>
                </c:pt>
                <c:pt idx="1789">
                  <c:v>26</c:v>
                </c:pt>
                <c:pt idx="1790">
                  <c:v>42</c:v>
                </c:pt>
                <c:pt idx="1791">
                  <c:v>38</c:v>
                </c:pt>
                <c:pt idx="1792">
                  <c:v>41</c:v>
                </c:pt>
                <c:pt idx="1793">
                  <c:v>45</c:v>
                </c:pt>
                <c:pt idx="1794">
                  <c:v>40</c:v>
                </c:pt>
                <c:pt idx="1795">
                  <c:v>43</c:v>
                </c:pt>
                <c:pt idx="1796">
                  <c:v>31</c:v>
                </c:pt>
                <c:pt idx="1797">
                  <c:v>38</c:v>
                </c:pt>
                <c:pt idx="1798">
                  <c:v>43</c:v>
                </c:pt>
                <c:pt idx="1799">
                  <c:v>35</c:v>
                </c:pt>
                <c:pt idx="1800">
                  <c:v>44</c:v>
                </c:pt>
                <c:pt idx="1801">
                  <c:v>36</c:v>
                </c:pt>
                <c:pt idx="1802">
                  <c:v>30</c:v>
                </c:pt>
                <c:pt idx="1803">
                  <c:v>44</c:v>
                </c:pt>
                <c:pt idx="1804">
                  <c:v>40</c:v>
                </c:pt>
                <c:pt idx="1805">
                  <c:v>46</c:v>
                </c:pt>
                <c:pt idx="1806">
                  <c:v>31</c:v>
                </c:pt>
                <c:pt idx="1807">
                  <c:v>32</c:v>
                </c:pt>
                <c:pt idx="1808">
                  <c:v>32</c:v>
                </c:pt>
                <c:pt idx="1809">
                  <c:v>37</c:v>
                </c:pt>
                <c:pt idx="1810">
                  <c:v>41</c:v>
                </c:pt>
                <c:pt idx="1811">
                  <c:v>34</c:v>
                </c:pt>
                <c:pt idx="1812">
                  <c:v>43</c:v>
                </c:pt>
                <c:pt idx="1813">
                  <c:v>37</c:v>
                </c:pt>
                <c:pt idx="1814">
                  <c:v>30</c:v>
                </c:pt>
                <c:pt idx="1815">
                  <c:v>44</c:v>
                </c:pt>
                <c:pt idx="1816">
                  <c:v>42</c:v>
                </c:pt>
                <c:pt idx="1817">
                  <c:v>40</c:v>
                </c:pt>
                <c:pt idx="1818">
                  <c:v>25</c:v>
                </c:pt>
                <c:pt idx="1819">
                  <c:v>39</c:v>
                </c:pt>
                <c:pt idx="1820">
                  <c:v>34</c:v>
                </c:pt>
                <c:pt idx="1821">
                  <c:v>39</c:v>
                </c:pt>
                <c:pt idx="1822">
                  <c:v>43</c:v>
                </c:pt>
                <c:pt idx="1823">
                  <c:v>35</c:v>
                </c:pt>
                <c:pt idx="1824">
                  <c:v>41</c:v>
                </c:pt>
                <c:pt idx="1825">
                  <c:v>30</c:v>
                </c:pt>
                <c:pt idx="1826">
                  <c:v>42</c:v>
                </c:pt>
                <c:pt idx="1827">
                  <c:v>49</c:v>
                </c:pt>
                <c:pt idx="1828">
                  <c:v>37</c:v>
                </c:pt>
                <c:pt idx="1829">
                  <c:v>36</c:v>
                </c:pt>
                <c:pt idx="1830">
                  <c:v>43</c:v>
                </c:pt>
                <c:pt idx="1831">
                  <c:v>42</c:v>
                </c:pt>
                <c:pt idx="1832">
                  <c:v>31</c:v>
                </c:pt>
                <c:pt idx="1833">
                  <c:v>40</c:v>
                </c:pt>
                <c:pt idx="1834">
                  <c:v>40</c:v>
                </c:pt>
                <c:pt idx="1835">
                  <c:v>33</c:v>
                </c:pt>
                <c:pt idx="1836">
                  <c:v>30</c:v>
                </c:pt>
                <c:pt idx="1837">
                  <c:v>33</c:v>
                </c:pt>
                <c:pt idx="1838">
                  <c:v>34</c:v>
                </c:pt>
                <c:pt idx="1839">
                  <c:v>26</c:v>
                </c:pt>
                <c:pt idx="1840">
                  <c:v>39</c:v>
                </c:pt>
                <c:pt idx="1841">
                  <c:v>39</c:v>
                </c:pt>
                <c:pt idx="1842">
                  <c:v>25</c:v>
                </c:pt>
                <c:pt idx="1843">
                  <c:v>40</c:v>
                </c:pt>
                <c:pt idx="1844">
                  <c:v>30</c:v>
                </c:pt>
                <c:pt idx="1845">
                  <c:v>28</c:v>
                </c:pt>
                <c:pt idx="1846">
                  <c:v>33</c:v>
                </c:pt>
                <c:pt idx="1847">
                  <c:v>42</c:v>
                </c:pt>
                <c:pt idx="1848">
                  <c:v>32</c:v>
                </c:pt>
                <c:pt idx="1849">
                  <c:v>26</c:v>
                </c:pt>
                <c:pt idx="1850">
                  <c:v>28</c:v>
                </c:pt>
                <c:pt idx="1851">
                  <c:v>33</c:v>
                </c:pt>
                <c:pt idx="1852">
                  <c:v>33</c:v>
                </c:pt>
                <c:pt idx="1853">
                  <c:v>30</c:v>
                </c:pt>
                <c:pt idx="1854">
                  <c:v>28</c:v>
                </c:pt>
                <c:pt idx="1855">
                  <c:v>40</c:v>
                </c:pt>
                <c:pt idx="1856">
                  <c:v>40</c:v>
                </c:pt>
                <c:pt idx="1857">
                  <c:v>48</c:v>
                </c:pt>
                <c:pt idx="1858">
                  <c:v>34</c:v>
                </c:pt>
                <c:pt idx="1859">
                  <c:v>39</c:v>
                </c:pt>
                <c:pt idx="1860">
                  <c:v>31</c:v>
                </c:pt>
                <c:pt idx="1861">
                  <c:v>34</c:v>
                </c:pt>
                <c:pt idx="1862">
                  <c:v>50</c:v>
                </c:pt>
                <c:pt idx="1863">
                  <c:v>34</c:v>
                </c:pt>
                <c:pt idx="1864">
                  <c:v>28</c:v>
                </c:pt>
                <c:pt idx="1865">
                  <c:v>24</c:v>
                </c:pt>
                <c:pt idx="1866">
                  <c:v>36</c:v>
                </c:pt>
                <c:pt idx="1867">
                  <c:v>27</c:v>
                </c:pt>
                <c:pt idx="1868">
                  <c:v>32</c:v>
                </c:pt>
                <c:pt idx="1869">
                  <c:v>34</c:v>
                </c:pt>
                <c:pt idx="1870">
                  <c:v>31</c:v>
                </c:pt>
                <c:pt idx="1871">
                  <c:v>28</c:v>
                </c:pt>
                <c:pt idx="1872">
                  <c:v>25</c:v>
                </c:pt>
                <c:pt idx="1873">
                  <c:v>35</c:v>
                </c:pt>
                <c:pt idx="1874">
                  <c:v>34</c:v>
                </c:pt>
                <c:pt idx="1875">
                  <c:v>28</c:v>
                </c:pt>
                <c:pt idx="1876">
                  <c:v>47</c:v>
                </c:pt>
                <c:pt idx="1877">
                  <c:v>20</c:v>
                </c:pt>
                <c:pt idx="1878">
                  <c:v>32</c:v>
                </c:pt>
                <c:pt idx="1879">
                  <c:v>25</c:v>
                </c:pt>
                <c:pt idx="1880">
                  <c:v>32</c:v>
                </c:pt>
                <c:pt idx="1881">
                  <c:v>33</c:v>
                </c:pt>
                <c:pt idx="1882">
                  <c:v>27</c:v>
                </c:pt>
                <c:pt idx="1883">
                  <c:v>31</c:v>
                </c:pt>
                <c:pt idx="1884">
                  <c:v>20</c:v>
                </c:pt>
                <c:pt idx="1885">
                  <c:v>26</c:v>
                </c:pt>
                <c:pt idx="1886">
                  <c:v>30</c:v>
                </c:pt>
                <c:pt idx="1887">
                  <c:v>26</c:v>
                </c:pt>
                <c:pt idx="1888">
                  <c:v>19</c:v>
                </c:pt>
                <c:pt idx="1889">
                  <c:v>24</c:v>
                </c:pt>
                <c:pt idx="1890">
                  <c:v>21</c:v>
                </c:pt>
                <c:pt idx="1891">
                  <c:v>23</c:v>
                </c:pt>
                <c:pt idx="1892">
                  <c:v>34</c:v>
                </c:pt>
                <c:pt idx="1893">
                  <c:v>18</c:v>
                </c:pt>
                <c:pt idx="1894">
                  <c:v>20</c:v>
                </c:pt>
                <c:pt idx="1895">
                  <c:v>35</c:v>
                </c:pt>
                <c:pt idx="1896">
                  <c:v>22</c:v>
                </c:pt>
                <c:pt idx="1897">
                  <c:v>23</c:v>
                </c:pt>
                <c:pt idx="1898">
                  <c:v>20</c:v>
                </c:pt>
                <c:pt idx="1899">
                  <c:v>32</c:v>
                </c:pt>
                <c:pt idx="1900">
                  <c:v>17</c:v>
                </c:pt>
                <c:pt idx="1901">
                  <c:v>25</c:v>
                </c:pt>
                <c:pt idx="1902">
                  <c:v>14</c:v>
                </c:pt>
                <c:pt idx="1903">
                  <c:v>21</c:v>
                </c:pt>
                <c:pt idx="1904">
                  <c:v>21</c:v>
                </c:pt>
                <c:pt idx="1905">
                  <c:v>26</c:v>
                </c:pt>
                <c:pt idx="1906">
                  <c:v>23</c:v>
                </c:pt>
                <c:pt idx="1907">
                  <c:v>14</c:v>
                </c:pt>
                <c:pt idx="1908">
                  <c:v>27</c:v>
                </c:pt>
                <c:pt idx="1909">
                  <c:v>25</c:v>
                </c:pt>
                <c:pt idx="1910">
                  <c:v>18</c:v>
                </c:pt>
                <c:pt idx="1911">
                  <c:v>27</c:v>
                </c:pt>
                <c:pt idx="1912">
                  <c:v>19</c:v>
                </c:pt>
                <c:pt idx="1913">
                  <c:v>22</c:v>
                </c:pt>
                <c:pt idx="1914">
                  <c:v>19</c:v>
                </c:pt>
                <c:pt idx="1915">
                  <c:v>25</c:v>
                </c:pt>
                <c:pt idx="1916">
                  <c:v>14</c:v>
                </c:pt>
                <c:pt idx="1917">
                  <c:v>21</c:v>
                </c:pt>
                <c:pt idx="1918">
                  <c:v>19</c:v>
                </c:pt>
                <c:pt idx="1919">
                  <c:v>16</c:v>
                </c:pt>
                <c:pt idx="1920">
                  <c:v>19</c:v>
                </c:pt>
                <c:pt idx="1921">
                  <c:v>21</c:v>
                </c:pt>
                <c:pt idx="1922">
                  <c:v>14</c:v>
                </c:pt>
                <c:pt idx="1923">
                  <c:v>23</c:v>
                </c:pt>
                <c:pt idx="1924">
                  <c:v>25</c:v>
                </c:pt>
                <c:pt idx="1925">
                  <c:v>14</c:v>
                </c:pt>
                <c:pt idx="1926">
                  <c:v>20</c:v>
                </c:pt>
                <c:pt idx="1927">
                  <c:v>21</c:v>
                </c:pt>
                <c:pt idx="1928">
                  <c:v>18</c:v>
                </c:pt>
                <c:pt idx="1929">
                  <c:v>22</c:v>
                </c:pt>
                <c:pt idx="1930">
                  <c:v>18</c:v>
                </c:pt>
                <c:pt idx="1931">
                  <c:v>15</c:v>
                </c:pt>
                <c:pt idx="1932">
                  <c:v>13</c:v>
                </c:pt>
                <c:pt idx="1933">
                  <c:v>21</c:v>
                </c:pt>
                <c:pt idx="1934">
                  <c:v>18</c:v>
                </c:pt>
                <c:pt idx="1935">
                  <c:v>22</c:v>
                </c:pt>
                <c:pt idx="1936">
                  <c:v>13</c:v>
                </c:pt>
                <c:pt idx="1937">
                  <c:v>14</c:v>
                </c:pt>
                <c:pt idx="1938">
                  <c:v>21</c:v>
                </c:pt>
                <c:pt idx="1939">
                  <c:v>14</c:v>
                </c:pt>
                <c:pt idx="1940">
                  <c:v>10</c:v>
                </c:pt>
                <c:pt idx="1941">
                  <c:v>13</c:v>
                </c:pt>
                <c:pt idx="1942">
                  <c:v>12</c:v>
                </c:pt>
                <c:pt idx="1943">
                  <c:v>15</c:v>
                </c:pt>
                <c:pt idx="1944">
                  <c:v>13</c:v>
                </c:pt>
                <c:pt idx="1945">
                  <c:v>12</c:v>
                </c:pt>
                <c:pt idx="1946">
                  <c:v>9</c:v>
                </c:pt>
                <c:pt idx="1947">
                  <c:v>13</c:v>
                </c:pt>
                <c:pt idx="1948">
                  <c:v>21</c:v>
                </c:pt>
                <c:pt idx="1949">
                  <c:v>20</c:v>
                </c:pt>
                <c:pt idx="1950">
                  <c:v>11</c:v>
                </c:pt>
                <c:pt idx="1951">
                  <c:v>17</c:v>
                </c:pt>
                <c:pt idx="1952">
                  <c:v>12</c:v>
                </c:pt>
                <c:pt idx="1953">
                  <c:v>10</c:v>
                </c:pt>
                <c:pt idx="1954">
                  <c:v>22</c:v>
                </c:pt>
                <c:pt idx="1955">
                  <c:v>14</c:v>
                </c:pt>
                <c:pt idx="1956">
                  <c:v>7</c:v>
                </c:pt>
                <c:pt idx="1957">
                  <c:v>12</c:v>
                </c:pt>
                <c:pt idx="1958">
                  <c:v>7</c:v>
                </c:pt>
                <c:pt idx="1959">
                  <c:v>15</c:v>
                </c:pt>
                <c:pt idx="1960">
                  <c:v>16</c:v>
                </c:pt>
                <c:pt idx="1961">
                  <c:v>9</c:v>
                </c:pt>
                <c:pt idx="1962">
                  <c:v>11</c:v>
                </c:pt>
                <c:pt idx="1963">
                  <c:v>10</c:v>
                </c:pt>
                <c:pt idx="1964">
                  <c:v>11</c:v>
                </c:pt>
                <c:pt idx="1965">
                  <c:v>12</c:v>
                </c:pt>
                <c:pt idx="1966">
                  <c:v>6</c:v>
                </c:pt>
                <c:pt idx="1967">
                  <c:v>13</c:v>
                </c:pt>
                <c:pt idx="1968">
                  <c:v>11</c:v>
                </c:pt>
                <c:pt idx="1969">
                  <c:v>5</c:v>
                </c:pt>
                <c:pt idx="1970">
                  <c:v>13</c:v>
                </c:pt>
                <c:pt idx="1971">
                  <c:v>12</c:v>
                </c:pt>
                <c:pt idx="1972">
                  <c:v>15</c:v>
                </c:pt>
                <c:pt idx="1973">
                  <c:v>13</c:v>
                </c:pt>
                <c:pt idx="1974">
                  <c:v>8</c:v>
                </c:pt>
                <c:pt idx="1975">
                  <c:v>12</c:v>
                </c:pt>
                <c:pt idx="1976">
                  <c:v>11</c:v>
                </c:pt>
                <c:pt idx="1977">
                  <c:v>7</c:v>
                </c:pt>
                <c:pt idx="1978">
                  <c:v>9</c:v>
                </c:pt>
                <c:pt idx="1979">
                  <c:v>10</c:v>
                </c:pt>
                <c:pt idx="1980">
                  <c:v>2</c:v>
                </c:pt>
                <c:pt idx="1981">
                  <c:v>6</c:v>
                </c:pt>
                <c:pt idx="1982">
                  <c:v>11</c:v>
                </c:pt>
                <c:pt idx="1983">
                  <c:v>10</c:v>
                </c:pt>
                <c:pt idx="1984">
                  <c:v>12</c:v>
                </c:pt>
                <c:pt idx="1985">
                  <c:v>9</c:v>
                </c:pt>
                <c:pt idx="1986">
                  <c:v>5</c:v>
                </c:pt>
                <c:pt idx="1987">
                  <c:v>7</c:v>
                </c:pt>
                <c:pt idx="1988">
                  <c:v>6</c:v>
                </c:pt>
                <c:pt idx="1989">
                  <c:v>9</c:v>
                </c:pt>
                <c:pt idx="1990">
                  <c:v>10</c:v>
                </c:pt>
                <c:pt idx="1991">
                  <c:v>9</c:v>
                </c:pt>
                <c:pt idx="1992">
                  <c:v>5</c:v>
                </c:pt>
                <c:pt idx="1993">
                  <c:v>2</c:v>
                </c:pt>
                <c:pt idx="1994">
                  <c:v>7</c:v>
                </c:pt>
                <c:pt idx="1995">
                  <c:v>5</c:v>
                </c:pt>
                <c:pt idx="1996">
                  <c:v>7</c:v>
                </c:pt>
                <c:pt idx="1997">
                  <c:v>7</c:v>
                </c:pt>
                <c:pt idx="1998">
                  <c:v>6</c:v>
                </c:pt>
                <c:pt idx="1999">
                  <c:v>4</c:v>
                </c:pt>
                <c:pt idx="2000">
                  <c:v>6</c:v>
                </c:pt>
                <c:pt idx="2001">
                  <c:v>7</c:v>
                </c:pt>
                <c:pt idx="2002">
                  <c:v>3</c:v>
                </c:pt>
                <c:pt idx="2003">
                  <c:v>6</c:v>
                </c:pt>
                <c:pt idx="2004">
                  <c:v>6</c:v>
                </c:pt>
                <c:pt idx="2005">
                  <c:v>4</c:v>
                </c:pt>
                <c:pt idx="2006">
                  <c:v>6</c:v>
                </c:pt>
                <c:pt idx="2007">
                  <c:v>5</c:v>
                </c:pt>
                <c:pt idx="2008">
                  <c:v>7</c:v>
                </c:pt>
                <c:pt idx="2009">
                  <c:v>2</c:v>
                </c:pt>
                <c:pt idx="2010">
                  <c:v>8</c:v>
                </c:pt>
                <c:pt idx="2011">
                  <c:v>7</c:v>
                </c:pt>
                <c:pt idx="2012">
                  <c:v>5</c:v>
                </c:pt>
                <c:pt idx="2013">
                  <c:v>4</c:v>
                </c:pt>
                <c:pt idx="2014">
                  <c:v>10</c:v>
                </c:pt>
                <c:pt idx="2015">
                  <c:v>6</c:v>
                </c:pt>
                <c:pt idx="2016">
                  <c:v>1</c:v>
                </c:pt>
                <c:pt idx="2017">
                  <c:v>3</c:v>
                </c:pt>
                <c:pt idx="2018">
                  <c:v>3</c:v>
                </c:pt>
                <c:pt idx="2019">
                  <c:v>6</c:v>
                </c:pt>
                <c:pt idx="2020">
                  <c:v>9</c:v>
                </c:pt>
                <c:pt idx="2021">
                  <c:v>5</c:v>
                </c:pt>
                <c:pt idx="2022">
                  <c:v>4</c:v>
                </c:pt>
                <c:pt idx="2023">
                  <c:v>4</c:v>
                </c:pt>
                <c:pt idx="2024">
                  <c:v>6</c:v>
                </c:pt>
                <c:pt idx="2025">
                  <c:v>8</c:v>
                </c:pt>
                <c:pt idx="2026">
                  <c:v>0</c:v>
                </c:pt>
                <c:pt idx="2027">
                  <c:v>3</c:v>
                </c:pt>
                <c:pt idx="2028">
                  <c:v>2</c:v>
                </c:pt>
                <c:pt idx="2029">
                  <c:v>8</c:v>
                </c:pt>
                <c:pt idx="2030">
                  <c:v>3</c:v>
                </c:pt>
                <c:pt idx="2031">
                  <c:v>3</c:v>
                </c:pt>
                <c:pt idx="2032">
                  <c:v>6</c:v>
                </c:pt>
                <c:pt idx="2033">
                  <c:v>2</c:v>
                </c:pt>
                <c:pt idx="2034">
                  <c:v>2</c:v>
                </c:pt>
                <c:pt idx="2035">
                  <c:v>5</c:v>
                </c:pt>
                <c:pt idx="2036">
                  <c:v>2</c:v>
                </c:pt>
                <c:pt idx="2037">
                  <c:v>2</c:v>
                </c:pt>
                <c:pt idx="2038">
                  <c:v>1</c:v>
                </c:pt>
                <c:pt idx="2039">
                  <c:v>4</c:v>
                </c:pt>
                <c:pt idx="2040">
                  <c:v>0</c:v>
                </c:pt>
                <c:pt idx="2041">
                  <c:v>4</c:v>
                </c:pt>
                <c:pt idx="2042">
                  <c:v>3</c:v>
                </c:pt>
                <c:pt idx="2043">
                  <c:v>9</c:v>
                </c:pt>
                <c:pt idx="2044">
                  <c:v>1</c:v>
                </c:pt>
                <c:pt idx="2045">
                  <c:v>1</c:v>
                </c:pt>
                <c:pt idx="2046">
                  <c:v>3</c:v>
                </c:pt>
                <c:pt idx="2047">
                  <c:v>4</c:v>
                </c:pt>
                <c:pt idx="2048">
                  <c:v>2</c:v>
                </c:pt>
                <c:pt idx="2049">
                  <c:v>3</c:v>
                </c:pt>
                <c:pt idx="2050">
                  <c:v>3</c:v>
                </c:pt>
                <c:pt idx="2051">
                  <c:v>2</c:v>
                </c:pt>
                <c:pt idx="2052">
                  <c:v>7</c:v>
                </c:pt>
                <c:pt idx="2053">
                  <c:v>1</c:v>
                </c:pt>
                <c:pt idx="2054">
                  <c:v>2</c:v>
                </c:pt>
                <c:pt idx="2055">
                  <c:v>1</c:v>
                </c:pt>
                <c:pt idx="2056">
                  <c:v>1</c:v>
                </c:pt>
                <c:pt idx="2057">
                  <c:v>2</c:v>
                </c:pt>
                <c:pt idx="2058">
                  <c:v>1</c:v>
                </c:pt>
                <c:pt idx="2059">
                  <c:v>3</c:v>
                </c:pt>
                <c:pt idx="2060">
                  <c:v>3</c:v>
                </c:pt>
                <c:pt idx="2061">
                  <c:v>5</c:v>
                </c:pt>
                <c:pt idx="2062">
                  <c:v>3</c:v>
                </c:pt>
                <c:pt idx="2063">
                  <c:v>2</c:v>
                </c:pt>
                <c:pt idx="2064">
                  <c:v>4</c:v>
                </c:pt>
                <c:pt idx="2065">
                  <c:v>2</c:v>
                </c:pt>
                <c:pt idx="2066">
                  <c:v>0</c:v>
                </c:pt>
                <c:pt idx="2067">
                  <c:v>5</c:v>
                </c:pt>
                <c:pt idx="2068">
                  <c:v>1</c:v>
                </c:pt>
                <c:pt idx="2069">
                  <c:v>1</c:v>
                </c:pt>
                <c:pt idx="2070">
                  <c:v>0</c:v>
                </c:pt>
                <c:pt idx="2071">
                  <c:v>2</c:v>
                </c:pt>
                <c:pt idx="2072">
                  <c:v>1</c:v>
                </c:pt>
                <c:pt idx="2073">
                  <c:v>0</c:v>
                </c:pt>
                <c:pt idx="2074">
                  <c:v>2</c:v>
                </c:pt>
                <c:pt idx="2075">
                  <c:v>0</c:v>
                </c:pt>
                <c:pt idx="2076">
                  <c:v>1</c:v>
                </c:pt>
                <c:pt idx="2077">
                  <c:v>2</c:v>
                </c:pt>
                <c:pt idx="2078">
                  <c:v>2</c:v>
                </c:pt>
                <c:pt idx="2079">
                  <c:v>5</c:v>
                </c:pt>
                <c:pt idx="2080">
                  <c:v>0</c:v>
                </c:pt>
                <c:pt idx="2081">
                  <c:v>1</c:v>
                </c:pt>
                <c:pt idx="2082">
                  <c:v>2</c:v>
                </c:pt>
                <c:pt idx="2083">
                  <c:v>0</c:v>
                </c:pt>
                <c:pt idx="2084">
                  <c:v>1</c:v>
                </c:pt>
                <c:pt idx="2085">
                  <c:v>1</c:v>
                </c:pt>
                <c:pt idx="2086">
                  <c:v>2</c:v>
                </c:pt>
                <c:pt idx="2087">
                  <c:v>2</c:v>
                </c:pt>
                <c:pt idx="2088">
                  <c:v>0</c:v>
                </c:pt>
                <c:pt idx="2089">
                  <c:v>0</c:v>
                </c:pt>
                <c:pt idx="2090">
                  <c:v>0</c:v>
                </c:pt>
                <c:pt idx="2091">
                  <c:v>1</c:v>
                </c:pt>
                <c:pt idx="2092">
                  <c:v>0</c:v>
                </c:pt>
                <c:pt idx="2093">
                  <c:v>2</c:v>
                </c:pt>
                <c:pt idx="2094">
                  <c:v>0</c:v>
                </c:pt>
                <c:pt idx="2095">
                  <c:v>1</c:v>
                </c:pt>
                <c:pt idx="2096">
                  <c:v>1</c:v>
                </c:pt>
                <c:pt idx="2097">
                  <c:v>0</c:v>
                </c:pt>
                <c:pt idx="2098">
                  <c:v>1</c:v>
                </c:pt>
                <c:pt idx="2099">
                  <c:v>0</c:v>
                </c:pt>
                <c:pt idx="2100">
                  <c:v>2</c:v>
                </c:pt>
                <c:pt idx="2101">
                  <c:v>1</c:v>
                </c:pt>
                <c:pt idx="2102">
                  <c:v>0</c:v>
                </c:pt>
                <c:pt idx="2103">
                  <c:v>0</c:v>
                </c:pt>
                <c:pt idx="2104">
                  <c:v>0</c:v>
                </c:pt>
                <c:pt idx="2105">
                  <c:v>1</c:v>
                </c:pt>
                <c:pt idx="2106">
                  <c:v>1</c:v>
                </c:pt>
                <c:pt idx="2107">
                  <c:v>0</c:v>
                </c:pt>
                <c:pt idx="2108">
                  <c:v>0</c:v>
                </c:pt>
                <c:pt idx="2109">
                  <c:v>0</c:v>
                </c:pt>
                <c:pt idx="2110">
                  <c:v>1</c:v>
                </c:pt>
                <c:pt idx="2111">
                  <c:v>0</c:v>
                </c:pt>
                <c:pt idx="2112">
                  <c:v>1</c:v>
                </c:pt>
                <c:pt idx="2113">
                  <c:v>0</c:v>
                </c:pt>
                <c:pt idx="2114">
                  <c:v>0</c:v>
                </c:pt>
                <c:pt idx="2115">
                  <c:v>1</c:v>
                </c:pt>
                <c:pt idx="2116">
                  <c:v>0</c:v>
                </c:pt>
                <c:pt idx="2117">
                  <c:v>0</c:v>
                </c:pt>
                <c:pt idx="2118">
                  <c:v>0</c:v>
                </c:pt>
                <c:pt idx="2119">
                  <c:v>0</c:v>
                </c:pt>
                <c:pt idx="2120">
                  <c:v>0</c:v>
                </c:pt>
                <c:pt idx="2121">
                  <c:v>0</c:v>
                </c:pt>
                <c:pt idx="2122">
                  <c:v>0</c:v>
                </c:pt>
                <c:pt idx="2123">
                  <c:v>1</c:v>
                </c:pt>
                <c:pt idx="2124">
                  <c:v>0</c:v>
                </c:pt>
                <c:pt idx="2125">
                  <c:v>0</c:v>
                </c:pt>
                <c:pt idx="2126">
                  <c:v>0</c:v>
                </c:pt>
                <c:pt idx="2127">
                  <c:v>1</c:v>
                </c:pt>
                <c:pt idx="2128">
                  <c:v>1</c:v>
                </c:pt>
                <c:pt idx="2129">
                  <c:v>2</c:v>
                </c:pt>
                <c:pt idx="2130">
                  <c:v>0</c:v>
                </c:pt>
                <c:pt idx="2131">
                  <c:v>0</c:v>
                </c:pt>
                <c:pt idx="2132">
                  <c:v>0</c:v>
                </c:pt>
                <c:pt idx="2133">
                  <c:v>0</c:v>
                </c:pt>
                <c:pt idx="2134">
                  <c:v>1</c:v>
                </c:pt>
                <c:pt idx="2135">
                  <c:v>0</c:v>
                </c:pt>
                <c:pt idx="2136">
                  <c:v>0</c:v>
                </c:pt>
                <c:pt idx="2137">
                  <c:v>0</c:v>
                </c:pt>
                <c:pt idx="2138">
                  <c:v>0</c:v>
                </c:pt>
                <c:pt idx="2139">
                  <c:v>0</c:v>
                </c:pt>
                <c:pt idx="2140">
                  <c:v>0</c:v>
                </c:pt>
                <c:pt idx="2141">
                  <c:v>1</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1</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1</c:v>
                </c:pt>
                <c:pt idx="2173">
                  <c:v>0</c:v>
                </c:pt>
                <c:pt idx="2174">
                  <c:v>0</c:v>
                </c:pt>
                <c:pt idx="2175">
                  <c:v>0</c:v>
                </c:pt>
                <c:pt idx="2176">
                  <c:v>0</c:v>
                </c:pt>
                <c:pt idx="2177">
                  <c:v>0</c:v>
                </c:pt>
                <c:pt idx="2178">
                  <c:v>0</c:v>
                </c:pt>
                <c:pt idx="2179">
                  <c:v>1</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1</c:v>
                </c:pt>
                <c:pt idx="2193">
                  <c:v>0</c:v>
                </c:pt>
                <c:pt idx="2194">
                  <c:v>1</c:v>
                </c:pt>
                <c:pt idx="2195">
                  <c:v>1</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1</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1</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1</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1</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1</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1</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1</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1</c:v>
                </c:pt>
                <c:pt idx="3475">
                  <c:v>0</c:v>
                </c:pt>
                <c:pt idx="3476">
                  <c:v>0</c:v>
                </c:pt>
                <c:pt idx="3477">
                  <c:v>0</c:v>
                </c:pt>
                <c:pt idx="3478">
                  <c:v>0</c:v>
                </c:pt>
                <c:pt idx="3479">
                  <c:v>2</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1</c:v>
                </c:pt>
                <c:pt idx="3502">
                  <c:v>0</c:v>
                </c:pt>
                <c:pt idx="3503">
                  <c:v>0</c:v>
                </c:pt>
                <c:pt idx="3504">
                  <c:v>0</c:v>
                </c:pt>
                <c:pt idx="3505">
                  <c:v>0</c:v>
                </c:pt>
                <c:pt idx="3506">
                  <c:v>1</c:v>
                </c:pt>
                <c:pt idx="3507">
                  <c:v>3</c:v>
                </c:pt>
                <c:pt idx="3508">
                  <c:v>2</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1</c:v>
                </c:pt>
                <c:pt idx="3530">
                  <c:v>0</c:v>
                </c:pt>
                <c:pt idx="3531">
                  <c:v>0</c:v>
                </c:pt>
                <c:pt idx="3532">
                  <c:v>0</c:v>
                </c:pt>
                <c:pt idx="3533">
                  <c:v>1</c:v>
                </c:pt>
                <c:pt idx="3534">
                  <c:v>0</c:v>
                </c:pt>
                <c:pt idx="3535">
                  <c:v>1</c:v>
                </c:pt>
                <c:pt idx="3536">
                  <c:v>0</c:v>
                </c:pt>
                <c:pt idx="3537">
                  <c:v>2</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1</c:v>
                </c:pt>
                <c:pt idx="3551">
                  <c:v>0</c:v>
                </c:pt>
                <c:pt idx="3552">
                  <c:v>0</c:v>
                </c:pt>
                <c:pt idx="3553">
                  <c:v>0</c:v>
                </c:pt>
                <c:pt idx="3554">
                  <c:v>1</c:v>
                </c:pt>
                <c:pt idx="3555">
                  <c:v>0</c:v>
                </c:pt>
                <c:pt idx="3556">
                  <c:v>1</c:v>
                </c:pt>
                <c:pt idx="3557">
                  <c:v>0</c:v>
                </c:pt>
                <c:pt idx="3558">
                  <c:v>0</c:v>
                </c:pt>
                <c:pt idx="3559">
                  <c:v>0</c:v>
                </c:pt>
                <c:pt idx="3560">
                  <c:v>0</c:v>
                </c:pt>
                <c:pt idx="3561">
                  <c:v>0</c:v>
                </c:pt>
                <c:pt idx="3562">
                  <c:v>1</c:v>
                </c:pt>
                <c:pt idx="3563">
                  <c:v>0</c:v>
                </c:pt>
                <c:pt idx="3564">
                  <c:v>1</c:v>
                </c:pt>
                <c:pt idx="3565">
                  <c:v>0</c:v>
                </c:pt>
                <c:pt idx="3566">
                  <c:v>2</c:v>
                </c:pt>
                <c:pt idx="3567">
                  <c:v>0</c:v>
                </c:pt>
                <c:pt idx="3568">
                  <c:v>0</c:v>
                </c:pt>
                <c:pt idx="3569">
                  <c:v>0</c:v>
                </c:pt>
                <c:pt idx="3570">
                  <c:v>0</c:v>
                </c:pt>
                <c:pt idx="3571">
                  <c:v>0</c:v>
                </c:pt>
                <c:pt idx="3572">
                  <c:v>0</c:v>
                </c:pt>
                <c:pt idx="3573">
                  <c:v>0</c:v>
                </c:pt>
                <c:pt idx="3574">
                  <c:v>0</c:v>
                </c:pt>
                <c:pt idx="3575">
                  <c:v>1</c:v>
                </c:pt>
                <c:pt idx="3576">
                  <c:v>0</c:v>
                </c:pt>
                <c:pt idx="3577">
                  <c:v>2</c:v>
                </c:pt>
                <c:pt idx="3578">
                  <c:v>0</c:v>
                </c:pt>
                <c:pt idx="3579">
                  <c:v>0</c:v>
                </c:pt>
                <c:pt idx="3580">
                  <c:v>0</c:v>
                </c:pt>
                <c:pt idx="3581">
                  <c:v>0</c:v>
                </c:pt>
                <c:pt idx="3582">
                  <c:v>0</c:v>
                </c:pt>
                <c:pt idx="3583">
                  <c:v>1</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1</c:v>
                </c:pt>
                <c:pt idx="3599">
                  <c:v>0</c:v>
                </c:pt>
                <c:pt idx="3600">
                  <c:v>0</c:v>
                </c:pt>
                <c:pt idx="3601">
                  <c:v>0</c:v>
                </c:pt>
              </c:numCache>
            </c:numRef>
          </c:val>
        </c:ser>
        <c:dLbls>
          <c:showLegendKey val="0"/>
          <c:showVal val="0"/>
          <c:showCatName val="0"/>
          <c:showSerName val="0"/>
          <c:showPercent val="0"/>
          <c:showBubbleSize val="0"/>
        </c:dLbls>
        <c:gapWidth val="150"/>
        <c:axId val="355782960"/>
        <c:axId val="355787664"/>
      </c:barChart>
      <c:catAx>
        <c:axId val="355782960"/>
        <c:scaling>
          <c:orientation val="minMax"/>
        </c:scaling>
        <c:delete val="0"/>
        <c:axPos val="b"/>
        <c:title>
          <c:tx>
            <c:rich>
              <a:bodyPr/>
              <a:lstStyle/>
              <a:p>
                <a:pPr>
                  <a:defRPr sz="1200"/>
                </a:pPr>
                <a:r>
                  <a:rPr lang="ja-JP" altLang="en-US" sz="1200"/>
                  <a:t>データ区間</a:t>
                </a:r>
              </a:p>
            </c:rich>
          </c:tx>
          <c:overlay val="0"/>
        </c:title>
        <c:numFmt formatCode="General" sourceLinked="1"/>
        <c:majorTickMark val="out"/>
        <c:minorTickMark val="none"/>
        <c:tickLblPos val="nextTo"/>
        <c:txPr>
          <a:bodyPr/>
          <a:lstStyle/>
          <a:p>
            <a:pPr>
              <a:defRPr sz="1200"/>
            </a:pPr>
            <a:endParaRPr lang="ja-JP"/>
          </a:p>
        </c:txPr>
        <c:crossAx val="355787664"/>
        <c:crosses val="autoZero"/>
        <c:auto val="1"/>
        <c:lblAlgn val="ctr"/>
        <c:lblOffset val="100"/>
        <c:noMultiLvlLbl val="0"/>
      </c:catAx>
      <c:valAx>
        <c:axId val="355787664"/>
        <c:scaling>
          <c:orientation val="minMax"/>
        </c:scaling>
        <c:delete val="0"/>
        <c:axPos val="l"/>
        <c:title>
          <c:tx>
            <c:rich>
              <a:bodyPr/>
              <a:lstStyle/>
              <a:p>
                <a:pPr>
                  <a:defRPr sz="1200"/>
                </a:pPr>
                <a:r>
                  <a:rPr lang="ja-JP" altLang="en-US" sz="1200"/>
                  <a:t>頻度</a:t>
                </a:r>
              </a:p>
            </c:rich>
          </c:tx>
          <c:overlay val="0"/>
        </c:title>
        <c:numFmt formatCode="General" sourceLinked="1"/>
        <c:majorTickMark val="out"/>
        <c:minorTickMark val="none"/>
        <c:tickLblPos val="nextTo"/>
        <c:txPr>
          <a:bodyPr/>
          <a:lstStyle/>
          <a:p>
            <a:pPr>
              <a:defRPr sz="1200"/>
            </a:pPr>
            <a:endParaRPr lang="ja-JP"/>
          </a:p>
        </c:txPr>
        <c:crossAx val="355782960"/>
        <c:crosses val="autoZero"/>
        <c:crossBetween val="between"/>
      </c:valAx>
    </c:plotArea>
    <c:legend>
      <c:legendPos val="r"/>
      <c:overlay val="0"/>
      <c:txPr>
        <a:bodyPr/>
        <a:lstStyle/>
        <a:p>
          <a:pPr>
            <a:defRPr sz="1200"/>
          </a:pPr>
          <a:endParaRPr lang="ja-JP"/>
        </a:p>
      </c:txPr>
    </c:legend>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Sheet3!$I$1</c:f>
              <c:strCache>
                <c:ptCount val="1"/>
                <c:pt idx="0">
                  <c:v>EPtot</c:v>
                </c:pt>
              </c:strCache>
            </c:strRef>
          </c:tx>
          <c:spPr>
            <a:ln w="19050" cap="rnd">
              <a:solidFill>
                <a:schemeClr val="accent1"/>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Sheet3!$I$2:$I$362</c:f>
              <c:numCache>
                <c:formatCode>General</c:formatCode>
                <c:ptCount val="361"/>
                <c:pt idx="0">
                  <c:v>0</c:v>
                </c:pt>
                <c:pt idx="1">
                  <c:v>0</c:v>
                </c:pt>
                <c:pt idx="2">
                  <c:v>9.3700000000001893E-2</c:v>
                </c:pt>
                <c:pt idx="3">
                  <c:v>0.19150000000000134</c:v>
                </c:pt>
                <c:pt idx="4">
                  <c:v>0.29269999999999996</c:v>
                </c:pt>
                <c:pt idx="5">
                  <c:v>0.39680000000000248</c:v>
                </c:pt>
                <c:pt idx="6">
                  <c:v>0.5038000000000018</c:v>
                </c:pt>
                <c:pt idx="7">
                  <c:v>0.61340000000000217</c:v>
                </c:pt>
                <c:pt idx="8">
                  <c:v>0.72550000000000026</c:v>
                </c:pt>
                <c:pt idx="9">
                  <c:v>0.84020000000000294</c:v>
                </c:pt>
                <c:pt idx="10">
                  <c:v>0.95730000000000004</c:v>
                </c:pt>
                <c:pt idx="11">
                  <c:v>1.0768000000000022</c:v>
                </c:pt>
                <c:pt idx="12">
                  <c:v>1.1985000000000028</c:v>
                </c:pt>
                <c:pt idx="13">
                  <c:v>1.3225000000000016</c:v>
                </c:pt>
                <c:pt idx="14">
                  <c:v>1.4486000000000026</c:v>
                </c:pt>
                <c:pt idx="15">
                  <c:v>1.5767000000000024</c:v>
                </c:pt>
                <c:pt idx="16">
                  <c:v>1.7068000000000012</c:v>
                </c:pt>
                <c:pt idx="17">
                  <c:v>1.8388000000000027</c:v>
                </c:pt>
                <c:pt idx="18">
                  <c:v>1.9726000000000017</c:v>
                </c:pt>
                <c:pt idx="19">
                  <c:v>2.1081000000000021</c:v>
                </c:pt>
                <c:pt idx="20">
                  <c:v>2.2452000000000023</c:v>
                </c:pt>
                <c:pt idx="21">
                  <c:v>2.3839000000000024</c:v>
                </c:pt>
                <c:pt idx="22">
                  <c:v>2.5241000000000025</c:v>
                </c:pt>
                <c:pt idx="23">
                  <c:v>2.6657000000000011</c:v>
                </c:pt>
                <c:pt idx="24">
                  <c:v>2.8087000000000018</c:v>
                </c:pt>
                <c:pt idx="25">
                  <c:v>2.9528000000000016</c:v>
                </c:pt>
                <c:pt idx="26">
                  <c:v>3.0982000000000021</c:v>
                </c:pt>
                <c:pt idx="27">
                  <c:v>3.2447000000000017</c:v>
                </c:pt>
                <c:pt idx="28">
                  <c:v>3.3922000000000025</c:v>
                </c:pt>
                <c:pt idx="29">
                  <c:v>3.5408000000000008</c:v>
                </c:pt>
                <c:pt idx="30">
                  <c:v>3.6903000000000024</c:v>
                </c:pt>
                <c:pt idx="31">
                  <c:v>3.8408000000000015</c:v>
                </c:pt>
                <c:pt idx="32">
                  <c:v>3.9922000000000022</c:v>
                </c:pt>
                <c:pt idx="33">
                  <c:v>4.144400000000001</c:v>
                </c:pt>
                <c:pt idx="34">
                  <c:v>4.2975000000000012</c:v>
                </c:pt>
                <c:pt idx="35">
                  <c:v>4.4514000000000014</c:v>
                </c:pt>
                <c:pt idx="36">
                  <c:v>4.6062000000000012</c:v>
                </c:pt>
                <c:pt idx="37">
                  <c:v>4.7618000000000009</c:v>
                </c:pt>
                <c:pt idx="38">
                  <c:v>4.9183000000000021</c:v>
                </c:pt>
                <c:pt idx="39">
                  <c:v>5.0757000000000012</c:v>
                </c:pt>
                <c:pt idx="40">
                  <c:v>5.2340000000000018</c:v>
                </c:pt>
                <c:pt idx="41">
                  <c:v>5.3933000000000018</c:v>
                </c:pt>
                <c:pt idx="42">
                  <c:v>5.5536000000000012</c:v>
                </c:pt>
                <c:pt idx="43">
                  <c:v>5.7149000000000019</c:v>
                </c:pt>
                <c:pt idx="44">
                  <c:v>5.8775000000000013</c:v>
                </c:pt>
                <c:pt idx="45">
                  <c:v>6.0414000000000012</c:v>
                </c:pt>
                <c:pt idx="46">
                  <c:v>6.2067000000000014</c:v>
                </c:pt>
                <c:pt idx="47">
                  <c:v>6.3736000000000015</c:v>
                </c:pt>
                <c:pt idx="48">
                  <c:v>6.5421000000000014</c:v>
                </c:pt>
                <c:pt idx="49">
                  <c:v>6.7124000000000024</c:v>
                </c:pt>
                <c:pt idx="50">
                  <c:v>6.8846000000000025</c:v>
                </c:pt>
                <c:pt idx="51">
                  <c:v>7.0587000000000018</c:v>
                </c:pt>
                <c:pt idx="52">
                  <c:v>7.2344000000000008</c:v>
                </c:pt>
                <c:pt idx="53">
                  <c:v>7.4120000000000026</c:v>
                </c:pt>
                <c:pt idx="54">
                  <c:v>7.5915000000000017</c:v>
                </c:pt>
                <c:pt idx="55">
                  <c:v>7.7731000000000012</c:v>
                </c:pt>
                <c:pt idx="56">
                  <c:v>7.956900000000001</c:v>
                </c:pt>
                <c:pt idx="57">
                  <c:v>8.1429000000000009</c:v>
                </c:pt>
                <c:pt idx="58">
                  <c:v>8.3312000000000008</c:v>
                </c:pt>
                <c:pt idx="59">
                  <c:v>8.5219000000000023</c:v>
                </c:pt>
                <c:pt idx="60">
                  <c:v>8.7149000000000019</c:v>
                </c:pt>
                <c:pt idx="61">
                  <c:v>8.9100000000000019</c:v>
                </c:pt>
                <c:pt idx="62">
                  <c:v>9.1075000000000017</c:v>
                </c:pt>
                <c:pt idx="63">
                  <c:v>9.3072000000000017</c:v>
                </c:pt>
                <c:pt idx="64">
                  <c:v>9.5090000000000021</c:v>
                </c:pt>
                <c:pt idx="65">
                  <c:v>9.7129000000000012</c:v>
                </c:pt>
                <c:pt idx="66">
                  <c:v>9.9187000000000012</c:v>
                </c:pt>
                <c:pt idx="67">
                  <c:v>10.126200000000001</c:v>
                </c:pt>
                <c:pt idx="68">
                  <c:v>10.335100000000001</c:v>
                </c:pt>
                <c:pt idx="69">
                  <c:v>10.545200000000001</c:v>
                </c:pt>
                <c:pt idx="70">
                  <c:v>10.756100000000002</c:v>
                </c:pt>
                <c:pt idx="71">
                  <c:v>10.967400000000001</c:v>
                </c:pt>
                <c:pt idx="72">
                  <c:v>11.178700000000003</c:v>
                </c:pt>
                <c:pt idx="73">
                  <c:v>11.389500000000002</c:v>
                </c:pt>
                <c:pt idx="74">
                  <c:v>11.599300000000001</c:v>
                </c:pt>
                <c:pt idx="75">
                  <c:v>11.807500000000001</c:v>
                </c:pt>
                <c:pt idx="76">
                  <c:v>12.013600000000002</c:v>
                </c:pt>
                <c:pt idx="77">
                  <c:v>12.216800000000003</c:v>
                </c:pt>
                <c:pt idx="78">
                  <c:v>12.416500000000003</c:v>
                </c:pt>
                <c:pt idx="79">
                  <c:v>12.612000000000002</c:v>
                </c:pt>
                <c:pt idx="80">
                  <c:v>12.802500000000002</c:v>
                </c:pt>
                <c:pt idx="81">
                  <c:v>12.987400000000001</c:v>
                </c:pt>
                <c:pt idx="82">
                  <c:v>13.165900000000001</c:v>
                </c:pt>
                <c:pt idx="83">
                  <c:v>13.337100000000001</c:v>
                </c:pt>
                <c:pt idx="84">
                  <c:v>13.500400000000003</c:v>
                </c:pt>
                <c:pt idx="85">
                  <c:v>13.654900000000001</c:v>
                </c:pt>
                <c:pt idx="86">
                  <c:v>13.8</c:v>
                </c:pt>
                <c:pt idx="87">
                  <c:v>13.934800000000003</c:v>
                </c:pt>
                <c:pt idx="88">
                  <c:v>14.058600000000002</c:v>
                </c:pt>
                <c:pt idx="89">
                  <c:v>14.170900000000001</c:v>
                </c:pt>
                <c:pt idx="90">
                  <c:v>14.270800000000001</c:v>
                </c:pt>
                <c:pt idx="91">
                  <c:v>14.357800000000001</c:v>
                </c:pt>
                <c:pt idx="92">
                  <c:v>14.431300000000002</c:v>
                </c:pt>
                <c:pt idx="93">
                  <c:v>14.490700000000002</c:v>
                </c:pt>
                <c:pt idx="94">
                  <c:v>14.535600000000002</c:v>
                </c:pt>
                <c:pt idx="95">
                  <c:v>14.565600000000002</c:v>
                </c:pt>
                <c:pt idx="96">
                  <c:v>14.580500000000001</c:v>
                </c:pt>
                <c:pt idx="97">
                  <c:v>14.579800000000002</c:v>
                </c:pt>
                <c:pt idx="98">
                  <c:v>14.563300000000002</c:v>
                </c:pt>
                <c:pt idx="99">
                  <c:v>14.530900000000003</c:v>
                </c:pt>
                <c:pt idx="100">
                  <c:v>14.482300000000002</c:v>
                </c:pt>
                <c:pt idx="101">
                  <c:v>14.417500000000002</c:v>
                </c:pt>
                <c:pt idx="102">
                  <c:v>14.336400000000001</c:v>
                </c:pt>
                <c:pt idx="103">
                  <c:v>14.239100000000002</c:v>
                </c:pt>
                <c:pt idx="104">
                  <c:v>14.125700000000002</c:v>
                </c:pt>
                <c:pt idx="105">
                  <c:v>13.996500000000001</c:v>
                </c:pt>
                <c:pt idx="106">
                  <c:v>13.851800000000001</c:v>
                </c:pt>
                <c:pt idx="107">
                  <c:v>13.692400000000003</c:v>
                </c:pt>
                <c:pt idx="108">
                  <c:v>13.518400000000002</c:v>
                </c:pt>
                <c:pt idx="109">
                  <c:v>13.330200000000001</c:v>
                </c:pt>
                <c:pt idx="110">
                  <c:v>13.128300000000003</c:v>
                </c:pt>
                <c:pt idx="111">
                  <c:v>12.913000000000002</c:v>
                </c:pt>
                <c:pt idx="112">
                  <c:v>12.684800000000003</c:v>
                </c:pt>
                <c:pt idx="113">
                  <c:v>12.444100000000002</c:v>
                </c:pt>
                <c:pt idx="114">
                  <c:v>12.191600000000001</c:v>
                </c:pt>
                <c:pt idx="115">
                  <c:v>11.927600000000002</c:v>
                </c:pt>
                <c:pt idx="116">
                  <c:v>11.652700000000003</c:v>
                </c:pt>
                <c:pt idx="117">
                  <c:v>11.367500000000001</c:v>
                </c:pt>
                <c:pt idx="118">
                  <c:v>11.072500000000002</c:v>
                </c:pt>
                <c:pt idx="119">
                  <c:v>10.768200000000002</c:v>
                </c:pt>
                <c:pt idx="120">
                  <c:v>10.455300000000001</c:v>
                </c:pt>
                <c:pt idx="121">
                  <c:v>10.134300000000001</c:v>
                </c:pt>
                <c:pt idx="122">
                  <c:v>9.8057000000000016</c:v>
                </c:pt>
                <c:pt idx="123">
                  <c:v>9.4701000000000022</c:v>
                </c:pt>
                <c:pt idx="124">
                  <c:v>9.1281000000000017</c:v>
                </c:pt>
                <c:pt idx="125">
                  <c:v>8.7803000000000022</c:v>
                </c:pt>
                <c:pt idx="126">
                  <c:v>8.4271000000000011</c:v>
                </c:pt>
                <c:pt idx="127">
                  <c:v>8.0692000000000021</c:v>
                </c:pt>
                <c:pt idx="128">
                  <c:v>7.7070000000000025</c:v>
                </c:pt>
                <c:pt idx="129">
                  <c:v>7.3411000000000008</c:v>
                </c:pt>
                <c:pt idx="130">
                  <c:v>6.9721000000000011</c:v>
                </c:pt>
                <c:pt idx="131">
                  <c:v>6.6003000000000025</c:v>
                </c:pt>
                <c:pt idx="132">
                  <c:v>6.2264000000000017</c:v>
                </c:pt>
                <c:pt idx="133">
                  <c:v>5.8508000000000013</c:v>
                </c:pt>
                <c:pt idx="134">
                  <c:v>5.4739000000000022</c:v>
                </c:pt>
                <c:pt idx="135">
                  <c:v>5.0963000000000012</c:v>
                </c:pt>
                <c:pt idx="136">
                  <c:v>4.7184000000000026</c:v>
                </c:pt>
                <c:pt idx="137">
                  <c:v>4.340600000000002</c:v>
                </c:pt>
                <c:pt idx="138">
                  <c:v>3.9634000000000018</c:v>
                </c:pt>
                <c:pt idx="139">
                  <c:v>3.5872000000000011</c:v>
                </c:pt>
                <c:pt idx="140">
                  <c:v>3.2125000000000021</c:v>
                </c:pt>
                <c:pt idx="141">
                  <c:v>2.839500000000001</c:v>
                </c:pt>
                <c:pt idx="142">
                  <c:v>2.4688000000000017</c:v>
                </c:pt>
                <c:pt idx="143">
                  <c:v>2.1006000000000018</c:v>
                </c:pt>
                <c:pt idx="144">
                  <c:v>1.7354000000000021</c:v>
                </c:pt>
                <c:pt idx="145">
                  <c:v>1.3734000000000002</c:v>
                </c:pt>
                <c:pt idx="146">
                  <c:v>1.0152000000000001</c:v>
                </c:pt>
                <c:pt idx="147">
                  <c:v>0.6609000000000016</c:v>
                </c:pt>
                <c:pt idx="148">
                  <c:v>0.31170000000000186</c:v>
                </c:pt>
                <c:pt idx="149">
                  <c:v>-3.1699999999997175E-2</c:v>
                </c:pt>
                <c:pt idx="150">
                  <c:v>-0.36919999999999931</c:v>
                </c:pt>
                <c:pt idx="151">
                  <c:v>-0.70059999999999789</c:v>
                </c:pt>
                <c:pt idx="152">
                  <c:v>-1.0254999999999974</c:v>
                </c:pt>
                <c:pt idx="153">
                  <c:v>-1.3438999999999979</c:v>
                </c:pt>
                <c:pt idx="154">
                  <c:v>-1.6555</c:v>
                </c:pt>
                <c:pt idx="155">
                  <c:v>-1.9601999999999968</c:v>
                </c:pt>
                <c:pt idx="156">
                  <c:v>-2.2577999999999996</c:v>
                </c:pt>
                <c:pt idx="157">
                  <c:v>-2.548099999999998</c:v>
                </c:pt>
                <c:pt idx="158">
                  <c:v>-2.8311999999999991</c:v>
                </c:pt>
                <c:pt idx="159">
                  <c:v>-3.1067</c:v>
                </c:pt>
                <c:pt idx="160">
                  <c:v>-3.3746999999999971</c:v>
                </c:pt>
                <c:pt idx="161">
                  <c:v>-3.6347999999999985</c:v>
                </c:pt>
                <c:pt idx="162">
                  <c:v>-3.8869999999999969</c:v>
                </c:pt>
                <c:pt idx="163">
                  <c:v>-4.1311</c:v>
                </c:pt>
                <c:pt idx="164">
                  <c:v>-4.3669999999999973</c:v>
                </c:pt>
                <c:pt idx="165">
                  <c:v>-4.5945999999999998</c:v>
                </c:pt>
                <c:pt idx="166">
                  <c:v>-4.8136999999999972</c:v>
                </c:pt>
                <c:pt idx="167">
                  <c:v>-5.0241999999999969</c:v>
                </c:pt>
                <c:pt idx="168">
                  <c:v>-5.2260999999999989</c:v>
                </c:pt>
                <c:pt idx="169">
                  <c:v>-5.4192</c:v>
                </c:pt>
                <c:pt idx="170">
                  <c:v>-5.6034999999999968</c:v>
                </c:pt>
                <c:pt idx="171">
                  <c:v>-5.7788999999999966</c:v>
                </c:pt>
                <c:pt idx="172">
                  <c:v>-5.9453999999999994</c:v>
                </c:pt>
                <c:pt idx="173">
                  <c:v>-6.1027999999999984</c:v>
                </c:pt>
                <c:pt idx="174">
                  <c:v>-6.2511999999999972</c:v>
                </c:pt>
                <c:pt idx="175">
                  <c:v>-6.3905999999999992</c:v>
                </c:pt>
                <c:pt idx="176">
                  <c:v>-6.5207999999999977</c:v>
                </c:pt>
                <c:pt idx="177">
                  <c:v>-6.6417999999999999</c:v>
                </c:pt>
                <c:pt idx="178">
                  <c:v>-6.7537999999999982</c:v>
                </c:pt>
                <c:pt idx="179">
                  <c:v>-6.8565999999999967</c:v>
                </c:pt>
                <c:pt idx="180">
                  <c:v>-6.9501999999999988</c:v>
                </c:pt>
                <c:pt idx="181">
                  <c:v>-7.0347999999999971</c:v>
                </c:pt>
                <c:pt idx="182">
                  <c:v>-7.110199999999999</c:v>
                </c:pt>
                <c:pt idx="183">
                  <c:v>-7.176599999999997</c:v>
                </c:pt>
                <c:pt idx="184">
                  <c:v>-7.2339999999999982</c:v>
                </c:pt>
                <c:pt idx="185">
                  <c:v>-7.2824999999999989</c:v>
                </c:pt>
                <c:pt idx="186">
                  <c:v>-7.3219999999999992</c:v>
                </c:pt>
                <c:pt idx="187">
                  <c:v>-7.3521999999999998</c:v>
                </c:pt>
                <c:pt idx="188">
                  <c:v>-7.3728999999999978</c:v>
                </c:pt>
                <c:pt idx="189">
                  <c:v>-7.3840999999999966</c:v>
                </c:pt>
                <c:pt idx="190">
                  <c:v>-7.3859999999999992</c:v>
                </c:pt>
                <c:pt idx="191">
                  <c:v>-7.3787999999999982</c:v>
                </c:pt>
                <c:pt idx="192">
                  <c:v>-7.3625999999999969</c:v>
                </c:pt>
                <c:pt idx="193">
                  <c:v>-7.3374999999999986</c:v>
                </c:pt>
                <c:pt idx="194">
                  <c:v>-7.303799999999999</c:v>
                </c:pt>
                <c:pt idx="195">
                  <c:v>-7.2616999999999976</c:v>
                </c:pt>
                <c:pt idx="196">
                  <c:v>-7.2111999999999981</c:v>
                </c:pt>
                <c:pt idx="197">
                  <c:v>-7.1525999999999996</c:v>
                </c:pt>
                <c:pt idx="198">
                  <c:v>-7.0860999999999983</c:v>
                </c:pt>
                <c:pt idx="199">
                  <c:v>-7.0117999999999974</c:v>
                </c:pt>
                <c:pt idx="200">
                  <c:v>-6.93</c:v>
                </c:pt>
                <c:pt idx="201">
                  <c:v>-6.8408999999999978</c:v>
                </c:pt>
                <c:pt idx="202">
                  <c:v>-6.7445999999999984</c:v>
                </c:pt>
                <c:pt idx="203">
                  <c:v>-6.6413999999999973</c:v>
                </c:pt>
                <c:pt idx="204">
                  <c:v>-6.5314999999999976</c:v>
                </c:pt>
                <c:pt idx="205">
                  <c:v>-6.4150999999999989</c:v>
                </c:pt>
                <c:pt idx="206">
                  <c:v>-6.2924999999999969</c:v>
                </c:pt>
                <c:pt idx="207">
                  <c:v>-6.1638999999999982</c:v>
                </c:pt>
                <c:pt idx="208">
                  <c:v>-6.029399999999999</c:v>
                </c:pt>
                <c:pt idx="209">
                  <c:v>-5.8893999999999984</c:v>
                </c:pt>
                <c:pt idx="210">
                  <c:v>-5.7440999999999995</c:v>
                </c:pt>
                <c:pt idx="211">
                  <c:v>-5.5936999999999983</c:v>
                </c:pt>
                <c:pt idx="212">
                  <c:v>-5.4384999999999977</c:v>
                </c:pt>
                <c:pt idx="213">
                  <c:v>-5.2787999999999968</c:v>
                </c:pt>
                <c:pt idx="214">
                  <c:v>-5.1146999999999991</c:v>
                </c:pt>
                <c:pt idx="215">
                  <c:v>-4.9465999999999966</c:v>
                </c:pt>
                <c:pt idx="216">
                  <c:v>-4.774799999999999</c:v>
                </c:pt>
                <c:pt idx="217">
                  <c:v>-4.5993999999999993</c:v>
                </c:pt>
                <c:pt idx="218">
                  <c:v>-4.4207999999999998</c:v>
                </c:pt>
                <c:pt idx="219">
                  <c:v>-4.2391999999999967</c:v>
                </c:pt>
                <c:pt idx="220">
                  <c:v>-4.0548999999999999</c:v>
                </c:pt>
                <c:pt idx="221">
                  <c:v>-3.8681999999999981</c:v>
                </c:pt>
                <c:pt idx="222">
                  <c:v>-3.6793999999999976</c:v>
                </c:pt>
                <c:pt idx="223">
                  <c:v>-3.4886999999999979</c:v>
                </c:pt>
                <c:pt idx="224">
                  <c:v>-3.2963999999999984</c:v>
                </c:pt>
                <c:pt idx="225">
                  <c:v>-3.1027999999999984</c:v>
                </c:pt>
                <c:pt idx="226">
                  <c:v>-2.9081999999999972</c:v>
                </c:pt>
                <c:pt idx="227">
                  <c:v>-2.7128999999999976</c:v>
                </c:pt>
                <c:pt idx="228">
                  <c:v>-2.5170999999999992</c:v>
                </c:pt>
                <c:pt idx="229">
                  <c:v>-2.3210999999999977</c:v>
                </c:pt>
                <c:pt idx="230">
                  <c:v>-2.1251999999999995</c:v>
                </c:pt>
                <c:pt idx="231">
                  <c:v>-1.9295999999999971</c:v>
                </c:pt>
                <c:pt idx="232">
                  <c:v>-1.7346999999999966</c:v>
                </c:pt>
                <c:pt idx="233">
                  <c:v>-1.5406999999999975</c:v>
                </c:pt>
                <c:pt idx="234">
                  <c:v>-1.3478999999999992</c:v>
                </c:pt>
                <c:pt idx="235">
                  <c:v>-1.1564999999999976</c:v>
                </c:pt>
                <c:pt idx="236">
                  <c:v>-0.96679999999999922</c:v>
                </c:pt>
                <c:pt idx="237">
                  <c:v>-0.77909999999999968</c:v>
                </c:pt>
                <c:pt idx="238">
                  <c:v>-0.59349999999999881</c:v>
                </c:pt>
                <c:pt idx="239">
                  <c:v>-0.41049999999999898</c:v>
                </c:pt>
                <c:pt idx="240">
                  <c:v>-0.23009999999999664</c:v>
                </c:pt>
                <c:pt idx="241">
                  <c:v>-5.2599999999998204E-2</c:v>
                </c:pt>
                <c:pt idx="242">
                  <c:v>0.12170000000000059</c:v>
                </c:pt>
                <c:pt idx="243">
                  <c:v>0.29269999999999996</c:v>
                </c:pt>
                <c:pt idx="244">
                  <c:v>0.46000000000000085</c:v>
                </c:pt>
                <c:pt idx="245">
                  <c:v>0.62360000000000326</c:v>
                </c:pt>
                <c:pt idx="246">
                  <c:v>0.78310000000000102</c:v>
                </c:pt>
                <c:pt idx="247">
                  <c:v>0.93850000000000122</c:v>
                </c:pt>
                <c:pt idx="248">
                  <c:v>1.0894000000000013</c:v>
                </c:pt>
                <c:pt idx="249">
                  <c:v>1.2359000000000009</c:v>
                </c:pt>
                <c:pt idx="250">
                  <c:v>1.3775000000000013</c:v>
                </c:pt>
                <c:pt idx="251">
                  <c:v>1.5143000000000022</c:v>
                </c:pt>
                <c:pt idx="252">
                  <c:v>1.6461000000000006</c:v>
                </c:pt>
                <c:pt idx="253">
                  <c:v>1.7727000000000004</c:v>
                </c:pt>
                <c:pt idx="254">
                  <c:v>1.8940000000000019</c:v>
                </c:pt>
                <c:pt idx="255">
                  <c:v>2.009800000000002</c:v>
                </c:pt>
                <c:pt idx="256">
                  <c:v>2.1201000000000025</c:v>
                </c:pt>
                <c:pt idx="257">
                  <c:v>2.2248000000000019</c:v>
                </c:pt>
                <c:pt idx="258">
                  <c:v>2.3238000000000021</c:v>
                </c:pt>
                <c:pt idx="259">
                  <c:v>2.4169000000000018</c:v>
                </c:pt>
                <c:pt idx="260">
                  <c:v>2.5042000000000009</c:v>
                </c:pt>
                <c:pt idx="261">
                  <c:v>2.5855000000000015</c:v>
                </c:pt>
                <c:pt idx="262">
                  <c:v>2.6609000000000016</c:v>
                </c:pt>
                <c:pt idx="263">
                  <c:v>2.7303000000000015</c:v>
                </c:pt>
                <c:pt idx="264">
                  <c:v>2.7936000000000014</c:v>
                </c:pt>
                <c:pt idx="265">
                  <c:v>2.8509000000000011</c:v>
                </c:pt>
                <c:pt idx="266">
                  <c:v>2.9021000000000026</c:v>
                </c:pt>
                <c:pt idx="267">
                  <c:v>2.947300000000002</c:v>
                </c:pt>
                <c:pt idx="268">
                  <c:v>2.9865000000000013</c:v>
                </c:pt>
                <c:pt idx="269">
                  <c:v>3.0196000000000023</c:v>
                </c:pt>
                <c:pt idx="270">
                  <c:v>3.0469000000000008</c:v>
                </c:pt>
                <c:pt idx="271">
                  <c:v>3.0682000000000009</c:v>
                </c:pt>
                <c:pt idx="272">
                  <c:v>3.0837000000000021</c:v>
                </c:pt>
                <c:pt idx="273">
                  <c:v>3.0934000000000026</c:v>
                </c:pt>
                <c:pt idx="274">
                  <c:v>3.0974000000000022</c:v>
                </c:pt>
                <c:pt idx="275">
                  <c:v>3.0959000000000021</c:v>
                </c:pt>
                <c:pt idx="276">
                  <c:v>3.0889000000000024</c:v>
                </c:pt>
                <c:pt idx="277">
                  <c:v>3.0764000000000014</c:v>
                </c:pt>
                <c:pt idx="278">
                  <c:v>3.0588000000000015</c:v>
                </c:pt>
                <c:pt idx="279">
                  <c:v>3.0359000000000016</c:v>
                </c:pt>
                <c:pt idx="280">
                  <c:v>3.0081000000000024</c:v>
                </c:pt>
                <c:pt idx="281">
                  <c:v>2.975500000000002</c:v>
                </c:pt>
                <c:pt idx="282">
                  <c:v>2.9381000000000022</c:v>
                </c:pt>
                <c:pt idx="283">
                  <c:v>2.8962000000000021</c:v>
                </c:pt>
                <c:pt idx="284">
                  <c:v>2.8499000000000017</c:v>
                </c:pt>
                <c:pt idx="285">
                  <c:v>2.7994000000000021</c:v>
                </c:pt>
                <c:pt idx="286">
                  <c:v>2.7448000000000015</c:v>
                </c:pt>
                <c:pt idx="287">
                  <c:v>2.6864000000000026</c:v>
                </c:pt>
                <c:pt idx="288">
                  <c:v>2.6244000000000014</c:v>
                </c:pt>
                <c:pt idx="289">
                  <c:v>2.5588000000000015</c:v>
                </c:pt>
                <c:pt idx="290">
                  <c:v>2.490000000000002</c:v>
                </c:pt>
                <c:pt idx="291">
                  <c:v>2.4182000000000023</c:v>
                </c:pt>
                <c:pt idx="292">
                  <c:v>2.3434000000000026</c:v>
                </c:pt>
                <c:pt idx="293">
                  <c:v>2.2660000000000018</c:v>
                </c:pt>
                <c:pt idx="294">
                  <c:v>2.1861000000000015</c:v>
                </c:pt>
                <c:pt idx="295">
                  <c:v>2.104000000000001</c:v>
                </c:pt>
                <c:pt idx="296">
                  <c:v>2.0198000000000018</c:v>
                </c:pt>
                <c:pt idx="297">
                  <c:v>1.9339000000000013</c:v>
                </c:pt>
                <c:pt idx="298">
                  <c:v>1.8463000000000029</c:v>
                </c:pt>
                <c:pt idx="299">
                  <c:v>1.757200000000001</c:v>
                </c:pt>
                <c:pt idx="300">
                  <c:v>1.6671000000000014</c:v>
                </c:pt>
                <c:pt idx="301">
                  <c:v>1.5759000000000007</c:v>
                </c:pt>
                <c:pt idx="302">
                  <c:v>1.4840000000000018</c:v>
                </c:pt>
                <c:pt idx="303">
                  <c:v>1.3915000000000006</c:v>
                </c:pt>
                <c:pt idx="304">
                  <c:v>1.2986000000000004</c:v>
                </c:pt>
                <c:pt idx="305">
                  <c:v>1.2056000000000004</c:v>
                </c:pt>
                <c:pt idx="306">
                  <c:v>1.1126000000000005</c:v>
                </c:pt>
                <c:pt idx="307">
                  <c:v>1.0199000000000034</c:v>
                </c:pt>
                <c:pt idx="308">
                  <c:v>0.92770000000000152</c:v>
                </c:pt>
                <c:pt idx="309">
                  <c:v>0.83600000000000207</c:v>
                </c:pt>
                <c:pt idx="310">
                  <c:v>0.74520000000000053</c:v>
                </c:pt>
                <c:pt idx="311">
                  <c:v>0.6554000000000002</c:v>
                </c:pt>
                <c:pt idx="312">
                  <c:v>0.56680000000000064</c:v>
                </c:pt>
                <c:pt idx="313">
                  <c:v>0.47940000000000182</c:v>
                </c:pt>
                <c:pt idx="314">
                  <c:v>0.3937000000000026</c:v>
                </c:pt>
                <c:pt idx="315">
                  <c:v>0.30950000000000344</c:v>
                </c:pt>
                <c:pt idx="316">
                  <c:v>0.2272000000000034</c:v>
                </c:pt>
                <c:pt idx="317">
                  <c:v>0.14690000000000225</c:v>
                </c:pt>
                <c:pt idx="318">
                  <c:v>6.8700000000003314E-2</c:v>
                </c:pt>
                <c:pt idx="319">
                  <c:v>-7.1999999999974307E-3</c:v>
                </c:pt>
                <c:pt idx="320">
                  <c:v>-8.0799999999999983E-2</c:v>
                </c:pt>
                <c:pt idx="321">
                  <c:v>-0.1518999999999977</c:v>
                </c:pt>
                <c:pt idx="322">
                  <c:v>-0.22029999999999816</c:v>
                </c:pt>
                <c:pt idx="323">
                  <c:v>-0.28589999999999804</c:v>
                </c:pt>
                <c:pt idx="324">
                  <c:v>-0.34869999999999735</c:v>
                </c:pt>
                <c:pt idx="325">
                  <c:v>-0.40859999999999985</c:v>
                </c:pt>
                <c:pt idx="326">
                  <c:v>-0.46539999999999893</c:v>
                </c:pt>
                <c:pt idx="327">
                  <c:v>-0.51899999999999835</c:v>
                </c:pt>
                <c:pt idx="328">
                  <c:v>-0.56939999999999813</c:v>
                </c:pt>
                <c:pt idx="329">
                  <c:v>-0.61639999999999873</c:v>
                </c:pt>
                <c:pt idx="330">
                  <c:v>-0.66009999999999991</c:v>
                </c:pt>
                <c:pt idx="331">
                  <c:v>-0.70029999999999859</c:v>
                </c:pt>
                <c:pt idx="332">
                  <c:v>-0.73689999999999856</c:v>
                </c:pt>
                <c:pt idx="333">
                  <c:v>-0.76999999999999957</c:v>
                </c:pt>
                <c:pt idx="334">
                  <c:v>-0.79929999999999879</c:v>
                </c:pt>
                <c:pt idx="335">
                  <c:v>-0.82499999999999929</c:v>
                </c:pt>
                <c:pt idx="336">
                  <c:v>-0.84679999999999822</c:v>
                </c:pt>
                <c:pt idx="337">
                  <c:v>-0.8647999999999989</c:v>
                </c:pt>
                <c:pt idx="338">
                  <c:v>-0.87889999999999802</c:v>
                </c:pt>
                <c:pt idx="339">
                  <c:v>-0.88909999999999911</c:v>
                </c:pt>
                <c:pt idx="340">
                  <c:v>-0.89529999999999887</c:v>
                </c:pt>
                <c:pt idx="341">
                  <c:v>-0.8974999999999973</c:v>
                </c:pt>
                <c:pt idx="342">
                  <c:v>-0.89549999999999841</c:v>
                </c:pt>
                <c:pt idx="343">
                  <c:v>-0.88949999999999818</c:v>
                </c:pt>
                <c:pt idx="344">
                  <c:v>-0.87919999999999732</c:v>
                </c:pt>
                <c:pt idx="345">
                  <c:v>-0.8647999999999989</c:v>
                </c:pt>
                <c:pt idx="346">
                  <c:v>-0.84599999999999653</c:v>
                </c:pt>
                <c:pt idx="347">
                  <c:v>-0.82299999999999685</c:v>
                </c:pt>
                <c:pt idx="348">
                  <c:v>-0.79559999999999675</c:v>
                </c:pt>
                <c:pt idx="349">
                  <c:v>-0.76370000000000005</c:v>
                </c:pt>
                <c:pt idx="350">
                  <c:v>-0.72719999999999985</c:v>
                </c:pt>
                <c:pt idx="351">
                  <c:v>-0.68589999999999662</c:v>
                </c:pt>
                <c:pt idx="352">
                  <c:v>-0.63979999999999748</c:v>
                </c:pt>
                <c:pt idx="353">
                  <c:v>-0.5887999999999991</c:v>
                </c:pt>
                <c:pt idx="354">
                  <c:v>-0.53279999999999816</c:v>
                </c:pt>
                <c:pt idx="355">
                  <c:v>-0.47159999999999869</c:v>
                </c:pt>
                <c:pt idx="356">
                  <c:v>-0.40519999999999712</c:v>
                </c:pt>
                <c:pt idx="357">
                  <c:v>-0.33349999999999724</c:v>
                </c:pt>
                <c:pt idx="358">
                  <c:v>-0.25649999999999906</c:v>
                </c:pt>
                <c:pt idx="359">
                  <c:v>-0.17509999999999692</c:v>
                </c:pt>
                <c:pt idx="360">
                  <c:v>-8.9599999999997237E-2</c:v>
                </c:pt>
              </c:numCache>
            </c:numRef>
          </c:yVal>
          <c:smooth val="0"/>
        </c:ser>
        <c:ser>
          <c:idx val="1"/>
          <c:order val="1"/>
          <c:tx>
            <c:strRef>
              <c:f>Sheet3!$J$1</c:f>
              <c:strCache>
                <c:ptCount val="1"/>
                <c:pt idx="0">
                  <c:v>DIHED</c:v>
                </c:pt>
              </c:strCache>
            </c:strRef>
          </c:tx>
          <c:spPr>
            <a:ln w="19050" cap="rnd">
              <a:solidFill>
                <a:schemeClr val="accent2"/>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Sheet3!$J$2:$J$362</c:f>
              <c:numCache>
                <c:formatCode>General</c:formatCode>
                <c:ptCount val="361"/>
                <c:pt idx="0">
                  <c:v>0</c:v>
                </c:pt>
                <c:pt idx="1">
                  <c:v>0</c:v>
                </c:pt>
                <c:pt idx="2">
                  <c:v>1.7000000000031434E-3</c:v>
                </c:pt>
                <c:pt idx="3">
                  <c:v>7.0000000000014495E-3</c:v>
                </c:pt>
                <c:pt idx="4">
                  <c:v>1.5800000000002257E-2</c:v>
                </c:pt>
                <c:pt idx="5">
                  <c:v>2.8200000000001779E-2</c:v>
                </c:pt>
                <c:pt idx="6">
                  <c:v>4.4000000000000483E-2</c:v>
                </c:pt>
                <c:pt idx="7">
                  <c:v>6.3400000000001455E-2</c:v>
                </c:pt>
                <c:pt idx="8">
                  <c:v>8.6300000000001376E-2</c:v>
                </c:pt>
                <c:pt idx="9">
                  <c:v>0.11270000000000024</c:v>
                </c:pt>
                <c:pt idx="10">
                  <c:v>0.14260000000000161</c:v>
                </c:pt>
                <c:pt idx="11">
                  <c:v>0.17600000000000193</c:v>
                </c:pt>
                <c:pt idx="12">
                  <c:v>0.2129000000000012</c:v>
                </c:pt>
                <c:pt idx="13">
                  <c:v>0.2532000000000032</c:v>
                </c:pt>
                <c:pt idx="14">
                  <c:v>0.29710000000000036</c:v>
                </c:pt>
                <c:pt idx="15">
                  <c:v>0.34430000000000049</c:v>
                </c:pt>
                <c:pt idx="16">
                  <c:v>0.39500000000000313</c:v>
                </c:pt>
                <c:pt idx="17">
                  <c:v>0.44920000000000115</c:v>
                </c:pt>
                <c:pt idx="18">
                  <c:v>0.50670000000000215</c:v>
                </c:pt>
                <c:pt idx="19">
                  <c:v>0.56760000000000232</c:v>
                </c:pt>
                <c:pt idx="20">
                  <c:v>0.63190000000000168</c:v>
                </c:pt>
                <c:pt idx="21">
                  <c:v>0.69950000000000045</c:v>
                </c:pt>
                <c:pt idx="22">
                  <c:v>0.77040000000000219</c:v>
                </c:pt>
                <c:pt idx="23">
                  <c:v>0.84460000000000335</c:v>
                </c:pt>
                <c:pt idx="24">
                  <c:v>0.9220000000000006</c:v>
                </c:pt>
                <c:pt idx="25">
                  <c:v>1.002600000000001</c:v>
                </c:pt>
                <c:pt idx="26">
                  <c:v>1.0863000000000014</c:v>
                </c:pt>
                <c:pt idx="27">
                  <c:v>1.1732000000000014</c:v>
                </c:pt>
                <c:pt idx="28">
                  <c:v>1.2631000000000014</c:v>
                </c:pt>
                <c:pt idx="29">
                  <c:v>1.3560000000000016</c:v>
                </c:pt>
                <c:pt idx="30">
                  <c:v>1.4518000000000022</c:v>
                </c:pt>
                <c:pt idx="31">
                  <c:v>1.5505000000000031</c:v>
                </c:pt>
                <c:pt idx="32">
                  <c:v>1.6521000000000008</c:v>
                </c:pt>
                <c:pt idx="33">
                  <c:v>1.7563000000000031</c:v>
                </c:pt>
                <c:pt idx="34">
                  <c:v>1.8633000000000024</c:v>
                </c:pt>
                <c:pt idx="35">
                  <c:v>1.972800000000003</c:v>
                </c:pt>
                <c:pt idx="36">
                  <c:v>2.0847000000000016</c:v>
                </c:pt>
                <c:pt idx="37">
                  <c:v>2.1991000000000014</c:v>
                </c:pt>
                <c:pt idx="38">
                  <c:v>2.315800000000003</c:v>
                </c:pt>
                <c:pt idx="39">
                  <c:v>2.434700000000003</c:v>
                </c:pt>
                <c:pt idx="40">
                  <c:v>2.5556000000000019</c:v>
                </c:pt>
                <c:pt idx="41">
                  <c:v>2.6785000000000032</c:v>
                </c:pt>
                <c:pt idx="42">
                  <c:v>2.8033000000000001</c:v>
                </c:pt>
                <c:pt idx="43">
                  <c:v>2.9298000000000002</c:v>
                </c:pt>
                <c:pt idx="44">
                  <c:v>3.0579000000000001</c:v>
                </c:pt>
                <c:pt idx="45">
                  <c:v>3.1874000000000002</c:v>
                </c:pt>
                <c:pt idx="46">
                  <c:v>3.3183000000000007</c:v>
                </c:pt>
                <c:pt idx="47">
                  <c:v>3.4503000000000021</c:v>
                </c:pt>
                <c:pt idx="48">
                  <c:v>3.5833000000000013</c:v>
                </c:pt>
                <c:pt idx="49">
                  <c:v>3.7172000000000018</c:v>
                </c:pt>
                <c:pt idx="50">
                  <c:v>3.8518000000000008</c:v>
                </c:pt>
                <c:pt idx="51">
                  <c:v>3.9869000000000021</c:v>
                </c:pt>
                <c:pt idx="52">
                  <c:v>4.1223000000000027</c:v>
                </c:pt>
                <c:pt idx="53">
                  <c:v>4.2580000000000027</c:v>
                </c:pt>
                <c:pt idx="54">
                  <c:v>4.3936000000000028</c:v>
                </c:pt>
                <c:pt idx="55">
                  <c:v>4.5291000000000032</c:v>
                </c:pt>
                <c:pt idx="56">
                  <c:v>4.664200000000001</c:v>
                </c:pt>
                <c:pt idx="57">
                  <c:v>4.7988</c:v>
                </c:pt>
                <c:pt idx="58">
                  <c:v>4.932500000000001</c:v>
                </c:pt>
                <c:pt idx="59">
                  <c:v>5.0654000000000003</c:v>
                </c:pt>
                <c:pt idx="60">
                  <c:v>5.1971000000000025</c:v>
                </c:pt>
                <c:pt idx="61">
                  <c:v>5.3274000000000008</c:v>
                </c:pt>
                <c:pt idx="62">
                  <c:v>5.4562000000000026</c:v>
                </c:pt>
                <c:pt idx="63">
                  <c:v>5.5833000000000013</c:v>
                </c:pt>
                <c:pt idx="64">
                  <c:v>5.708400000000001</c:v>
                </c:pt>
                <c:pt idx="65">
                  <c:v>5.8313000000000024</c:v>
                </c:pt>
                <c:pt idx="66">
                  <c:v>5.951900000000002</c:v>
                </c:pt>
                <c:pt idx="67">
                  <c:v>6.0699000000000005</c:v>
                </c:pt>
                <c:pt idx="68">
                  <c:v>6.185100000000002</c:v>
                </c:pt>
                <c:pt idx="69">
                  <c:v>6.2973000000000035</c:v>
                </c:pt>
                <c:pt idx="70">
                  <c:v>6.4064000000000014</c:v>
                </c:pt>
                <c:pt idx="71">
                  <c:v>6.5121000000000002</c:v>
                </c:pt>
                <c:pt idx="72">
                  <c:v>6.6142000000000003</c:v>
                </c:pt>
                <c:pt idx="73">
                  <c:v>6.7125000000000021</c:v>
                </c:pt>
                <c:pt idx="74">
                  <c:v>6.8069000000000024</c:v>
                </c:pt>
                <c:pt idx="75">
                  <c:v>6.8971000000000018</c:v>
                </c:pt>
                <c:pt idx="76">
                  <c:v>6.9830000000000005</c:v>
                </c:pt>
                <c:pt idx="77">
                  <c:v>7.0643000000000029</c:v>
                </c:pt>
                <c:pt idx="78">
                  <c:v>7.1410000000000018</c:v>
                </c:pt>
                <c:pt idx="79">
                  <c:v>7.2128000000000014</c:v>
                </c:pt>
                <c:pt idx="80">
                  <c:v>7.2796000000000021</c:v>
                </c:pt>
                <c:pt idx="81">
                  <c:v>7.3413000000000004</c:v>
                </c:pt>
                <c:pt idx="82">
                  <c:v>7.3976000000000006</c:v>
                </c:pt>
                <c:pt idx="83">
                  <c:v>7.4485000000000028</c:v>
                </c:pt>
                <c:pt idx="84">
                  <c:v>7.4937000000000005</c:v>
                </c:pt>
                <c:pt idx="85">
                  <c:v>7.5332000000000008</c:v>
                </c:pt>
                <c:pt idx="86">
                  <c:v>7.5669000000000004</c:v>
                </c:pt>
                <c:pt idx="87">
                  <c:v>7.5946000000000033</c:v>
                </c:pt>
                <c:pt idx="88">
                  <c:v>7.6163000000000025</c:v>
                </c:pt>
                <c:pt idx="89">
                  <c:v>7.6318000000000019</c:v>
                </c:pt>
                <c:pt idx="90">
                  <c:v>7.6410000000000018</c:v>
                </c:pt>
                <c:pt idx="91">
                  <c:v>7.6440000000000019</c:v>
                </c:pt>
                <c:pt idx="92">
                  <c:v>7.640500000000003</c:v>
                </c:pt>
                <c:pt idx="93">
                  <c:v>7.6306000000000012</c:v>
                </c:pt>
                <c:pt idx="94">
                  <c:v>7.6143000000000001</c:v>
                </c:pt>
                <c:pt idx="95">
                  <c:v>7.5914000000000001</c:v>
                </c:pt>
                <c:pt idx="96">
                  <c:v>7.5619000000000014</c:v>
                </c:pt>
                <c:pt idx="97">
                  <c:v>7.5259</c:v>
                </c:pt>
                <c:pt idx="98">
                  <c:v>7.4834000000000032</c:v>
                </c:pt>
                <c:pt idx="99">
                  <c:v>7.4342000000000006</c:v>
                </c:pt>
                <c:pt idx="100">
                  <c:v>7.3786000000000023</c:v>
                </c:pt>
                <c:pt idx="101">
                  <c:v>7.3164000000000016</c:v>
                </c:pt>
                <c:pt idx="102">
                  <c:v>7.2477000000000018</c:v>
                </c:pt>
                <c:pt idx="103">
                  <c:v>7.1726000000000028</c:v>
                </c:pt>
                <c:pt idx="104">
                  <c:v>7.0911000000000008</c:v>
                </c:pt>
                <c:pt idx="105">
                  <c:v>7.003300000000003</c:v>
                </c:pt>
                <c:pt idx="106">
                  <c:v>6.9093000000000018</c:v>
                </c:pt>
                <c:pt idx="107">
                  <c:v>6.8091000000000008</c:v>
                </c:pt>
                <c:pt idx="108">
                  <c:v>6.7029000000000032</c:v>
                </c:pt>
                <c:pt idx="109">
                  <c:v>6.5908000000000015</c:v>
                </c:pt>
                <c:pt idx="110">
                  <c:v>6.472800000000003</c:v>
                </c:pt>
                <c:pt idx="111">
                  <c:v>6.3492000000000033</c:v>
                </c:pt>
                <c:pt idx="112">
                  <c:v>6.2200000000000024</c:v>
                </c:pt>
                <c:pt idx="113">
                  <c:v>6.0853999999999999</c:v>
                </c:pt>
                <c:pt idx="114">
                  <c:v>5.9456000000000024</c:v>
                </c:pt>
                <c:pt idx="115">
                  <c:v>5.8007000000000026</c:v>
                </c:pt>
                <c:pt idx="116">
                  <c:v>5.6508000000000003</c:v>
                </c:pt>
                <c:pt idx="117">
                  <c:v>5.4962000000000018</c:v>
                </c:pt>
                <c:pt idx="118">
                  <c:v>5.3371000000000031</c:v>
                </c:pt>
                <c:pt idx="119">
                  <c:v>5.1737000000000002</c:v>
                </c:pt>
                <c:pt idx="120">
                  <c:v>5.0060000000000002</c:v>
                </c:pt>
                <c:pt idx="121">
                  <c:v>4.834500000000002</c:v>
                </c:pt>
                <c:pt idx="122">
                  <c:v>4.659200000000002</c:v>
                </c:pt>
                <c:pt idx="123">
                  <c:v>4.4803000000000033</c:v>
                </c:pt>
                <c:pt idx="124">
                  <c:v>4.2982000000000014</c:v>
                </c:pt>
                <c:pt idx="125">
                  <c:v>4.1131000000000029</c:v>
                </c:pt>
                <c:pt idx="126">
                  <c:v>3.9251000000000005</c:v>
                </c:pt>
                <c:pt idx="127">
                  <c:v>3.7345000000000006</c:v>
                </c:pt>
                <c:pt idx="128">
                  <c:v>3.5416000000000025</c:v>
                </c:pt>
                <c:pt idx="129">
                  <c:v>3.3465000000000025</c:v>
                </c:pt>
                <c:pt idx="130">
                  <c:v>3.1496000000000031</c:v>
                </c:pt>
                <c:pt idx="131">
                  <c:v>2.9512</c:v>
                </c:pt>
                <c:pt idx="132">
                  <c:v>2.7513000000000005</c:v>
                </c:pt>
                <c:pt idx="133">
                  <c:v>2.5504000000000033</c:v>
                </c:pt>
                <c:pt idx="134">
                  <c:v>2.3487000000000009</c:v>
                </c:pt>
                <c:pt idx="135">
                  <c:v>2.1463000000000001</c:v>
                </c:pt>
                <c:pt idx="136">
                  <c:v>1.9437000000000033</c:v>
                </c:pt>
                <c:pt idx="137">
                  <c:v>1.7409000000000034</c:v>
                </c:pt>
                <c:pt idx="138">
                  <c:v>1.5384000000000029</c:v>
                </c:pt>
                <c:pt idx="139">
                  <c:v>1.3363000000000014</c:v>
                </c:pt>
                <c:pt idx="140">
                  <c:v>1.1349000000000018</c:v>
                </c:pt>
                <c:pt idx="141">
                  <c:v>0.93450000000000344</c:v>
                </c:pt>
                <c:pt idx="142">
                  <c:v>0.73530000000000229</c:v>
                </c:pt>
                <c:pt idx="143">
                  <c:v>0.53750000000000142</c:v>
                </c:pt>
                <c:pt idx="144">
                  <c:v>0.34150000000000347</c:v>
                </c:pt>
                <c:pt idx="145">
                  <c:v>0.14740000000000109</c:v>
                </c:pt>
                <c:pt idx="146">
                  <c:v>-4.4499999999999318E-2</c:v>
                </c:pt>
                <c:pt idx="147">
                  <c:v>-0.23389999999999844</c:v>
                </c:pt>
                <c:pt idx="148">
                  <c:v>-0.42070000000000007</c:v>
                </c:pt>
                <c:pt idx="149">
                  <c:v>-0.60449999999999804</c:v>
                </c:pt>
                <c:pt idx="150">
                  <c:v>-0.78529999999999944</c:v>
                </c:pt>
                <c:pt idx="151">
                  <c:v>-0.96259999999999835</c:v>
                </c:pt>
                <c:pt idx="152">
                  <c:v>-1.1363999999999983</c:v>
                </c:pt>
                <c:pt idx="153">
                  <c:v>-1.3064999999999998</c:v>
                </c:pt>
                <c:pt idx="154">
                  <c:v>-1.4724999999999966</c:v>
                </c:pt>
                <c:pt idx="155">
                  <c:v>-1.6342999999999996</c:v>
                </c:pt>
                <c:pt idx="156">
                  <c:v>-1.7916999999999987</c:v>
                </c:pt>
                <c:pt idx="157">
                  <c:v>-1.9445999999999977</c:v>
                </c:pt>
                <c:pt idx="158">
                  <c:v>-2.0925999999999974</c:v>
                </c:pt>
                <c:pt idx="159">
                  <c:v>-2.2357999999999976</c:v>
                </c:pt>
                <c:pt idx="160">
                  <c:v>-2.3737999999999992</c:v>
                </c:pt>
                <c:pt idx="161">
                  <c:v>-2.5064999999999991</c:v>
                </c:pt>
                <c:pt idx="162">
                  <c:v>-2.6336999999999975</c:v>
                </c:pt>
                <c:pt idx="163">
                  <c:v>-2.7553999999999981</c:v>
                </c:pt>
                <c:pt idx="164">
                  <c:v>-2.8713999999999977</c:v>
                </c:pt>
                <c:pt idx="165">
                  <c:v>-2.9813999999999972</c:v>
                </c:pt>
                <c:pt idx="166">
                  <c:v>-3.0854999999999997</c:v>
                </c:pt>
                <c:pt idx="167">
                  <c:v>-3.1833999999999989</c:v>
                </c:pt>
                <c:pt idx="168">
                  <c:v>-3.2750999999999983</c:v>
                </c:pt>
                <c:pt idx="169">
                  <c:v>-3.3603999999999985</c:v>
                </c:pt>
                <c:pt idx="170">
                  <c:v>-3.4392999999999994</c:v>
                </c:pt>
                <c:pt idx="171">
                  <c:v>-3.5115999999999978</c:v>
                </c:pt>
                <c:pt idx="172">
                  <c:v>-3.5772999999999975</c:v>
                </c:pt>
                <c:pt idx="173">
                  <c:v>-3.6361999999999988</c:v>
                </c:pt>
                <c:pt idx="174">
                  <c:v>-3.6883999999999979</c:v>
                </c:pt>
                <c:pt idx="175">
                  <c:v>-3.7337999999999987</c:v>
                </c:pt>
                <c:pt idx="176">
                  <c:v>-3.7722999999999978</c:v>
                </c:pt>
                <c:pt idx="177">
                  <c:v>-3.803799999999999</c:v>
                </c:pt>
                <c:pt idx="178">
                  <c:v>-3.8283999999999985</c:v>
                </c:pt>
                <c:pt idx="179">
                  <c:v>-3.8459999999999965</c:v>
                </c:pt>
                <c:pt idx="180">
                  <c:v>-3.8564999999999969</c:v>
                </c:pt>
                <c:pt idx="181">
                  <c:v>-3.8599999999999994</c:v>
                </c:pt>
                <c:pt idx="182">
                  <c:v>-3.8564999999999969</c:v>
                </c:pt>
                <c:pt idx="183">
                  <c:v>-3.8459999999999965</c:v>
                </c:pt>
                <c:pt idx="184">
                  <c:v>-3.8283999999999985</c:v>
                </c:pt>
                <c:pt idx="185">
                  <c:v>-3.803799999999999</c:v>
                </c:pt>
                <c:pt idx="186">
                  <c:v>-3.7722999999999978</c:v>
                </c:pt>
                <c:pt idx="187">
                  <c:v>-3.7337999999999987</c:v>
                </c:pt>
                <c:pt idx="188">
                  <c:v>-3.6883999999999979</c:v>
                </c:pt>
                <c:pt idx="189">
                  <c:v>-3.6361999999999988</c:v>
                </c:pt>
                <c:pt idx="190">
                  <c:v>-3.5772999999999975</c:v>
                </c:pt>
                <c:pt idx="191">
                  <c:v>-3.5115999999999978</c:v>
                </c:pt>
                <c:pt idx="192">
                  <c:v>-3.4392999999999994</c:v>
                </c:pt>
                <c:pt idx="193">
                  <c:v>-3.3603999999999985</c:v>
                </c:pt>
                <c:pt idx="194">
                  <c:v>-3.2750999999999983</c:v>
                </c:pt>
                <c:pt idx="195">
                  <c:v>-3.1833999999999989</c:v>
                </c:pt>
                <c:pt idx="196">
                  <c:v>-3.0854999999999997</c:v>
                </c:pt>
                <c:pt idx="197">
                  <c:v>-2.9813999999999972</c:v>
                </c:pt>
                <c:pt idx="198">
                  <c:v>-2.8713999999999977</c:v>
                </c:pt>
                <c:pt idx="199">
                  <c:v>-2.7553999999999981</c:v>
                </c:pt>
                <c:pt idx="200">
                  <c:v>-2.6336999999999975</c:v>
                </c:pt>
                <c:pt idx="201">
                  <c:v>-2.5064999999999991</c:v>
                </c:pt>
                <c:pt idx="202">
                  <c:v>-2.3737999999999992</c:v>
                </c:pt>
                <c:pt idx="203">
                  <c:v>-2.2357999999999976</c:v>
                </c:pt>
                <c:pt idx="204">
                  <c:v>-2.0925999999999974</c:v>
                </c:pt>
                <c:pt idx="205">
                  <c:v>-1.9445999999999977</c:v>
                </c:pt>
                <c:pt idx="206">
                  <c:v>-1.7916999999999987</c:v>
                </c:pt>
                <c:pt idx="207">
                  <c:v>-1.6342999999999996</c:v>
                </c:pt>
                <c:pt idx="208">
                  <c:v>-1.4724999999999966</c:v>
                </c:pt>
                <c:pt idx="209">
                  <c:v>-1.3064999999999998</c:v>
                </c:pt>
                <c:pt idx="210">
                  <c:v>-1.1363999999999983</c:v>
                </c:pt>
                <c:pt idx="211">
                  <c:v>-0.96259999999999835</c:v>
                </c:pt>
                <c:pt idx="212">
                  <c:v>-0.78529999999999944</c:v>
                </c:pt>
                <c:pt idx="213">
                  <c:v>-0.60449999999999804</c:v>
                </c:pt>
                <c:pt idx="214">
                  <c:v>-0.42070000000000007</c:v>
                </c:pt>
                <c:pt idx="215">
                  <c:v>-0.23389999999999844</c:v>
                </c:pt>
                <c:pt idx="216">
                  <c:v>-4.4499999999999318E-2</c:v>
                </c:pt>
                <c:pt idx="217">
                  <c:v>0.14740000000000109</c:v>
                </c:pt>
                <c:pt idx="218">
                  <c:v>0.34150000000000347</c:v>
                </c:pt>
                <c:pt idx="219">
                  <c:v>0.53750000000000142</c:v>
                </c:pt>
                <c:pt idx="220">
                  <c:v>0.73530000000000229</c:v>
                </c:pt>
                <c:pt idx="221">
                  <c:v>0.93450000000000344</c:v>
                </c:pt>
                <c:pt idx="222">
                  <c:v>1.1349000000000018</c:v>
                </c:pt>
                <c:pt idx="223">
                  <c:v>1.3363000000000014</c:v>
                </c:pt>
                <c:pt idx="224">
                  <c:v>1.5384000000000029</c:v>
                </c:pt>
                <c:pt idx="225">
                  <c:v>1.7409000000000034</c:v>
                </c:pt>
                <c:pt idx="226">
                  <c:v>1.9436</c:v>
                </c:pt>
                <c:pt idx="227">
                  <c:v>2.1463000000000001</c:v>
                </c:pt>
                <c:pt idx="228">
                  <c:v>2.3487000000000009</c:v>
                </c:pt>
                <c:pt idx="229">
                  <c:v>2.5504000000000033</c:v>
                </c:pt>
                <c:pt idx="230">
                  <c:v>2.7513000000000005</c:v>
                </c:pt>
                <c:pt idx="231">
                  <c:v>2.9512</c:v>
                </c:pt>
                <c:pt idx="232">
                  <c:v>3.1496000000000031</c:v>
                </c:pt>
                <c:pt idx="233">
                  <c:v>3.3465000000000025</c:v>
                </c:pt>
                <c:pt idx="234">
                  <c:v>3.5416000000000025</c:v>
                </c:pt>
                <c:pt idx="235">
                  <c:v>3.7345000000000006</c:v>
                </c:pt>
                <c:pt idx="236">
                  <c:v>3.9251000000000005</c:v>
                </c:pt>
                <c:pt idx="237">
                  <c:v>4.1131000000000029</c:v>
                </c:pt>
                <c:pt idx="238">
                  <c:v>4.2982000000000014</c:v>
                </c:pt>
                <c:pt idx="239">
                  <c:v>4.4803000000000033</c:v>
                </c:pt>
                <c:pt idx="240">
                  <c:v>4.659200000000002</c:v>
                </c:pt>
                <c:pt idx="241">
                  <c:v>4.834500000000002</c:v>
                </c:pt>
                <c:pt idx="242">
                  <c:v>5.0060000000000002</c:v>
                </c:pt>
                <c:pt idx="243">
                  <c:v>5.1737000000000002</c:v>
                </c:pt>
                <c:pt idx="244">
                  <c:v>5.3371000000000031</c:v>
                </c:pt>
                <c:pt idx="245">
                  <c:v>5.4962000000000018</c:v>
                </c:pt>
                <c:pt idx="246">
                  <c:v>5.6508000000000003</c:v>
                </c:pt>
                <c:pt idx="247">
                  <c:v>5.8007000000000026</c:v>
                </c:pt>
                <c:pt idx="248">
                  <c:v>5.9456000000000024</c:v>
                </c:pt>
                <c:pt idx="249">
                  <c:v>6.0853999999999999</c:v>
                </c:pt>
                <c:pt idx="250">
                  <c:v>6.2200000000000024</c:v>
                </c:pt>
                <c:pt idx="251">
                  <c:v>6.3492000000000033</c:v>
                </c:pt>
                <c:pt idx="252">
                  <c:v>6.472800000000003</c:v>
                </c:pt>
                <c:pt idx="253">
                  <c:v>6.5908000000000015</c:v>
                </c:pt>
                <c:pt idx="254">
                  <c:v>6.7029000000000032</c:v>
                </c:pt>
                <c:pt idx="255">
                  <c:v>6.8091000000000008</c:v>
                </c:pt>
                <c:pt idx="256">
                  <c:v>6.9093000000000018</c:v>
                </c:pt>
                <c:pt idx="257">
                  <c:v>7.003300000000003</c:v>
                </c:pt>
                <c:pt idx="258">
                  <c:v>7.0911000000000008</c:v>
                </c:pt>
                <c:pt idx="259">
                  <c:v>7.1726000000000028</c:v>
                </c:pt>
                <c:pt idx="260">
                  <c:v>7.2477000000000018</c:v>
                </c:pt>
                <c:pt idx="261">
                  <c:v>7.3164000000000016</c:v>
                </c:pt>
                <c:pt idx="262">
                  <c:v>7.3786000000000023</c:v>
                </c:pt>
                <c:pt idx="263">
                  <c:v>7.4342000000000006</c:v>
                </c:pt>
                <c:pt idx="264">
                  <c:v>7.4834000000000032</c:v>
                </c:pt>
                <c:pt idx="265">
                  <c:v>7.5259</c:v>
                </c:pt>
                <c:pt idx="266">
                  <c:v>7.5619000000000014</c:v>
                </c:pt>
                <c:pt idx="267">
                  <c:v>7.5914000000000001</c:v>
                </c:pt>
                <c:pt idx="268">
                  <c:v>7.6143000000000001</c:v>
                </c:pt>
                <c:pt idx="269">
                  <c:v>7.6306000000000012</c:v>
                </c:pt>
                <c:pt idx="270">
                  <c:v>7.640500000000003</c:v>
                </c:pt>
                <c:pt idx="271">
                  <c:v>7.6440000000000019</c:v>
                </c:pt>
                <c:pt idx="272">
                  <c:v>7.6410000000000018</c:v>
                </c:pt>
                <c:pt idx="273">
                  <c:v>7.6318000000000019</c:v>
                </c:pt>
                <c:pt idx="274">
                  <c:v>7.6163000000000025</c:v>
                </c:pt>
                <c:pt idx="275">
                  <c:v>7.5946000000000033</c:v>
                </c:pt>
                <c:pt idx="276">
                  <c:v>7.5669000000000004</c:v>
                </c:pt>
                <c:pt idx="277">
                  <c:v>7.5332000000000008</c:v>
                </c:pt>
                <c:pt idx="278">
                  <c:v>7.4937000000000005</c:v>
                </c:pt>
                <c:pt idx="279">
                  <c:v>7.4485000000000028</c:v>
                </c:pt>
                <c:pt idx="280">
                  <c:v>7.3976000000000006</c:v>
                </c:pt>
                <c:pt idx="281">
                  <c:v>7.3413000000000004</c:v>
                </c:pt>
                <c:pt idx="282">
                  <c:v>7.2796000000000021</c:v>
                </c:pt>
                <c:pt idx="283">
                  <c:v>7.2128000000000014</c:v>
                </c:pt>
                <c:pt idx="284">
                  <c:v>7.1410000000000018</c:v>
                </c:pt>
                <c:pt idx="285">
                  <c:v>7.0643000000000029</c:v>
                </c:pt>
                <c:pt idx="286">
                  <c:v>6.9830000000000005</c:v>
                </c:pt>
                <c:pt idx="287">
                  <c:v>6.8971000000000018</c:v>
                </c:pt>
                <c:pt idx="288">
                  <c:v>6.8069000000000024</c:v>
                </c:pt>
                <c:pt idx="289">
                  <c:v>6.7125000000000021</c:v>
                </c:pt>
                <c:pt idx="290">
                  <c:v>6.6142000000000003</c:v>
                </c:pt>
                <c:pt idx="291">
                  <c:v>6.5121000000000002</c:v>
                </c:pt>
                <c:pt idx="292">
                  <c:v>6.4064000000000014</c:v>
                </c:pt>
                <c:pt idx="293">
                  <c:v>6.2973000000000035</c:v>
                </c:pt>
                <c:pt idx="294">
                  <c:v>6.185100000000002</c:v>
                </c:pt>
                <c:pt idx="295">
                  <c:v>6.0699000000000005</c:v>
                </c:pt>
                <c:pt idx="296">
                  <c:v>5.951900000000002</c:v>
                </c:pt>
                <c:pt idx="297">
                  <c:v>5.8313000000000024</c:v>
                </c:pt>
                <c:pt idx="298">
                  <c:v>5.708400000000001</c:v>
                </c:pt>
                <c:pt idx="299">
                  <c:v>5.5833000000000013</c:v>
                </c:pt>
                <c:pt idx="300">
                  <c:v>5.4563000000000024</c:v>
                </c:pt>
                <c:pt idx="301">
                  <c:v>5.3274000000000008</c:v>
                </c:pt>
                <c:pt idx="302">
                  <c:v>5.1971000000000025</c:v>
                </c:pt>
                <c:pt idx="303">
                  <c:v>5.0654000000000003</c:v>
                </c:pt>
                <c:pt idx="304">
                  <c:v>4.9326000000000008</c:v>
                </c:pt>
                <c:pt idx="305">
                  <c:v>4.7988</c:v>
                </c:pt>
                <c:pt idx="306">
                  <c:v>4.664200000000001</c:v>
                </c:pt>
                <c:pt idx="307">
                  <c:v>4.5291000000000032</c:v>
                </c:pt>
                <c:pt idx="308">
                  <c:v>4.3936000000000028</c:v>
                </c:pt>
                <c:pt idx="309">
                  <c:v>4.2580000000000027</c:v>
                </c:pt>
                <c:pt idx="310">
                  <c:v>4.1223000000000027</c:v>
                </c:pt>
                <c:pt idx="311">
                  <c:v>3.9869000000000021</c:v>
                </c:pt>
                <c:pt idx="312">
                  <c:v>3.8518000000000008</c:v>
                </c:pt>
                <c:pt idx="313">
                  <c:v>3.7172000000000018</c:v>
                </c:pt>
                <c:pt idx="314">
                  <c:v>3.5833000000000013</c:v>
                </c:pt>
                <c:pt idx="315">
                  <c:v>3.4503000000000021</c:v>
                </c:pt>
                <c:pt idx="316">
                  <c:v>3.3183000000000007</c:v>
                </c:pt>
                <c:pt idx="317">
                  <c:v>3.1874000000000002</c:v>
                </c:pt>
                <c:pt idx="318">
                  <c:v>3.0579000000000001</c:v>
                </c:pt>
                <c:pt idx="319">
                  <c:v>2.9298000000000002</c:v>
                </c:pt>
                <c:pt idx="320">
                  <c:v>2.8033000000000001</c:v>
                </c:pt>
                <c:pt idx="321">
                  <c:v>2.6785000000000032</c:v>
                </c:pt>
                <c:pt idx="322">
                  <c:v>2.5556000000000019</c:v>
                </c:pt>
                <c:pt idx="323">
                  <c:v>2.434700000000003</c:v>
                </c:pt>
                <c:pt idx="324">
                  <c:v>2.315800000000003</c:v>
                </c:pt>
                <c:pt idx="325">
                  <c:v>2.1991000000000014</c:v>
                </c:pt>
                <c:pt idx="326">
                  <c:v>2.0847000000000016</c:v>
                </c:pt>
                <c:pt idx="327">
                  <c:v>1.972800000000003</c:v>
                </c:pt>
                <c:pt idx="328">
                  <c:v>1.8633000000000024</c:v>
                </c:pt>
                <c:pt idx="329">
                  <c:v>1.7563000000000031</c:v>
                </c:pt>
                <c:pt idx="330">
                  <c:v>1.6521000000000008</c:v>
                </c:pt>
                <c:pt idx="331">
                  <c:v>1.5506000000000029</c:v>
                </c:pt>
                <c:pt idx="332">
                  <c:v>1.4518000000000022</c:v>
                </c:pt>
                <c:pt idx="333">
                  <c:v>1.3560000000000016</c:v>
                </c:pt>
                <c:pt idx="334">
                  <c:v>1.2631000000000014</c:v>
                </c:pt>
                <c:pt idx="335">
                  <c:v>1.1732000000000014</c:v>
                </c:pt>
                <c:pt idx="336">
                  <c:v>1.0863000000000014</c:v>
                </c:pt>
                <c:pt idx="337">
                  <c:v>1.002600000000001</c:v>
                </c:pt>
                <c:pt idx="338">
                  <c:v>0.9220000000000006</c:v>
                </c:pt>
                <c:pt idx="339">
                  <c:v>0.84460000000000335</c:v>
                </c:pt>
                <c:pt idx="340">
                  <c:v>0.77040000000000219</c:v>
                </c:pt>
                <c:pt idx="341">
                  <c:v>0.69950000000000045</c:v>
                </c:pt>
                <c:pt idx="342">
                  <c:v>0.63190000000000168</c:v>
                </c:pt>
                <c:pt idx="343">
                  <c:v>0.56760000000000232</c:v>
                </c:pt>
                <c:pt idx="344">
                  <c:v>0.50670000000000215</c:v>
                </c:pt>
                <c:pt idx="345">
                  <c:v>0.44920000000000115</c:v>
                </c:pt>
                <c:pt idx="346">
                  <c:v>0.39500000000000313</c:v>
                </c:pt>
                <c:pt idx="347">
                  <c:v>0.34430000000000049</c:v>
                </c:pt>
                <c:pt idx="348">
                  <c:v>0.29710000000000036</c:v>
                </c:pt>
                <c:pt idx="349">
                  <c:v>0.2532000000000032</c:v>
                </c:pt>
                <c:pt idx="350">
                  <c:v>0.2129000000000012</c:v>
                </c:pt>
                <c:pt idx="351">
                  <c:v>0.17600000000000193</c:v>
                </c:pt>
                <c:pt idx="352">
                  <c:v>0.14260000000000161</c:v>
                </c:pt>
                <c:pt idx="353">
                  <c:v>0.11270000000000024</c:v>
                </c:pt>
                <c:pt idx="354">
                  <c:v>8.6300000000001376E-2</c:v>
                </c:pt>
                <c:pt idx="355">
                  <c:v>6.3400000000001455E-2</c:v>
                </c:pt>
                <c:pt idx="356">
                  <c:v>4.4000000000000483E-2</c:v>
                </c:pt>
                <c:pt idx="357">
                  <c:v>2.8200000000001779E-2</c:v>
                </c:pt>
                <c:pt idx="358">
                  <c:v>1.5800000000002257E-2</c:v>
                </c:pt>
                <c:pt idx="359">
                  <c:v>7.0000000000014495E-3</c:v>
                </c:pt>
                <c:pt idx="360">
                  <c:v>1.7000000000031434E-3</c:v>
                </c:pt>
              </c:numCache>
            </c:numRef>
          </c:yVal>
          <c:smooth val="0"/>
        </c:ser>
        <c:ser>
          <c:idx val="2"/>
          <c:order val="2"/>
          <c:tx>
            <c:strRef>
              <c:f>Sheet3!$K$1</c:f>
              <c:strCache>
                <c:ptCount val="1"/>
                <c:pt idx="0">
                  <c:v>1-4EEL</c:v>
                </c:pt>
              </c:strCache>
            </c:strRef>
          </c:tx>
          <c:spPr>
            <a:ln w="19050" cap="rnd">
              <a:solidFill>
                <a:schemeClr val="accent3"/>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Sheet3!$L$1</c:f>
              <c:strCache>
                <c:ptCount val="1"/>
                <c:pt idx="0">
                  <c:v>EELEC</c:v>
                </c:pt>
              </c:strCache>
            </c:strRef>
          </c:tx>
          <c:spPr>
            <a:ln w="19050" cap="rnd">
              <a:solidFill>
                <a:schemeClr val="accent4"/>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1.772199999999998</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0.66679999999999495</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-0.3101999999999947</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-1.8415999999999997</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Sheet3!$M$1</c:f>
              <c:strCache>
                <c:ptCount val="1"/>
                <c:pt idx="0">
                  <c:v>EGB</c:v>
                </c:pt>
              </c:strCache>
            </c:strRef>
          </c:tx>
          <c:spPr>
            <a:ln w="19050" cap="rnd">
              <a:solidFill>
                <a:schemeClr val="accent5"/>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355789624"/>
        <c:axId val="355783352"/>
      </c:scatterChart>
      <c:valAx>
        <c:axId val="355789624"/>
        <c:scaling>
          <c:orientation val="minMax"/>
          <c:max val="180"/>
          <c:min val="-18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5783352"/>
        <c:crossesAt val="-10"/>
        <c:crossBetween val="midCat"/>
        <c:majorUnit val="60"/>
      </c:valAx>
      <c:valAx>
        <c:axId val="355783352"/>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5789624"/>
        <c:crossesAt val="-180"/>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Sheet3!$I$1</c:f>
              <c:strCache>
                <c:ptCount val="1"/>
                <c:pt idx="0">
                  <c:v>EPtot</c:v>
                </c:pt>
              </c:strCache>
            </c:strRef>
          </c:tx>
          <c:spPr>
            <a:ln w="19050" cap="rnd">
              <a:solidFill>
                <a:schemeClr val="accent1"/>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Sheet3!$I$2:$I$362</c:f>
              <c:numCache>
                <c:formatCode>General</c:formatCode>
                <c:ptCount val="361"/>
                <c:pt idx="0">
                  <c:v>0</c:v>
                </c:pt>
                <c:pt idx="1">
                  <c:v>0</c:v>
                </c:pt>
                <c:pt idx="2">
                  <c:v>9.4200000000000728E-2</c:v>
                </c:pt>
                <c:pt idx="3">
                  <c:v>0.19330000000000069</c:v>
                </c:pt>
                <c:pt idx="4">
                  <c:v>0.29690000000000083</c:v>
                </c:pt>
                <c:pt idx="5">
                  <c:v>0.404200000000003</c:v>
                </c:pt>
                <c:pt idx="6">
                  <c:v>0.51540000000000319</c:v>
                </c:pt>
                <c:pt idx="7">
                  <c:v>0.63000000000000256</c:v>
                </c:pt>
                <c:pt idx="8">
                  <c:v>0.74820000000000064</c:v>
                </c:pt>
                <c:pt idx="9">
                  <c:v>0.86980000000000146</c:v>
                </c:pt>
                <c:pt idx="10">
                  <c:v>0.99480000000000146</c:v>
                </c:pt>
                <c:pt idx="11">
                  <c:v>1.1230000000000011</c:v>
                </c:pt>
                <c:pt idx="12">
                  <c:v>1.2543000000000006</c:v>
                </c:pt>
                <c:pt idx="13">
                  <c:v>1.3888000000000034</c:v>
                </c:pt>
                <c:pt idx="14">
                  <c:v>1.5263000000000027</c:v>
                </c:pt>
                <c:pt idx="15">
                  <c:v>1.6667000000000023</c:v>
                </c:pt>
                <c:pt idx="16">
                  <c:v>1.8099000000000025</c:v>
                </c:pt>
                <c:pt idx="17">
                  <c:v>1.9559000000000015</c:v>
                </c:pt>
                <c:pt idx="18">
                  <c:v>2.1046000000000014</c:v>
                </c:pt>
                <c:pt idx="19">
                  <c:v>2.2558000000000025</c:v>
                </c:pt>
                <c:pt idx="20">
                  <c:v>2.4095000000000013</c:v>
                </c:pt>
                <c:pt idx="21">
                  <c:v>2.5655000000000019</c:v>
                </c:pt>
                <c:pt idx="22">
                  <c:v>2.7239000000000022</c:v>
                </c:pt>
                <c:pt idx="23">
                  <c:v>2.8844000000000012</c:v>
                </c:pt>
                <c:pt idx="24">
                  <c:v>3.0471000000000021</c:v>
                </c:pt>
                <c:pt idx="25">
                  <c:v>3.211800000000002</c:v>
                </c:pt>
                <c:pt idx="26">
                  <c:v>3.378400000000001</c:v>
                </c:pt>
                <c:pt idx="27">
                  <c:v>3.5469000000000008</c:v>
                </c:pt>
                <c:pt idx="28">
                  <c:v>3.7172000000000018</c:v>
                </c:pt>
                <c:pt idx="29">
                  <c:v>3.8893000000000022</c:v>
                </c:pt>
                <c:pt idx="30">
                  <c:v>4.0630000000000024</c:v>
                </c:pt>
                <c:pt idx="31">
                  <c:v>4.2383000000000024</c:v>
                </c:pt>
                <c:pt idx="32">
                  <c:v>4.4152000000000022</c:v>
                </c:pt>
                <c:pt idx="33">
                  <c:v>4.5937000000000019</c:v>
                </c:pt>
                <c:pt idx="34">
                  <c:v>4.7736000000000018</c:v>
                </c:pt>
                <c:pt idx="35">
                  <c:v>4.9549000000000021</c:v>
                </c:pt>
                <c:pt idx="36">
                  <c:v>5.1378000000000021</c:v>
                </c:pt>
                <c:pt idx="37">
                  <c:v>5.322000000000001</c:v>
                </c:pt>
                <c:pt idx="38">
                  <c:v>5.5077000000000016</c:v>
                </c:pt>
                <c:pt idx="39">
                  <c:v>5.6949000000000023</c:v>
                </c:pt>
                <c:pt idx="40">
                  <c:v>5.8835000000000015</c:v>
                </c:pt>
                <c:pt idx="41">
                  <c:v>6.073500000000001</c:v>
                </c:pt>
                <c:pt idx="42">
                  <c:v>6.2651000000000021</c:v>
                </c:pt>
                <c:pt idx="43">
                  <c:v>6.4582000000000015</c:v>
                </c:pt>
                <c:pt idx="44">
                  <c:v>6.653100000000002</c:v>
                </c:pt>
                <c:pt idx="45">
                  <c:v>6.8496000000000024</c:v>
                </c:pt>
                <c:pt idx="46">
                  <c:v>7.0481000000000016</c:v>
                </c:pt>
                <c:pt idx="47">
                  <c:v>7.248400000000002</c:v>
                </c:pt>
                <c:pt idx="48">
                  <c:v>7.450800000000001</c:v>
                </c:pt>
                <c:pt idx="49">
                  <c:v>7.6553000000000022</c:v>
                </c:pt>
                <c:pt idx="50">
                  <c:v>7.8621000000000016</c:v>
                </c:pt>
                <c:pt idx="51">
                  <c:v>8.0710000000000015</c:v>
                </c:pt>
                <c:pt idx="52">
                  <c:v>8.2820000000000018</c:v>
                </c:pt>
                <c:pt idx="53">
                  <c:v>8.4951000000000025</c:v>
                </c:pt>
                <c:pt idx="54">
                  <c:v>8.7103000000000019</c:v>
                </c:pt>
                <c:pt idx="55">
                  <c:v>8.9279000000000011</c:v>
                </c:pt>
                <c:pt idx="56">
                  <c:v>9.1478000000000019</c:v>
                </c:pt>
                <c:pt idx="57">
                  <c:v>9.3702000000000023</c:v>
                </c:pt>
                <c:pt idx="58">
                  <c:v>9.5951000000000022</c:v>
                </c:pt>
                <c:pt idx="59">
                  <c:v>9.8226000000000013</c:v>
                </c:pt>
                <c:pt idx="60">
                  <c:v>10.052400000000002</c:v>
                </c:pt>
                <c:pt idx="61">
                  <c:v>10.284500000000001</c:v>
                </c:pt>
                <c:pt idx="62">
                  <c:v>10.519100000000002</c:v>
                </c:pt>
                <c:pt idx="63">
                  <c:v>10.7559</c:v>
                </c:pt>
                <c:pt idx="64">
                  <c:v>10.995000000000001</c:v>
                </c:pt>
                <c:pt idx="65">
                  <c:v>11.236200000000002</c:v>
                </c:pt>
                <c:pt idx="66">
                  <c:v>11.479300000000002</c:v>
                </c:pt>
                <c:pt idx="67">
                  <c:v>11.724100000000002</c:v>
                </c:pt>
                <c:pt idx="68">
                  <c:v>11.970300000000002</c:v>
                </c:pt>
                <c:pt idx="69">
                  <c:v>12.217700000000001</c:v>
                </c:pt>
                <c:pt idx="70">
                  <c:v>12.465800000000002</c:v>
                </c:pt>
                <c:pt idx="71">
                  <c:v>12.714200000000002</c:v>
                </c:pt>
                <c:pt idx="72">
                  <c:v>12.962600000000002</c:v>
                </c:pt>
                <c:pt idx="73">
                  <c:v>13.210400000000002</c:v>
                </c:pt>
                <c:pt idx="74">
                  <c:v>13.457000000000001</c:v>
                </c:pt>
                <c:pt idx="75">
                  <c:v>13.702000000000002</c:v>
                </c:pt>
                <c:pt idx="76">
                  <c:v>13.944500000000001</c:v>
                </c:pt>
                <c:pt idx="77">
                  <c:v>14.184100000000001</c:v>
                </c:pt>
                <c:pt idx="78">
                  <c:v>14.420000000000002</c:v>
                </c:pt>
                <c:pt idx="79">
                  <c:v>14.651500000000002</c:v>
                </c:pt>
                <c:pt idx="80">
                  <c:v>14.877900000000002</c:v>
                </c:pt>
                <c:pt idx="81">
                  <c:v>15.098300000000002</c:v>
                </c:pt>
                <c:pt idx="82">
                  <c:v>15.312100000000001</c:v>
                </c:pt>
                <c:pt idx="83">
                  <c:v>15.518400000000002</c:v>
                </c:pt>
                <c:pt idx="84">
                  <c:v>15.716500000000002</c:v>
                </c:pt>
                <c:pt idx="85">
                  <c:v>15.905500000000002</c:v>
                </c:pt>
                <c:pt idx="86">
                  <c:v>16.084800000000001</c:v>
                </c:pt>
                <c:pt idx="87">
                  <c:v>16.253500000000003</c:v>
                </c:pt>
                <c:pt idx="88">
                  <c:v>16.410900000000002</c:v>
                </c:pt>
                <c:pt idx="89">
                  <c:v>16.556400000000004</c:v>
                </c:pt>
                <c:pt idx="90">
                  <c:v>16.689200000000003</c:v>
                </c:pt>
                <c:pt idx="91">
                  <c:v>16.808800000000002</c:v>
                </c:pt>
                <c:pt idx="92">
                  <c:v>16.9145</c:v>
                </c:pt>
                <c:pt idx="93">
                  <c:v>17.005700000000001</c:v>
                </c:pt>
                <c:pt idx="94">
                  <c:v>17.082100000000001</c:v>
                </c:pt>
                <c:pt idx="95">
                  <c:v>17.1431</c:v>
                </c:pt>
                <c:pt idx="96">
                  <c:v>17.188600000000001</c:v>
                </c:pt>
                <c:pt idx="97">
                  <c:v>17.218200000000003</c:v>
                </c:pt>
                <c:pt idx="98">
                  <c:v>17.2315</c:v>
                </c:pt>
                <c:pt idx="99">
                  <c:v>17.2285</c:v>
                </c:pt>
                <c:pt idx="100">
                  <c:v>17.208900000000003</c:v>
                </c:pt>
                <c:pt idx="101">
                  <c:v>17.172600000000003</c:v>
                </c:pt>
                <c:pt idx="102">
                  <c:v>17.119600000000002</c:v>
                </c:pt>
                <c:pt idx="103">
                  <c:v>17.05</c:v>
                </c:pt>
                <c:pt idx="104">
                  <c:v>16.963800000000003</c:v>
                </c:pt>
                <c:pt idx="105">
                  <c:v>16.8613</c:v>
                </c:pt>
                <c:pt idx="106">
                  <c:v>16.743000000000002</c:v>
                </c:pt>
                <c:pt idx="107">
                  <c:v>16.609400000000001</c:v>
                </c:pt>
                <c:pt idx="108">
                  <c:v>16.460800000000003</c:v>
                </c:pt>
                <c:pt idx="109">
                  <c:v>16.297500000000003</c:v>
                </c:pt>
                <c:pt idx="110">
                  <c:v>16.12</c:v>
                </c:pt>
                <c:pt idx="111">
                  <c:v>15.928700000000001</c:v>
                </c:pt>
                <c:pt idx="112">
                  <c:v>15.724000000000002</c:v>
                </c:pt>
                <c:pt idx="113">
                  <c:v>15.506400000000001</c:v>
                </c:pt>
                <c:pt idx="114">
                  <c:v>15.276400000000002</c:v>
                </c:pt>
                <c:pt idx="115">
                  <c:v>15.034500000000001</c:v>
                </c:pt>
                <c:pt idx="116">
                  <c:v>14.781200000000002</c:v>
                </c:pt>
                <c:pt idx="117">
                  <c:v>14.517100000000003</c:v>
                </c:pt>
                <c:pt idx="118">
                  <c:v>14.242800000000003</c:v>
                </c:pt>
                <c:pt idx="119">
                  <c:v>13.958700000000002</c:v>
                </c:pt>
                <c:pt idx="120">
                  <c:v>13.665500000000002</c:v>
                </c:pt>
                <c:pt idx="121">
                  <c:v>13.363800000000001</c:v>
                </c:pt>
                <c:pt idx="122">
                  <c:v>13.054000000000002</c:v>
                </c:pt>
                <c:pt idx="123">
                  <c:v>12.736700000000003</c:v>
                </c:pt>
                <c:pt idx="124">
                  <c:v>12.412600000000001</c:v>
                </c:pt>
                <c:pt idx="125">
                  <c:v>12.082200000000002</c:v>
                </c:pt>
                <c:pt idx="126">
                  <c:v>11.746000000000002</c:v>
                </c:pt>
                <c:pt idx="127">
                  <c:v>11.404600000000002</c:v>
                </c:pt>
                <c:pt idx="128">
                  <c:v>11.058500000000002</c:v>
                </c:pt>
                <c:pt idx="129">
                  <c:v>10.708300000000001</c:v>
                </c:pt>
                <c:pt idx="130">
                  <c:v>10.354400000000002</c:v>
                </c:pt>
                <c:pt idx="131">
                  <c:v>9.9975000000000023</c:v>
                </c:pt>
                <c:pt idx="132">
                  <c:v>9.6379000000000019</c:v>
                </c:pt>
                <c:pt idx="133">
                  <c:v>9.2761000000000013</c:v>
                </c:pt>
                <c:pt idx="134">
                  <c:v>8.9128000000000025</c:v>
                </c:pt>
                <c:pt idx="135">
                  <c:v>8.5483000000000011</c:v>
                </c:pt>
                <c:pt idx="136">
                  <c:v>8.1830000000000016</c:v>
                </c:pt>
                <c:pt idx="137">
                  <c:v>7.8176000000000023</c:v>
                </c:pt>
                <c:pt idx="138">
                  <c:v>7.452300000000001</c:v>
                </c:pt>
                <c:pt idx="139">
                  <c:v>7.0876000000000019</c:v>
                </c:pt>
                <c:pt idx="140">
                  <c:v>6.724000000000002</c:v>
                </c:pt>
                <c:pt idx="141">
                  <c:v>6.3618000000000023</c:v>
                </c:pt>
                <c:pt idx="142">
                  <c:v>6.0014000000000021</c:v>
                </c:pt>
                <c:pt idx="143">
                  <c:v>5.6433000000000018</c:v>
                </c:pt>
                <c:pt idx="144">
                  <c:v>5.287700000000001</c:v>
                </c:pt>
                <c:pt idx="145">
                  <c:v>4.935100000000002</c:v>
                </c:pt>
                <c:pt idx="146">
                  <c:v>4.5858000000000025</c:v>
                </c:pt>
                <c:pt idx="147">
                  <c:v>4.2401000000000018</c:v>
                </c:pt>
                <c:pt idx="148">
                  <c:v>3.8992000000000022</c:v>
                </c:pt>
                <c:pt idx="149">
                  <c:v>3.5638000000000023</c:v>
                </c:pt>
                <c:pt idx="150">
                  <c:v>3.233900000000002</c:v>
                </c:pt>
                <c:pt idx="151">
                  <c:v>2.9099000000000022</c:v>
                </c:pt>
                <c:pt idx="152">
                  <c:v>2.5920000000000023</c:v>
                </c:pt>
                <c:pt idx="153">
                  <c:v>2.2803000000000022</c:v>
                </c:pt>
                <c:pt idx="154">
                  <c:v>1.9751000000000012</c:v>
                </c:pt>
                <c:pt idx="155">
                  <c:v>1.6766000000000005</c:v>
                </c:pt>
                <c:pt idx="156">
                  <c:v>1.3849000000000018</c:v>
                </c:pt>
                <c:pt idx="157">
                  <c:v>1.1001000000000012</c:v>
                </c:pt>
                <c:pt idx="158">
                  <c:v>0.8224000000000018</c:v>
                </c:pt>
                <c:pt idx="159">
                  <c:v>0.55180000000000007</c:v>
                </c:pt>
                <c:pt idx="160">
                  <c:v>0.28860000000000241</c:v>
                </c:pt>
                <c:pt idx="161">
                  <c:v>3.3000000000001251E-2</c:v>
                </c:pt>
                <c:pt idx="162">
                  <c:v>-0.21489999999999654</c:v>
                </c:pt>
                <c:pt idx="163">
                  <c:v>-0.45499999999999829</c:v>
                </c:pt>
                <c:pt idx="164">
                  <c:v>-0.68709999999999738</c:v>
                </c:pt>
                <c:pt idx="165">
                  <c:v>-0.91119999999999735</c:v>
                </c:pt>
                <c:pt idx="166">
                  <c:v>-1.1269999999999989</c:v>
                </c:pt>
                <c:pt idx="167">
                  <c:v>-1.3343999999999987</c:v>
                </c:pt>
                <c:pt idx="168">
                  <c:v>-1.5334999999999965</c:v>
                </c:pt>
                <c:pt idx="169">
                  <c:v>-1.7239999999999966</c:v>
                </c:pt>
                <c:pt idx="170">
                  <c:v>-1.905899999999999</c:v>
                </c:pt>
                <c:pt idx="171">
                  <c:v>-2.0790999999999968</c:v>
                </c:pt>
                <c:pt idx="172">
                  <c:v>-2.2435999999999972</c:v>
                </c:pt>
                <c:pt idx="173">
                  <c:v>-2.3992999999999967</c:v>
                </c:pt>
                <c:pt idx="174">
                  <c:v>-2.5461999999999989</c:v>
                </c:pt>
                <c:pt idx="175">
                  <c:v>-2.684199999999997</c:v>
                </c:pt>
                <c:pt idx="176">
                  <c:v>-2.8132999999999981</c:v>
                </c:pt>
                <c:pt idx="177">
                  <c:v>-2.9333999999999989</c:v>
                </c:pt>
                <c:pt idx="178">
                  <c:v>-3.0446999999999989</c:v>
                </c:pt>
                <c:pt idx="179">
                  <c:v>-3.1469999999999985</c:v>
                </c:pt>
                <c:pt idx="180">
                  <c:v>-3.2402999999999977</c:v>
                </c:pt>
                <c:pt idx="181">
                  <c:v>-3.3247999999999998</c:v>
                </c:pt>
                <c:pt idx="182">
                  <c:v>-3.4002999999999979</c:v>
                </c:pt>
                <c:pt idx="183">
                  <c:v>-3.4670999999999985</c:v>
                </c:pt>
                <c:pt idx="184">
                  <c:v>-3.5249999999999986</c:v>
                </c:pt>
                <c:pt idx="185">
                  <c:v>-3.5740999999999978</c:v>
                </c:pt>
                <c:pt idx="186">
                  <c:v>-3.6144999999999996</c:v>
                </c:pt>
                <c:pt idx="187">
                  <c:v>-3.6457999999999977</c:v>
                </c:pt>
                <c:pt idx="188">
                  <c:v>-3.6677999999999997</c:v>
                </c:pt>
                <c:pt idx="189">
                  <c:v>-3.6805999999999983</c:v>
                </c:pt>
                <c:pt idx="190">
                  <c:v>-3.6842999999999968</c:v>
                </c:pt>
                <c:pt idx="191">
                  <c:v>-3.6789999999999985</c:v>
                </c:pt>
                <c:pt idx="192">
                  <c:v>-3.6648999999999994</c:v>
                </c:pt>
                <c:pt idx="193">
                  <c:v>-3.6422999999999988</c:v>
                </c:pt>
                <c:pt idx="194">
                  <c:v>-3.6111999999999966</c:v>
                </c:pt>
                <c:pt idx="195">
                  <c:v>-3.5718999999999994</c:v>
                </c:pt>
                <c:pt idx="196">
                  <c:v>-3.5244999999999997</c:v>
                </c:pt>
                <c:pt idx="197">
                  <c:v>-3.4691999999999972</c:v>
                </c:pt>
                <c:pt idx="198">
                  <c:v>-3.4061999999999983</c:v>
                </c:pt>
                <c:pt idx="199">
                  <c:v>-3.3356999999999992</c:v>
                </c:pt>
                <c:pt idx="200">
                  <c:v>-3.2578999999999994</c:v>
                </c:pt>
                <c:pt idx="201">
                  <c:v>-3.1729999999999983</c:v>
                </c:pt>
                <c:pt idx="202">
                  <c:v>-3.0812999999999988</c:v>
                </c:pt>
                <c:pt idx="203">
                  <c:v>-2.9827999999999975</c:v>
                </c:pt>
                <c:pt idx="204">
                  <c:v>-2.8779999999999966</c:v>
                </c:pt>
                <c:pt idx="205">
                  <c:v>-2.7668999999999997</c:v>
                </c:pt>
                <c:pt idx="206">
                  <c:v>-2.6498999999999988</c:v>
                </c:pt>
                <c:pt idx="207">
                  <c:v>-2.5270999999999972</c:v>
                </c:pt>
                <c:pt idx="208">
                  <c:v>-2.3987999999999978</c:v>
                </c:pt>
                <c:pt idx="209">
                  <c:v>-2.2651999999999965</c:v>
                </c:pt>
                <c:pt idx="210">
                  <c:v>-2.1265999999999998</c:v>
                </c:pt>
                <c:pt idx="211">
                  <c:v>-1.9832999999999998</c:v>
                </c:pt>
                <c:pt idx="212">
                  <c:v>-1.8353999999999999</c:v>
                </c:pt>
                <c:pt idx="213">
                  <c:v>-1.6832999999999991</c:v>
                </c:pt>
                <c:pt idx="214">
                  <c:v>-1.527199999999997</c:v>
                </c:pt>
                <c:pt idx="215">
                  <c:v>-1.3673999999999999</c:v>
                </c:pt>
                <c:pt idx="216">
                  <c:v>-1.2041999999999966</c:v>
                </c:pt>
                <c:pt idx="217">
                  <c:v>-1.0376999999999974</c:v>
                </c:pt>
                <c:pt idx="218">
                  <c:v>-0.86839999999999762</c:v>
                </c:pt>
                <c:pt idx="219">
                  <c:v>-0.69649999999999679</c:v>
                </c:pt>
                <c:pt idx="220">
                  <c:v>-0.522199999999998</c:v>
                </c:pt>
                <c:pt idx="221">
                  <c:v>-0.34589999999999677</c:v>
                </c:pt>
                <c:pt idx="222">
                  <c:v>-0.16779999999999973</c:v>
                </c:pt>
                <c:pt idx="223">
                  <c:v>1.1700000000001154E-2</c:v>
                </c:pt>
                <c:pt idx="224">
                  <c:v>0.19250000000000256</c:v>
                </c:pt>
                <c:pt idx="225">
                  <c:v>0.37420000000000186</c:v>
                </c:pt>
                <c:pt idx="226">
                  <c:v>0.55650000000000333</c:v>
                </c:pt>
                <c:pt idx="227">
                  <c:v>0.73910000000000053</c:v>
                </c:pt>
                <c:pt idx="228">
                  <c:v>0.92180000000000106</c:v>
                </c:pt>
                <c:pt idx="229">
                  <c:v>1.1043000000000021</c:v>
                </c:pt>
                <c:pt idx="230">
                  <c:v>1.2863000000000007</c:v>
                </c:pt>
                <c:pt idx="231">
                  <c:v>1.4675000000000011</c:v>
                </c:pt>
                <c:pt idx="232">
                  <c:v>1.6476000000000006</c:v>
                </c:pt>
                <c:pt idx="233">
                  <c:v>1.8264000000000031</c:v>
                </c:pt>
                <c:pt idx="234">
                  <c:v>2.0036000000000023</c:v>
                </c:pt>
                <c:pt idx="235">
                  <c:v>2.1789000000000023</c:v>
                </c:pt>
                <c:pt idx="236">
                  <c:v>2.3521000000000019</c:v>
                </c:pt>
                <c:pt idx="237">
                  <c:v>2.5229000000000017</c:v>
                </c:pt>
                <c:pt idx="238">
                  <c:v>2.6910000000000025</c:v>
                </c:pt>
                <c:pt idx="239">
                  <c:v>2.8562000000000012</c:v>
                </c:pt>
                <c:pt idx="240">
                  <c:v>3.018200000000002</c:v>
                </c:pt>
                <c:pt idx="241">
                  <c:v>3.1769000000000016</c:v>
                </c:pt>
                <c:pt idx="242">
                  <c:v>3.3320000000000025</c:v>
                </c:pt>
                <c:pt idx="243">
                  <c:v>3.4832000000000019</c:v>
                </c:pt>
                <c:pt idx="244">
                  <c:v>3.6303000000000019</c:v>
                </c:pt>
                <c:pt idx="245">
                  <c:v>3.773200000000001</c:v>
                </c:pt>
                <c:pt idx="246">
                  <c:v>3.9116000000000017</c:v>
                </c:pt>
                <c:pt idx="247">
                  <c:v>4.0454000000000025</c:v>
                </c:pt>
                <c:pt idx="248">
                  <c:v>4.1743000000000023</c:v>
                </c:pt>
                <c:pt idx="249">
                  <c:v>4.2981000000000016</c:v>
                </c:pt>
                <c:pt idx="250">
                  <c:v>4.4168000000000021</c:v>
                </c:pt>
                <c:pt idx="251">
                  <c:v>4.5301000000000009</c:v>
                </c:pt>
                <c:pt idx="252">
                  <c:v>4.6378000000000021</c:v>
                </c:pt>
                <c:pt idx="253">
                  <c:v>4.740000000000002</c:v>
                </c:pt>
                <c:pt idx="254">
                  <c:v>4.8364000000000011</c:v>
                </c:pt>
                <c:pt idx="255">
                  <c:v>4.9268000000000018</c:v>
                </c:pt>
                <c:pt idx="256">
                  <c:v>5.0113000000000021</c:v>
                </c:pt>
                <c:pt idx="257">
                  <c:v>5.0897000000000023</c:v>
                </c:pt>
                <c:pt idx="258">
                  <c:v>5.161900000000001</c:v>
                </c:pt>
                <c:pt idx="259">
                  <c:v>5.227800000000002</c:v>
                </c:pt>
                <c:pt idx="260">
                  <c:v>5.2874000000000017</c:v>
                </c:pt>
                <c:pt idx="261">
                  <c:v>5.3407000000000018</c:v>
                </c:pt>
                <c:pt idx="262">
                  <c:v>5.3875000000000011</c:v>
                </c:pt>
                <c:pt idx="263">
                  <c:v>5.4279000000000011</c:v>
                </c:pt>
                <c:pt idx="264">
                  <c:v>5.461800000000002</c:v>
                </c:pt>
                <c:pt idx="265">
                  <c:v>5.4893000000000018</c:v>
                </c:pt>
                <c:pt idx="266">
                  <c:v>5.5102000000000011</c:v>
                </c:pt>
                <c:pt idx="267">
                  <c:v>5.5248000000000008</c:v>
                </c:pt>
                <c:pt idx="268">
                  <c:v>5.5329000000000015</c:v>
                </c:pt>
                <c:pt idx="269">
                  <c:v>5.5346000000000011</c:v>
                </c:pt>
                <c:pt idx="270">
                  <c:v>5.5300000000000011</c:v>
                </c:pt>
                <c:pt idx="271">
                  <c:v>5.5192000000000014</c:v>
                </c:pt>
                <c:pt idx="272">
                  <c:v>5.5021000000000022</c:v>
                </c:pt>
                <c:pt idx="273">
                  <c:v>5.4789000000000012</c:v>
                </c:pt>
                <c:pt idx="274">
                  <c:v>5.4497000000000018</c:v>
                </c:pt>
                <c:pt idx="275">
                  <c:v>5.4146000000000019</c:v>
                </c:pt>
                <c:pt idx="276">
                  <c:v>5.3737000000000013</c:v>
                </c:pt>
                <c:pt idx="277">
                  <c:v>5.3270000000000017</c:v>
                </c:pt>
                <c:pt idx="278">
                  <c:v>5.2748000000000008</c:v>
                </c:pt>
                <c:pt idx="279">
                  <c:v>5.2172000000000018</c:v>
                </c:pt>
                <c:pt idx="280">
                  <c:v>5.1544000000000025</c:v>
                </c:pt>
                <c:pt idx="281">
                  <c:v>5.0864000000000011</c:v>
                </c:pt>
                <c:pt idx="282">
                  <c:v>5.0134000000000025</c:v>
                </c:pt>
                <c:pt idx="283">
                  <c:v>4.9357000000000024</c:v>
                </c:pt>
                <c:pt idx="284">
                  <c:v>4.8534000000000024</c:v>
                </c:pt>
                <c:pt idx="285">
                  <c:v>4.7667000000000019</c:v>
                </c:pt>
                <c:pt idx="286">
                  <c:v>4.6758000000000024</c:v>
                </c:pt>
                <c:pt idx="287">
                  <c:v>4.5808000000000018</c:v>
                </c:pt>
                <c:pt idx="288">
                  <c:v>4.4821000000000009</c:v>
                </c:pt>
                <c:pt idx="289">
                  <c:v>4.3797000000000015</c:v>
                </c:pt>
                <c:pt idx="290">
                  <c:v>4.2739000000000011</c:v>
                </c:pt>
                <c:pt idx="291">
                  <c:v>4.1650000000000009</c:v>
                </c:pt>
                <c:pt idx="292">
                  <c:v>4.0531000000000024</c:v>
                </c:pt>
                <c:pt idx="293">
                  <c:v>3.9385000000000012</c:v>
                </c:pt>
                <c:pt idx="294">
                  <c:v>3.8213000000000026</c:v>
                </c:pt>
                <c:pt idx="295">
                  <c:v>3.701900000000002</c:v>
                </c:pt>
                <c:pt idx="296">
                  <c:v>3.5804000000000009</c:v>
                </c:pt>
                <c:pt idx="297">
                  <c:v>3.4571000000000023</c:v>
                </c:pt>
                <c:pt idx="298">
                  <c:v>3.3323000000000018</c:v>
                </c:pt>
                <c:pt idx="299">
                  <c:v>3.2060000000000013</c:v>
                </c:pt>
                <c:pt idx="300">
                  <c:v>3.0787000000000013</c:v>
                </c:pt>
                <c:pt idx="301">
                  <c:v>2.9504000000000019</c:v>
                </c:pt>
                <c:pt idx="302">
                  <c:v>2.8215000000000021</c:v>
                </c:pt>
                <c:pt idx="303">
                  <c:v>2.6921000000000017</c:v>
                </c:pt>
                <c:pt idx="304">
                  <c:v>2.5625000000000018</c:v>
                </c:pt>
                <c:pt idx="305">
                  <c:v>2.4329000000000018</c:v>
                </c:pt>
                <c:pt idx="306">
                  <c:v>2.3036000000000012</c:v>
                </c:pt>
                <c:pt idx="307">
                  <c:v>2.1747000000000014</c:v>
                </c:pt>
                <c:pt idx="308">
                  <c:v>2.046400000000002</c:v>
                </c:pt>
                <c:pt idx="309">
                  <c:v>1.9191000000000003</c:v>
                </c:pt>
                <c:pt idx="310">
                  <c:v>1.7928000000000033</c:v>
                </c:pt>
                <c:pt idx="311">
                  <c:v>1.6678000000000033</c:v>
                </c:pt>
                <c:pt idx="312">
                  <c:v>1.5442</c:v>
                </c:pt>
                <c:pt idx="313">
                  <c:v>1.4224000000000032</c:v>
                </c:pt>
                <c:pt idx="314">
                  <c:v>1.3023000000000025</c:v>
                </c:pt>
                <c:pt idx="315">
                  <c:v>1.1843000000000004</c:v>
                </c:pt>
                <c:pt idx="316">
                  <c:v>1.0685000000000002</c:v>
                </c:pt>
                <c:pt idx="317">
                  <c:v>0.95510000000000161</c:v>
                </c:pt>
                <c:pt idx="318">
                  <c:v>0.84430000000000049</c:v>
                </c:pt>
                <c:pt idx="319">
                  <c:v>0.73610000000000042</c:v>
                </c:pt>
                <c:pt idx="320">
                  <c:v>0.63070000000000093</c:v>
                </c:pt>
                <c:pt idx="321">
                  <c:v>0.52840000000000131</c:v>
                </c:pt>
                <c:pt idx="322">
                  <c:v>0.42920000000000158</c:v>
                </c:pt>
                <c:pt idx="323">
                  <c:v>0.33320000000000149</c:v>
                </c:pt>
                <c:pt idx="324">
                  <c:v>0.24070000000000036</c:v>
                </c:pt>
                <c:pt idx="325">
                  <c:v>0.15160000000000196</c:v>
                </c:pt>
                <c:pt idx="326">
                  <c:v>6.6200000000002035E-2</c:v>
                </c:pt>
                <c:pt idx="327">
                  <c:v>-1.5499999999999403E-2</c:v>
                </c:pt>
                <c:pt idx="328">
                  <c:v>-9.3299999999999272E-2</c:v>
                </c:pt>
                <c:pt idx="329">
                  <c:v>-0.16719999999999757</c:v>
                </c:pt>
                <c:pt idx="330">
                  <c:v>-0.23709999999999809</c:v>
                </c:pt>
                <c:pt idx="331">
                  <c:v>-0.30279999999999774</c:v>
                </c:pt>
                <c:pt idx="332">
                  <c:v>-0.36430000000000007</c:v>
                </c:pt>
                <c:pt idx="333">
                  <c:v>-0.42149999999999821</c:v>
                </c:pt>
                <c:pt idx="334">
                  <c:v>-0.4742999999999995</c:v>
                </c:pt>
                <c:pt idx="335">
                  <c:v>-0.52269999999999683</c:v>
                </c:pt>
                <c:pt idx="336">
                  <c:v>-0.56659999999999755</c:v>
                </c:pt>
                <c:pt idx="337">
                  <c:v>-0.60589999999999833</c:v>
                </c:pt>
                <c:pt idx="338">
                  <c:v>-0.6404999999999994</c:v>
                </c:pt>
                <c:pt idx="339">
                  <c:v>-0.67039999999999722</c:v>
                </c:pt>
                <c:pt idx="340">
                  <c:v>-0.69559999999999889</c:v>
                </c:pt>
                <c:pt idx="341">
                  <c:v>-0.71589999999999776</c:v>
                </c:pt>
                <c:pt idx="342">
                  <c:v>-0.7312999999999974</c:v>
                </c:pt>
                <c:pt idx="343">
                  <c:v>-0.74179999999999779</c:v>
                </c:pt>
                <c:pt idx="344">
                  <c:v>-0.74719999999999942</c:v>
                </c:pt>
                <c:pt idx="345">
                  <c:v>-0.74759999999999849</c:v>
                </c:pt>
                <c:pt idx="346">
                  <c:v>-0.74289999999999878</c:v>
                </c:pt>
                <c:pt idx="347">
                  <c:v>-0.73299999999999699</c:v>
                </c:pt>
                <c:pt idx="348">
                  <c:v>-0.71789999999999665</c:v>
                </c:pt>
                <c:pt idx="349">
                  <c:v>-0.69739999999999824</c:v>
                </c:pt>
                <c:pt idx="350">
                  <c:v>-0.67139999999999844</c:v>
                </c:pt>
                <c:pt idx="351">
                  <c:v>-0.63979999999999748</c:v>
                </c:pt>
                <c:pt idx="352">
                  <c:v>-0.60239999999999938</c:v>
                </c:pt>
                <c:pt idx="353">
                  <c:v>-0.55919999999999703</c:v>
                </c:pt>
                <c:pt idx="354">
                  <c:v>-0.51009999999999778</c:v>
                </c:pt>
                <c:pt idx="355">
                  <c:v>-0.45489999999999853</c:v>
                </c:pt>
                <c:pt idx="356">
                  <c:v>-0.39359999999999928</c:v>
                </c:pt>
                <c:pt idx="357">
                  <c:v>-0.32609999999999673</c:v>
                </c:pt>
                <c:pt idx="358">
                  <c:v>-0.25229999999999819</c:v>
                </c:pt>
                <c:pt idx="359">
                  <c:v>-0.1731999999999978</c:v>
                </c:pt>
                <c:pt idx="360">
                  <c:v>-8.919999999999817E-2</c:v>
                </c:pt>
              </c:numCache>
            </c:numRef>
          </c:yVal>
          <c:smooth val="0"/>
        </c:ser>
        <c:ser>
          <c:idx val="1"/>
          <c:order val="1"/>
          <c:tx>
            <c:strRef>
              <c:f>Sheet3!$J$1</c:f>
              <c:strCache>
                <c:ptCount val="1"/>
                <c:pt idx="0">
                  <c:v>DIHED</c:v>
                </c:pt>
              </c:strCache>
            </c:strRef>
          </c:tx>
          <c:spPr>
            <a:ln w="19050" cap="rnd">
              <a:solidFill>
                <a:schemeClr val="accent2"/>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Sheet3!$J$2:$J$362</c:f>
              <c:numCache>
                <c:formatCode>General</c:formatCode>
                <c:ptCount val="361"/>
                <c:pt idx="0">
                  <c:v>0</c:v>
                </c:pt>
                <c:pt idx="1">
                  <c:v>0</c:v>
                </c:pt>
                <c:pt idx="2">
                  <c:v>2.2000000000019782E-3</c:v>
                </c:pt>
                <c:pt idx="3">
                  <c:v>8.9000000000005741E-3</c:v>
                </c:pt>
                <c:pt idx="4">
                  <c:v>2.0000000000003126E-2</c:v>
                </c:pt>
                <c:pt idx="5">
                  <c:v>3.5600000000002296E-2</c:v>
                </c:pt>
                <c:pt idx="6">
                  <c:v>5.560000000000187E-2</c:v>
                </c:pt>
                <c:pt idx="7">
                  <c:v>8.0100000000001614E-2</c:v>
                </c:pt>
                <c:pt idx="8">
                  <c:v>0.10900000000000176</c:v>
                </c:pt>
                <c:pt idx="9">
                  <c:v>0.14230000000000231</c:v>
                </c:pt>
                <c:pt idx="10">
                  <c:v>0.18000000000000327</c:v>
                </c:pt>
                <c:pt idx="11">
                  <c:v>0.22210000000000107</c:v>
                </c:pt>
                <c:pt idx="12">
                  <c:v>0.2687000000000026</c:v>
                </c:pt>
                <c:pt idx="13">
                  <c:v>0.31950000000000145</c:v>
                </c:pt>
                <c:pt idx="14">
                  <c:v>0.37480000000000047</c:v>
                </c:pt>
                <c:pt idx="15">
                  <c:v>0.43430000000000035</c:v>
                </c:pt>
                <c:pt idx="16">
                  <c:v>0.49820000000000064</c:v>
                </c:pt>
                <c:pt idx="17">
                  <c:v>0.5663000000000018</c:v>
                </c:pt>
                <c:pt idx="18">
                  <c:v>0.63870000000000005</c:v>
                </c:pt>
                <c:pt idx="19">
                  <c:v>0.71530000000000271</c:v>
                </c:pt>
                <c:pt idx="20">
                  <c:v>0.79610000000000269</c:v>
                </c:pt>
                <c:pt idx="21">
                  <c:v>0.88109999999999999</c:v>
                </c:pt>
                <c:pt idx="22">
                  <c:v>0.97020000000000195</c:v>
                </c:pt>
                <c:pt idx="23">
                  <c:v>1.0633000000000017</c:v>
                </c:pt>
                <c:pt idx="24">
                  <c:v>1.1604000000000028</c:v>
                </c:pt>
                <c:pt idx="25">
                  <c:v>1.2616000000000014</c:v>
                </c:pt>
                <c:pt idx="26">
                  <c:v>1.3666000000000018</c:v>
                </c:pt>
                <c:pt idx="27">
                  <c:v>1.4754000000000005</c:v>
                </c:pt>
                <c:pt idx="28">
                  <c:v>1.5881000000000007</c:v>
                </c:pt>
                <c:pt idx="29">
                  <c:v>1.704500000000003</c:v>
                </c:pt>
                <c:pt idx="30">
                  <c:v>1.8245000000000005</c:v>
                </c:pt>
                <c:pt idx="31">
                  <c:v>1.9481000000000002</c:v>
                </c:pt>
                <c:pt idx="32">
                  <c:v>2.0751000000000026</c:v>
                </c:pt>
                <c:pt idx="33">
                  <c:v>2.2056000000000004</c:v>
                </c:pt>
                <c:pt idx="34">
                  <c:v>2.3393000000000015</c:v>
                </c:pt>
                <c:pt idx="35">
                  <c:v>2.4763000000000019</c:v>
                </c:pt>
                <c:pt idx="36">
                  <c:v>2.6163000000000025</c:v>
                </c:pt>
                <c:pt idx="37">
                  <c:v>2.7593000000000032</c:v>
                </c:pt>
                <c:pt idx="38">
                  <c:v>2.9052000000000007</c:v>
                </c:pt>
                <c:pt idx="39">
                  <c:v>3.0538000000000025</c:v>
                </c:pt>
                <c:pt idx="40">
                  <c:v>3.2051000000000016</c:v>
                </c:pt>
                <c:pt idx="41">
                  <c:v>3.3588000000000022</c:v>
                </c:pt>
                <c:pt idx="42">
                  <c:v>3.514800000000001</c:v>
                </c:pt>
                <c:pt idx="43">
                  <c:v>3.6731000000000016</c:v>
                </c:pt>
                <c:pt idx="44">
                  <c:v>3.833400000000001</c:v>
                </c:pt>
                <c:pt idx="45">
                  <c:v>3.9956000000000031</c:v>
                </c:pt>
                <c:pt idx="46">
                  <c:v>4.1596000000000011</c:v>
                </c:pt>
                <c:pt idx="47">
                  <c:v>4.3251000000000026</c:v>
                </c:pt>
                <c:pt idx="48">
                  <c:v>4.4920000000000009</c:v>
                </c:pt>
                <c:pt idx="49">
                  <c:v>4.6601000000000035</c:v>
                </c:pt>
                <c:pt idx="50">
                  <c:v>4.8292000000000002</c:v>
                </c:pt>
                <c:pt idx="51">
                  <c:v>4.9992000000000019</c:v>
                </c:pt>
                <c:pt idx="52">
                  <c:v>5.1699000000000019</c:v>
                </c:pt>
                <c:pt idx="53">
                  <c:v>5.3410000000000011</c:v>
                </c:pt>
                <c:pt idx="54">
                  <c:v>5.5124000000000031</c:v>
                </c:pt>
                <c:pt idx="55">
                  <c:v>5.6839000000000013</c:v>
                </c:pt>
                <c:pt idx="56">
                  <c:v>5.8551000000000002</c:v>
                </c:pt>
                <c:pt idx="57">
                  <c:v>6.0261000000000031</c:v>
                </c:pt>
                <c:pt idx="58">
                  <c:v>6.1964000000000006</c:v>
                </c:pt>
                <c:pt idx="59">
                  <c:v>6.3660000000000032</c:v>
                </c:pt>
                <c:pt idx="60">
                  <c:v>6.5346000000000011</c:v>
                </c:pt>
                <c:pt idx="61">
                  <c:v>6.701900000000002</c:v>
                </c:pt>
                <c:pt idx="62">
                  <c:v>6.8678000000000026</c:v>
                </c:pt>
                <c:pt idx="63">
                  <c:v>7.0321000000000033</c:v>
                </c:pt>
                <c:pt idx="64">
                  <c:v>7.1944000000000017</c:v>
                </c:pt>
                <c:pt idx="65">
                  <c:v>7.3546000000000014</c:v>
                </c:pt>
                <c:pt idx="66">
                  <c:v>7.5125000000000028</c:v>
                </c:pt>
                <c:pt idx="67">
                  <c:v>7.6678000000000033</c:v>
                </c:pt>
                <c:pt idx="68">
                  <c:v>7.8203000000000031</c:v>
                </c:pt>
                <c:pt idx="69">
                  <c:v>7.9698000000000029</c:v>
                </c:pt>
                <c:pt idx="70">
                  <c:v>8.116100000000003</c:v>
                </c:pt>
                <c:pt idx="71">
                  <c:v>8.2589000000000006</c:v>
                </c:pt>
                <c:pt idx="72">
                  <c:v>8.398100000000003</c:v>
                </c:pt>
                <c:pt idx="73">
                  <c:v>8.5334000000000003</c:v>
                </c:pt>
                <c:pt idx="74">
                  <c:v>8.6646000000000001</c:v>
                </c:pt>
                <c:pt idx="75">
                  <c:v>8.7915000000000028</c:v>
                </c:pt>
                <c:pt idx="76">
                  <c:v>8.9139000000000017</c:v>
                </c:pt>
                <c:pt idx="77">
                  <c:v>9.0317000000000007</c:v>
                </c:pt>
                <c:pt idx="78">
                  <c:v>9.1446000000000005</c:v>
                </c:pt>
                <c:pt idx="79">
                  <c:v>9.2524000000000015</c:v>
                </c:pt>
                <c:pt idx="80">
                  <c:v>9.3550000000000004</c:v>
                </c:pt>
                <c:pt idx="81">
                  <c:v>9.4522000000000013</c:v>
                </c:pt>
                <c:pt idx="82">
                  <c:v>9.5438000000000009</c:v>
                </c:pt>
                <c:pt idx="83">
                  <c:v>9.6296999999999997</c:v>
                </c:pt>
                <c:pt idx="84">
                  <c:v>9.7098000000000013</c:v>
                </c:pt>
                <c:pt idx="85">
                  <c:v>9.7837999999999994</c:v>
                </c:pt>
                <c:pt idx="86">
                  <c:v>9.851700000000001</c:v>
                </c:pt>
                <c:pt idx="87">
                  <c:v>9.9132999999999996</c:v>
                </c:pt>
                <c:pt idx="88">
                  <c:v>9.9684999999999988</c:v>
                </c:pt>
                <c:pt idx="89">
                  <c:v>10.017299999999999</c:v>
                </c:pt>
                <c:pt idx="90">
                  <c:v>10.0595</c:v>
                </c:pt>
                <c:pt idx="91">
                  <c:v>10.094999999999999</c:v>
                </c:pt>
                <c:pt idx="92">
                  <c:v>10.123699999999999</c:v>
                </c:pt>
                <c:pt idx="93">
                  <c:v>10.145600000000002</c:v>
                </c:pt>
                <c:pt idx="94">
                  <c:v>10.160699999999999</c:v>
                </c:pt>
                <c:pt idx="95">
                  <c:v>10.168900000000001</c:v>
                </c:pt>
                <c:pt idx="96">
                  <c:v>10.170100000000005</c:v>
                </c:pt>
                <c:pt idx="97">
                  <c:v>10.164300000000004</c:v>
                </c:pt>
                <c:pt idx="98">
                  <c:v>10.151600000000002</c:v>
                </c:pt>
                <c:pt idx="99">
                  <c:v>10.131900000000002</c:v>
                </c:pt>
                <c:pt idx="100">
                  <c:v>10.105200000000004</c:v>
                </c:pt>
                <c:pt idx="101">
                  <c:v>10.0715</c:v>
                </c:pt>
                <c:pt idx="102">
                  <c:v>10.030900000000003</c:v>
                </c:pt>
                <c:pt idx="103">
                  <c:v>9.9834999999999994</c:v>
                </c:pt>
                <c:pt idx="104">
                  <c:v>9.9292000000000016</c:v>
                </c:pt>
                <c:pt idx="105">
                  <c:v>9.8682000000000016</c:v>
                </c:pt>
                <c:pt idx="106">
                  <c:v>9.8004999999999995</c:v>
                </c:pt>
                <c:pt idx="107">
                  <c:v>9.7261000000000024</c:v>
                </c:pt>
                <c:pt idx="108">
                  <c:v>9.6452999999999989</c:v>
                </c:pt>
                <c:pt idx="109">
                  <c:v>9.5581000000000031</c:v>
                </c:pt>
                <c:pt idx="110">
                  <c:v>9.4646000000000008</c:v>
                </c:pt>
                <c:pt idx="111">
                  <c:v>9.3649000000000022</c:v>
                </c:pt>
                <c:pt idx="112">
                  <c:v>9.2592000000000034</c:v>
                </c:pt>
                <c:pt idx="113">
                  <c:v>9.1477000000000004</c:v>
                </c:pt>
                <c:pt idx="114">
                  <c:v>9.0304000000000002</c:v>
                </c:pt>
                <c:pt idx="115">
                  <c:v>8.9076000000000022</c:v>
                </c:pt>
                <c:pt idx="116">
                  <c:v>8.7793000000000028</c:v>
                </c:pt>
                <c:pt idx="117">
                  <c:v>8.645900000000001</c:v>
                </c:pt>
                <c:pt idx="118">
                  <c:v>8.5074000000000005</c:v>
                </c:pt>
                <c:pt idx="119">
                  <c:v>8.3642000000000003</c:v>
                </c:pt>
                <c:pt idx="120">
                  <c:v>8.2163000000000004</c:v>
                </c:pt>
                <c:pt idx="121">
                  <c:v>8.0640000000000001</c:v>
                </c:pt>
                <c:pt idx="122">
                  <c:v>7.9075000000000024</c:v>
                </c:pt>
                <c:pt idx="123">
                  <c:v>7.7470000000000034</c:v>
                </c:pt>
                <c:pt idx="124">
                  <c:v>7.5827000000000027</c:v>
                </c:pt>
                <c:pt idx="125">
                  <c:v>7.4150000000000027</c:v>
                </c:pt>
                <c:pt idx="126">
                  <c:v>7.2440000000000033</c:v>
                </c:pt>
                <c:pt idx="127">
                  <c:v>7.0699000000000005</c:v>
                </c:pt>
                <c:pt idx="128">
                  <c:v>6.8931000000000004</c:v>
                </c:pt>
                <c:pt idx="129">
                  <c:v>6.7137000000000029</c:v>
                </c:pt>
                <c:pt idx="130">
                  <c:v>6.532</c:v>
                </c:pt>
                <c:pt idx="131">
                  <c:v>6.3483000000000018</c:v>
                </c:pt>
                <c:pt idx="132">
                  <c:v>6.1628000000000007</c:v>
                </c:pt>
                <c:pt idx="133">
                  <c:v>5.9758000000000031</c:v>
                </c:pt>
                <c:pt idx="134">
                  <c:v>5.7875000000000014</c:v>
                </c:pt>
                <c:pt idx="135">
                  <c:v>5.5983000000000018</c:v>
                </c:pt>
                <c:pt idx="136">
                  <c:v>5.4083000000000006</c:v>
                </c:pt>
                <c:pt idx="137">
                  <c:v>5.2179000000000002</c:v>
                </c:pt>
                <c:pt idx="138">
                  <c:v>5.0273000000000003</c:v>
                </c:pt>
                <c:pt idx="139">
                  <c:v>4.8367000000000004</c:v>
                </c:pt>
                <c:pt idx="140">
                  <c:v>4.6464000000000034</c:v>
                </c:pt>
                <c:pt idx="141">
                  <c:v>4.4568000000000012</c:v>
                </c:pt>
                <c:pt idx="142">
                  <c:v>4.2679000000000009</c:v>
                </c:pt>
                <c:pt idx="143">
                  <c:v>4.0802000000000014</c:v>
                </c:pt>
                <c:pt idx="144">
                  <c:v>3.8938000000000024</c:v>
                </c:pt>
                <c:pt idx="145">
                  <c:v>3.7090000000000032</c:v>
                </c:pt>
                <c:pt idx="146">
                  <c:v>3.5261000000000031</c:v>
                </c:pt>
                <c:pt idx="147">
                  <c:v>3.3453000000000017</c:v>
                </c:pt>
                <c:pt idx="148">
                  <c:v>3.1668000000000021</c:v>
                </c:pt>
                <c:pt idx="149">
                  <c:v>2.9910000000000032</c:v>
                </c:pt>
                <c:pt idx="150">
                  <c:v>2.8179000000000016</c:v>
                </c:pt>
                <c:pt idx="151">
                  <c:v>2.6478000000000002</c:v>
                </c:pt>
                <c:pt idx="152">
                  <c:v>2.4811000000000014</c:v>
                </c:pt>
                <c:pt idx="153">
                  <c:v>2.3178000000000019</c:v>
                </c:pt>
                <c:pt idx="154">
                  <c:v>2.1582000000000008</c:v>
                </c:pt>
                <c:pt idx="155">
                  <c:v>2.0025000000000013</c:v>
                </c:pt>
                <c:pt idx="156">
                  <c:v>1.8509000000000029</c:v>
                </c:pt>
                <c:pt idx="157">
                  <c:v>1.7037000000000013</c:v>
                </c:pt>
                <c:pt idx="158">
                  <c:v>1.5609000000000002</c:v>
                </c:pt>
                <c:pt idx="159">
                  <c:v>1.4228000000000023</c:v>
                </c:pt>
                <c:pt idx="160">
                  <c:v>1.2896000000000001</c:v>
                </c:pt>
                <c:pt idx="161">
                  <c:v>1.1614000000000004</c:v>
                </c:pt>
                <c:pt idx="162">
                  <c:v>1.0384000000000029</c:v>
                </c:pt>
                <c:pt idx="163">
                  <c:v>0.92070000000000007</c:v>
                </c:pt>
                <c:pt idx="164">
                  <c:v>0.80850000000000222</c:v>
                </c:pt>
                <c:pt idx="165">
                  <c:v>0.70200000000000173</c:v>
                </c:pt>
                <c:pt idx="166">
                  <c:v>0.60120000000000218</c:v>
                </c:pt>
                <c:pt idx="167">
                  <c:v>0.50640000000000285</c:v>
                </c:pt>
                <c:pt idx="168">
                  <c:v>0.41750000000000043</c:v>
                </c:pt>
                <c:pt idx="169">
                  <c:v>0.33480000000000132</c:v>
                </c:pt>
                <c:pt idx="170">
                  <c:v>0.25840000000000174</c:v>
                </c:pt>
                <c:pt idx="171">
                  <c:v>0.18820000000000192</c:v>
                </c:pt>
                <c:pt idx="172">
                  <c:v>0.12450000000000117</c:v>
                </c:pt>
                <c:pt idx="173">
                  <c:v>6.7200000000003257E-2</c:v>
                </c:pt>
                <c:pt idx="174">
                  <c:v>1.6600000000000392E-2</c:v>
                </c:pt>
                <c:pt idx="175">
                  <c:v>-2.7499999999999858E-2</c:v>
                </c:pt>
                <c:pt idx="176">
                  <c:v>-6.4799999999998192E-2</c:v>
                </c:pt>
                <c:pt idx="177">
                  <c:v>-9.5499999999997698E-2</c:v>
                </c:pt>
                <c:pt idx="178">
                  <c:v>-0.11929999999999907</c:v>
                </c:pt>
                <c:pt idx="179">
                  <c:v>-0.1363999999999983</c:v>
                </c:pt>
                <c:pt idx="180">
                  <c:v>-0.1465999999999994</c:v>
                </c:pt>
                <c:pt idx="181">
                  <c:v>-0.14999999999999858</c:v>
                </c:pt>
                <c:pt idx="182">
                  <c:v>-0.1465999999999994</c:v>
                </c:pt>
                <c:pt idx="183">
                  <c:v>-0.1363999999999983</c:v>
                </c:pt>
                <c:pt idx="184">
                  <c:v>-0.11929999999999907</c:v>
                </c:pt>
                <c:pt idx="185">
                  <c:v>-9.5499999999997698E-2</c:v>
                </c:pt>
                <c:pt idx="186">
                  <c:v>-6.4799999999998192E-2</c:v>
                </c:pt>
                <c:pt idx="187">
                  <c:v>-2.7499999999999858E-2</c:v>
                </c:pt>
                <c:pt idx="188">
                  <c:v>1.6600000000000392E-2</c:v>
                </c:pt>
                <c:pt idx="189">
                  <c:v>6.7200000000003257E-2</c:v>
                </c:pt>
                <c:pt idx="190">
                  <c:v>0.12450000000000117</c:v>
                </c:pt>
                <c:pt idx="191">
                  <c:v>0.18820000000000192</c:v>
                </c:pt>
                <c:pt idx="192">
                  <c:v>0.25840000000000174</c:v>
                </c:pt>
                <c:pt idx="193">
                  <c:v>0.33480000000000132</c:v>
                </c:pt>
                <c:pt idx="194">
                  <c:v>0.41750000000000043</c:v>
                </c:pt>
                <c:pt idx="195">
                  <c:v>0.50640000000000285</c:v>
                </c:pt>
                <c:pt idx="196">
                  <c:v>0.60120000000000218</c:v>
                </c:pt>
                <c:pt idx="197">
                  <c:v>0.70200000000000173</c:v>
                </c:pt>
                <c:pt idx="198">
                  <c:v>0.80850000000000222</c:v>
                </c:pt>
                <c:pt idx="199">
                  <c:v>0.92070000000000007</c:v>
                </c:pt>
                <c:pt idx="200">
                  <c:v>1.0384000000000029</c:v>
                </c:pt>
                <c:pt idx="201">
                  <c:v>1.1614000000000004</c:v>
                </c:pt>
                <c:pt idx="202">
                  <c:v>1.2896000000000001</c:v>
                </c:pt>
                <c:pt idx="203">
                  <c:v>1.4228000000000023</c:v>
                </c:pt>
                <c:pt idx="204">
                  <c:v>1.5609000000000002</c:v>
                </c:pt>
                <c:pt idx="205">
                  <c:v>1.7037000000000013</c:v>
                </c:pt>
                <c:pt idx="206">
                  <c:v>1.8509000000000029</c:v>
                </c:pt>
                <c:pt idx="207">
                  <c:v>2.0025000000000013</c:v>
                </c:pt>
                <c:pt idx="208">
                  <c:v>2.1582000000000008</c:v>
                </c:pt>
                <c:pt idx="209">
                  <c:v>2.3178000000000019</c:v>
                </c:pt>
                <c:pt idx="210">
                  <c:v>2.4811000000000014</c:v>
                </c:pt>
                <c:pt idx="211">
                  <c:v>2.6478000000000002</c:v>
                </c:pt>
                <c:pt idx="212">
                  <c:v>2.8179000000000016</c:v>
                </c:pt>
                <c:pt idx="213">
                  <c:v>2.9909000000000034</c:v>
                </c:pt>
                <c:pt idx="214">
                  <c:v>3.1668000000000021</c:v>
                </c:pt>
                <c:pt idx="215">
                  <c:v>3.3453000000000017</c:v>
                </c:pt>
                <c:pt idx="216">
                  <c:v>3.5261000000000031</c:v>
                </c:pt>
                <c:pt idx="217">
                  <c:v>3.7090000000000032</c:v>
                </c:pt>
                <c:pt idx="218">
                  <c:v>3.8938000000000024</c:v>
                </c:pt>
                <c:pt idx="219">
                  <c:v>4.0802000000000014</c:v>
                </c:pt>
                <c:pt idx="220">
                  <c:v>4.2679000000000009</c:v>
                </c:pt>
                <c:pt idx="221">
                  <c:v>4.4568000000000012</c:v>
                </c:pt>
                <c:pt idx="222">
                  <c:v>4.6464000000000034</c:v>
                </c:pt>
                <c:pt idx="223">
                  <c:v>4.8367000000000004</c:v>
                </c:pt>
                <c:pt idx="224">
                  <c:v>5.0273000000000003</c:v>
                </c:pt>
                <c:pt idx="225">
                  <c:v>5.2179000000000002</c:v>
                </c:pt>
                <c:pt idx="226">
                  <c:v>5.4083000000000006</c:v>
                </c:pt>
                <c:pt idx="227">
                  <c:v>5.5983000000000018</c:v>
                </c:pt>
                <c:pt idx="228">
                  <c:v>5.7875000000000014</c:v>
                </c:pt>
                <c:pt idx="229">
                  <c:v>5.9758000000000031</c:v>
                </c:pt>
                <c:pt idx="230">
                  <c:v>6.1628000000000007</c:v>
                </c:pt>
                <c:pt idx="231">
                  <c:v>6.3483000000000018</c:v>
                </c:pt>
                <c:pt idx="232">
                  <c:v>6.532</c:v>
                </c:pt>
                <c:pt idx="233">
                  <c:v>6.7137000000000029</c:v>
                </c:pt>
                <c:pt idx="234">
                  <c:v>6.8931000000000004</c:v>
                </c:pt>
                <c:pt idx="235">
                  <c:v>7.0699000000000005</c:v>
                </c:pt>
                <c:pt idx="236">
                  <c:v>7.2440000000000033</c:v>
                </c:pt>
                <c:pt idx="237">
                  <c:v>7.4150000000000027</c:v>
                </c:pt>
                <c:pt idx="238">
                  <c:v>7.5827000000000027</c:v>
                </c:pt>
                <c:pt idx="239">
                  <c:v>7.7470000000000034</c:v>
                </c:pt>
                <c:pt idx="240">
                  <c:v>7.9074000000000026</c:v>
                </c:pt>
                <c:pt idx="241">
                  <c:v>8.0640000000000001</c:v>
                </c:pt>
                <c:pt idx="242">
                  <c:v>8.2163000000000004</c:v>
                </c:pt>
                <c:pt idx="243">
                  <c:v>8.3642000000000003</c:v>
                </c:pt>
                <c:pt idx="244">
                  <c:v>8.5074000000000005</c:v>
                </c:pt>
                <c:pt idx="245">
                  <c:v>8.645900000000001</c:v>
                </c:pt>
                <c:pt idx="246">
                  <c:v>8.7793000000000028</c:v>
                </c:pt>
                <c:pt idx="247">
                  <c:v>8.9076000000000022</c:v>
                </c:pt>
                <c:pt idx="248">
                  <c:v>9.0304000000000002</c:v>
                </c:pt>
                <c:pt idx="249">
                  <c:v>9.1477000000000004</c:v>
                </c:pt>
                <c:pt idx="250">
                  <c:v>9.2592000000000034</c:v>
                </c:pt>
                <c:pt idx="251">
                  <c:v>9.3649000000000022</c:v>
                </c:pt>
                <c:pt idx="252">
                  <c:v>9.4646000000000008</c:v>
                </c:pt>
                <c:pt idx="253">
                  <c:v>9.5581000000000031</c:v>
                </c:pt>
                <c:pt idx="254">
                  <c:v>9.6452999999999989</c:v>
                </c:pt>
                <c:pt idx="255">
                  <c:v>9.7261000000000024</c:v>
                </c:pt>
                <c:pt idx="256">
                  <c:v>9.8004999999999995</c:v>
                </c:pt>
                <c:pt idx="257">
                  <c:v>9.8682000000000016</c:v>
                </c:pt>
                <c:pt idx="258">
                  <c:v>9.9292000000000016</c:v>
                </c:pt>
                <c:pt idx="259">
                  <c:v>9.9834999999999994</c:v>
                </c:pt>
                <c:pt idx="260">
                  <c:v>10.030900000000003</c:v>
                </c:pt>
                <c:pt idx="261">
                  <c:v>10.0715</c:v>
                </c:pt>
                <c:pt idx="262">
                  <c:v>10.105200000000004</c:v>
                </c:pt>
                <c:pt idx="263">
                  <c:v>10.131900000000002</c:v>
                </c:pt>
                <c:pt idx="264">
                  <c:v>10.151600000000002</c:v>
                </c:pt>
                <c:pt idx="265">
                  <c:v>10.164300000000004</c:v>
                </c:pt>
                <c:pt idx="266">
                  <c:v>10.170100000000005</c:v>
                </c:pt>
                <c:pt idx="267">
                  <c:v>10.168900000000001</c:v>
                </c:pt>
                <c:pt idx="268">
                  <c:v>10.160699999999999</c:v>
                </c:pt>
                <c:pt idx="269">
                  <c:v>10.145600000000002</c:v>
                </c:pt>
                <c:pt idx="270">
                  <c:v>10.123699999999999</c:v>
                </c:pt>
                <c:pt idx="271">
                  <c:v>10.094999999999999</c:v>
                </c:pt>
                <c:pt idx="272">
                  <c:v>10.0595</c:v>
                </c:pt>
                <c:pt idx="273">
                  <c:v>10.017299999999999</c:v>
                </c:pt>
                <c:pt idx="274">
                  <c:v>9.9686000000000021</c:v>
                </c:pt>
                <c:pt idx="275">
                  <c:v>9.9132999999999996</c:v>
                </c:pt>
                <c:pt idx="276">
                  <c:v>9.851700000000001</c:v>
                </c:pt>
                <c:pt idx="277">
                  <c:v>9.7837999999999994</c:v>
                </c:pt>
                <c:pt idx="278">
                  <c:v>9.7098000000000013</c:v>
                </c:pt>
                <c:pt idx="279">
                  <c:v>9.6296999999999997</c:v>
                </c:pt>
                <c:pt idx="280">
                  <c:v>9.5438000000000009</c:v>
                </c:pt>
                <c:pt idx="281">
                  <c:v>9.4522000000000013</c:v>
                </c:pt>
                <c:pt idx="282">
                  <c:v>9.3550000000000004</c:v>
                </c:pt>
                <c:pt idx="283">
                  <c:v>9.2524000000000015</c:v>
                </c:pt>
                <c:pt idx="284">
                  <c:v>9.1446000000000005</c:v>
                </c:pt>
                <c:pt idx="285">
                  <c:v>9.0317000000000007</c:v>
                </c:pt>
                <c:pt idx="286">
                  <c:v>8.9139000000000017</c:v>
                </c:pt>
                <c:pt idx="287">
                  <c:v>8.7915000000000028</c:v>
                </c:pt>
                <c:pt idx="288">
                  <c:v>8.6646000000000001</c:v>
                </c:pt>
                <c:pt idx="289">
                  <c:v>8.5334000000000003</c:v>
                </c:pt>
                <c:pt idx="290">
                  <c:v>8.398100000000003</c:v>
                </c:pt>
                <c:pt idx="291">
                  <c:v>8.2589000000000006</c:v>
                </c:pt>
                <c:pt idx="292">
                  <c:v>8.116100000000003</c:v>
                </c:pt>
                <c:pt idx="293">
                  <c:v>7.9698000000000029</c:v>
                </c:pt>
                <c:pt idx="294">
                  <c:v>7.8203000000000031</c:v>
                </c:pt>
                <c:pt idx="295">
                  <c:v>7.6678000000000033</c:v>
                </c:pt>
                <c:pt idx="296">
                  <c:v>7.5125000000000028</c:v>
                </c:pt>
                <c:pt idx="297">
                  <c:v>7.3546000000000014</c:v>
                </c:pt>
                <c:pt idx="298">
                  <c:v>7.1944000000000017</c:v>
                </c:pt>
                <c:pt idx="299">
                  <c:v>7.0321000000000033</c:v>
                </c:pt>
                <c:pt idx="300">
                  <c:v>6.8678000000000026</c:v>
                </c:pt>
                <c:pt idx="301">
                  <c:v>6.701900000000002</c:v>
                </c:pt>
                <c:pt idx="302">
                  <c:v>6.5346000000000011</c:v>
                </c:pt>
                <c:pt idx="303">
                  <c:v>6.3660000000000032</c:v>
                </c:pt>
                <c:pt idx="304">
                  <c:v>6.1965000000000003</c:v>
                </c:pt>
                <c:pt idx="305">
                  <c:v>6.0261000000000031</c:v>
                </c:pt>
                <c:pt idx="306">
                  <c:v>5.8552</c:v>
                </c:pt>
                <c:pt idx="307">
                  <c:v>5.6839000000000013</c:v>
                </c:pt>
                <c:pt idx="308">
                  <c:v>5.5124000000000031</c:v>
                </c:pt>
                <c:pt idx="309">
                  <c:v>5.3410000000000011</c:v>
                </c:pt>
                <c:pt idx="310">
                  <c:v>5.1699000000000019</c:v>
                </c:pt>
                <c:pt idx="311">
                  <c:v>4.9992000000000019</c:v>
                </c:pt>
                <c:pt idx="312">
                  <c:v>4.8292000000000002</c:v>
                </c:pt>
                <c:pt idx="313">
                  <c:v>4.6601000000000035</c:v>
                </c:pt>
                <c:pt idx="314">
                  <c:v>4.4920000000000009</c:v>
                </c:pt>
                <c:pt idx="315">
                  <c:v>4.3251000000000026</c:v>
                </c:pt>
                <c:pt idx="316">
                  <c:v>4.1596000000000011</c:v>
                </c:pt>
                <c:pt idx="317">
                  <c:v>3.9956000000000031</c:v>
                </c:pt>
                <c:pt idx="318">
                  <c:v>3.833400000000001</c:v>
                </c:pt>
                <c:pt idx="319">
                  <c:v>3.6731000000000016</c:v>
                </c:pt>
                <c:pt idx="320">
                  <c:v>3.514800000000001</c:v>
                </c:pt>
                <c:pt idx="321">
                  <c:v>3.3588000000000022</c:v>
                </c:pt>
                <c:pt idx="322">
                  <c:v>3.2051000000000016</c:v>
                </c:pt>
                <c:pt idx="323">
                  <c:v>3.0538000000000025</c:v>
                </c:pt>
                <c:pt idx="324">
                  <c:v>2.9052000000000007</c:v>
                </c:pt>
                <c:pt idx="325">
                  <c:v>2.7593000000000032</c:v>
                </c:pt>
                <c:pt idx="326">
                  <c:v>2.6163000000000025</c:v>
                </c:pt>
                <c:pt idx="327">
                  <c:v>2.4763000000000019</c:v>
                </c:pt>
                <c:pt idx="328">
                  <c:v>2.3393000000000015</c:v>
                </c:pt>
                <c:pt idx="329">
                  <c:v>2.2056000000000004</c:v>
                </c:pt>
                <c:pt idx="330">
                  <c:v>2.0751000000000026</c:v>
                </c:pt>
                <c:pt idx="331">
                  <c:v>1.9481000000000002</c:v>
                </c:pt>
                <c:pt idx="332">
                  <c:v>1.8245000000000005</c:v>
                </c:pt>
                <c:pt idx="333">
                  <c:v>1.704500000000003</c:v>
                </c:pt>
                <c:pt idx="334">
                  <c:v>1.5881000000000007</c:v>
                </c:pt>
                <c:pt idx="335">
                  <c:v>1.4754000000000005</c:v>
                </c:pt>
                <c:pt idx="336">
                  <c:v>1.3666000000000018</c:v>
                </c:pt>
                <c:pt idx="337">
                  <c:v>1.2616000000000014</c:v>
                </c:pt>
                <c:pt idx="338">
                  <c:v>1.1604000000000028</c:v>
                </c:pt>
                <c:pt idx="339">
                  <c:v>1.0633000000000017</c:v>
                </c:pt>
                <c:pt idx="340">
                  <c:v>0.97020000000000195</c:v>
                </c:pt>
                <c:pt idx="341">
                  <c:v>0.88109999999999999</c:v>
                </c:pt>
                <c:pt idx="342">
                  <c:v>0.79610000000000269</c:v>
                </c:pt>
                <c:pt idx="343">
                  <c:v>0.71530000000000271</c:v>
                </c:pt>
                <c:pt idx="344">
                  <c:v>0.63870000000000005</c:v>
                </c:pt>
                <c:pt idx="345">
                  <c:v>0.5663000000000018</c:v>
                </c:pt>
                <c:pt idx="346">
                  <c:v>0.49820000000000064</c:v>
                </c:pt>
                <c:pt idx="347">
                  <c:v>0.43430000000000035</c:v>
                </c:pt>
                <c:pt idx="348">
                  <c:v>0.37480000000000047</c:v>
                </c:pt>
                <c:pt idx="349">
                  <c:v>0.31950000000000145</c:v>
                </c:pt>
                <c:pt idx="350">
                  <c:v>0.2687000000000026</c:v>
                </c:pt>
                <c:pt idx="351">
                  <c:v>0.22210000000000107</c:v>
                </c:pt>
                <c:pt idx="352">
                  <c:v>0.18000000000000327</c:v>
                </c:pt>
                <c:pt idx="353">
                  <c:v>0.14230000000000231</c:v>
                </c:pt>
                <c:pt idx="354">
                  <c:v>0.10900000000000176</c:v>
                </c:pt>
                <c:pt idx="355">
                  <c:v>8.0100000000001614E-2</c:v>
                </c:pt>
                <c:pt idx="356">
                  <c:v>5.560000000000187E-2</c:v>
                </c:pt>
                <c:pt idx="357">
                  <c:v>3.5600000000002296E-2</c:v>
                </c:pt>
                <c:pt idx="358">
                  <c:v>2.0000000000003126E-2</c:v>
                </c:pt>
                <c:pt idx="359">
                  <c:v>8.9000000000005741E-3</c:v>
                </c:pt>
                <c:pt idx="360">
                  <c:v>2.2000000000019782E-3</c:v>
                </c:pt>
              </c:numCache>
            </c:numRef>
          </c:yVal>
          <c:smooth val="0"/>
        </c:ser>
        <c:ser>
          <c:idx val="2"/>
          <c:order val="2"/>
          <c:tx>
            <c:strRef>
              <c:f>Sheet3!$K$1</c:f>
              <c:strCache>
                <c:ptCount val="1"/>
                <c:pt idx="0">
                  <c:v>1-4EEL</c:v>
                </c:pt>
              </c:strCache>
            </c:strRef>
          </c:tx>
          <c:spPr>
            <a:ln w="19050" cap="rnd">
              <a:solidFill>
                <a:schemeClr val="accent3"/>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Sheet3!$L$1</c:f>
              <c:strCache>
                <c:ptCount val="1"/>
                <c:pt idx="0">
                  <c:v>EELEC</c:v>
                </c:pt>
              </c:strCache>
            </c:strRef>
          </c:tx>
          <c:spPr>
            <a:ln w="19050" cap="rnd">
              <a:solidFill>
                <a:schemeClr val="accent4"/>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1.772199999999998</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0.66679999999999495</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-0.3101999999999947</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-1.8415999999999997</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Sheet3!$M$1</c:f>
              <c:strCache>
                <c:ptCount val="1"/>
                <c:pt idx="0">
                  <c:v>EGB</c:v>
                </c:pt>
              </c:strCache>
            </c:strRef>
          </c:tx>
          <c:spPr>
            <a:ln w="19050" cap="rnd">
              <a:solidFill>
                <a:schemeClr val="accent5"/>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355783744"/>
        <c:axId val="355784920"/>
      </c:scatterChart>
      <c:valAx>
        <c:axId val="355783744"/>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dirty="0" smtClean="0">
                    <a:effectLst/>
                  </a:rPr>
                  <a:t>dihedral Angle</a:t>
                </a:r>
                <a:endParaRPr lang="ja-JP" altLang="ja-JP" dirty="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5784920"/>
        <c:crossesAt val="-10"/>
        <c:crossBetween val="midCat"/>
        <c:majorUnit val="60"/>
      </c:valAx>
      <c:valAx>
        <c:axId val="355784920"/>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dirty="0" smtClean="0">
                    <a:effectLst/>
                  </a:rPr>
                  <a:t>energy (kcal </a:t>
                </a:r>
                <a:r>
                  <a:rPr lang="en-US" altLang="ja-JP" sz="1800" b="0" i="0" baseline="0" dirty="0" err="1" smtClean="0">
                    <a:effectLst/>
                  </a:rPr>
                  <a:t>mol</a:t>
                </a:r>
                <a:r>
                  <a:rPr lang="ja-JP" altLang="ja-JP" sz="1800" b="0" i="0" baseline="0" dirty="0" smtClean="0">
                    <a:effectLst/>
                  </a:rPr>
                  <a:t>⁻</a:t>
                </a:r>
                <a:r>
                  <a:rPr lang="en-US" altLang="ja-JP" sz="1800" b="0" i="0" baseline="0" dirty="0" smtClean="0">
                    <a:effectLst/>
                  </a:rPr>
                  <a:t>¹)</a:t>
                </a:r>
                <a:endParaRPr lang="ja-JP" altLang="ja-JP" dirty="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5783744"/>
        <c:crossesAt val="-180"/>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Sheet3!$I$1</c:f>
              <c:strCache>
                <c:ptCount val="1"/>
                <c:pt idx="0">
                  <c:v>EPtot</c:v>
                </c:pt>
              </c:strCache>
            </c:strRef>
          </c:tx>
          <c:spPr>
            <a:ln w="19050" cap="rnd">
              <a:solidFill>
                <a:schemeClr val="accent1"/>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Sheet3!$I$2:$I$362</c:f>
              <c:numCache>
                <c:formatCode>General</c:formatCode>
                <c:ptCount val="361"/>
                <c:pt idx="0">
                  <c:v>0</c:v>
                </c:pt>
                <c:pt idx="1">
                  <c:v>0</c:v>
                </c:pt>
                <c:pt idx="2">
                  <c:v>9.4200000000000728E-2</c:v>
                </c:pt>
                <c:pt idx="3">
                  <c:v>0.19340000000000046</c:v>
                </c:pt>
                <c:pt idx="4">
                  <c:v>0.2970000000000006</c:v>
                </c:pt>
                <c:pt idx="5">
                  <c:v>0.40440000000000254</c:v>
                </c:pt>
                <c:pt idx="6">
                  <c:v>0.51560000000000272</c:v>
                </c:pt>
                <c:pt idx="7">
                  <c:v>0.63040000000000163</c:v>
                </c:pt>
                <c:pt idx="8">
                  <c:v>0.74860000000000326</c:v>
                </c:pt>
                <c:pt idx="9">
                  <c:v>0.87040000000000006</c:v>
                </c:pt>
                <c:pt idx="10">
                  <c:v>0.99540000000000006</c:v>
                </c:pt>
                <c:pt idx="11">
                  <c:v>1.1238000000000028</c:v>
                </c:pt>
                <c:pt idx="12">
                  <c:v>1.2554000000000016</c:v>
                </c:pt>
                <c:pt idx="13">
                  <c:v>1.3900000000000006</c:v>
                </c:pt>
                <c:pt idx="14">
                  <c:v>1.5277000000000029</c:v>
                </c:pt>
                <c:pt idx="15">
                  <c:v>1.6683000000000021</c:v>
                </c:pt>
                <c:pt idx="16">
                  <c:v>1.8118000000000016</c:v>
                </c:pt>
                <c:pt idx="17">
                  <c:v>1.958000000000002</c:v>
                </c:pt>
                <c:pt idx="18">
                  <c:v>2.1069000000000013</c:v>
                </c:pt>
                <c:pt idx="19">
                  <c:v>2.2584000000000017</c:v>
                </c:pt>
                <c:pt idx="20">
                  <c:v>2.4124000000000017</c:v>
                </c:pt>
                <c:pt idx="21">
                  <c:v>2.5687000000000015</c:v>
                </c:pt>
                <c:pt idx="22">
                  <c:v>2.7274000000000012</c:v>
                </c:pt>
                <c:pt idx="23">
                  <c:v>2.888300000000001</c:v>
                </c:pt>
                <c:pt idx="24">
                  <c:v>3.0512000000000015</c:v>
                </c:pt>
                <c:pt idx="25">
                  <c:v>3.2163000000000022</c:v>
                </c:pt>
                <c:pt idx="26">
                  <c:v>3.3832000000000022</c:v>
                </c:pt>
                <c:pt idx="27">
                  <c:v>3.5521000000000011</c:v>
                </c:pt>
                <c:pt idx="28">
                  <c:v>3.7227000000000015</c:v>
                </c:pt>
                <c:pt idx="29">
                  <c:v>3.8951000000000011</c:v>
                </c:pt>
                <c:pt idx="30">
                  <c:v>4.0692000000000021</c:v>
                </c:pt>
                <c:pt idx="31">
                  <c:v>4.2449000000000012</c:v>
                </c:pt>
                <c:pt idx="32">
                  <c:v>4.4221000000000021</c:v>
                </c:pt>
                <c:pt idx="33">
                  <c:v>4.6009000000000011</c:v>
                </c:pt>
                <c:pt idx="34">
                  <c:v>4.7811000000000021</c:v>
                </c:pt>
                <c:pt idx="35">
                  <c:v>4.9629000000000012</c:v>
                </c:pt>
                <c:pt idx="36">
                  <c:v>5.1460000000000026</c:v>
                </c:pt>
                <c:pt idx="37">
                  <c:v>5.3306000000000022</c:v>
                </c:pt>
                <c:pt idx="38">
                  <c:v>5.5167000000000019</c:v>
                </c:pt>
                <c:pt idx="39">
                  <c:v>5.7042000000000019</c:v>
                </c:pt>
                <c:pt idx="40">
                  <c:v>5.8931000000000022</c:v>
                </c:pt>
                <c:pt idx="41">
                  <c:v>6.0835000000000026</c:v>
                </c:pt>
                <c:pt idx="42">
                  <c:v>6.2753000000000014</c:v>
                </c:pt>
                <c:pt idx="43">
                  <c:v>6.4688000000000017</c:v>
                </c:pt>
                <c:pt idx="44">
                  <c:v>6.6639000000000017</c:v>
                </c:pt>
                <c:pt idx="45">
                  <c:v>6.8608000000000011</c:v>
                </c:pt>
                <c:pt idx="46">
                  <c:v>7.0594000000000019</c:v>
                </c:pt>
                <c:pt idx="47">
                  <c:v>7.2600000000000016</c:v>
                </c:pt>
                <c:pt idx="48">
                  <c:v>7.4627000000000017</c:v>
                </c:pt>
                <c:pt idx="49">
                  <c:v>7.6674000000000024</c:v>
                </c:pt>
                <c:pt idx="50">
                  <c:v>7.8743000000000016</c:v>
                </c:pt>
                <c:pt idx="51">
                  <c:v>8.0835000000000026</c:v>
                </c:pt>
                <c:pt idx="52">
                  <c:v>8.2946000000000009</c:v>
                </c:pt>
                <c:pt idx="53">
                  <c:v>8.5078000000000014</c:v>
                </c:pt>
                <c:pt idx="54">
                  <c:v>8.7232000000000021</c:v>
                </c:pt>
                <c:pt idx="55">
                  <c:v>8.9408000000000012</c:v>
                </c:pt>
                <c:pt idx="56">
                  <c:v>9.1608000000000018</c:v>
                </c:pt>
                <c:pt idx="57">
                  <c:v>9.383300000000002</c:v>
                </c:pt>
                <c:pt idx="58">
                  <c:v>9.6082000000000019</c:v>
                </c:pt>
                <c:pt idx="59">
                  <c:v>9.835700000000001</c:v>
                </c:pt>
                <c:pt idx="60">
                  <c:v>10.065400000000002</c:v>
                </c:pt>
                <c:pt idx="61">
                  <c:v>10.297500000000003</c:v>
                </c:pt>
                <c:pt idx="62">
                  <c:v>10.532000000000002</c:v>
                </c:pt>
                <c:pt idx="63">
                  <c:v>10.768700000000003</c:v>
                </c:pt>
                <c:pt idx="64">
                  <c:v>11.007700000000002</c:v>
                </c:pt>
                <c:pt idx="65">
                  <c:v>11.248700000000003</c:v>
                </c:pt>
                <c:pt idx="66">
                  <c:v>11.491500000000002</c:v>
                </c:pt>
                <c:pt idx="67">
                  <c:v>11.7361</c:v>
                </c:pt>
                <c:pt idx="68">
                  <c:v>11.982000000000003</c:v>
                </c:pt>
                <c:pt idx="69">
                  <c:v>12.229100000000003</c:v>
                </c:pt>
                <c:pt idx="70">
                  <c:v>12.476800000000001</c:v>
                </c:pt>
                <c:pt idx="71">
                  <c:v>12.724900000000002</c:v>
                </c:pt>
                <c:pt idx="72">
                  <c:v>12.972800000000003</c:v>
                </c:pt>
                <c:pt idx="73">
                  <c:v>13.220200000000002</c:v>
                </c:pt>
                <c:pt idx="74">
                  <c:v>13.4663</c:v>
                </c:pt>
                <c:pt idx="75">
                  <c:v>13.710700000000003</c:v>
                </c:pt>
                <c:pt idx="76">
                  <c:v>13.952700000000002</c:v>
                </c:pt>
                <c:pt idx="77">
                  <c:v>14.191700000000001</c:v>
                </c:pt>
                <c:pt idx="78">
                  <c:v>14.427000000000001</c:v>
                </c:pt>
                <c:pt idx="79">
                  <c:v>14.657800000000002</c:v>
                </c:pt>
                <c:pt idx="80">
                  <c:v>14.883400000000002</c:v>
                </c:pt>
                <c:pt idx="81">
                  <c:v>15.103100000000001</c:v>
                </c:pt>
                <c:pt idx="82">
                  <c:v>15.316100000000002</c:v>
                </c:pt>
                <c:pt idx="83">
                  <c:v>15.521500000000001</c:v>
                </c:pt>
                <c:pt idx="84">
                  <c:v>15.718700000000002</c:v>
                </c:pt>
                <c:pt idx="85">
                  <c:v>15.906800000000002</c:v>
                </c:pt>
                <c:pt idx="86">
                  <c:v>16.085100000000001</c:v>
                </c:pt>
                <c:pt idx="87">
                  <c:v>16.2529</c:v>
                </c:pt>
                <c:pt idx="88">
                  <c:v>16.409300000000002</c:v>
                </c:pt>
                <c:pt idx="89">
                  <c:v>16.553700000000003</c:v>
                </c:pt>
                <c:pt idx="90">
                  <c:v>16.685400000000001</c:v>
                </c:pt>
                <c:pt idx="91">
                  <c:v>16.803800000000003</c:v>
                </c:pt>
                <c:pt idx="92">
                  <c:v>16.908300000000001</c:v>
                </c:pt>
                <c:pt idx="93">
                  <c:v>16.9983</c:v>
                </c:pt>
                <c:pt idx="94">
                  <c:v>17.073400000000003</c:v>
                </c:pt>
                <c:pt idx="95">
                  <c:v>17.133200000000002</c:v>
                </c:pt>
                <c:pt idx="96">
                  <c:v>17.177300000000002</c:v>
                </c:pt>
                <c:pt idx="97">
                  <c:v>17.205500000000001</c:v>
                </c:pt>
                <c:pt idx="98">
                  <c:v>17.217500000000001</c:v>
                </c:pt>
                <c:pt idx="99">
                  <c:v>17.213000000000001</c:v>
                </c:pt>
                <c:pt idx="100">
                  <c:v>17.1919</c:v>
                </c:pt>
                <c:pt idx="101">
                  <c:v>17.154100000000003</c:v>
                </c:pt>
                <c:pt idx="102">
                  <c:v>17.099600000000002</c:v>
                </c:pt>
                <c:pt idx="103">
                  <c:v>17.028400000000001</c:v>
                </c:pt>
                <c:pt idx="104">
                  <c:v>16.940600000000003</c:v>
                </c:pt>
                <c:pt idx="105">
                  <c:v>16.836500000000001</c:v>
                </c:pt>
                <c:pt idx="106">
                  <c:v>16.716500000000003</c:v>
                </c:pt>
                <c:pt idx="107">
                  <c:v>16.581200000000003</c:v>
                </c:pt>
                <c:pt idx="108">
                  <c:v>16.430900000000001</c:v>
                </c:pt>
                <c:pt idx="109">
                  <c:v>16.265900000000002</c:v>
                </c:pt>
                <c:pt idx="110">
                  <c:v>16.086600000000001</c:v>
                </c:pt>
                <c:pt idx="111">
                  <c:v>15.893500000000001</c:v>
                </c:pt>
                <c:pt idx="112">
                  <c:v>15.687000000000001</c:v>
                </c:pt>
                <c:pt idx="113">
                  <c:v>15.467600000000001</c:v>
                </c:pt>
                <c:pt idx="114">
                  <c:v>15.235700000000001</c:v>
                </c:pt>
                <c:pt idx="115">
                  <c:v>14.992000000000001</c:v>
                </c:pt>
                <c:pt idx="116">
                  <c:v>14.736800000000002</c:v>
                </c:pt>
                <c:pt idx="117">
                  <c:v>14.470800000000002</c:v>
                </c:pt>
                <c:pt idx="118">
                  <c:v>14.194600000000001</c:v>
                </c:pt>
                <c:pt idx="119">
                  <c:v>13.908600000000002</c:v>
                </c:pt>
                <c:pt idx="120">
                  <c:v>13.613500000000002</c:v>
                </c:pt>
                <c:pt idx="121">
                  <c:v>13.309800000000003</c:v>
                </c:pt>
                <c:pt idx="122">
                  <c:v>12.998000000000001</c:v>
                </c:pt>
                <c:pt idx="123">
                  <c:v>12.678800000000003</c:v>
                </c:pt>
                <c:pt idx="124">
                  <c:v>12.352700000000002</c:v>
                </c:pt>
                <c:pt idx="125">
                  <c:v>12.020400000000002</c:v>
                </c:pt>
                <c:pt idx="126">
                  <c:v>11.682200000000002</c:v>
                </c:pt>
                <c:pt idx="127">
                  <c:v>11.338800000000003</c:v>
                </c:pt>
                <c:pt idx="128">
                  <c:v>10.990700000000002</c:v>
                </c:pt>
                <c:pt idx="129">
                  <c:v>10.638500000000001</c:v>
                </c:pt>
                <c:pt idx="130">
                  <c:v>10.282700000000002</c:v>
                </c:pt>
                <c:pt idx="131">
                  <c:v>9.9238000000000017</c:v>
                </c:pt>
                <c:pt idx="132">
                  <c:v>9.5622000000000025</c:v>
                </c:pt>
                <c:pt idx="133">
                  <c:v>9.1986000000000026</c:v>
                </c:pt>
                <c:pt idx="134">
                  <c:v>8.8333000000000013</c:v>
                </c:pt>
                <c:pt idx="135">
                  <c:v>8.466800000000001</c:v>
                </c:pt>
                <c:pt idx="136">
                  <c:v>8.0997000000000021</c:v>
                </c:pt>
                <c:pt idx="137">
                  <c:v>7.7323000000000022</c:v>
                </c:pt>
                <c:pt idx="138">
                  <c:v>7.3651000000000018</c:v>
                </c:pt>
                <c:pt idx="139">
                  <c:v>6.9986000000000015</c:v>
                </c:pt>
                <c:pt idx="140">
                  <c:v>6.6331000000000024</c:v>
                </c:pt>
                <c:pt idx="141">
                  <c:v>6.2691000000000017</c:v>
                </c:pt>
                <c:pt idx="142">
                  <c:v>5.906900000000002</c:v>
                </c:pt>
                <c:pt idx="143">
                  <c:v>5.5470000000000024</c:v>
                </c:pt>
                <c:pt idx="144">
                  <c:v>5.1896000000000022</c:v>
                </c:pt>
                <c:pt idx="145">
                  <c:v>4.8353000000000019</c:v>
                </c:pt>
                <c:pt idx="146">
                  <c:v>4.4843000000000011</c:v>
                </c:pt>
                <c:pt idx="147">
                  <c:v>4.1369000000000025</c:v>
                </c:pt>
                <c:pt idx="148">
                  <c:v>3.7944000000000013</c:v>
                </c:pt>
                <c:pt idx="149">
                  <c:v>3.4573000000000018</c:v>
                </c:pt>
                <c:pt idx="150">
                  <c:v>3.1259000000000015</c:v>
                </c:pt>
                <c:pt idx="151">
                  <c:v>2.8004000000000016</c:v>
                </c:pt>
                <c:pt idx="152">
                  <c:v>2.4810000000000016</c:v>
                </c:pt>
                <c:pt idx="153">
                  <c:v>2.1678000000000015</c:v>
                </c:pt>
                <c:pt idx="154">
                  <c:v>1.8612000000000002</c:v>
                </c:pt>
                <c:pt idx="155">
                  <c:v>1.5613000000000028</c:v>
                </c:pt>
                <c:pt idx="156">
                  <c:v>1.2682000000000002</c:v>
                </c:pt>
                <c:pt idx="157">
                  <c:v>0.9822000000000024</c:v>
                </c:pt>
                <c:pt idx="158">
                  <c:v>0.70320000000000249</c:v>
                </c:pt>
                <c:pt idx="159">
                  <c:v>0.43140000000000001</c:v>
                </c:pt>
                <c:pt idx="160">
                  <c:v>0.16710000000000136</c:v>
                </c:pt>
                <c:pt idx="161">
                  <c:v>-8.9699999999997004E-2</c:v>
                </c:pt>
                <c:pt idx="162">
                  <c:v>-0.33869999999999933</c:v>
                </c:pt>
                <c:pt idx="163">
                  <c:v>-0.57979999999999876</c:v>
                </c:pt>
                <c:pt idx="164">
                  <c:v>-0.81289999999999907</c:v>
                </c:pt>
                <c:pt idx="165">
                  <c:v>-1.0378999999999969</c:v>
                </c:pt>
                <c:pt idx="166">
                  <c:v>-1.2544999999999966</c:v>
                </c:pt>
                <c:pt idx="167">
                  <c:v>-1.4627999999999979</c:v>
                </c:pt>
                <c:pt idx="168">
                  <c:v>-1.6625999999999976</c:v>
                </c:pt>
                <c:pt idx="169">
                  <c:v>-1.8537999999999997</c:v>
                </c:pt>
                <c:pt idx="170">
                  <c:v>-2.0363999999999969</c:v>
                </c:pt>
                <c:pt idx="171">
                  <c:v>-2.2102999999999966</c:v>
                </c:pt>
                <c:pt idx="172">
                  <c:v>-2.3752999999999993</c:v>
                </c:pt>
                <c:pt idx="173">
                  <c:v>-2.5314999999999976</c:v>
                </c:pt>
                <c:pt idx="174">
                  <c:v>-2.678799999999999</c:v>
                </c:pt>
                <c:pt idx="175">
                  <c:v>-2.8171999999999997</c:v>
                </c:pt>
                <c:pt idx="176">
                  <c:v>-2.9465999999999966</c:v>
                </c:pt>
                <c:pt idx="177">
                  <c:v>-3.0669999999999966</c:v>
                </c:pt>
                <c:pt idx="178">
                  <c:v>-3.1783999999999999</c:v>
                </c:pt>
                <c:pt idx="179">
                  <c:v>-3.2807999999999993</c:v>
                </c:pt>
                <c:pt idx="180">
                  <c:v>-3.3742999999999981</c:v>
                </c:pt>
                <c:pt idx="181">
                  <c:v>-3.4587999999999965</c:v>
                </c:pt>
                <c:pt idx="182">
                  <c:v>-3.5342999999999982</c:v>
                </c:pt>
                <c:pt idx="183">
                  <c:v>-3.6008999999999993</c:v>
                </c:pt>
                <c:pt idx="184">
                  <c:v>-3.6586999999999996</c:v>
                </c:pt>
                <c:pt idx="185">
                  <c:v>-3.7075999999999993</c:v>
                </c:pt>
                <c:pt idx="186">
                  <c:v>-3.747799999999998</c:v>
                </c:pt>
                <c:pt idx="187">
                  <c:v>-3.7787999999999968</c:v>
                </c:pt>
                <c:pt idx="188">
                  <c:v>-3.8003999999999998</c:v>
                </c:pt>
                <c:pt idx="189">
                  <c:v>-3.8126999999999995</c:v>
                </c:pt>
                <c:pt idx="190">
                  <c:v>-3.8158999999999992</c:v>
                </c:pt>
                <c:pt idx="191">
                  <c:v>-3.8100999999999985</c:v>
                </c:pt>
                <c:pt idx="192">
                  <c:v>-3.795499999999997</c:v>
                </c:pt>
                <c:pt idx="193">
                  <c:v>-3.772199999999998</c:v>
                </c:pt>
                <c:pt idx="194">
                  <c:v>-3.7403999999999975</c:v>
                </c:pt>
                <c:pt idx="195">
                  <c:v>-3.7002999999999986</c:v>
                </c:pt>
                <c:pt idx="196">
                  <c:v>-3.6519999999999975</c:v>
                </c:pt>
                <c:pt idx="197">
                  <c:v>-3.5958999999999968</c:v>
                </c:pt>
                <c:pt idx="198">
                  <c:v>-3.5318999999999967</c:v>
                </c:pt>
                <c:pt idx="199">
                  <c:v>-3.4604999999999997</c:v>
                </c:pt>
                <c:pt idx="200">
                  <c:v>-3.3816999999999986</c:v>
                </c:pt>
                <c:pt idx="201">
                  <c:v>-3.2956999999999965</c:v>
                </c:pt>
                <c:pt idx="202">
                  <c:v>-3.2027999999999999</c:v>
                </c:pt>
                <c:pt idx="203">
                  <c:v>-3.1032999999999973</c:v>
                </c:pt>
                <c:pt idx="204">
                  <c:v>-2.9971999999999994</c:v>
                </c:pt>
                <c:pt idx="205">
                  <c:v>-2.8848999999999982</c:v>
                </c:pt>
                <c:pt idx="206">
                  <c:v>-2.7664999999999971</c:v>
                </c:pt>
                <c:pt idx="207">
                  <c:v>-2.6423999999999985</c:v>
                </c:pt>
                <c:pt idx="208">
                  <c:v>-2.5126999999999988</c:v>
                </c:pt>
                <c:pt idx="209">
                  <c:v>-2.3776999999999973</c:v>
                </c:pt>
                <c:pt idx="210">
                  <c:v>-2.2375999999999969</c:v>
                </c:pt>
                <c:pt idx="211">
                  <c:v>-2.0927999999999969</c:v>
                </c:pt>
                <c:pt idx="212">
                  <c:v>-1.9433999999999969</c:v>
                </c:pt>
                <c:pt idx="213">
                  <c:v>-1.7896999999999998</c:v>
                </c:pt>
                <c:pt idx="214">
                  <c:v>-1.6319999999999979</c:v>
                </c:pt>
                <c:pt idx="215">
                  <c:v>-1.4705999999999975</c:v>
                </c:pt>
                <c:pt idx="216">
                  <c:v>-1.3055999999999983</c:v>
                </c:pt>
                <c:pt idx="217">
                  <c:v>-1.1374999999999993</c:v>
                </c:pt>
                <c:pt idx="218">
                  <c:v>-0.96649999999999991</c:v>
                </c:pt>
                <c:pt idx="219">
                  <c:v>-0.79279999999999973</c:v>
                </c:pt>
                <c:pt idx="220">
                  <c:v>-0.61669999999999803</c:v>
                </c:pt>
                <c:pt idx="221">
                  <c:v>-0.43859999999999744</c:v>
                </c:pt>
                <c:pt idx="222">
                  <c:v>-0.25869999999999749</c:v>
                </c:pt>
                <c:pt idx="223">
                  <c:v>-7.7299999999997482E-2</c:v>
                </c:pt>
                <c:pt idx="224">
                  <c:v>0.10530000000000328</c:v>
                </c:pt>
                <c:pt idx="225">
                  <c:v>0.28890000000000171</c:v>
                </c:pt>
                <c:pt idx="226">
                  <c:v>0.4731000000000023</c:v>
                </c:pt>
                <c:pt idx="227">
                  <c:v>0.65770000000000195</c:v>
                </c:pt>
                <c:pt idx="228">
                  <c:v>0.8423000000000016</c:v>
                </c:pt>
                <c:pt idx="229">
                  <c:v>1.0267000000000017</c:v>
                </c:pt>
                <c:pt idx="230">
                  <c:v>1.2107000000000028</c:v>
                </c:pt>
                <c:pt idx="231">
                  <c:v>1.3938000000000024</c:v>
                </c:pt>
                <c:pt idx="232">
                  <c:v>1.5759000000000007</c:v>
                </c:pt>
                <c:pt idx="233">
                  <c:v>1.7567000000000021</c:v>
                </c:pt>
                <c:pt idx="234">
                  <c:v>1.9358000000000022</c:v>
                </c:pt>
                <c:pt idx="235">
                  <c:v>2.1131000000000011</c:v>
                </c:pt>
                <c:pt idx="236">
                  <c:v>2.2883000000000013</c:v>
                </c:pt>
                <c:pt idx="237">
                  <c:v>2.4610000000000021</c:v>
                </c:pt>
                <c:pt idx="238">
                  <c:v>2.6311000000000018</c:v>
                </c:pt>
                <c:pt idx="239">
                  <c:v>2.7983000000000011</c:v>
                </c:pt>
                <c:pt idx="240">
                  <c:v>2.9623000000000008</c:v>
                </c:pt>
                <c:pt idx="241">
                  <c:v>3.1229000000000013</c:v>
                </c:pt>
                <c:pt idx="242">
                  <c:v>3.2799000000000014</c:v>
                </c:pt>
                <c:pt idx="243">
                  <c:v>3.4331000000000014</c:v>
                </c:pt>
                <c:pt idx="244">
                  <c:v>3.5821000000000023</c:v>
                </c:pt>
                <c:pt idx="245">
                  <c:v>3.7269000000000023</c:v>
                </c:pt>
                <c:pt idx="246">
                  <c:v>3.8672000000000022</c:v>
                </c:pt>
                <c:pt idx="247">
                  <c:v>4.0029000000000021</c:v>
                </c:pt>
                <c:pt idx="248">
                  <c:v>4.1336000000000013</c:v>
                </c:pt>
                <c:pt idx="249">
                  <c:v>4.2593000000000014</c:v>
                </c:pt>
                <c:pt idx="250">
                  <c:v>4.3798000000000012</c:v>
                </c:pt>
                <c:pt idx="251">
                  <c:v>4.4949000000000012</c:v>
                </c:pt>
                <c:pt idx="252">
                  <c:v>4.6045000000000016</c:v>
                </c:pt>
                <c:pt idx="253">
                  <c:v>4.708400000000001</c:v>
                </c:pt>
                <c:pt idx="254">
                  <c:v>4.8065000000000015</c:v>
                </c:pt>
                <c:pt idx="255">
                  <c:v>4.8987000000000016</c:v>
                </c:pt>
                <c:pt idx="256">
                  <c:v>4.9848000000000017</c:v>
                </c:pt>
                <c:pt idx="257">
                  <c:v>5.0648000000000017</c:v>
                </c:pt>
                <c:pt idx="258">
                  <c:v>5.1387000000000018</c:v>
                </c:pt>
                <c:pt idx="259">
                  <c:v>5.2062000000000008</c:v>
                </c:pt>
                <c:pt idx="260">
                  <c:v>5.2674000000000021</c:v>
                </c:pt>
                <c:pt idx="261">
                  <c:v>5.3222000000000023</c:v>
                </c:pt>
                <c:pt idx="262">
                  <c:v>5.3705000000000016</c:v>
                </c:pt>
                <c:pt idx="263">
                  <c:v>5.4124000000000017</c:v>
                </c:pt>
                <c:pt idx="264">
                  <c:v>5.4477000000000011</c:v>
                </c:pt>
                <c:pt idx="265">
                  <c:v>5.4766000000000012</c:v>
                </c:pt>
                <c:pt idx="266">
                  <c:v>5.4989000000000026</c:v>
                </c:pt>
                <c:pt idx="267">
                  <c:v>5.514800000000001</c:v>
                </c:pt>
                <c:pt idx="268">
                  <c:v>5.5242000000000022</c:v>
                </c:pt>
                <c:pt idx="269">
                  <c:v>5.5272000000000023</c:v>
                </c:pt>
                <c:pt idx="270">
                  <c:v>5.5239000000000011</c:v>
                </c:pt>
                <c:pt idx="271">
                  <c:v>5.5142000000000024</c:v>
                </c:pt>
                <c:pt idx="272">
                  <c:v>5.4983000000000022</c:v>
                </c:pt>
                <c:pt idx="273">
                  <c:v>5.4762000000000022</c:v>
                </c:pt>
                <c:pt idx="274">
                  <c:v>5.4481000000000019</c:v>
                </c:pt>
                <c:pt idx="275">
                  <c:v>5.4140000000000015</c:v>
                </c:pt>
                <c:pt idx="276">
                  <c:v>5.3740000000000023</c:v>
                </c:pt>
                <c:pt idx="277">
                  <c:v>5.328400000000002</c:v>
                </c:pt>
                <c:pt idx="278">
                  <c:v>5.2771000000000026</c:v>
                </c:pt>
                <c:pt idx="279">
                  <c:v>5.2204000000000015</c:v>
                </c:pt>
                <c:pt idx="280">
                  <c:v>5.1583000000000023</c:v>
                </c:pt>
                <c:pt idx="281">
                  <c:v>5.0911000000000008</c:v>
                </c:pt>
                <c:pt idx="282">
                  <c:v>5.0190000000000019</c:v>
                </c:pt>
                <c:pt idx="283">
                  <c:v>4.9420000000000019</c:v>
                </c:pt>
                <c:pt idx="284">
                  <c:v>4.8604000000000021</c:v>
                </c:pt>
                <c:pt idx="285">
                  <c:v>4.774300000000002</c:v>
                </c:pt>
                <c:pt idx="286">
                  <c:v>4.6840000000000011</c:v>
                </c:pt>
                <c:pt idx="287">
                  <c:v>4.5896000000000026</c:v>
                </c:pt>
                <c:pt idx="288">
                  <c:v>4.4914000000000023</c:v>
                </c:pt>
                <c:pt idx="289">
                  <c:v>4.3895000000000017</c:v>
                </c:pt>
                <c:pt idx="290">
                  <c:v>4.284200000000002</c:v>
                </c:pt>
                <c:pt idx="291">
                  <c:v>4.1757000000000009</c:v>
                </c:pt>
                <c:pt idx="292">
                  <c:v>4.0641000000000016</c:v>
                </c:pt>
                <c:pt idx="293">
                  <c:v>3.9499000000000013</c:v>
                </c:pt>
                <c:pt idx="294">
                  <c:v>3.833000000000002</c:v>
                </c:pt>
                <c:pt idx="295">
                  <c:v>3.7139000000000024</c:v>
                </c:pt>
                <c:pt idx="296">
                  <c:v>3.5927000000000024</c:v>
                </c:pt>
                <c:pt idx="297">
                  <c:v>3.4696000000000016</c:v>
                </c:pt>
                <c:pt idx="298">
                  <c:v>3.3449000000000009</c:v>
                </c:pt>
                <c:pt idx="299">
                  <c:v>3.2188000000000017</c:v>
                </c:pt>
                <c:pt idx="300">
                  <c:v>3.0916000000000015</c:v>
                </c:pt>
                <c:pt idx="301">
                  <c:v>2.9634000000000018</c:v>
                </c:pt>
                <c:pt idx="302">
                  <c:v>2.834500000000002</c:v>
                </c:pt>
                <c:pt idx="303">
                  <c:v>2.7052000000000014</c:v>
                </c:pt>
                <c:pt idx="304">
                  <c:v>2.5756000000000014</c:v>
                </c:pt>
                <c:pt idx="305">
                  <c:v>2.4460000000000015</c:v>
                </c:pt>
                <c:pt idx="306">
                  <c:v>2.3166000000000011</c:v>
                </c:pt>
                <c:pt idx="307">
                  <c:v>2.1876000000000015</c:v>
                </c:pt>
                <c:pt idx="308">
                  <c:v>2.0593000000000021</c:v>
                </c:pt>
                <c:pt idx="309">
                  <c:v>1.9318000000000008</c:v>
                </c:pt>
                <c:pt idx="310">
                  <c:v>1.8054000000000023</c:v>
                </c:pt>
                <c:pt idx="311">
                  <c:v>1.6802000000000028</c:v>
                </c:pt>
                <c:pt idx="312">
                  <c:v>1.5565000000000033</c:v>
                </c:pt>
                <c:pt idx="313">
                  <c:v>1.4344000000000001</c:v>
                </c:pt>
                <c:pt idx="314">
                  <c:v>1.3142000000000031</c:v>
                </c:pt>
                <c:pt idx="315">
                  <c:v>1.1960000000000015</c:v>
                </c:pt>
                <c:pt idx="316">
                  <c:v>1.0799000000000021</c:v>
                </c:pt>
                <c:pt idx="317">
                  <c:v>0.96620000000000061</c:v>
                </c:pt>
                <c:pt idx="318">
                  <c:v>0.85510000000000019</c:v>
                </c:pt>
                <c:pt idx="319">
                  <c:v>0.74660000000000082</c:v>
                </c:pt>
                <c:pt idx="320">
                  <c:v>0.64100000000000179</c:v>
                </c:pt>
                <c:pt idx="321">
                  <c:v>0.53830000000000311</c:v>
                </c:pt>
                <c:pt idx="322">
                  <c:v>0.43880000000000052</c:v>
                </c:pt>
                <c:pt idx="323">
                  <c:v>0.34250000000000114</c:v>
                </c:pt>
                <c:pt idx="324">
                  <c:v>0.24960000000000093</c:v>
                </c:pt>
                <c:pt idx="325">
                  <c:v>0.16020000000000323</c:v>
                </c:pt>
                <c:pt idx="326">
                  <c:v>7.4500000000000455E-2</c:v>
                </c:pt>
                <c:pt idx="327">
                  <c:v>-7.6000000000000512E-3</c:v>
                </c:pt>
                <c:pt idx="328">
                  <c:v>-8.5699999999999221E-2</c:v>
                </c:pt>
                <c:pt idx="329">
                  <c:v>-0.15999999999999659</c:v>
                </c:pt>
                <c:pt idx="330">
                  <c:v>-0.23019999999999996</c:v>
                </c:pt>
                <c:pt idx="331">
                  <c:v>-0.29629999999999868</c:v>
                </c:pt>
                <c:pt idx="332">
                  <c:v>-0.35809999999999675</c:v>
                </c:pt>
                <c:pt idx="333">
                  <c:v>-0.41569999999999752</c:v>
                </c:pt>
                <c:pt idx="334">
                  <c:v>-0.46889999999999787</c:v>
                </c:pt>
                <c:pt idx="335">
                  <c:v>-0.51759999999999806</c:v>
                </c:pt>
                <c:pt idx="336">
                  <c:v>-0.56179999999999808</c:v>
                </c:pt>
                <c:pt idx="337">
                  <c:v>-0.60139999999999816</c:v>
                </c:pt>
                <c:pt idx="338">
                  <c:v>-0.6363999999999983</c:v>
                </c:pt>
                <c:pt idx="339">
                  <c:v>-0.66659999999999897</c:v>
                </c:pt>
                <c:pt idx="340">
                  <c:v>-0.69199999999999662</c:v>
                </c:pt>
                <c:pt idx="341">
                  <c:v>-0.71269999999999811</c:v>
                </c:pt>
                <c:pt idx="342">
                  <c:v>-0.72839999999999705</c:v>
                </c:pt>
                <c:pt idx="343">
                  <c:v>-0.73909999999999698</c:v>
                </c:pt>
                <c:pt idx="344">
                  <c:v>-0.74479999999999791</c:v>
                </c:pt>
                <c:pt idx="345">
                  <c:v>-0.74549999999999983</c:v>
                </c:pt>
                <c:pt idx="346">
                  <c:v>-0.74099999999999966</c:v>
                </c:pt>
                <c:pt idx="347">
                  <c:v>-0.73139999999999716</c:v>
                </c:pt>
                <c:pt idx="348">
                  <c:v>-0.71649999999999991</c:v>
                </c:pt>
                <c:pt idx="349">
                  <c:v>-0.69619999999999749</c:v>
                </c:pt>
                <c:pt idx="350">
                  <c:v>-0.67039999999999722</c:v>
                </c:pt>
                <c:pt idx="351">
                  <c:v>-0.63889999999999958</c:v>
                </c:pt>
                <c:pt idx="352">
                  <c:v>-0.60169999999999746</c:v>
                </c:pt>
                <c:pt idx="353">
                  <c:v>-0.5586999999999982</c:v>
                </c:pt>
                <c:pt idx="354">
                  <c:v>-0.50969999999999871</c:v>
                </c:pt>
                <c:pt idx="355">
                  <c:v>-0.45459999999999923</c:v>
                </c:pt>
                <c:pt idx="356">
                  <c:v>-0.39339999999999975</c:v>
                </c:pt>
                <c:pt idx="357">
                  <c:v>-0.32599999999999696</c:v>
                </c:pt>
                <c:pt idx="358">
                  <c:v>-0.25219999999999843</c:v>
                </c:pt>
                <c:pt idx="359">
                  <c:v>-0.1731999999999978</c:v>
                </c:pt>
                <c:pt idx="360">
                  <c:v>-8.919999999999817E-2</c:v>
                </c:pt>
              </c:numCache>
            </c:numRef>
          </c:yVal>
          <c:smooth val="0"/>
        </c:ser>
        <c:ser>
          <c:idx val="1"/>
          <c:order val="1"/>
          <c:tx>
            <c:strRef>
              <c:f>Sheet3!$J$1</c:f>
              <c:strCache>
                <c:ptCount val="1"/>
                <c:pt idx="0">
                  <c:v>DIHED</c:v>
                </c:pt>
              </c:strCache>
            </c:strRef>
          </c:tx>
          <c:spPr>
            <a:ln w="19050" cap="rnd">
              <a:solidFill>
                <a:schemeClr val="accent2"/>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Sheet3!$J$2:$J$362</c:f>
              <c:numCache>
                <c:formatCode>General</c:formatCode>
                <c:ptCount val="361"/>
                <c:pt idx="0">
                  <c:v>0</c:v>
                </c:pt>
                <c:pt idx="1">
                  <c:v>0</c:v>
                </c:pt>
                <c:pt idx="2">
                  <c:v>2.2000000000019782E-3</c:v>
                </c:pt>
                <c:pt idx="3">
                  <c:v>8.9000000000005741E-3</c:v>
                </c:pt>
                <c:pt idx="4">
                  <c:v>2.0100000000002893E-2</c:v>
                </c:pt>
                <c:pt idx="5">
                  <c:v>3.5700000000002063E-2</c:v>
                </c:pt>
                <c:pt idx="6">
                  <c:v>5.5800000000001404E-2</c:v>
                </c:pt>
                <c:pt idx="7">
                  <c:v>8.0400000000000915E-2</c:v>
                </c:pt>
                <c:pt idx="8">
                  <c:v>0.10940000000000083</c:v>
                </c:pt>
                <c:pt idx="9">
                  <c:v>0.14280000000000115</c:v>
                </c:pt>
                <c:pt idx="10">
                  <c:v>0.18070000000000164</c:v>
                </c:pt>
                <c:pt idx="11">
                  <c:v>0.22300000000000253</c:v>
                </c:pt>
                <c:pt idx="12">
                  <c:v>0.26970000000000027</c:v>
                </c:pt>
                <c:pt idx="13">
                  <c:v>0.32070000000000221</c:v>
                </c:pt>
                <c:pt idx="14">
                  <c:v>0.37620000000000076</c:v>
                </c:pt>
                <c:pt idx="15">
                  <c:v>0.43599999999999994</c:v>
                </c:pt>
                <c:pt idx="16">
                  <c:v>0.5</c:v>
                </c:pt>
                <c:pt idx="17">
                  <c:v>0.56840000000000046</c:v>
                </c:pt>
                <c:pt idx="18">
                  <c:v>0.64110000000000156</c:v>
                </c:pt>
                <c:pt idx="19">
                  <c:v>0.71799999999999997</c:v>
                </c:pt>
                <c:pt idx="20">
                  <c:v>0.79910000000000281</c:v>
                </c:pt>
                <c:pt idx="21">
                  <c:v>0.88430000000000319</c:v>
                </c:pt>
                <c:pt idx="22">
                  <c:v>0.9737000000000009</c:v>
                </c:pt>
                <c:pt idx="23">
                  <c:v>1.0670999999999999</c:v>
                </c:pt>
                <c:pt idx="24">
                  <c:v>1.1646000000000001</c:v>
                </c:pt>
                <c:pt idx="25">
                  <c:v>1.2660000000000018</c:v>
                </c:pt>
                <c:pt idx="26">
                  <c:v>1.3714000000000013</c:v>
                </c:pt>
                <c:pt idx="27">
                  <c:v>1.4806000000000026</c:v>
                </c:pt>
                <c:pt idx="28">
                  <c:v>1.5936000000000021</c:v>
                </c:pt>
                <c:pt idx="29">
                  <c:v>1.7103000000000002</c:v>
                </c:pt>
                <c:pt idx="30">
                  <c:v>1.8307000000000002</c:v>
                </c:pt>
                <c:pt idx="31">
                  <c:v>1.9546000000000028</c:v>
                </c:pt>
                <c:pt idx="32">
                  <c:v>2.0820000000000007</c:v>
                </c:pt>
                <c:pt idx="33">
                  <c:v>2.2128000000000014</c:v>
                </c:pt>
                <c:pt idx="34">
                  <c:v>2.3469000000000015</c:v>
                </c:pt>
                <c:pt idx="35">
                  <c:v>2.4842000000000013</c:v>
                </c:pt>
                <c:pt idx="36">
                  <c:v>2.6246000000000009</c:v>
                </c:pt>
                <c:pt idx="37">
                  <c:v>2.7679000000000009</c:v>
                </c:pt>
                <c:pt idx="38">
                  <c:v>2.914200000000001</c:v>
                </c:pt>
                <c:pt idx="39">
                  <c:v>3.0631000000000022</c:v>
                </c:pt>
                <c:pt idx="40">
                  <c:v>3.2147000000000006</c:v>
                </c:pt>
                <c:pt idx="41">
                  <c:v>3.3687000000000005</c:v>
                </c:pt>
                <c:pt idx="42">
                  <c:v>3.5251000000000019</c:v>
                </c:pt>
                <c:pt idx="43">
                  <c:v>3.6837000000000018</c:v>
                </c:pt>
                <c:pt idx="44">
                  <c:v>3.8443000000000005</c:v>
                </c:pt>
                <c:pt idx="45">
                  <c:v>4.0067000000000021</c:v>
                </c:pt>
                <c:pt idx="46">
                  <c:v>4.1709000000000032</c:v>
                </c:pt>
                <c:pt idx="47">
                  <c:v>4.3367000000000004</c:v>
                </c:pt>
                <c:pt idx="48">
                  <c:v>4.5038000000000018</c:v>
                </c:pt>
                <c:pt idx="49">
                  <c:v>4.6722000000000001</c:v>
                </c:pt>
                <c:pt idx="50">
                  <c:v>4.8415000000000035</c:v>
                </c:pt>
                <c:pt idx="51">
                  <c:v>5.0117000000000012</c:v>
                </c:pt>
                <c:pt idx="52">
                  <c:v>5.182500000000001</c:v>
                </c:pt>
                <c:pt idx="53">
                  <c:v>5.3538000000000032</c:v>
                </c:pt>
                <c:pt idx="54">
                  <c:v>5.5253000000000014</c:v>
                </c:pt>
                <c:pt idx="55">
                  <c:v>5.6968000000000032</c:v>
                </c:pt>
                <c:pt idx="56">
                  <c:v>5.8682000000000016</c:v>
                </c:pt>
                <c:pt idx="57">
                  <c:v>6.039200000000001</c:v>
                </c:pt>
                <c:pt idx="58">
                  <c:v>6.209500000000002</c:v>
                </c:pt>
                <c:pt idx="59">
                  <c:v>6.3791000000000011</c:v>
                </c:pt>
                <c:pt idx="60">
                  <c:v>6.5477000000000025</c:v>
                </c:pt>
                <c:pt idx="61">
                  <c:v>6.7149000000000001</c:v>
                </c:pt>
                <c:pt idx="62">
                  <c:v>6.8808000000000007</c:v>
                </c:pt>
                <c:pt idx="63">
                  <c:v>7.0449000000000019</c:v>
                </c:pt>
                <c:pt idx="64">
                  <c:v>7.2070000000000007</c:v>
                </c:pt>
                <c:pt idx="65">
                  <c:v>7.3671000000000006</c:v>
                </c:pt>
                <c:pt idx="66">
                  <c:v>7.5247000000000028</c:v>
                </c:pt>
                <c:pt idx="67">
                  <c:v>7.6798000000000002</c:v>
                </c:pt>
                <c:pt idx="68">
                  <c:v>7.8320000000000007</c:v>
                </c:pt>
                <c:pt idx="69">
                  <c:v>7.9812000000000012</c:v>
                </c:pt>
                <c:pt idx="70">
                  <c:v>8.1271000000000022</c:v>
                </c:pt>
                <c:pt idx="71">
                  <c:v>8.2696000000000005</c:v>
                </c:pt>
                <c:pt idx="72">
                  <c:v>8.4083000000000006</c:v>
                </c:pt>
                <c:pt idx="73">
                  <c:v>8.5431000000000026</c:v>
                </c:pt>
                <c:pt idx="74">
                  <c:v>8.6739000000000033</c:v>
                </c:pt>
                <c:pt idx="75">
                  <c:v>8.8002000000000002</c:v>
                </c:pt>
                <c:pt idx="76">
                  <c:v>8.9221000000000004</c:v>
                </c:pt>
                <c:pt idx="77">
                  <c:v>9.0393000000000008</c:v>
                </c:pt>
                <c:pt idx="78">
                  <c:v>9.1515000000000022</c:v>
                </c:pt>
                <c:pt idx="79">
                  <c:v>9.2586000000000013</c:v>
                </c:pt>
                <c:pt idx="80">
                  <c:v>9.3605000000000018</c:v>
                </c:pt>
                <c:pt idx="81">
                  <c:v>9.4570000000000007</c:v>
                </c:pt>
                <c:pt idx="82">
                  <c:v>9.5478000000000023</c:v>
                </c:pt>
                <c:pt idx="83">
                  <c:v>9.6328999999999994</c:v>
                </c:pt>
                <c:pt idx="84">
                  <c:v>9.7120000000000033</c:v>
                </c:pt>
                <c:pt idx="85">
                  <c:v>9.7850999999999999</c:v>
                </c:pt>
                <c:pt idx="86">
                  <c:v>9.8521000000000001</c:v>
                </c:pt>
                <c:pt idx="87">
                  <c:v>9.912700000000001</c:v>
                </c:pt>
                <c:pt idx="88">
                  <c:v>9.9669000000000025</c:v>
                </c:pt>
                <c:pt idx="89">
                  <c:v>10.014600000000002</c:v>
                </c:pt>
                <c:pt idx="90">
                  <c:v>10.055599999999998</c:v>
                </c:pt>
                <c:pt idx="91">
                  <c:v>10.090000000000003</c:v>
                </c:pt>
                <c:pt idx="92">
                  <c:v>10.1175</c:v>
                </c:pt>
                <c:pt idx="93">
                  <c:v>10.138200000000005</c:v>
                </c:pt>
                <c:pt idx="94">
                  <c:v>10.152000000000001</c:v>
                </c:pt>
                <c:pt idx="95">
                  <c:v>10.158900000000003</c:v>
                </c:pt>
                <c:pt idx="96">
                  <c:v>10.158799999999999</c:v>
                </c:pt>
                <c:pt idx="97">
                  <c:v>10.151600000000002</c:v>
                </c:pt>
                <c:pt idx="98">
                  <c:v>10.137500000000003</c:v>
                </c:pt>
                <c:pt idx="99">
                  <c:v>10.116300000000003</c:v>
                </c:pt>
                <c:pt idx="100">
                  <c:v>10.088200000000001</c:v>
                </c:pt>
                <c:pt idx="101">
                  <c:v>10.053000000000004</c:v>
                </c:pt>
                <c:pt idx="102">
                  <c:v>10.010899999999999</c:v>
                </c:pt>
                <c:pt idx="103">
                  <c:v>9.9619</c:v>
                </c:pt>
                <c:pt idx="104">
                  <c:v>9.9059999999999988</c:v>
                </c:pt>
                <c:pt idx="105">
                  <c:v>9.8432999999999993</c:v>
                </c:pt>
                <c:pt idx="106">
                  <c:v>9.7740000000000009</c:v>
                </c:pt>
                <c:pt idx="107">
                  <c:v>9.6980000000000004</c:v>
                </c:pt>
                <c:pt idx="108">
                  <c:v>9.6154000000000011</c:v>
                </c:pt>
                <c:pt idx="109">
                  <c:v>9.5265000000000022</c:v>
                </c:pt>
                <c:pt idx="110">
                  <c:v>9.4312000000000005</c:v>
                </c:pt>
                <c:pt idx="111">
                  <c:v>9.3297000000000025</c:v>
                </c:pt>
                <c:pt idx="112">
                  <c:v>9.2223000000000006</c:v>
                </c:pt>
                <c:pt idx="113">
                  <c:v>9.108900000000002</c:v>
                </c:pt>
                <c:pt idx="114">
                  <c:v>8.9897000000000027</c:v>
                </c:pt>
                <c:pt idx="115">
                  <c:v>8.865000000000002</c:v>
                </c:pt>
                <c:pt idx="116">
                  <c:v>8.7349000000000032</c:v>
                </c:pt>
                <c:pt idx="117">
                  <c:v>8.5996000000000024</c:v>
                </c:pt>
                <c:pt idx="118">
                  <c:v>8.4592000000000027</c:v>
                </c:pt>
                <c:pt idx="119">
                  <c:v>8.3140000000000001</c:v>
                </c:pt>
                <c:pt idx="120">
                  <c:v>8.164200000000001</c:v>
                </c:pt>
                <c:pt idx="121">
                  <c:v>8.0100000000000016</c:v>
                </c:pt>
                <c:pt idx="122">
                  <c:v>7.8515000000000015</c:v>
                </c:pt>
                <c:pt idx="123">
                  <c:v>7.6891000000000034</c:v>
                </c:pt>
                <c:pt idx="124">
                  <c:v>7.5228999999999999</c:v>
                </c:pt>
                <c:pt idx="125">
                  <c:v>7.3531000000000013</c:v>
                </c:pt>
                <c:pt idx="126">
                  <c:v>7.180100000000003</c:v>
                </c:pt>
                <c:pt idx="127">
                  <c:v>7.0041000000000011</c:v>
                </c:pt>
                <c:pt idx="128">
                  <c:v>6.8253000000000021</c:v>
                </c:pt>
                <c:pt idx="129">
                  <c:v>6.6439000000000021</c:v>
                </c:pt>
                <c:pt idx="130">
                  <c:v>6.4603000000000002</c:v>
                </c:pt>
                <c:pt idx="131">
                  <c:v>6.2746000000000031</c:v>
                </c:pt>
                <c:pt idx="132">
                  <c:v>6.0872000000000028</c:v>
                </c:pt>
                <c:pt idx="133">
                  <c:v>5.8982000000000028</c:v>
                </c:pt>
                <c:pt idx="134">
                  <c:v>5.708000000000002</c:v>
                </c:pt>
                <c:pt idx="135">
                  <c:v>5.5167999999999999</c:v>
                </c:pt>
                <c:pt idx="136">
                  <c:v>5.3250000000000028</c:v>
                </c:pt>
                <c:pt idx="137">
                  <c:v>5.1326000000000001</c:v>
                </c:pt>
                <c:pt idx="138">
                  <c:v>4.940100000000001</c:v>
                </c:pt>
                <c:pt idx="139">
                  <c:v>4.747600000000002</c:v>
                </c:pt>
                <c:pt idx="140">
                  <c:v>4.5555000000000021</c:v>
                </c:pt>
                <c:pt idx="141">
                  <c:v>4.3640000000000008</c:v>
                </c:pt>
                <c:pt idx="142">
                  <c:v>4.1734000000000009</c:v>
                </c:pt>
                <c:pt idx="143">
                  <c:v>3.983900000000002</c:v>
                </c:pt>
                <c:pt idx="144">
                  <c:v>3.7958000000000034</c:v>
                </c:pt>
                <c:pt idx="145">
                  <c:v>3.6093000000000011</c:v>
                </c:pt>
                <c:pt idx="146">
                  <c:v>3.4246000000000016</c:v>
                </c:pt>
                <c:pt idx="147">
                  <c:v>3.2422000000000004</c:v>
                </c:pt>
                <c:pt idx="148">
                  <c:v>3.0620000000000012</c:v>
                </c:pt>
                <c:pt idx="149">
                  <c:v>2.8845000000000027</c:v>
                </c:pt>
                <c:pt idx="150">
                  <c:v>2.7099000000000011</c:v>
                </c:pt>
                <c:pt idx="151">
                  <c:v>2.5383000000000031</c:v>
                </c:pt>
                <c:pt idx="152">
                  <c:v>2.370000000000001</c:v>
                </c:pt>
                <c:pt idx="153">
                  <c:v>2.2053000000000011</c:v>
                </c:pt>
                <c:pt idx="154">
                  <c:v>2.0443000000000033</c:v>
                </c:pt>
                <c:pt idx="155">
                  <c:v>1.8872</c:v>
                </c:pt>
                <c:pt idx="156">
                  <c:v>1.7343000000000011</c:v>
                </c:pt>
                <c:pt idx="157">
                  <c:v>1.5857000000000028</c:v>
                </c:pt>
                <c:pt idx="158">
                  <c:v>1.4417000000000009</c:v>
                </c:pt>
                <c:pt idx="159">
                  <c:v>1.3024000000000022</c:v>
                </c:pt>
                <c:pt idx="160">
                  <c:v>1.1680000000000028</c:v>
                </c:pt>
                <c:pt idx="161">
                  <c:v>1.0387000000000022</c:v>
                </c:pt>
                <c:pt idx="162">
                  <c:v>0.91460000000000008</c:v>
                </c:pt>
                <c:pt idx="163">
                  <c:v>0.79590000000000316</c:v>
                </c:pt>
                <c:pt idx="164">
                  <c:v>0.6828000000000003</c:v>
                </c:pt>
                <c:pt idx="165">
                  <c:v>0.57530000000000214</c:v>
                </c:pt>
                <c:pt idx="166">
                  <c:v>0.4737000000000009</c:v>
                </c:pt>
                <c:pt idx="167">
                  <c:v>0.37800000000000011</c:v>
                </c:pt>
                <c:pt idx="168">
                  <c:v>0.28840000000000288</c:v>
                </c:pt>
                <c:pt idx="169">
                  <c:v>0.20500000000000185</c:v>
                </c:pt>
                <c:pt idx="170">
                  <c:v>0.12790000000000035</c:v>
                </c:pt>
                <c:pt idx="171">
                  <c:v>5.7100000000001927E-2</c:v>
                </c:pt>
                <c:pt idx="172">
                  <c:v>-7.1999999999974307E-3</c:v>
                </c:pt>
                <c:pt idx="173">
                  <c:v>-6.4899999999997959E-2</c:v>
                </c:pt>
                <c:pt idx="174">
                  <c:v>-0.11599999999999966</c:v>
                </c:pt>
                <c:pt idx="175">
                  <c:v>-0.16039999999999921</c:v>
                </c:pt>
                <c:pt idx="176">
                  <c:v>-0.19809999999999661</c:v>
                </c:pt>
                <c:pt idx="177">
                  <c:v>-0.2289999999999992</c:v>
                </c:pt>
                <c:pt idx="178">
                  <c:v>-0.25309999999999988</c:v>
                </c:pt>
                <c:pt idx="179">
                  <c:v>-0.27029999999999887</c:v>
                </c:pt>
                <c:pt idx="180">
                  <c:v>-0.28059999999999974</c:v>
                </c:pt>
                <c:pt idx="181">
                  <c:v>-0.28399999999999892</c:v>
                </c:pt>
                <c:pt idx="182">
                  <c:v>-0.28059999999999974</c:v>
                </c:pt>
                <c:pt idx="183">
                  <c:v>-0.27029999999999887</c:v>
                </c:pt>
                <c:pt idx="184">
                  <c:v>-0.25309999999999988</c:v>
                </c:pt>
                <c:pt idx="185">
                  <c:v>-0.2289999999999992</c:v>
                </c:pt>
                <c:pt idx="186">
                  <c:v>-0.19809999999999661</c:v>
                </c:pt>
                <c:pt idx="187">
                  <c:v>-0.16039999999999921</c:v>
                </c:pt>
                <c:pt idx="188">
                  <c:v>-0.11599999999999966</c:v>
                </c:pt>
                <c:pt idx="189">
                  <c:v>-6.4899999999997959E-2</c:v>
                </c:pt>
                <c:pt idx="190">
                  <c:v>-7.1999999999974307E-3</c:v>
                </c:pt>
                <c:pt idx="191">
                  <c:v>5.7100000000001927E-2</c:v>
                </c:pt>
                <c:pt idx="192">
                  <c:v>0.12790000000000035</c:v>
                </c:pt>
                <c:pt idx="193">
                  <c:v>0.20500000000000185</c:v>
                </c:pt>
                <c:pt idx="194">
                  <c:v>0.28840000000000288</c:v>
                </c:pt>
                <c:pt idx="195">
                  <c:v>0.37800000000000011</c:v>
                </c:pt>
                <c:pt idx="196">
                  <c:v>0.4737000000000009</c:v>
                </c:pt>
                <c:pt idx="197">
                  <c:v>0.57530000000000214</c:v>
                </c:pt>
                <c:pt idx="198">
                  <c:v>0.6828000000000003</c:v>
                </c:pt>
                <c:pt idx="199">
                  <c:v>0.79590000000000316</c:v>
                </c:pt>
                <c:pt idx="200">
                  <c:v>0.91460000000000008</c:v>
                </c:pt>
                <c:pt idx="201">
                  <c:v>1.0387000000000022</c:v>
                </c:pt>
                <c:pt idx="202">
                  <c:v>1.1680000000000028</c:v>
                </c:pt>
                <c:pt idx="203">
                  <c:v>1.3024000000000022</c:v>
                </c:pt>
                <c:pt idx="204">
                  <c:v>1.4417000000000009</c:v>
                </c:pt>
                <c:pt idx="205">
                  <c:v>1.5857000000000028</c:v>
                </c:pt>
                <c:pt idx="206">
                  <c:v>1.7343000000000011</c:v>
                </c:pt>
                <c:pt idx="207">
                  <c:v>1.8872</c:v>
                </c:pt>
                <c:pt idx="208">
                  <c:v>2.0443000000000033</c:v>
                </c:pt>
                <c:pt idx="209">
                  <c:v>2.2053000000000011</c:v>
                </c:pt>
                <c:pt idx="210">
                  <c:v>2.370000000000001</c:v>
                </c:pt>
                <c:pt idx="211">
                  <c:v>2.5383000000000031</c:v>
                </c:pt>
                <c:pt idx="212">
                  <c:v>2.7099000000000011</c:v>
                </c:pt>
                <c:pt idx="213">
                  <c:v>2.8845000000000027</c:v>
                </c:pt>
                <c:pt idx="214">
                  <c:v>3.0620000000000012</c:v>
                </c:pt>
                <c:pt idx="215">
                  <c:v>3.2422000000000004</c:v>
                </c:pt>
                <c:pt idx="216">
                  <c:v>3.4246000000000016</c:v>
                </c:pt>
                <c:pt idx="217">
                  <c:v>3.6093000000000011</c:v>
                </c:pt>
                <c:pt idx="218">
                  <c:v>3.7958000000000034</c:v>
                </c:pt>
                <c:pt idx="219">
                  <c:v>3.983900000000002</c:v>
                </c:pt>
                <c:pt idx="220">
                  <c:v>4.1734000000000009</c:v>
                </c:pt>
                <c:pt idx="221">
                  <c:v>4.3640000000000008</c:v>
                </c:pt>
                <c:pt idx="222">
                  <c:v>4.5555000000000021</c:v>
                </c:pt>
                <c:pt idx="223">
                  <c:v>4.747600000000002</c:v>
                </c:pt>
                <c:pt idx="224">
                  <c:v>4.940100000000001</c:v>
                </c:pt>
                <c:pt idx="225">
                  <c:v>5.1326000000000001</c:v>
                </c:pt>
                <c:pt idx="226">
                  <c:v>5.3250000000000028</c:v>
                </c:pt>
                <c:pt idx="227">
                  <c:v>5.5167999999999999</c:v>
                </c:pt>
                <c:pt idx="228">
                  <c:v>5.708000000000002</c:v>
                </c:pt>
                <c:pt idx="229">
                  <c:v>5.8982000000000028</c:v>
                </c:pt>
                <c:pt idx="230">
                  <c:v>6.0872000000000028</c:v>
                </c:pt>
                <c:pt idx="231">
                  <c:v>6.2746000000000031</c:v>
                </c:pt>
                <c:pt idx="232">
                  <c:v>6.4603000000000002</c:v>
                </c:pt>
                <c:pt idx="233">
                  <c:v>6.6439000000000021</c:v>
                </c:pt>
                <c:pt idx="234">
                  <c:v>6.8253000000000021</c:v>
                </c:pt>
                <c:pt idx="235">
                  <c:v>7.0041000000000011</c:v>
                </c:pt>
                <c:pt idx="236">
                  <c:v>7.180100000000003</c:v>
                </c:pt>
                <c:pt idx="237">
                  <c:v>7.3531000000000013</c:v>
                </c:pt>
                <c:pt idx="238">
                  <c:v>7.5228999999999999</c:v>
                </c:pt>
                <c:pt idx="239">
                  <c:v>7.6891000000000034</c:v>
                </c:pt>
                <c:pt idx="240">
                  <c:v>7.8515000000000015</c:v>
                </c:pt>
                <c:pt idx="241">
                  <c:v>8.0100000000000016</c:v>
                </c:pt>
                <c:pt idx="242">
                  <c:v>8.164200000000001</c:v>
                </c:pt>
                <c:pt idx="243">
                  <c:v>8.3140000000000001</c:v>
                </c:pt>
                <c:pt idx="244">
                  <c:v>8.4592000000000027</c:v>
                </c:pt>
                <c:pt idx="245">
                  <c:v>8.5996000000000024</c:v>
                </c:pt>
                <c:pt idx="246">
                  <c:v>8.7349000000000032</c:v>
                </c:pt>
                <c:pt idx="247">
                  <c:v>8.865000000000002</c:v>
                </c:pt>
                <c:pt idx="248">
                  <c:v>8.9897000000000027</c:v>
                </c:pt>
                <c:pt idx="249">
                  <c:v>9.108900000000002</c:v>
                </c:pt>
                <c:pt idx="250">
                  <c:v>9.2223000000000006</c:v>
                </c:pt>
                <c:pt idx="251">
                  <c:v>9.3297000000000025</c:v>
                </c:pt>
                <c:pt idx="252">
                  <c:v>9.4312000000000005</c:v>
                </c:pt>
                <c:pt idx="253">
                  <c:v>9.5265000000000022</c:v>
                </c:pt>
                <c:pt idx="254">
                  <c:v>9.6154000000000011</c:v>
                </c:pt>
                <c:pt idx="255">
                  <c:v>9.6980000000000004</c:v>
                </c:pt>
                <c:pt idx="256">
                  <c:v>9.7740000000000009</c:v>
                </c:pt>
                <c:pt idx="257">
                  <c:v>9.8432999999999993</c:v>
                </c:pt>
                <c:pt idx="258">
                  <c:v>9.9059999999999988</c:v>
                </c:pt>
                <c:pt idx="259">
                  <c:v>9.9619</c:v>
                </c:pt>
                <c:pt idx="260">
                  <c:v>10.010899999999999</c:v>
                </c:pt>
                <c:pt idx="261">
                  <c:v>10.053000000000004</c:v>
                </c:pt>
                <c:pt idx="262">
                  <c:v>10.088200000000001</c:v>
                </c:pt>
                <c:pt idx="263">
                  <c:v>10.116300000000003</c:v>
                </c:pt>
                <c:pt idx="264">
                  <c:v>10.137500000000003</c:v>
                </c:pt>
                <c:pt idx="265">
                  <c:v>10.151600000000002</c:v>
                </c:pt>
                <c:pt idx="266">
                  <c:v>10.158799999999999</c:v>
                </c:pt>
                <c:pt idx="267">
                  <c:v>10.158900000000003</c:v>
                </c:pt>
                <c:pt idx="268">
                  <c:v>10.152000000000001</c:v>
                </c:pt>
                <c:pt idx="269">
                  <c:v>10.138200000000005</c:v>
                </c:pt>
                <c:pt idx="270">
                  <c:v>10.1175</c:v>
                </c:pt>
                <c:pt idx="271">
                  <c:v>10.090000000000003</c:v>
                </c:pt>
                <c:pt idx="272">
                  <c:v>10.055599999999998</c:v>
                </c:pt>
                <c:pt idx="273">
                  <c:v>10.014600000000002</c:v>
                </c:pt>
                <c:pt idx="274">
                  <c:v>9.9669000000000025</c:v>
                </c:pt>
                <c:pt idx="275">
                  <c:v>9.912700000000001</c:v>
                </c:pt>
                <c:pt idx="276">
                  <c:v>9.8521000000000001</c:v>
                </c:pt>
                <c:pt idx="277">
                  <c:v>9.7850999999999999</c:v>
                </c:pt>
                <c:pt idx="278">
                  <c:v>9.7120000000000033</c:v>
                </c:pt>
                <c:pt idx="279">
                  <c:v>9.6328999999999994</c:v>
                </c:pt>
                <c:pt idx="280">
                  <c:v>9.5478000000000023</c:v>
                </c:pt>
                <c:pt idx="281">
                  <c:v>9.4570000000000007</c:v>
                </c:pt>
                <c:pt idx="282">
                  <c:v>9.3605000000000018</c:v>
                </c:pt>
                <c:pt idx="283">
                  <c:v>9.2586000000000013</c:v>
                </c:pt>
                <c:pt idx="284">
                  <c:v>9.1515000000000022</c:v>
                </c:pt>
                <c:pt idx="285">
                  <c:v>9.0393000000000008</c:v>
                </c:pt>
                <c:pt idx="286">
                  <c:v>8.9221000000000004</c:v>
                </c:pt>
                <c:pt idx="287">
                  <c:v>8.8002000000000002</c:v>
                </c:pt>
                <c:pt idx="288">
                  <c:v>8.6739000000000033</c:v>
                </c:pt>
                <c:pt idx="289">
                  <c:v>8.5431000000000026</c:v>
                </c:pt>
                <c:pt idx="290">
                  <c:v>8.4083000000000006</c:v>
                </c:pt>
                <c:pt idx="291">
                  <c:v>8.2696000000000005</c:v>
                </c:pt>
                <c:pt idx="292">
                  <c:v>8.1271000000000022</c:v>
                </c:pt>
                <c:pt idx="293">
                  <c:v>7.9812000000000012</c:v>
                </c:pt>
                <c:pt idx="294">
                  <c:v>7.8320000000000007</c:v>
                </c:pt>
                <c:pt idx="295">
                  <c:v>7.6798000000000002</c:v>
                </c:pt>
                <c:pt idx="296">
                  <c:v>7.5247000000000028</c:v>
                </c:pt>
                <c:pt idx="297">
                  <c:v>7.3671000000000006</c:v>
                </c:pt>
                <c:pt idx="298">
                  <c:v>7.2070000000000007</c:v>
                </c:pt>
                <c:pt idx="299">
                  <c:v>7.0449000000000019</c:v>
                </c:pt>
                <c:pt idx="300">
                  <c:v>6.8808000000000007</c:v>
                </c:pt>
                <c:pt idx="301">
                  <c:v>6.7149000000000001</c:v>
                </c:pt>
                <c:pt idx="302">
                  <c:v>6.5477000000000025</c:v>
                </c:pt>
                <c:pt idx="303">
                  <c:v>6.3791000000000011</c:v>
                </c:pt>
                <c:pt idx="304">
                  <c:v>6.2096000000000018</c:v>
                </c:pt>
                <c:pt idx="305">
                  <c:v>6.039200000000001</c:v>
                </c:pt>
                <c:pt idx="306">
                  <c:v>5.8682000000000016</c:v>
                </c:pt>
                <c:pt idx="307">
                  <c:v>5.6968000000000032</c:v>
                </c:pt>
                <c:pt idx="308">
                  <c:v>5.5253000000000014</c:v>
                </c:pt>
                <c:pt idx="309">
                  <c:v>5.3538000000000032</c:v>
                </c:pt>
                <c:pt idx="310">
                  <c:v>5.182500000000001</c:v>
                </c:pt>
                <c:pt idx="311">
                  <c:v>5.0117000000000012</c:v>
                </c:pt>
                <c:pt idx="312">
                  <c:v>4.8415000000000035</c:v>
                </c:pt>
                <c:pt idx="313">
                  <c:v>4.6722000000000001</c:v>
                </c:pt>
                <c:pt idx="314">
                  <c:v>4.5038000000000018</c:v>
                </c:pt>
                <c:pt idx="315">
                  <c:v>4.3367000000000004</c:v>
                </c:pt>
                <c:pt idx="316">
                  <c:v>4.1709000000000032</c:v>
                </c:pt>
                <c:pt idx="317">
                  <c:v>4.0067000000000021</c:v>
                </c:pt>
                <c:pt idx="318">
                  <c:v>3.8443000000000005</c:v>
                </c:pt>
                <c:pt idx="319">
                  <c:v>3.6837000000000018</c:v>
                </c:pt>
                <c:pt idx="320">
                  <c:v>3.5251000000000019</c:v>
                </c:pt>
                <c:pt idx="321">
                  <c:v>3.3687000000000005</c:v>
                </c:pt>
                <c:pt idx="322">
                  <c:v>3.2147000000000006</c:v>
                </c:pt>
                <c:pt idx="323">
                  <c:v>3.0631000000000022</c:v>
                </c:pt>
                <c:pt idx="324">
                  <c:v>2.914200000000001</c:v>
                </c:pt>
                <c:pt idx="325">
                  <c:v>2.7679000000000009</c:v>
                </c:pt>
                <c:pt idx="326">
                  <c:v>2.6246000000000009</c:v>
                </c:pt>
                <c:pt idx="327">
                  <c:v>2.4842000000000013</c:v>
                </c:pt>
                <c:pt idx="328">
                  <c:v>2.3469000000000015</c:v>
                </c:pt>
                <c:pt idx="329">
                  <c:v>2.2128000000000014</c:v>
                </c:pt>
                <c:pt idx="330">
                  <c:v>2.0820000000000007</c:v>
                </c:pt>
                <c:pt idx="331">
                  <c:v>1.9546000000000028</c:v>
                </c:pt>
                <c:pt idx="332">
                  <c:v>1.8307000000000002</c:v>
                </c:pt>
                <c:pt idx="333">
                  <c:v>1.7103000000000002</c:v>
                </c:pt>
                <c:pt idx="334">
                  <c:v>1.5936000000000021</c:v>
                </c:pt>
                <c:pt idx="335">
                  <c:v>1.4806000000000026</c:v>
                </c:pt>
                <c:pt idx="336">
                  <c:v>1.3714000000000013</c:v>
                </c:pt>
                <c:pt idx="337">
                  <c:v>1.2660000000000018</c:v>
                </c:pt>
                <c:pt idx="338">
                  <c:v>1.1646000000000001</c:v>
                </c:pt>
                <c:pt idx="339">
                  <c:v>1.0670999999999999</c:v>
                </c:pt>
                <c:pt idx="340">
                  <c:v>0.9737000000000009</c:v>
                </c:pt>
                <c:pt idx="341">
                  <c:v>0.88430000000000319</c:v>
                </c:pt>
                <c:pt idx="342">
                  <c:v>0.79910000000000281</c:v>
                </c:pt>
                <c:pt idx="343">
                  <c:v>0.71799999999999997</c:v>
                </c:pt>
                <c:pt idx="344">
                  <c:v>0.64110000000000156</c:v>
                </c:pt>
                <c:pt idx="345">
                  <c:v>0.56840000000000046</c:v>
                </c:pt>
                <c:pt idx="346">
                  <c:v>0.5</c:v>
                </c:pt>
                <c:pt idx="347">
                  <c:v>0.43599999999999994</c:v>
                </c:pt>
                <c:pt idx="348">
                  <c:v>0.37620000000000076</c:v>
                </c:pt>
                <c:pt idx="349">
                  <c:v>0.32070000000000221</c:v>
                </c:pt>
                <c:pt idx="350">
                  <c:v>0.26970000000000027</c:v>
                </c:pt>
                <c:pt idx="351">
                  <c:v>0.22300000000000253</c:v>
                </c:pt>
                <c:pt idx="352">
                  <c:v>0.18070000000000164</c:v>
                </c:pt>
                <c:pt idx="353">
                  <c:v>0.14280000000000115</c:v>
                </c:pt>
                <c:pt idx="354">
                  <c:v>0.10940000000000083</c:v>
                </c:pt>
                <c:pt idx="355">
                  <c:v>8.0400000000000915E-2</c:v>
                </c:pt>
                <c:pt idx="356">
                  <c:v>5.5800000000001404E-2</c:v>
                </c:pt>
                <c:pt idx="357">
                  <c:v>3.5700000000002063E-2</c:v>
                </c:pt>
                <c:pt idx="358">
                  <c:v>2.0100000000002893E-2</c:v>
                </c:pt>
                <c:pt idx="359">
                  <c:v>8.9000000000005741E-3</c:v>
                </c:pt>
                <c:pt idx="360">
                  <c:v>2.2000000000019782E-3</c:v>
                </c:pt>
              </c:numCache>
            </c:numRef>
          </c:yVal>
          <c:smooth val="0"/>
        </c:ser>
        <c:ser>
          <c:idx val="2"/>
          <c:order val="2"/>
          <c:tx>
            <c:strRef>
              <c:f>Sheet3!$K$1</c:f>
              <c:strCache>
                <c:ptCount val="1"/>
                <c:pt idx="0">
                  <c:v>1-4EEL</c:v>
                </c:pt>
              </c:strCache>
            </c:strRef>
          </c:tx>
          <c:spPr>
            <a:ln w="19050" cap="rnd">
              <a:solidFill>
                <a:schemeClr val="accent3"/>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Sheet3!$L$1</c:f>
              <c:strCache>
                <c:ptCount val="1"/>
                <c:pt idx="0">
                  <c:v>EELEC</c:v>
                </c:pt>
              </c:strCache>
            </c:strRef>
          </c:tx>
          <c:spPr>
            <a:ln w="19050" cap="rnd">
              <a:solidFill>
                <a:schemeClr val="accent4"/>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1.772199999999998</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0.66679999999999495</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-0.3101999999999947</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-1.8415999999999997</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Sheet3!$M$1</c:f>
              <c:strCache>
                <c:ptCount val="1"/>
                <c:pt idx="0">
                  <c:v>EGB</c:v>
                </c:pt>
              </c:strCache>
            </c:strRef>
          </c:tx>
          <c:spPr>
            <a:ln w="19050" cap="rnd">
              <a:solidFill>
                <a:schemeClr val="accent5"/>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358170104"/>
        <c:axId val="358170496"/>
      </c:scatterChart>
      <c:valAx>
        <c:axId val="358170104"/>
        <c:scaling>
          <c:orientation val="minMax"/>
          <c:max val="180"/>
          <c:min val="-18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8170496"/>
        <c:crossesAt val="-10"/>
        <c:crossBetween val="midCat"/>
        <c:majorUnit val="60"/>
      </c:valAx>
      <c:valAx>
        <c:axId val="358170496"/>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8170104"/>
        <c:crossesAt val="-180"/>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Sheet3!$I$1</c:f>
              <c:strCache>
                <c:ptCount val="1"/>
                <c:pt idx="0">
                  <c:v>EPtot</c:v>
                </c:pt>
              </c:strCache>
            </c:strRef>
          </c:tx>
          <c:spPr>
            <a:ln w="19050" cap="rnd">
              <a:solidFill>
                <a:schemeClr val="accent1"/>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Sheet3!$I$2:$I$362</c:f>
              <c:numCache>
                <c:formatCode>General</c:formatCode>
                <c:ptCount val="361"/>
                <c:pt idx="0">
                  <c:v>0</c:v>
                </c:pt>
                <c:pt idx="1">
                  <c:v>0</c:v>
                </c:pt>
                <c:pt idx="2">
                  <c:v>9.3900000000001427E-2</c:v>
                </c:pt>
                <c:pt idx="3">
                  <c:v>0.19230000000000302</c:v>
                </c:pt>
                <c:pt idx="4">
                  <c:v>0.29450000000000287</c:v>
                </c:pt>
                <c:pt idx="5">
                  <c:v>0.40000000000000213</c:v>
                </c:pt>
                <c:pt idx="6">
                  <c:v>0.50870000000000104</c:v>
                </c:pt>
                <c:pt idx="7">
                  <c:v>0.62040000000000006</c:v>
                </c:pt>
                <c:pt idx="8">
                  <c:v>0.73520000000000252</c:v>
                </c:pt>
                <c:pt idx="9">
                  <c:v>0.852800000000002</c:v>
                </c:pt>
                <c:pt idx="10">
                  <c:v>0.97320000000000206</c:v>
                </c:pt>
                <c:pt idx="11">
                  <c:v>1.0964000000000027</c:v>
                </c:pt>
                <c:pt idx="12">
                  <c:v>1.2222000000000008</c:v>
                </c:pt>
                <c:pt idx="13">
                  <c:v>1.3506</c:v>
                </c:pt>
                <c:pt idx="14">
                  <c:v>1.4816000000000003</c:v>
                </c:pt>
                <c:pt idx="15">
                  <c:v>1.6149000000000022</c:v>
                </c:pt>
                <c:pt idx="16">
                  <c:v>1.7507000000000019</c:v>
                </c:pt>
                <c:pt idx="17">
                  <c:v>1.8886000000000003</c:v>
                </c:pt>
                <c:pt idx="18">
                  <c:v>2.0288000000000022</c:v>
                </c:pt>
                <c:pt idx="19">
                  <c:v>2.1710000000000012</c:v>
                </c:pt>
                <c:pt idx="20">
                  <c:v>2.3153000000000024</c:v>
                </c:pt>
                <c:pt idx="21">
                  <c:v>2.4615000000000009</c:v>
                </c:pt>
                <c:pt idx="22">
                  <c:v>2.6095000000000024</c:v>
                </c:pt>
                <c:pt idx="23">
                  <c:v>2.7593000000000014</c:v>
                </c:pt>
                <c:pt idx="24">
                  <c:v>2.9107000000000021</c:v>
                </c:pt>
                <c:pt idx="25">
                  <c:v>3.0638000000000023</c:v>
                </c:pt>
                <c:pt idx="26">
                  <c:v>3.2184000000000026</c:v>
                </c:pt>
                <c:pt idx="27">
                  <c:v>3.3745000000000012</c:v>
                </c:pt>
                <c:pt idx="28">
                  <c:v>3.5320000000000018</c:v>
                </c:pt>
                <c:pt idx="29">
                  <c:v>3.6908000000000012</c:v>
                </c:pt>
                <c:pt idx="30">
                  <c:v>3.8510000000000009</c:v>
                </c:pt>
                <c:pt idx="31">
                  <c:v>4.0124000000000013</c:v>
                </c:pt>
                <c:pt idx="32">
                  <c:v>4.1750000000000025</c:v>
                </c:pt>
                <c:pt idx="33">
                  <c:v>4.3388000000000009</c:v>
                </c:pt>
                <c:pt idx="34">
                  <c:v>4.5038000000000018</c:v>
                </c:pt>
                <c:pt idx="35">
                  <c:v>4.6700000000000017</c:v>
                </c:pt>
                <c:pt idx="36">
                  <c:v>4.8373000000000008</c:v>
                </c:pt>
                <c:pt idx="37">
                  <c:v>5.0057000000000009</c:v>
                </c:pt>
                <c:pt idx="38">
                  <c:v>5.1754000000000016</c:v>
                </c:pt>
                <c:pt idx="39">
                  <c:v>5.3462000000000014</c:v>
                </c:pt>
                <c:pt idx="40">
                  <c:v>5.518200000000002</c:v>
                </c:pt>
                <c:pt idx="41">
                  <c:v>5.6915000000000013</c:v>
                </c:pt>
                <c:pt idx="42">
                  <c:v>5.8660000000000014</c:v>
                </c:pt>
                <c:pt idx="43">
                  <c:v>6.0419000000000018</c:v>
                </c:pt>
                <c:pt idx="44">
                  <c:v>6.2193000000000023</c:v>
                </c:pt>
                <c:pt idx="45">
                  <c:v>6.3983000000000025</c:v>
                </c:pt>
                <c:pt idx="46">
                  <c:v>6.5790000000000024</c:v>
                </c:pt>
                <c:pt idx="47">
                  <c:v>6.7614000000000019</c:v>
                </c:pt>
                <c:pt idx="48">
                  <c:v>6.945800000000002</c:v>
                </c:pt>
                <c:pt idx="49">
                  <c:v>7.1321000000000012</c:v>
                </c:pt>
                <c:pt idx="50">
                  <c:v>7.3206000000000024</c:v>
                </c:pt>
                <c:pt idx="51">
                  <c:v>7.5112000000000023</c:v>
                </c:pt>
                <c:pt idx="52">
                  <c:v>7.7037000000000013</c:v>
                </c:pt>
                <c:pt idx="53">
                  <c:v>7.8983000000000025</c:v>
                </c:pt>
                <c:pt idx="54">
                  <c:v>8.0950000000000024</c:v>
                </c:pt>
                <c:pt idx="55">
                  <c:v>8.2939000000000025</c:v>
                </c:pt>
                <c:pt idx="56">
                  <c:v>8.4952000000000023</c:v>
                </c:pt>
                <c:pt idx="57">
                  <c:v>8.6990000000000016</c:v>
                </c:pt>
                <c:pt idx="58">
                  <c:v>8.9053000000000022</c:v>
                </c:pt>
                <c:pt idx="59">
                  <c:v>9.1142000000000021</c:v>
                </c:pt>
                <c:pt idx="60">
                  <c:v>9.3254000000000019</c:v>
                </c:pt>
                <c:pt idx="61">
                  <c:v>9.5390000000000015</c:v>
                </c:pt>
                <c:pt idx="62">
                  <c:v>9.7551000000000023</c:v>
                </c:pt>
                <c:pt idx="63">
                  <c:v>9.9736000000000011</c:v>
                </c:pt>
                <c:pt idx="64">
                  <c:v>10.194300000000002</c:v>
                </c:pt>
                <c:pt idx="65">
                  <c:v>10.417300000000001</c:v>
                </c:pt>
                <c:pt idx="66">
                  <c:v>10.642300000000002</c:v>
                </c:pt>
                <c:pt idx="67">
                  <c:v>10.869100000000001</c:v>
                </c:pt>
                <c:pt idx="68">
                  <c:v>11.097500000000002</c:v>
                </c:pt>
                <c:pt idx="69">
                  <c:v>11.327100000000002</c:v>
                </c:pt>
                <c:pt idx="70">
                  <c:v>11.557600000000001</c:v>
                </c:pt>
                <c:pt idx="71">
                  <c:v>11.788700000000002</c:v>
                </c:pt>
                <c:pt idx="72">
                  <c:v>12.019900000000002</c:v>
                </c:pt>
                <c:pt idx="73">
                  <c:v>12.250600000000002</c:v>
                </c:pt>
                <c:pt idx="74">
                  <c:v>12.480400000000001</c:v>
                </c:pt>
                <c:pt idx="75">
                  <c:v>12.708700000000002</c:v>
                </c:pt>
                <c:pt idx="76">
                  <c:v>12.934900000000003</c:v>
                </c:pt>
                <c:pt idx="77">
                  <c:v>13.158300000000001</c:v>
                </c:pt>
                <c:pt idx="78">
                  <c:v>13.378300000000003</c:v>
                </c:pt>
                <c:pt idx="79">
                  <c:v>13.594100000000001</c:v>
                </c:pt>
                <c:pt idx="80">
                  <c:v>13.805000000000001</c:v>
                </c:pt>
                <c:pt idx="81">
                  <c:v>14.010300000000001</c:v>
                </c:pt>
                <c:pt idx="82">
                  <c:v>14.209100000000001</c:v>
                </c:pt>
                <c:pt idx="83">
                  <c:v>14.400800000000002</c:v>
                </c:pt>
                <c:pt idx="84">
                  <c:v>14.584500000000002</c:v>
                </c:pt>
                <c:pt idx="85">
                  <c:v>14.759500000000003</c:v>
                </c:pt>
                <c:pt idx="86">
                  <c:v>14.925000000000001</c:v>
                </c:pt>
                <c:pt idx="87">
                  <c:v>15.080200000000001</c:v>
                </c:pt>
                <c:pt idx="88">
                  <c:v>15.224500000000003</c:v>
                </c:pt>
                <c:pt idx="89">
                  <c:v>15.357100000000003</c:v>
                </c:pt>
                <c:pt idx="90">
                  <c:v>15.477400000000001</c:v>
                </c:pt>
                <c:pt idx="91">
                  <c:v>15.584800000000001</c:v>
                </c:pt>
                <c:pt idx="92">
                  <c:v>15.678600000000001</c:v>
                </c:pt>
                <c:pt idx="93">
                  <c:v>15.758300000000002</c:v>
                </c:pt>
                <c:pt idx="94">
                  <c:v>15.823400000000001</c:v>
                </c:pt>
                <c:pt idx="95">
                  <c:v>15.873600000000001</c:v>
                </c:pt>
                <c:pt idx="96">
                  <c:v>15.908500000000002</c:v>
                </c:pt>
                <c:pt idx="97">
                  <c:v>15.927900000000001</c:v>
                </c:pt>
                <c:pt idx="98">
                  <c:v>15.931400000000002</c:v>
                </c:pt>
                <c:pt idx="99">
                  <c:v>15.918800000000001</c:v>
                </c:pt>
                <c:pt idx="100">
                  <c:v>15.890000000000002</c:v>
                </c:pt>
                <c:pt idx="101">
                  <c:v>15.844900000000003</c:v>
                </c:pt>
                <c:pt idx="102">
                  <c:v>15.783400000000002</c:v>
                </c:pt>
                <c:pt idx="103">
                  <c:v>15.705600000000002</c:v>
                </c:pt>
                <c:pt idx="104">
                  <c:v>15.611600000000003</c:v>
                </c:pt>
                <c:pt idx="105">
                  <c:v>15.501700000000001</c:v>
                </c:pt>
                <c:pt idx="106">
                  <c:v>15.376200000000001</c:v>
                </c:pt>
                <c:pt idx="107">
                  <c:v>15.235800000000001</c:v>
                </c:pt>
                <c:pt idx="108">
                  <c:v>15.080700000000002</c:v>
                </c:pt>
                <c:pt idx="109">
                  <c:v>14.911300000000001</c:v>
                </c:pt>
                <c:pt idx="110">
                  <c:v>14.728000000000002</c:v>
                </c:pt>
                <c:pt idx="111">
                  <c:v>14.531200000000002</c:v>
                </c:pt>
                <c:pt idx="112">
                  <c:v>14.321300000000001</c:v>
                </c:pt>
                <c:pt idx="113">
                  <c:v>14.098800000000001</c:v>
                </c:pt>
                <c:pt idx="114">
                  <c:v>13.864300000000002</c:v>
                </c:pt>
                <c:pt idx="115">
                  <c:v>13.618200000000002</c:v>
                </c:pt>
                <c:pt idx="116">
                  <c:v>13.361000000000001</c:v>
                </c:pt>
                <c:pt idx="117">
                  <c:v>13.093300000000003</c:v>
                </c:pt>
                <c:pt idx="118">
                  <c:v>12.815600000000002</c:v>
                </c:pt>
                <c:pt idx="119">
                  <c:v>12.528500000000001</c:v>
                </c:pt>
                <c:pt idx="120">
                  <c:v>12.232500000000002</c:v>
                </c:pt>
                <c:pt idx="121">
                  <c:v>11.928300000000002</c:v>
                </c:pt>
                <c:pt idx="122">
                  <c:v>11.616200000000003</c:v>
                </c:pt>
                <c:pt idx="123">
                  <c:v>11.297000000000001</c:v>
                </c:pt>
                <c:pt idx="124">
                  <c:v>10.971200000000001</c:v>
                </c:pt>
                <c:pt idx="125">
                  <c:v>10.639300000000002</c:v>
                </c:pt>
                <c:pt idx="126">
                  <c:v>10.301900000000002</c:v>
                </c:pt>
                <c:pt idx="127">
                  <c:v>9.959500000000002</c:v>
                </c:pt>
                <c:pt idx="128">
                  <c:v>9.612700000000002</c:v>
                </c:pt>
                <c:pt idx="129">
                  <c:v>9.2619000000000025</c:v>
                </c:pt>
                <c:pt idx="130">
                  <c:v>8.9077000000000019</c:v>
                </c:pt>
                <c:pt idx="131">
                  <c:v>8.5506000000000011</c:v>
                </c:pt>
                <c:pt idx="132">
                  <c:v>8.1910000000000025</c:v>
                </c:pt>
                <c:pt idx="133">
                  <c:v>7.8295000000000012</c:v>
                </c:pt>
                <c:pt idx="134">
                  <c:v>7.4666000000000015</c:v>
                </c:pt>
                <c:pt idx="135">
                  <c:v>7.1026000000000025</c:v>
                </c:pt>
                <c:pt idx="136">
                  <c:v>6.7381000000000011</c:v>
                </c:pt>
                <c:pt idx="137">
                  <c:v>6.3735000000000017</c:v>
                </c:pt>
                <c:pt idx="138">
                  <c:v>6.0093000000000014</c:v>
                </c:pt>
                <c:pt idx="139">
                  <c:v>5.6458000000000013</c:v>
                </c:pt>
                <c:pt idx="140">
                  <c:v>5.2834000000000021</c:v>
                </c:pt>
                <c:pt idx="141">
                  <c:v>4.922600000000001</c:v>
                </c:pt>
                <c:pt idx="142">
                  <c:v>4.5637000000000025</c:v>
                </c:pt>
                <c:pt idx="143">
                  <c:v>4.2071000000000023</c:v>
                </c:pt>
                <c:pt idx="144">
                  <c:v>3.8532000000000011</c:v>
                </c:pt>
                <c:pt idx="145">
                  <c:v>3.5024000000000015</c:v>
                </c:pt>
                <c:pt idx="146">
                  <c:v>3.1549000000000014</c:v>
                </c:pt>
                <c:pt idx="147">
                  <c:v>2.8111000000000015</c:v>
                </c:pt>
                <c:pt idx="148">
                  <c:v>2.4721000000000011</c:v>
                </c:pt>
                <c:pt idx="149">
                  <c:v>2.1386000000000021</c:v>
                </c:pt>
                <c:pt idx="150">
                  <c:v>1.8108000000000004</c:v>
                </c:pt>
                <c:pt idx="151">
                  <c:v>1.488900000000001</c:v>
                </c:pt>
                <c:pt idx="152">
                  <c:v>1.1730000000000018</c:v>
                </c:pt>
                <c:pt idx="153">
                  <c:v>0.86340000000000217</c:v>
                </c:pt>
                <c:pt idx="154">
                  <c:v>0.56030000000000157</c:v>
                </c:pt>
                <c:pt idx="155">
                  <c:v>0.26380000000000337</c:v>
                </c:pt>
                <c:pt idx="156">
                  <c:v>-2.5900000000000034E-2</c:v>
                </c:pt>
                <c:pt idx="157">
                  <c:v>-0.30859999999999843</c:v>
                </c:pt>
                <c:pt idx="158">
                  <c:v>-0.58429999999999893</c:v>
                </c:pt>
                <c:pt idx="159">
                  <c:v>-0.85289999999999822</c:v>
                </c:pt>
                <c:pt idx="160">
                  <c:v>-1.114099999999997</c:v>
                </c:pt>
                <c:pt idx="161">
                  <c:v>-1.367799999999999</c:v>
                </c:pt>
                <c:pt idx="162">
                  <c:v>-1.6138999999999974</c:v>
                </c:pt>
                <c:pt idx="163">
                  <c:v>-1.8521999999999998</c:v>
                </c:pt>
                <c:pt idx="164">
                  <c:v>-2.0825999999999993</c:v>
                </c:pt>
                <c:pt idx="165">
                  <c:v>-2.3049999999999997</c:v>
                </c:pt>
                <c:pt idx="166">
                  <c:v>-2.5191999999999979</c:v>
                </c:pt>
                <c:pt idx="167">
                  <c:v>-2.7251999999999974</c:v>
                </c:pt>
                <c:pt idx="168">
                  <c:v>-2.9227999999999987</c:v>
                </c:pt>
                <c:pt idx="169">
                  <c:v>-3.1119999999999983</c:v>
                </c:pt>
                <c:pt idx="170">
                  <c:v>-3.2927</c:v>
                </c:pt>
                <c:pt idx="171">
                  <c:v>-3.4647999999999968</c:v>
                </c:pt>
                <c:pt idx="172">
                  <c:v>-3.6281999999999996</c:v>
                </c:pt>
                <c:pt idx="173">
                  <c:v>-3.7829999999999977</c:v>
                </c:pt>
                <c:pt idx="174">
                  <c:v>-3.9289999999999985</c:v>
                </c:pt>
                <c:pt idx="175">
                  <c:v>-4.0662999999999982</c:v>
                </c:pt>
                <c:pt idx="176">
                  <c:v>-4.1946999999999974</c:v>
                </c:pt>
                <c:pt idx="177">
                  <c:v>-4.3143999999999991</c:v>
                </c:pt>
                <c:pt idx="178">
                  <c:v>-4.4251999999999967</c:v>
                </c:pt>
                <c:pt idx="179">
                  <c:v>-4.527199999999997</c:v>
                </c:pt>
                <c:pt idx="180">
                  <c:v>-4.6204000000000001</c:v>
                </c:pt>
                <c:pt idx="181">
                  <c:v>-4.7047999999999988</c:v>
                </c:pt>
                <c:pt idx="182">
                  <c:v>-4.7803999999999967</c:v>
                </c:pt>
                <c:pt idx="183">
                  <c:v>-4.8472999999999971</c:v>
                </c:pt>
                <c:pt idx="184">
                  <c:v>-4.9055</c:v>
                </c:pt>
                <c:pt idx="185">
                  <c:v>-4.9549999999999983</c:v>
                </c:pt>
                <c:pt idx="186">
                  <c:v>-4.9958999999999989</c:v>
                </c:pt>
                <c:pt idx="187">
                  <c:v>-5.0278999999999989</c:v>
                </c:pt>
                <c:pt idx="188">
                  <c:v>-5.0505999999999993</c:v>
                </c:pt>
                <c:pt idx="189">
                  <c:v>-5.0641999999999996</c:v>
                </c:pt>
                <c:pt idx="190">
                  <c:v>-5.0687999999999995</c:v>
                </c:pt>
                <c:pt idx="191">
                  <c:v>-5.0645999999999987</c:v>
                </c:pt>
                <c:pt idx="192">
                  <c:v>-5.0516999999999967</c:v>
                </c:pt>
                <c:pt idx="193">
                  <c:v>-5.0302999999999969</c:v>
                </c:pt>
                <c:pt idx="194">
                  <c:v>-5.0005999999999986</c:v>
                </c:pt>
                <c:pt idx="195">
                  <c:v>-4.9625999999999983</c:v>
                </c:pt>
                <c:pt idx="196">
                  <c:v>-4.9166999999999987</c:v>
                </c:pt>
                <c:pt idx="197">
                  <c:v>-4.8629999999999995</c:v>
                </c:pt>
                <c:pt idx="198">
                  <c:v>-4.8016999999999967</c:v>
                </c:pt>
                <c:pt idx="199">
                  <c:v>-4.7328999999999972</c:v>
                </c:pt>
                <c:pt idx="200">
                  <c:v>-4.6568999999999967</c:v>
                </c:pt>
                <c:pt idx="201">
                  <c:v>-4.5738999999999983</c:v>
                </c:pt>
                <c:pt idx="202">
                  <c:v>-4.4839999999999982</c:v>
                </c:pt>
                <c:pt idx="203">
                  <c:v>-4.3874999999999993</c:v>
                </c:pt>
                <c:pt idx="204">
                  <c:v>-4.2846999999999973</c:v>
                </c:pt>
                <c:pt idx="205">
                  <c:v>-4.1755999999999993</c:v>
                </c:pt>
                <c:pt idx="206">
                  <c:v>-4.0605999999999973</c:v>
                </c:pt>
                <c:pt idx="207">
                  <c:v>-3.939899999999998</c:v>
                </c:pt>
                <c:pt idx="208">
                  <c:v>-3.8135999999999974</c:v>
                </c:pt>
                <c:pt idx="209">
                  <c:v>-3.6820999999999984</c:v>
                </c:pt>
                <c:pt idx="210">
                  <c:v>-3.5455999999999968</c:v>
                </c:pt>
                <c:pt idx="211">
                  <c:v>-3.4042999999999992</c:v>
                </c:pt>
                <c:pt idx="212">
                  <c:v>-3.258499999999998</c:v>
                </c:pt>
                <c:pt idx="213">
                  <c:v>-3.1083999999999996</c:v>
                </c:pt>
                <c:pt idx="214">
                  <c:v>-2.9542999999999999</c:v>
                </c:pt>
                <c:pt idx="215">
                  <c:v>-2.7963999999999984</c:v>
                </c:pt>
                <c:pt idx="216">
                  <c:v>-2.634999999999998</c:v>
                </c:pt>
                <c:pt idx="217">
                  <c:v>-2.4703999999999979</c:v>
                </c:pt>
                <c:pt idx="218">
                  <c:v>-2.3028999999999975</c:v>
                </c:pt>
                <c:pt idx="219">
                  <c:v>-2.1326000000000001</c:v>
                </c:pt>
                <c:pt idx="220">
                  <c:v>-1.9599999999999973</c:v>
                </c:pt>
                <c:pt idx="221">
                  <c:v>-1.7850999999999999</c:v>
                </c:pt>
                <c:pt idx="222">
                  <c:v>-1.6083999999999996</c:v>
                </c:pt>
                <c:pt idx="223">
                  <c:v>-1.4300999999999995</c:v>
                </c:pt>
                <c:pt idx="224">
                  <c:v>-1.2504999999999988</c:v>
                </c:pt>
                <c:pt idx="225">
                  <c:v>-1.069899999999997</c:v>
                </c:pt>
                <c:pt idx="226">
                  <c:v>-0.88839999999999719</c:v>
                </c:pt>
                <c:pt idx="227">
                  <c:v>-0.70649999999999835</c:v>
                </c:pt>
                <c:pt idx="228">
                  <c:v>-0.52439999999999998</c:v>
                </c:pt>
                <c:pt idx="229">
                  <c:v>-0.34229999999999805</c:v>
                </c:pt>
                <c:pt idx="230">
                  <c:v>-0.16049999999999898</c:v>
                </c:pt>
                <c:pt idx="231">
                  <c:v>2.0600000000001728E-2</c:v>
                </c:pt>
                <c:pt idx="232">
                  <c:v>0.20090000000000074</c:v>
                </c:pt>
                <c:pt idx="233">
                  <c:v>0.38000000000000256</c:v>
                </c:pt>
                <c:pt idx="234">
                  <c:v>0.5578000000000003</c:v>
                </c:pt>
                <c:pt idx="235">
                  <c:v>0.73380000000000223</c:v>
                </c:pt>
                <c:pt idx="236">
                  <c:v>0.90800000000000125</c:v>
                </c:pt>
                <c:pt idx="237">
                  <c:v>1.0800000000000018</c:v>
                </c:pt>
                <c:pt idx="238">
                  <c:v>1.2496000000000009</c:v>
                </c:pt>
                <c:pt idx="239">
                  <c:v>1.4165000000000028</c:v>
                </c:pt>
                <c:pt idx="240">
                  <c:v>1.5805000000000007</c:v>
                </c:pt>
                <c:pt idx="241">
                  <c:v>1.7414000000000023</c:v>
                </c:pt>
                <c:pt idx="242">
                  <c:v>1.8990000000000009</c:v>
                </c:pt>
                <c:pt idx="243">
                  <c:v>2.0530000000000008</c:v>
                </c:pt>
                <c:pt idx="244">
                  <c:v>2.2032000000000025</c:v>
                </c:pt>
                <c:pt idx="245">
                  <c:v>2.349400000000001</c:v>
                </c:pt>
                <c:pt idx="246">
                  <c:v>2.4914000000000023</c:v>
                </c:pt>
                <c:pt idx="247">
                  <c:v>2.6291000000000011</c:v>
                </c:pt>
                <c:pt idx="248">
                  <c:v>2.7622000000000018</c:v>
                </c:pt>
                <c:pt idx="249">
                  <c:v>2.8906000000000009</c:v>
                </c:pt>
                <c:pt idx="250">
                  <c:v>3.0141000000000009</c:v>
                </c:pt>
                <c:pt idx="251">
                  <c:v>3.1325000000000021</c:v>
                </c:pt>
                <c:pt idx="252">
                  <c:v>3.2458000000000009</c:v>
                </c:pt>
                <c:pt idx="253">
                  <c:v>3.3538000000000014</c:v>
                </c:pt>
                <c:pt idx="254">
                  <c:v>3.4563000000000024</c:v>
                </c:pt>
                <c:pt idx="255">
                  <c:v>3.5532000000000021</c:v>
                </c:pt>
                <c:pt idx="256">
                  <c:v>3.6445000000000025</c:v>
                </c:pt>
                <c:pt idx="257">
                  <c:v>3.7300000000000022</c:v>
                </c:pt>
                <c:pt idx="258">
                  <c:v>3.8097000000000012</c:v>
                </c:pt>
                <c:pt idx="259">
                  <c:v>3.8834000000000017</c:v>
                </c:pt>
                <c:pt idx="260">
                  <c:v>3.9512000000000018</c:v>
                </c:pt>
                <c:pt idx="261">
                  <c:v>4.0130000000000017</c:v>
                </c:pt>
                <c:pt idx="262">
                  <c:v>4.0686000000000018</c:v>
                </c:pt>
                <c:pt idx="263">
                  <c:v>4.1182000000000016</c:v>
                </c:pt>
                <c:pt idx="264">
                  <c:v>4.1616000000000017</c:v>
                </c:pt>
                <c:pt idx="265">
                  <c:v>4.1990000000000016</c:v>
                </c:pt>
                <c:pt idx="266">
                  <c:v>4.2302000000000017</c:v>
                </c:pt>
                <c:pt idx="267">
                  <c:v>4.2553000000000019</c:v>
                </c:pt>
                <c:pt idx="268">
                  <c:v>4.274300000000002</c:v>
                </c:pt>
                <c:pt idx="269">
                  <c:v>4.2872000000000021</c:v>
                </c:pt>
                <c:pt idx="270">
                  <c:v>4.2942000000000018</c:v>
                </c:pt>
                <c:pt idx="271">
                  <c:v>4.2952000000000012</c:v>
                </c:pt>
                <c:pt idx="272">
                  <c:v>4.290300000000002</c:v>
                </c:pt>
                <c:pt idx="273">
                  <c:v>4.2797000000000018</c:v>
                </c:pt>
                <c:pt idx="274">
                  <c:v>4.263300000000001</c:v>
                </c:pt>
                <c:pt idx="275">
                  <c:v>4.2413000000000025</c:v>
                </c:pt>
                <c:pt idx="276">
                  <c:v>4.2138000000000009</c:v>
                </c:pt>
                <c:pt idx="277">
                  <c:v>4.1810000000000009</c:v>
                </c:pt>
                <c:pt idx="278">
                  <c:v>4.1429000000000009</c:v>
                </c:pt>
                <c:pt idx="279">
                  <c:v>4.0996000000000024</c:v>
                </c:pt>
                <c:pt idx="280">
                  <c:v>4.051400000000001</c:v>
                </c:pt>
                <c:pt idx="281">
                  <c:v>3.9983000000000022</c:v>
                </c:pt>
                <c:pt idx="282">
                  <c:v>3.9405000000000019</c:v>
                </c:pt>
                <c:pt idx="283">
                  <c:v>3.8783000000000012</c:v>
                </c:pt>
                <c:pt idx="284">
                  <c:v>3.8117000000000019</c:v>
                </c:pt>
                <c:pt idx="285">
                  <c:v>3.7409000000000017</c:v>
                </c:pt>
                <c:pt idx="286">
                  <c:v>3.6661000000000019</c:v>
                </c:pt>
                <c:pt idx="287">
                  <c:v>3.5876000000000019</c:v>
                </c:pt>
                <c:pt idx="288">
                  <c:v>3.5055000000000014</c:v>
                </c:pt>
                <c:pt idx="289">
                  <c:v>3.4199000000000019</c:v>
                </c:pt>
                <c:pt idx="290">
                  <c:v>3.3312000000000008</c:v>
                </c:pt>
                <c:pt idx="291">
                  <c:v>3.2395000000000014</c:v>
                </c:pt>
                <c:pt idx="292">
                  <c:v>3.1449000000000016</c:v>
                </c:pt>
                <c:pt idx="293">
                  <c:v>3.0479000000000021</c:v>
                </c:pt>
                <c:pt idx="294">
                  <c:v>2.948500000000001</c:v>
                </c:pt>
                <c:pt idx="295">
                  <c:v>2.8469000000000015</c:v>
                </c:pt>
                <c:pt idx="296">
                  <c:v>2.7434000000000012</c:v>
                </c:pt>
                <c:pt idx="297">
                  <c:v>2.6382000000000012</c:v>
                </c:pt>
                <c:pt idx="298">
                  <c:v>2.531600000000001</c:v>
                </c:pt>
                <c:pt idx="299">
                  <c:v>2.4236000000000022</c:v>
                </c:pt>
                <c:pt idx="300">
                  <c:v>2.314700000000002</c:v>
                </c:pt>
                <c:pt idx="301">
                  <c:v>2.2049000000000021</c:v>
                </c:pt>
                <c:pt idx="302">
                  <c:v>2.0945000000000018</c:v>
                </c:pt>
                <c:pt idx="303">
                  <c:v>1.9837000000000025</c:v>
                </c:pt>
                <c:pt idx="304">
                  <c:v>1.8727000000000018</c:v>
                </c:pt>
                <c:pt idx="305">
                  <c:v>1.7617000000000012</c:v>
                </c:pt>
                <c:pt idx="306">
                  <c:v>1.6510000000000034</c:v>
                </c:pt>
                <c:pt idx="307">
                  <c:v>1.5407000000000011</c:v>
                </c:pt>
                <c:pt idx="308">
                  <c:v>1.4311000000000007</c:v>
                </c:pt>
                <c:pt idx="309">
                  <c:v>1.322300000000002</c:v>
                </c:pt>
                <c:pt idx="310">
                  <c:v>1.214500000000001</c:v>
                </c:pt>
                <c:pt idx="311">
                  <c:v>1.1079000000000008</c:v>
                </c:pt>
                <c:pt idx="312">
                  <c:v>1.0028000000000006</c:v>
                </c:pt>
                <c:pt idx="313">
                  <c:v>0.89920000000000044</c:v>
                </c:pt>
                <c:pt idx="314">
                  <c:v>0.79730000000000345</c:v>
                </c:pt>
                <c:pt idx="315">
                  <c:v>0.69730000000000203</c:v>
                </c:pt>
                <c:pt idx="316">
                  <c:v>0.59950000000000259</c:v>
                </c:pt>
                <c:pt idx="317">
                  <c:v>0.5038000000000018</c:v>
                </c:pt>
                <c:pt idx="318">
                  <c:v>0.41050000000000253</c:v>
                </c:pt>
                <c:pt idx="319">
                  <c:v>0.31970000000000098</c:v>
                </c:pt>
                <c:pt idx="320">
                  <c:v>0.23160000000000025</c:v>
                </c:pt>
                <c:pt idx="321">
                  <c:v>0.1463000000000001</c:v>
                </c:pt>
                <c:pt idx="322">
                  <c:v>6.390000000000029E-2</c:v>
                </c:pt>
                <c:pt idx="323">
                  <c:v>-1.5499999999999403E-2</c:v>
                </c:pt>
                <c:pt idx="324">
                  <c:v>-9.1699999999999449E-2</c:v>
                </c:pt>
                <c:pt idx="325">
                  <c:v>-0.16469999999999985</c:v>
                </c:pt>
                <c:pt idx="326">
                  <c:v>-0.23429999999999751</c:v>
                </c:pt>
                <c:pt idx="327">
                  <c:v>-0.30039999999999978</c:v>
                </c:pt>
                <c:pt idx="328">
                  <c:v>-0.36299999999999955</c:v>
                </c:pt>
                <c:pt idx="329">
                  <c:v>-0.42199999999999704</c:v>
                </c:pt>
                <c:pt idx="330">
                  <c:v>-0.47729999999999961</c:v>
                </c:pt>
                <c:pt idx="331">
                  <c:v>-0.52869999999999706</c:v>
                </c:pt>
                <c:pt idx="332">
                  <c:v>-0.57629999999999981</c:v>
                </c:pt>
                <c:pt idx="333">
                  <c:v>-0.61999999999999744</c:v>
                </c:pt>
                <c:pt idx="334">
                  <c:v>-0.65959999999999752</c:v>
                </c:pt>
                <c:pt idx="335">
                  <c:v>-0.69519999999999982</c:v>
                </c:pt>
                <c:pt idx="336">
                  <c:v>-0.72659999999999769</c:v>
                </c:pt>
                <c:pt idx="337">
                  <c:v>-0.75389999999999802</c:v>
                </c:pt>
                <c:pt idx="338">
                  <c:v>-0.7768999999999977</c:v>
                </c:pt>
                <c:pt idx="339">
                  <c:v>-0.79559999999999675</c:v>
                </c:pt>
                <c:pt idx="340">
                  <c:v>-0.80999999999999872</c:v>
                </c:pt>
                <c:pt idx="341">
                  <c:v>-0.81989999999999696</c:v>
                </c:pt>
                <c:pt idx="342">
                  <c:v>-0.82549999999999812</c:v>
                </c:pt>
                <c:pt idx="343">
                  <c:v>-0.82649999999999935</c:v>
                </c:pt>
                <c:pt idx="344">
                  <c:v>-0.82299999999999685</c:v>
                </c:pt>
                <c:pt idx="345">
                  <c:v>-0.81489999999999796</c:v>
                </c:pt>
                <c:pt idx="346">
                  <c:v>-0.80219999999999914</c:v>
                </c:pt>
                <c:pt idx="347">
                  <c:v>-0.78479999999999706</c:v>
                </c:pt>
                <c:pt idx="348">
                  <c:v>-0.76259999999999906</c:v>
                </c:pt>
                <c:pt idx="349">
                  <c:v>-0.73559999999999803</c:v>
                </c:pt>
                <c:pt idx="350">
                  <c:v>-0.70349999999999824</c:v>
                </c:pt>
                <c:pt idx="351">
                  <c:v>-0.66639999999999944</c:v>
                </c:pt>
                <c:pt idx="352">
                  <c:v>-0.62399999999999878</c:v>
                </c:pt>
                <c:pt idx="353">
                  <c:v>-0.57629999999999981</c:v>
                </c:pt>
                <c:pt idx="354">
                  <c:v>-0.52319999999999922</c:v>
                </c:pt>
                <c:pt idx="355">
                  <c:v>-0.46459999999999724</c:v>
                </c:pt>
                <c:pt idx="356">
                  <c:v>-0.40029999999999788</c:v>
                </c:pt>
                <c:pt idx="357">
                  <c:v>-0.33039999999999736</c:v>
                </c:pt>
                <c:pt idx="358">
                  <c:v>-0.2546999999999997</c:v>
                </c:pt>
                <c:pt idx="359">
                  <c:v>-0.17429999999999879</c:v>
                </c:pt>
                <c:pt idx="360">
                  <c:v>-8.9399999999997704E-2</c:v>
                </c:pt>
              </c:numCache>
            </c:numRef>
          </c:yVal>
          <c:smooth val="0"/>
        </c:ser>
        <c:ser>
          <c:idx val="1"/>
          <c:order val="1"/>
          <c:tx>
            <c:strRef>
              <c:f>Sheet3!$J$1</c:f>
              <c:strCache>
                <c:ptCount val="1"/>
                <c:pt idx="0">
                  <c:v>DIHED</c:v>
                </c:pt>
              </c:strCache>
            </c:strRef>
          </c:tx>
          <c:spPr>
            <a:ln w="19050" cap="rnd">
              <a:solidFill>
                <a:schemeClr val="accent2"/>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Sheet3!$J$2:$J$362</c:f>
              <c:numCache>
                <c:formatCode>General</c:formatCode>
                <c:ptCount val="361"/>
                <c:pt idx="0">
                  <c:v>0</c:v>
                </c:pt>
                <c:pt idx="1">
                  <c:v>0</c:v>
                </c:pt>
                <c:pt idx="2">
                  <c:v>1.9000000000026773E-3</c:v>
                </c:pt>
                <c:pt idx="3">
                  <c:v>7.8000000000031378E-3</c:v>
                </c:pt>
                <c:pt idx="4">
                  <c:v>1.7600000000001614E-2</c:v>
                </c:pt>
                <c:pt idx="5">
                  <c:v>3.130000000000166E-2</c:v>
                </c:pt>
                <c:pt idx="6">
                  <c:v>4.8900000000003274E-2</c:v>
                </c:pt>
                <c:pt idx="7">
                  <c:v>7.0500000000002672E-2</c:v>
                </c:pt>
                <c:pt idx="8">
                  <c:v>9.5900000000000318E-2</c:v>
                </c:pt>
                <c:pt idx="9">
                  <c:v>0.12520000000000309</c:v>
                </c:pt>
                <c:pt idx="10">
                  <c:v>0.15850000000000009</c:v>
                </c:pt>
                <c:pt idx="11">
                  <c:v>0.19560000000000244</c:v>
                </c:pt>
                <c:pt idx="12">
                  <c:v>0.23650000000000304</c:v>
                </c:pt>
                <c:pt idx="13">
                  <c:v>0.28140000000000143</c:v>
                </c:pt>
                <c:pt idx="14">
                  <c:v>0.33010000000000161</c:v>
                </c:pt>
                <c:pt idx="15">
                  <c:v>0.38260000000000005</c:v>
                </c:pt>
                <c:pt idx="16">
                  <c:v>0.43890000000000029</c:v>
                </c:pt>
                <c:pt idx="17">
                  <c:v>0.49900000000000233</c:v>
                </c:pt>
                <c:pt idx="18">
                  <c:v>0.56290000000000262</c:v>
                </c:pt>
                <c:pt idx="19">
                  <c:v>0.63060000000000116</c:v>
                </c:pt>
                <c:pt idx="20">
                  <c:v>0.70190000000000197</c:v>
                </c:pt>
                <c:pt idx="21">
                  <c:v>0.77700000000000102</c:v>
                </c:pt>
                <c:pt idx="22">
                  <c:v>0.85580000000000211</c:v>
                </c:pt>
                <c:pt idx="23">
                  <c:v>0.93810000000000215</c:v>
                </c:pt>
                <c:pt idx="24">
                  <c:v>1.0241000000000007</c:v>
                </c:pt>
                <c:pt idx="25">
                  <c:v>1.1136000000000017</c:v>
                </c:pt>
                <c:pt idx="26">
                  <c:v>1.2066000000000017</c:v>
                </c:pt>
                <c:pt idx="27">
                  <c:v>1.3030000000000008</c:v>
                </c:pt>
                <c:pt idx="28">
                  <c:v>1.4028000000000027</c:v>
                </c:pt>
                <c:pt idx="29">
                  <c:v>1.5060000000000002</c:v>
                </c:pt>
                <c:pt idx="30">
                  <c:v>1.6125000000000007</c:v>
                </c:pt>
                <c:pt idx="31">
                  <c:v>1.7221000000000011</c:v>
                </c:pt>
                <c:pt idx="32">
                  <c:v>1.8349000000000011</c:v>
                </c:pt>
                <c:pt idx="33">
                  <c:v>1.950800000000001</c:v>
                </c:pt>
                <c:pt idx="34">
                  <c:v>2.0696000000000012</c:v>
                </c:pt>
                <c:pt idx="35">
                  <c:v>2.1913000000000018</c:v>
                </c:pt>
                <c:pt idx="36">
                  <c:v>2.315800000000003</c:v>
                </c:pt>
                <c:pt idx="37">
                  <c:v>2.4430000000000014</c:v>
                </c:pt>
                <c:pt idx="38">
                  <c:v>2.5728000000000009</c:v>
                </c:pt>
                <c:pt idx="39">
                  <c:v>2.7051000000000016</c:v>
                </c:pt>
                <c:pt idx="40">
                  <c:v>2.8398000000000003</c:v>
                </c:pt>
                <c:pt idx="41">
                  <c:v>2.976700000000001</c:v>
                </c:pt>
                <c:pt idx="42">
                  <c:v>3.1158000000000001</c:v>
                </c:pt>
                <c:pt idx="43">
                  <c:v>3.2568000000000019</c:v>
                </c:pt>
                <c:pt idx="44">
                  <c:v>3.3997000000000028</c:v>
                </c:pt>
                <c:pt idx="45">
                  <c:v>3.5443000000000033</c:v>
                </c:pt>
                <c:pt idx="46">
                  <c:v>3.6905000000000001</c:v>
                </c:pt>
                <c:pt idx="47">
                  <c:v>3.8381000000000007</c:v>
                </c:pt>
                <c:pt idx="48">
                  <c:v>3.9869000000000021</c:v>
                </c:pt>
                <c:pt idx="49">
                  <c:v>4.1369000000000007</c:v>
                </c:pt>
                <c:pt idx="50">
                  <c:v>4.2878000000000007</c:v>
                </c:pt>
                <c:pt idx="51">
                  <c:v>4.4394000000000027</c:v>
                </c:pt>
                <c:pt idx="52">
                  <c:v>4.5916000000000032</c:v>
                </c:pt>
                <c:pt idx="53">
                  <c:v>4.7442000000000029</c:v>
                </c:pt>
                <c:pt idx="54">
                  <c:v>4.8971000000000018</c:v>
                </c:pt>
                <c:pt idx="55">
                  <c:v>5.0499000000000009</c:v>
                </c:pt>
                <c:pt idx="56">
                  <c:v>5.2026000000000003</c:v>
                </c:pt>
                <c:pt idx="57">
                  <c:v>5.3549000000000007</c:v>
                </c:pt>
                <c:pt idx="58">
                  <c:v>5.5067000000000021</c:v>
                </c:pt>
                <c:pt idx="59">
                  <c:v>5.6576000000000022</c:v>
                </c:pt>
                <c:pt idx="60">
                  <c:v>5.8076000000000008</c:v>
                </c:pt>
                <c:pt idx="61">
                  <c:v>5.9564000000000021</c:v>
                </c:pt>
                <c:pt idx="62">
                  <c:v>6.103900000000003</c:v>
                </c:pt>
                <c:pt idx="63">
                  <c:v>6.2497000000000007</c:v>
                </c:pt>
                <c:pt idx="64">
                  <c:v>6.3937000000000026</c:v>
                </c:pt>
                <c:pt idx="65">
                  <c:v>6.5357000000000021</c:v>
                </c:pt>
                <c:pt idx="66">
                  <c:v>6.6755000000000031</c:v>
                </c:pt>
                <c:pt idx="67">
                  <c:v>6.8128000000000029</c:v>
                </c:pt>
                <c:pt idx="68">
                  <c:v>6.9474000000000018</c:v>
                </c:pt>
                <c:pt idx="69">
                  <c:v>7.0792000000000002</c:v>
                </c:pt>
                <c:pt idx="70">
                  <c:v>7.2079000000000022</c:v>
                </c:pt>
                <c:pt idx="71">
                  <c:v>7.333400000000001</c:v>
                </c:pt>
                <c:pt idx="72">
                  <c:v>7.4553000000000011</c:v>
                </c:pt>
                <c:pt idx="73">
                  <c:v>7.5736000000000026</c:v>
                </c:pt>
                <c:pt idx="74">
                  <c:v>7.6879000000000026</c:v>
                </c:pt>
                <c:pt idx="75">
                  <c:v>7.7982000000000014</c:v>
                </c:pt>
                <c:pt idx="76">
                  <c:v>7.9043000000000028</c:v>
                </c:pt>
                <c:pt idx="77">
                  <c:v>8.0059000000000005</c:v>
                </c:pt>
                <c:pt idx="78">
                  <c:v>8.102800000000002</c:v>
                </c:pt>
                <c:pt idx="79">
                  <c:v>8.1949000000000005</c:v>
                </c:pt>
                <c:pt idx="80">
                  <c:v>8.2821000000000033</c:v>
                </c:pt>
                <c:pt idx="81">
                  <c:v>8.3641000000000005</c:v>
                </c:pt>
                <c:pt idx="82">
                  <c:v>8.440800000000003</c:v>
                </c:pt>
                <c:pt idx="83">
                  <c:v>8.5121000000000002</c:v>
                </c:pt>
                <c:pt idx="84">
                  <c:v>8.5778000000000034</c:v>
                </c:pt>
                <c:pt idx="85">
                  <c:v>8.6378000000000021</c:v>
                </c:pt>
                <c:pt idx="86">
                  <c:v>8.6919000000000004</c:v>
                </c:pt>
                <c:pt idx="87">
                  <c:v>8.740000000000002</c:v>
                </c:pt>
                <c:pt idx="88">
                  <c:v>8.7821000000000033</c:v>
                </c:pt>
                <c:pt idx="89">
                  <c:v>8.8180000000000014</c:v>
                </c:pt>
                <c:pt idx="90">
                  <c:v>8.8477000000000032</c:v>
                </c:pt>
                <c:pt idx="91">
                  <c:v>8.8710000000000022</c:v>
                </c:pt>
                <c:pt idx="92">
                  <c:v>8.8878000000000021</c:v>
                </c:pt>
                <c:pt idx="93">
                  <c:v>8.8982000000000028</c:v>
                </c:pt>
                <c:pt idx="94">
                  <c:v>8.9021000000000008</c:v>
                </c:pt>
                <c:pt idx="95">
                  <c:v>8.8993000000000002</c:v>
                </c:pt>
                <c:pt idx="96">
                  <c:v>8.89</c:v>
                </c:pt>
                <c:pt idx="97">
                  <c:v>8.8740000000000023</c:v>
                </c:pt>
                <c:pt idx="98">
                  <c:v>8.8514000000000017</c:v>
                </c:pt>
                <c:pt idx="99">
                  <c:v>8.8222000000000023</c:v>
                </c:pt>
                <c:pt idx="100">
                  <c:v>8.7863000000000007</c:v>
                </c:pt>
                <c:pt idx="101">
                  <c:v>8.7438000000000002</c:v>
                </c:pt>
                <c:pt idx="102">
                  <c:v>8.694700000000001</c:v>
                </c:pt>
                <c:pt idx="103">
                  <c:v>8.6391000000000027</c:v>
                </c:pt>
                <c:pt idx="104">
                  <c:v>8.5770000000000017</c:v>
                </c:pt>
                <c:pt idx="105">
                  <c:v>8.5085000000000015</c:v>
                </c:pt>
                <c:pt idx="106">
                  <c:v>8.433600000000002</c:v>
                </c:pt>
                <c:pt idx="107">
                  <c:v>8.3525000000000027</c:v>
                </c:pt>
                <c:pt idx="108">
                  <c:v>8.2652000000000001</c:v>
                </c:pt>
                <c:pt idx="109">
                  <c:v>8.1719000000000008</c:v>
                </c:pt>
                <c:pt idx="110">
                  <c:v>8.0725000000000016</c:v>
                </c:pt>
                <c:pt idx="111">
                  <c:v>7.9674000000000014</c:v>
                </c:pt>
                <c:pt idx="112">
                  <c:v>7.8565000000000005</c:v>
                </c:pt>
                <c:pt idx="113">
                  <c:v>7.7401000000000018</c:v>
                </c:pt>
                <c:pt idx="114">
                  <c:v>7.6183000000000014</c:v>
                </c:pt>
                <c:pt idx="115">
                  <c:v>7.4912000000000027</c:v>
                </c:pt>
                <c:pt idx="116">
                  <c:v>7.3591000000000015</c:v>
                </c:pt>
                <c:pt idx="117">
                  <c:v>7.2220000000000013</c:v>
                </c:pt>
                <c:pt idx="118">
                  <c:v>7.0803000000000011</c:v>
                </c:pt>
                <c:pt idx="119">
                  <c:v>6.9339000000000013</c:v>
                </c:pt>
                <c:pt idx="120">
                  <c:v>6.7833000000000006</c:v>
                </c:pt>
                <c:pt idx="121">
                  <c:v>6.6285000000000025</c:v>
                </c:pt>
                <c:pt idx="122">
                  <c:v>6.4697000000000031</c:v>
                </c:pt>
                <c:pt idx="123">
                  <c:v>6.3073000000000015</c:v>
                </c:pt>
                <c:pt idx="124">
                  <c:v>6.1413000000000011</c:v>
                </c:pt>
                <c:pt idx="125">
                  <c:v>5.9721000000000011</c:v>
                </c:pt>
                <c:pt idx="126">
                  <c:v>5.7999000000000009</c:v>
                </c:pt>
                <c:pt idx="127">
                  <c:v>5.6248000000000005</c:v>
                </c:pt>
                <c:pt idx="128">
                  <c:v>5.4472000000000023</c:v>
                </c:pt>
                <c:pt idx="129">
                  <c:v>5.2673000000000023</c:v>
                </c:pt>
                <c:pt idx="130">
                  <c:v>5.0853000000000002</c:v>
                </c:pt>
                <c:pt idx="131">
                  <c:v>4.9014000000000024</c:v>
                </c:pt>
                <c:pt idx="132">
                  <c:v>4.7160000000000011</c:v>
                </c:pt>
                <c:pt idx="133">
                  <c:v>4.529200000000003</c:v>
                </c:pt>
                <c:pt idx="134">
                  <c:v>4.3413000000000004</c:v>
                </c:pt>
                <c:pt idx="135">
                  <c:v>4.1527000000000029</c:v>
                </c:pt>
                <c:pt idx="136">
                  <c:v>3.9634</c:v>
                </c:pt>
                <c:pt idx="137">
                  <c:v>3.7739000000000011</c:v>
                </c:pt>
                <c:pt idx="138">
                  <c:v>3.5842000000000027</c:v>
                </c:pt>
                <c:pt idx="139">
                  <c:v>3.3948</c:v>
                </c:pt>
                <c:pt idx="140">
                  <c:v>3.2058</c:v>
                </c:pt>
                <c:pt idx="141">
                  <c:v>3.0175000000000018</c:v>
                </c:pt>
                <c:pt idx="142">
                  <c:v>2.8302000000000014</c:v>
                </c:pt>
                <c:pt idx="143">
                  <c:v>2.6441000000000017</c:v>
                </c:pt>
                <c:pt idx="144">
                  <c:v>2.4594000000000023</c:v>
                </c:pt>
                <c:pt idx="145">
                  <c:v>2.2763000000000027</c:v>
                </c:pt>
                <c:pt idx="146">
                  <c:v>2.0952000000000019</c:v>
                </c:pt>
                <c:pt idx="147">
                  <c:v>1.9163000000000032</c:v>
                </c:pt>
                <c:pt idx="148">
                  <c:v>1.7398000000000025</c:v>
                </c:pt>
                <c:pt idx="149">
                  <c:v>1.565800000000003</c:v>
                </c:pt>
                <c:pt idx="150">
                  <c:v>1.3948</c:v>
                </c:pt>
                <c:pt idx="151">
                  <c:v>1.2268000000000008</c:v>
                </c:pt>
                <c:pt idx="152">
                  <c:v>1.0621000000000009</c:v>
                </c:pt>
                <c:pt idx="153">
                  <c:v>0.90080000000000027</c:v>
                </c:pt>
                <c:pt idx="154">
                  <c:v>0.7433000000000014</c:v>
                </c:pt>
                <c:pt idx="155">
                  <c:v>0.58970000000000056</c:v>
                </c:pt>
                <c:pt idx="156">
                  <c:v>0.44020000000000081</c:v>
                </c:pt>
                <c:pt idx="157">
                  <c:v>0.29500000000000171</c:v>
                </c:pt>
                <c:pt idx="158">
                  <c:v>0.154200000000003</c:v>
                </c:pt>
                <c:pt idx="159">
                  <c:v>1.8100000000000449E-2</c:v>
                </c:pt>
                <c:pt idx="160">
                  <c:v>-0.11319999999999908</c:v>
                </c:pt>
                <c:pt idx="161">
                  <c:v>-0.2394999999999996</c:v>
                </c:pt>
                <c:pt idx="162">
                  <c:v>-0.36059999999999803</c:v>
                </c:pt>
                <c:pt idx="163">
                  <c:v>-0.47649999999999793</c:v>
                </c:pt>
                <c:pt idx="164">
                  <c:v>-0.58699999999999974</c:v>
                </c:pt>
                <c:pt idx="165">
                  <c:v>-0.69179999999999708</c:v>
                </c:pt>
                <c:pt idx="166">
                  <c:v>-0.79099999999999682</c:v>
                </c:pt>
                <c:pt idx="167">
                  <c:v>-0.88439999999999941</c:v>
                </c:pt>
                <c:pt idx="168">
                  <c:v>-0.97179999999999822</c:v>
                </c:pt>
                <c:pt idx="169">
                  <c:v>-1.0531999999999968</c:v>
                </c:pt>
                <c:pt idx="170">
                  <c:v>-1.1283999999999992</c:v>
                </c:pt>
                <c:pt idx="171">
                  <c:v>-1.1973999999999982</c:v>
                </c:pt>
                <c:pt idx="172">
                  <c:v>-1.2600999999999978</c:v>
                </c:pt>
                <c:pt idx="173">
                  <c:v>-1.316399999999998</c:v>
                </c:pt>
                <c:pt idx="174">
                  <c:v>-1.3661999999999992</c:v>
                </c:pt>
                <c:pt idx="175">
                  <c:v>-1.4094999999999978</c:v>
                </c:pt>
                <c:pt idx="176">
                  <c:v>-1.4462999999999973</c:v>
                </c:pt>
                <c:pt idx="177">
                  <c:v>-1.4763999999999982</c:v>
                </c:pt>
                <c:pt idx="178">
                  <c:v>-1.4997999999999969</c:v>
                </c:pt>
                <c:pt idx="179">
                  <c:v>-1.5165999999999968</c:v>
                </c:pt>
                <c:pt idx="180">
                  <c:v>-1.5266999999999982</c:v>
                </c:pt>
                <c:pt idx="181">
                  <c:v>-1.5299999999999976</c:v>
                </c:pt>
                <c:pt idx="182">
                  <c:v>-1.5266999999999982</c:v>
                </c:pt>
                <c:pt idx="183">
                  <c:v>-1.5165999999999968</c:v>
                </c:pt>
                <c:pt idx="184">
                  <c:v>-1.4997999999999969</c:v>
                </c:pt>
                <c:pt idx="185">
                  <c:v>-1.4763999999999982</c:v>
                </c:pt>
                <c:pt idx="186">
                  <c:v>-1.4462999999999973</c:v>
                </c:pt>
                <c:pt idx="187">
                  <c:v>-1.4094999999999978</c:v>
                </c:pt>
                <c:pt idx="188">
                  <c:v>-1.3661999999999992</c:v>
                </c:pt>
                <c:pt idx="189">
                  <c:v>-1.316399999999998</c:v>
                </c:pt>
                <c:pt idx="190">
                  <c:v>-1.2600999999999978</c:v>
                </c:pt>
                <c:pt idx="191">
                  <c:v>-1.1973999999999982</c:v>
                </c:pt>
                <c:pt idx="192">
                  <c:v>-1.1283999999999992</c:v>
                </c:pt>
                <c:pt idx="193">
                  <c:v>-1.0531999999999968</c:v>
                </c:pt>
                <c:pt idx="194">
                  <c:v>-0.97179999999999822</c:v>
                </c:pt>
                <c:pt idx="195">
                  <c:v>-0.88439999999999941</c:v>
                </c:pt>
                <c:pt idx="196">
                  <c:v>-0.79099999999999682</c:v>
                </c:pt>
                <c:pt idx="197">
                  <c:v>-0.69179999999999708</c:v>
                </c:pt>
                <c:pt idx="198">
                  <c:v>-0.58699999999999974</c:v>
                </c:pt>
                <c:pt idx="199">
                  <c:v>-0.47649999999999793</c:v>
                </c:pt>
                <c:pt idx="200">
                  <c:v>-0.36059999999999803</c:v>
                </c:pt>
                <c:pt idx="201">
                  <c:v>-0.2394999999999996</c:v>
                </c:pt>
                <c:pt idx="202">
                  <c:v>-0.11319999999999908</c:v>
                </c:pt>
                <c:pt idx="203">
                  <c:v>1.8100000000000449E-2</c:v>
                </c:pt>
                <c:pt idx="204">
                  <c:v>0.154200000000003</c:v>
                </c:pt>
                <c:pt idx="205">
                  <c:v>0.29500000000000171</c:v>
                </c:pt>
                <c:pt idx="206">
                  <c:v>0.44020000000000081</c:v>
                </c:pt>
                <c:pt idx="207">
                  <c:v>0.58970000000000056</c:v>
                </c:pt>
                <c:pt idx="208">
                  <c:v>0.7433000000000014</c:v>
                </c:pt>
                <c:pt idx="209">
                  <c:v>0.90080000000000027</c:v>
                </c:pt>
                <c:pt idx="210">
                  <c:v>1.0621000000000009</c:v>
                </c:pt>
                <c:pt idx="211">
                  <c:v>1.2268000000000008</c:v>
                </c:pt>
                <c:pt idx="212">
                  <c:v>1.3948</c:v>
                </c:pt>
                <c:pt idx="213">
                  <c:v>1.565800000000003</c:v>
                </c:pt>
                <c:pt idx="214">
                  <c:v>1.7398000000000025</c:v>
                </c:pt>
                <c:pt idx="215">
                  <c:v>1.9163000000000032</c:v>
                </c:pt>
                <c:pt idx="216">
                  <c:v>2.0952000000000019</c:v>
                </c:pt>
                <c:pt idx="217">
                  <c:v>2.2763000000000027</c:v>
                </c:pt>
                <c:pt idx="218">
                  <c:v>2.4594000000000023</c:v>
                </c:pt>
                <c:pt idx="219">
                  <c:v>2.6441000000000017</c:v>
                </c:pt>
                <c:pt idx="220">
                  <c:v>2.8302000000000014</c:v>
                </c:pt>
                <c:pt idx="221">
                  <c:v>3.0175000000000018</c:v>
                </c:pt>
                <c:pt idx="222">
                  <c:v>3.2058</c:v>
                </c:pt>
                <c:pt idx="223">
                  <c:v>3.3948</c:v>
                </c:pt>
                <c:pt idx="224">
                  <c:v>3.5842000000000027</c:v>
                </c:pt>
                <c:pt idx="225">
                  <c:v>3.7739000000000011</c:v>
                </c:pt>
                <c:pt idx="226">
                  <c:v>3.9634</c:v>
                </c:pt>
                <c:pt idx="227">
                  <c:v>4.1527000000000029</c:v>
                </c:pt>
                <c:pt idx="228">
                  <c:v>4.3413000000000004</c:v>
                </c:pt>
                <c:pt idx="229">
                  <c:v>4.529200000000003</c:v>
                </c:pt>
                <c:pt idx="230">
                  <c:v>4.7160000000000011</c:v>
                </c:pt>
                <c:pt idx="231">
                  <c:v>4.9014000000000024</c:v>
                </c:pt>
                <c:pt idx="232">
                  <c:v>5.0853000000000002</c:v>
                </c:pt>
                <c:pt idx="233">
                  <c:v>5.2673000000000023</c:v>
                </c:pt>
                <c:pt idx="234">
                  <c:v>5.4472000000000023</c:v>
                </c:pt>
                <c:pt idx="235">
                  <c:v>5.6248000000000005</c:v>
                </c:pt>
                <c:pt idx="236">
                  <c:v>5.7999000000000009</c:v>
                </c:pt>
                <c:pt idx="237">
                  <c:v>5.9721000000000011</c:v>
                </c:pt>
                <c:pt idx="238">
                  <c:v>6.1413000000000011</c:v>
                </c:pt>
                <c:pt idx="239">
                  <c:v>6.3073000000000015</c:v>
                </c:pt>
                <c:pt idx="240">
                  <c:v>6.4697000000000031</c:v>
                </c:pt>
                <c:pt idx="241">
                  <c:v>6.6285000000000025</c:v>
                </c:pt>
                <c:pt idx="242">
                  <c:v>6.7833000000000006</c:v>
                </c:pt>
                <c:pt idx="243">
                  <c:v>6.9339000000000013</c:v>
                </c:pt>
                <c:pt idx="244">
                  <c:v>7.0802000000000014</c:v>
                </c:pt>
                <c:pt idx="245">
                  <c:v>7.2220000000000013</c:v>
                </c:pt>
                <c:pt idx="246">
                  <c:v>7.3591000000000015</c:v>
                </c:pt>
                <c:pt idx="247">
                  <c:v>7.4912000000000027</c:v>
                </c:pt>
                <c:pt idx="248">
                  <c:v>7.6183000000000014</c:v>
                </c:pt>
                <c:pt idx="249">
                  <c:v>7.7401000000000018</c:v>
                </c:pt>
                <c:pt idx="250">
                  <c:v>7.8565000000000005</c:v>
                </c:pt>
                <c:pt idx="251">
                  <c:v>7.9674000000000014</c:v>
                </c:pt>
                <c:pt idx="252">
                  <c:v>8.0725000000000016</c:v>
                </c:pt>
                <c:pt idx="253">
                  <c:v>8.1719000000000008</c:v>
                </c:pt>
                <c:pt idx="254">
                  <c:v>8.2652000000000001</c:v>
                </c:pt>
                <c:pt idx="255">
                  <c:v>8.3525000000000027</c:v>
                </c:pt>
                <c:pt idx="256">
                  <c:v>8.433600000000002</c:v>
                </c:pt>
                <c:pt idx="257">
                  <c:v>8.5085000000000015</c:v>
                </c:pt>
                <c:pt idx="258">
                  <c:v>8.5770000000000017</c:v>
                </c:pt>
                <c:pt idx="259">
                  <c:v>8.6391000000000027</c:v>
                </c:pt>
                <c:pt idx="260">
                  <c:v>8.694700000000001</c:v>
                </c:pt>
                <c:pt idx="261">
                  <c:v>8.7438000000000002</c:v>
                </c:pt>
                <c:pt idx="262">
                  <c:v>8.7863000000000007</c:v>
                </c:pt>
                <c:pt idx="263">
                  <c:v>8.8222000000000023</c:v>
                </c:pt>
                <c:pt idx="264">
                  <c:v>8.8514000000000017</c:v>
                </c:pt>
                <c:pt idx="265">
                  <c:v>8.8740000000000023</c:v>
                </c:pt>
                <c:pt idx="266">
                  <c:v>8.89</c:v>
                </c:pt>
                <c:pt idx="267">
                  <c:v>8.8993000000000002</c:v>
                </c:pt>
                <c:pt idx="268">
                  <c:v>8.9021000000000008</c:v>
                </c:pt>
                <c:pt idx="269">
                  <c:v>8.8982000000000028</c:v>
                </c:pt>
                <c:pt idx="270">
                  <c:v>8.8878000000000021</c:v>
                </c:pt>
                <c:pt idx="271">
                  <c:v>8.8710000000000022</c:v>
                </c:pt>
                <c:pt idx="272">
                  <c:v>8.8477000000000032</c:v>
                </c:pt>
                <c:pt idx="273">
                  <c:v>8.8180000000000014</c:v>
                </c:pt>
                <c:pt idx="274">
                  <c:v>8.7821000000000033</c:v>
                </c:pt>
                <c:pt idx="275">
                  <c:v>8.740000000000002</c:v>
                </c:pt>
                <c:pt idx="276">
                  <c:v>8.6919000000000004</c:v>
                </c:pt>
                <c:pt idx="277">
                  <c:v>8.6378000000000021</c:v>
                </c:pt>
                <c:pt idx="278">
                  <c:v>8.5778000000000034</c:v>
                </c:pt>
                <c:pt idx="279">
                  <c:v>8.5121000000000002</c:v>
                </c:pt>
                <c:pt idx="280">
                  <c:v>8.440800000000003</c:v>
                </c:pt>
                <c:pt idx="281">
                  <c:v>8.3641000000000005</c:v>
                </c:pt>
                <c:pt idx="282">
                  <c:v>8.2821000000000033</c:v>
                </c:pt>
                <c:pt idx="283">
                  <c:v>8.1949000000000005</c:v>
                </c:pt>
                <c:pt idx="284">
                  <c:v>8.102800000000002</c:v>
                </c:pt>
                <c:pt idx="285">
                  <c:v>8.0059000000000005</c:v>
                </c:pt>
                <c:pt idx="286">
                  <c:v>7.9043000000000028</c:v>
                </c:pt>
                <c:pt idx="287">
                  <c:v>7.7982000000000014</c:v>
                </c:pt>
                <c:pt idx="288">
                  <c:v>7.6879000000000026</c:v>
                </c:pt>
                <c:pt idx="289">
                  <c:v>7.5736000000000026</c:v>
                </c:pt>
                <c:pt idx="290">
                  <c:v>7.4553000000000011</c:v>
                </c:pt>
                <c:pt idx="291">
                  <c:v>7.333400000000001</c:v>
                </c:pt>
                <c:pt idx="292">
                  <c:v>7.2079000000000022</c:v>
                </c:pt>
                <c:pt idx="293">
                  <c:v>7.0792000000000002</c:v>
                </c:pt>
                <c:pt idx="294">
                  <c:v>6.9474000000000018</c:v>
                </c:pt>
                <c:pt idx="295">
                  <c:v>6.8128000000000029</c:v>
                </c:pt>
                <c:pt idx="296">
                  <c:v>6.6755000000000031</c:v>
                </c:pt>
                <c:pt idx="297">
                  <c:v>6.5357000000000021</c:v>
                </c:pt>
                <c:pt idx="298">
                  <c:v>6.3937000000000026</c:v>
                </c:pt>
                <c:pt idx="299">
                  <c:v>6.2497000000000007</c:v>
                </c:pt>
                <c:pt idx="300">
                  <c:v>6.103900000000003</c:v>
                </c:pt>
                <c:pt idx="301">
                  <c:v>5.9564000000000021</c:v>
                </c:pt>
                <c:pt idx="302">
                  <c:v>5.8076000000000008</c:v>
                </c:pt>
                <c:pt idx="303">
                  <c:v>5.6576000000000022</c:v>
                </c:pt>
                <c:pt idx="304">
                  <c:v>5.5067000000000021</c:v>
                </c:pt>
                <c:pt idx="305">
                  <c:v>5.3549000000000007</c:v>
                </c:pt>
                <c:pt idx="306">
                  <c:v>5.2026000000000003</c:v>
                </c:pt>
                <c:pt idx="307">
                  <c:v>5.0499000000000009</c:v>
                </c:pt>
                <c:pt idx="308">
                  <c:v>4.8971000000000018</c:v>
                </c:pt>
                <c:pt idx="309">
                  <c:v>4.7442000000000029</c:v>
                </c:pt>
                <c:pt idx="310">
                  <c:v>4.5916000000000032</c:v>
                </c:pt>
                <c:pt idx="311">
                  <c:v>4.4394000000000027</c:v>
                </c:pt>
                <c:pt idx="312">
                  <c:v>4.2878000000000007</c:v>
                </c:pt>
                <c:pt idx="313">
                  <c:v>4.1369000000000007</c:v>
                </c:pt>
                <c:pt idx="314">
                  <c:v>3.9869000000000021</c:v>
                </c:pt>
                <c:pt idx="315">
                  <c:v>3.8381000000000007</c:v>
                </c:pt>
                <c:pt idx="316">
                  <c:v>3.6905000000000001</c:v>
                </c:pt>
                <c:pt idx="317">
                  <c:v>3.5443000000000033</c:v>
                </c:pt>
                <c:pt idx="318">
                  <c:v>3.3997000000000028</c:v>
                </c:pt>
                <c:pt idx="319">
                  <c:v>3.2568000000000019</c:v>
                </c:pt>
                <c:pt idx="320">
                  <c:v>3.1158000000000001</c:v>
                </c:pt>
                <c:pt idx="321">
                  <c:v>2.976700000000001</c:v>
                </c:pt>
                <c:pt idx="322">
                  <c:v>2.8398000000000003</c:v>
                </c:pt>
                <c:pt idx="323">
                  <c:v>2.7051000000000016</c:v>
                </c:pt>
                <c:pt idx="324">
                  <c:v>2.5728000000000009</c:v>
                </c:pt>
                <c:pt idx="325">
                  <c:v>2.4430000000000014</c:v>
                </c:pt>
                <c:pt idx="326">
                  <c:v>2.315800000000003</c:v>
                </c:pt>
                <c:pt idx="327">
                  <c:v>2.1913000000000018</c:v>
                </c:pt>
                <c:pt idx="328">
                  <c:v>2.0696000000000012</c:v>
                </c:pt>
                <c:pt idx="329">
                  <c:v>1.950800000000001</c:v>
                </c:pt>
                <c:pt idx="330">
                  <c:v>1.8349000000000011</c:v>
                </c:pt>
                <c:pt idx="331">
                  <c:v>1.7221000000000011</c:v>
                </c:pt>
                <c:pt idx="332">
                  <c:v>1.6125000000000007</c:v>
                </c:pt>
                <c:pt idx="333">
                  <c:v>1.5060000000000002</c:v>
                </c:pt>
                <c:pt idx="334">
                  <c:v>1.4028000000000027</c:v>
                </c:pt>
                <c:pt idx="335">
                  <c:v>1.3030000000000008</c:v>
                </c:pt>
                <c:pt idx="336">
                  <c:v>1.2066000000000017</c:v>
                </c:pt>
                <c:pt idx="337">
                  <c:v>1.1136000000000017</c:v>
                </c:pt>
                <c:pt idx="338">
                  <c:v>1.0241000000000007</c:v>
                </c:pt>
                <c:pt idx="339">
                  <c:v>0.93810000000000215</c:v>
                </c:pt>
                <c:pt idx="340">
                  <c:v>0.85580000000000211</c:v>
                </c:pt>
                <c:pt idx="341">
                  <c:v>0.77700000000000102</c:v>
                </c:pt>
                <c:pt idx="342">
                  <c:v>0.70200000000000173</c:v>
                </c:pt>
                <c:pt idx="343">
                  <c:v>0.63060000000000116</c:v>
                </c:pt>
                <c:pt idx="344">
                  <c:v>0.56290000000000262</c:v>
                </c:pt>
                <c:pt idx="345">
                  <c:v>0.49900000000000233</c:v>
                </c:pt>
                <c:pt idx="346">
                  <c:v>0.43890000000000029</c:v>
                </c:pt>
                <c:pt idx="347">
                  <c:v>0.38260000000000005</c:v>
                </c:pt>
                <c:pt idx="348">
                  <c:v>0.33010000000000161</c:v>
                </c:pt>
                <c:pt idx="349">
                  <c:v>0.28140000000000143</c:v>
                </c:pt>
                <c:pt idx="350">
                  <c:v>0.23650000000000304</c:v>
                </c:pt>
                <c:pt idx="351">
                  <c:v>0.19560000000000244</c:v>
                </c:pt>
                <c:pt idx="352">
                  <c:v>0.15850000000000009</c:v>
                </c:pt>
                <c:pt idx="353">
                  <c:v>0.12520000000000309</c:v>
                </c:pt>
                <c:pt idx="354">
                  <c:v>9.5900000000000318E-2</c:v>
                </c:pt>
                <c:pt idx="355">
                  <c:v>7.0500000000002672E-2</c:v>
                </c:pt>
                <c:pt idx="356">
                  <c:v>4.8900000000003274E-2</c:v>
                </c:pt>
                <c:pt idx="357">
                  <c:v>3.130000000000166E-2</c:v>
                </c:pt>
                <c:pt idx="358">
                  <c:v>1.7600000000001614E-2</c:v>
                </c:pt>
                <c:pt idx="359">
                  <c:v>7.8000000000031378E-3</c:v>
                </c:pt>
                <c:pt idx="360">
                  <c:v>1.9000000000026773E-3</c:v>
                </c:pt>
              </c:numCache>
            </c:numRef>
          </c:yVal>
          <c:smooth val="0"/>
        </c:ser>
        <c:ser>
          <c:idx val="2"/>
          <c:order val="2"/>
          <c:tx>
            <c:strRef>
              <c:f>Sheet3!$K$1</c:f>
              <c:strCache>
                <c:ptCount val="1"/>
                <c:pt idx="0">
                  <c:v>1-4EEL</c:v>
                </c:pt>
              </c:strCache>
            </c:strRef>
          </c:tx>
          <c:spPr>
            <a:ln w="19050" cap="rnd">
              <a:solidFill>
                <a:schemeClr val="accent3"/>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Sheet3!$L$1</c:f>
              <c:strCache>
                <c:ptCount val="1"/>
                <c:pt idx="0">
                  <c:v>EELEC</c:v>
                </c:pt>
              </c:strCache>
            </c:strRef>
          </c:tx>
          <c:spPr>
            <a:ln w="19050" cap="rnd">
              <a:solidFill>
                <a:schemeClr val="accent4"/>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1.772199999999998</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0.66679999999999495</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-0.3101999999999947</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-1.8415999999999997</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Sheet3!$M$1</c:f>
              <c:strCache>
                <c:ptCount val="1"/>
                <c:pt idx="0">
                  <c:v>EGB</c:v>
                </c:pt>
              </c:strCache>
            </c:strRef>
          </c:tx>
          <c:spPr>
            <a:ln w="19050" cap="rnd">
              <a:solidFill>
                <a:schemeClr val="accent5"/>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358168536"/>
        <c:axId val="358172456"/>
      </c:scatterChart>
      <c:valAx>
        <c:axId val="358168536"/>
        <c:scaling>
          <c:orientation val="minMax"/>
          <c:max val="180"/>
          <c:min val="-180"/>
        </c:scaling>
        <c:delete val="0"/>
        <c:axPos val="b"/>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ltLang="ja-JP" sz="1800" b="0" i="0" baseline="0" dirty="0">
                    <a:effectLst/>
                  </a:rPr>
                  <a:t>dihedral Angle</a:t>
                </a:r>
                <a:endParaRPr lang="ja-JP" altLang="ja-JP"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ja-JP" altLang="en-US"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8172456"/>
        <c:crossesAt val="-10"/>
        <c:crossBetween val="midCat"/>
        <c:majorUnit val="60"/>
      </c:valAx>
      <c:valAx>
        <c:axId val="358172456"/>
        <c:scaling>
          <c:orientation val="minMax"/>
        </c:scaling>
        <c:delete val="0"/>
        <c:axPos val="l"/>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ltLang="ja-JP" sz="1800" b="0" i="0" baseline="0" dirty="0">
                    <a:effectLst/>
                  </a:rPr>
                  <a:t>energy (kcal </a:t>
                </a:r>
                <a:r>
                  <a:rPr lang="en-US" altLang="ja-JP" sz="1800" b="0" i="0" baseline="0" dirty="0" err="1">
                    <a:effectLst/>
                  </a:rPr>
                  <a:t>mol</a:t>
                </a:r>
                <a:r>
                  <a:rPr lang="ja-JP" altLang="ja-JP" sz="1800" b="0" i="0" baseline="0" dirty="0">
                    <a:effectLst/>
                  </a:rPr>
                  <a:t>⁻</a:t>
                </a:r>
                <a:r>
                  <a:rPr lang="en-US" altLang="ja-JP" sz="1800" b="0" i="0" baseline="0" dirty="0">
                    <a:effectLst/>
                  </a:rPr>
                  <a:t>¹)</a:t>
                </a:r>
                <a:endParaRPr lang="ja-JP" altLang="ja-JP"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ja-JP" altLang="en-US" dirty="0"/>
              </a:p>
            </c:rich>
          </c:tx>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8168536"/>
        <c:crossesAt val="-180"/>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Sheet3!$I$1</c:f>
              <c:strCache>
                <c:ptCount val="1"/>
                <c:pt idx="0">
                  <c:v>EPtot</c:v>
                </c:pt>
              </c:strCache>
            </c:strRef>
          </c:tx>
          <c:spPr>
            <a:ln w="19050" cap="rnd">
              <a:solidFill>
                <a:schemeClr val="accent1"/>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Sheet3!$I$2:$I$362</c:f>
              <c:numCache>
                <c:formatCode>General</c:formatCode>
                <c:ptCount val="361"/>
                <c:pt idx="0">
                  <c:v>0</c:v>
                </c:pt>
                <c:pt idx="1">
                  <c:v>0</c:v>
                </c:pt>
                <c:pt idx="2">
                  <c:v>9.4200000000000728E-2</c:v>
                </c:pt>
                <c:pt idx="3">
                  <c:v>0.19330000000000069</c:v>
                </c:pt>
                <c:pt idx="4">
                  <c:v>0.2967000000000013</c:v>
                </c:pt>
                <c:pt idx="5">
                  <c:v>0.40400000000000347</c:v>
                </c:pt>
                <c:pt idx="6">
                  <c:v>0.51500000000000057</c:v>
                </c:pt>
                <c:pt idx="7">
                  <c:v>0.62950000000000017</c:v>
                </c:pt>
                <c:pt idx="8">
                  <c:v>0.74750000000000227</c:v>
                </c:pt>
                <c:pt idx="9">
                  <c:v>0.86890000000000001</c:v>
                </c:pt>
                <c:pt idx="10">
                  <c:v>0.9936000000000007</c:v>
                </c:pt>
                <c:pt idx="11">
                  <c:v>1.1215000000000011</c:v>
                </c:pt>
                <c:pt idx="12">
                  <c:v>1.252600000000001</c:v>
                </c:pt>
                <c:pt idx="13">
                  <c:v>1.3867000000000012</c:v>
                </c:pt>
                <c:pt idx="14">
                  <c:v>1.5238000000000014</c:v>
                </c:pt>
                <c:pt idx="15">
                  <c:v>1.6639000000000017</c:v>
                </c:pt>
                <c:pt idx="16">
                  <c:v>1.8067000000000029</c:v>
                </c:pt>
                <c:pt idx="17">
                  <c:v>1.9522000000000013</c:v>
                </c:pt>
                <c:pt idx="18">
                  <c:v>2.1004000000000023</c:v>
                </c:pt>
                <c:pt idx="19">
                  <c:v>2.251100000000001</c:v>
                </c:pt>
                <c:pt idx="20">
                  <c:v>2.4042000000000012</c:v>
                </c:pt>
                <c:pt idx="21">
                  <c:v>2.5597000000000012</c:v>
                </c:pt>
                <c:pt idx="22">
                  <c:v>2.7174000000000014</c:v>
                </c:pt>
                <c:pt idx="23">
                  <c:v>2.8774000000000015</c:v>
                </c:pt>
                <c:pt idx="24">
                  <c:v>3.0394000000000023</c:v>
                </c:pt>
                <c:pt idx="25">
                  <c:v>3.2033000000000023</c:v>
                </c:pt>
                <c:pt idx="26">
                  <c:v>3.3692000000000011</c:v>
                </c:pt>
                <c:pt idx="27">
                  <c:v>3.5370000000000026</c:v>
                </c:pt>
                <c:pt idx="28">
                  <c:v>3.7065000000000019</c:v>
                </c:pt>
                <c:pt idx="29">
                  <c:v>3.8777000000000026</c:v>
                </c:pt>
                <c:pt idx="30">
                  <c:v>4.0505000000000013</c:v>
                </c:pt>
                <c:pt idx="31">
                  <c:v>4.2249000000000017</c:v>
                </c:pt>
                <c:pt idx="32">
                  <c:v>4.4009000000000018</c:v>
                </c:pt>
                <c:pt idx="33">
                  <c:v>4.578400000000002</c:v>
                </c:pt>
                <c:pt idx="34">
                  <c:v>4.7573000000000025</c:v>
                </c:pt>
                <c:pt idx="35">
                  <c:v>4.9376000000000015</c:v>
                </c:pt>
                <c:pt idx="36">
                  <c:v>5.1193000000000008</c:v>
                </c:pt>
                <c:pt idx="37">
                  <c:v>5.302500000000002</c:v>
                </c:pt>
                <c:pt idx="38">
                  <c:v>5.4870000000000019</c:v>
                </c:pt>
                <c:pt idx="39">
                  <c:v>5.6730000000000018</c:v>
                </c:pt>
                <c:pt idx="40">
                  <c:v>5.8603000000000023</c:v>
                </c:pt>
                <c:pt idx="41">
                  <c:v>6.049100000000001</c:v>
                </c:pt>
                <c:pt idx="42">
                  <c:v>6.2394000000000016</c:v>
                </c:pt>
                <c:pt idx="43">
                  <c:v>6.4312000000000022</c:v>
                </c:pt>
                <c:pt idx="44">
                  <c:v>6.6246000000000009</c:v>
                </c:pt>
                <c:pt idx="45">
                  <c:v>6.8198000000000025</c:v>
                </c:pt>
                <c:pt idx="46">
                  <c:v>7.0167000000000019</c:v>
                </c:pt>
                <c:pt idx="47">
                  <c:v>7.215600000000002</c:v>
                </c:pt>
                <c:pt idx="48">
                  <c:v>7.416500000000001</c:v>
                </c:pt>
                <c:pt idx="49">
                  <c:v>7.6194000000000024</c:v>
                </c:pt>
                <c:pt idx="50">
                  <c:v>7.8245000000000022</c:v>
                </c:pt>
                <c:pt idx="51">
                  <c:v>8.031900000000002</c:v>
                </c:pt>
                <c:pt idx="52">
                  <c:v>8.2411000000000012</c:v>
                </c:pt>
                <c:pt idx="53">
                  <c:v>8.4524000000000026</c:v>
                </c:pt>
                <c:pt idx="54">
                  <c:v>8.6659000000000024</c:v>
                </c:pt>
                <c:pt idx="55">
                  <c:v>8.8816000000000024</c:v>
                </c:pt>
                <c:pt idx="56">
                  <c:v>9.0997000000000021</c:v>
                </c:pt>
                <c:pt idx="57">
                  <c:v>9.3202000000000016</c:v>
                </c:pt>
                <c:pt idx="58">
                  <c:v>9.5432000000000023</c:v>
                </c:pt>
                <c:pt idx="59">
                  <c:v>9.7687000000000008</c:v>
                </c:pt>
                <c:pt idx="60">
                  <c:v>9.9964000000000013</c:v>
                </c:pt>
                <c:pt idx="61">
                  <c:v>10.226500000000001</c:v>
                </c:pt>
                <c:pt idx="62">
                  <c:v>10.459000000000001</c:v>
                </c:pt>
                <c:pt idx="63">
                  <c:v>10.693700000000002</c:v>
                </c:pt>
                <c:pt idx="64">
                  <c:v>10.930600000000002</c:v>
                </c:pt>
                <c:pt idx="65">
                  <c:v>11.169500000000003</c:v>
                </c:pt>
                <c:pt idx="66">
                  <c:v>11.410400000000003</c:v>
                </c:pt>
                <c:pt idx="67">
                  <c:v>11.652800000000003</c:v>
                </c:pt>
                <c:pt idx="68">
                  <c:v>11.896700000000003</c:v>
                </c:pt>
                <c:pt idx="69">
                  <c:v>12.141700000000002</c:v>
                </c:pt>
                <c:pt idx="70">
                  <c:v>12.387300000000002</c:v>
                </c:pt>
                <c:pt idx="71">
                  <c:v>12.633300000000002</c:v>
                </c:pt>
                <c:pt idx="72">
                  <c:v>12.879200000000001</c:v>
                </c:pt>
                <c:pt idx="73">
                  <c:v>13.124400000000001</c:v>
                </c:pt>
                <c:pt idx="74">
                  <c:v>13.368500000000001</c:v>
                </c:pt>
                <c:pt idx="75">
                  <c:v>13.610800000000001</c:v>
                </c:pt>
                <c:pt idx="76">
                  <c:v>13.850700000000002</c:v>
                </c:pt>
                <c:pt idx="77">
                  <c:v>14.087600000000002</c:v>
                </c:pt>
                <c:pt idx="78">
                  <c:v>14.320700000000002</c:v>
                </c:pt>
                <c:pt idx="79">
                  <c:v>14.549500000000002</c:v>
                </c:pt>
                <c:pt idx="80">
                  <c:v>14.773000000000001</c:v>
                </c:pt>
                <c:pt idx="81">
                  <c:v>14.990600000000002</c:v>
                </c:pt>
                <c:pt idx="82">
                  <c:v>15.201500000000001</c:v>
                </c:pt>
                <c:pt idx="83">
                  <c:v>15.404900000000001</c:v>
                </c:pt>
                <c:pt idx="84">
                  <c:v>15.600000000000001</c:v>
                </c:pt>
                <c:pt idx="85">
                  <c:v>15.786100000000001</c:v>
                </c:pt>
                <c:pt idx="86">
                  <c:v>15.962300000000003</c:v>
                </c:pt>
                <c:pt idx="87">
                  <c:v>16.128</c:v>
                </c:pt>
                <c:pt idx="88">
                  <c:v>16.282300000000003</c:v>
                </c:pt>
                <c:pt idx="89">
                  <c:v>16.424700000000001</c:v>
                </c:pt>
                <c:pt idx="90">
                  <c:v>16.554400000000001</c:v>
                </c:pt>
                <c:pt idx="91">
                  <c:v>16.6708</c:v>
                </c:pt>
                <c:pt idx="92">
                  <c:v>16.773300000000003</c:v>
                </c:pt>
                <c:pt idx="93">
                  <c:v>16.8613</c:v>
                </c:pt>
                <c:pt idx="94">
                  <c:v>16.9344</c:v>
                </c:pt>
                <c:pt idx="95">
                  <c:v>16.9922</c:v>
                </c:pt>
                <c:pt idx="96">
                  <c:v>17.034400000000002</c:v>
                </c:pt>
                <c:pt idx="97">
                  <c:v>17.060700000000001</c:v>
                </c:pt>
                <c:pt idx="98">
                  <c:v>17.070700000000002</c:v>
                </c:pt>
                <c:pt idx="99">
                  <c:v>17.064300000000003</c:v>
                </c:pt>
                <c:pt idx="100">
                  <c:v>17.041300000000003</c:v>
                </c:pt>
                <c:pt idx="101">
                  <c:v>17.001700000000003</c:v>
                </c:pt>
                <c:pt idx="102">
                  <c:v>16.945300000000003</c:v>
                </c:pt>
                <c:pt idx="103">
                  <c:v>16.872200000000003</c:v>
                </c:pt>
                <c:pt idx="104">
                  <c:v>16.782600000000002</c:v>
                </c:pt>
                <c:pt idx="105">
                  <c:v>16.6767</c:v>
                </c:pt>
                <c:pt idx="106">
                  <c:v>16.555000000000003</c:v>
                </c:pt>
                <c:pt idx="107">
                  <c:v>16.417900000000003</c:v>
                </c:pt>
                <c:pt idx="108">
                  <c:v>16.265800000000002</c:v>
                </c:pt>
                <c:pt idx="109">
                  <c:v>16.0991</c:v>
                </c:pt>
                <c:pt idx="110">
                  <c:v>15.918100000000003</c:v>
                </c:pt>
                <c:pt idx="111">
                  <c:v>15.723300000000002</c:v>
                </c:pt>
                <c:pt idx="112">
                  <c:v>15.515100000000002</c:v>
                </c:pt>
                <c:pt idx="113">
                  <c:v>15.294000000000002</c:v>
                </c:pt>
                <c:pt idx="114">
                  <c:v>15.060500000000001</c:v>
                </c:pt>
                <c:pt idx="115">
                  <c:v>14.815200000000001</c:v>
                </c:pt>
                <c:pt idx="116">
                  <c:v>14.558400000000002</c:v>
                </c:pt>
                <c:pt idx="117">
                  <c:v>14.290900000000001</c:v>
                </c:pt>
                <c:pt idx="118">
                  <c:v>14.013100000000001</c:v>
                </c:pt>
                <c:pt idx="119">
                  <c:v>13.725600000000002</c:v>
                </c:pt>
                <c:pt idx="120">
                  <c:v>13.428900000000002</c:v>
                </c:pt>
                <c:pt idx="121">
                  <c:v>13.123800000000003</c:v>
                </c:pt>
                <c:pt idx="122">
                  <c:v>12.810600000000001</c:v>
                </c:pt>
                <c:pt idx="123">
                  <c:v>12.489900000000002</c:v>
                </c:pt>
                <c:pt idx="124">
                  <c:v>12.162500000000001</c:v>
                </c:pt>
                <c:pt idx="125">
                  <c:v>11.828700000000001</c:v>
                </c:pt>
                <c:pt idx="126">
                  <c:v>11.489100000000001</c:v>
                </c:pt>
                <c:pt idx="127">
                  <c:v>11.144400000000001</c:v>
                </c:pt>
                <c:pt idx="128">
                  <c:v>10.795100000000001</c:v>
                </c:pt>
                <c:pt idx="129">
                  <c:v>10.441600000000001</c:v>
                </c:pt>
                <c:pt idx="130">
                  <c:v>10.084500000000002</c:v>
                </c:pt>
                <c:pt idx="131">
                  <c:v>9.7243000000000013</c:v>
                </c:pt>
                <c:pt idx="132">
                  <c:v>9.3615000000000013</c:v>
                </c:pt>
                <c:pt idx="133">
                  <c:v>8.9967000000000024</c:v>
                </c:pt>
                <c:pt idx="134">
                  <c:v>8.6302000000000021</c:v>
                </c:pt>
                <c:pt idx="135">
                  <c:v>8.2626000000000008</c:v>
                </c:pt>
                <c:pt idx="136">
                  <c:v>7.894400000000001</c:v>
                </c:pt>
                <c:pt idx="137">
                  <c:v>7.5259000000000018</c:v>
                </c:pt>
                <c:pt idx="138">
                  <c:v>7.1576000000000022</c:v>
                </c:pt>
                <c:pt idx="139">
                  <c:v>6.7901000000000025</c:v>
                </c:pt>
                <c:pt idx="140">
                  <c:v>6.4236000000000022</c:v>
                </c:pt>
                <c:pt idx="141">
                  <c:v>6.0585000000000022</c:v>
                </c:pt>
                <c:pt idx="142">
                  <c:v>5.6954000000000011</c:v>
                </c:pt>
                <c:pt idx="143">
                  <c:v>5.334500000000002</c:v>
                </c:pt>
                <c:pt idx="144">
                  <c:v>4.9763000000000019</c:v>
                </c:pt>
                <c:pt idx="145">
                  <c:v>4.6210000000000022</c:v>
                </c:pt>
                <c:pt idx="146">
                  <c:v>4.2692000000000014</c:v>
                </c:pt>
                <c:pt idx="147">
                  <c:v>3.9210000000000012</c:v>
                </c:pt>
                <c:pt idx="148">
                  <c:v>3.5776000000000021</c:v>
                </c:pt>
                <c:pt idx="149">
                  <c:v>3.2398000000000025</c:v>
                </c:pt>
                <c:pt idx="150">
                  <c:v>2.9076000000000022</c:v>
                </c:pt>
                <c:pt idx="151">
                  <c:v>2.5813000000000024</c:v>
                </c:pt>
                <c:pt idx="152">
                  <c:v>2.2611000000000026</c:v>
                </c:pt>
                <c:pt idx="153">
                  <c:v>1.947300000000002</c:v>
                </c:pt>
                <c:pt idx="154">
                  <c:v>1.6400000000000006</c:v>
                </c:pt>
                <c:pt idx="155">
                  <c:v>1.339500000000001</c:v>
                </c:pt>
                <c:pt idx="156">
                  <c:v>1.0458000000000034</c:v>
                </c:pt>
                <c:pt idx="157">
                  <c:v>0.75910000000000011</c:v>
                </c:pt>
                <c:pt idx="158">
                  <c:v>0.47950000000000159</c:v>
                </c:pt>
                <c:pt idx="159">
                  <c:v>0.20720000000000027</c:v>
                </c:pt>
                <c:pt idx="160">
                  <c:v>-5.7599999999997209E-2</c:v>
                </c:pt>
                <c:pt idx="161">
                  <c:v>-0.31489999999999796</c:v>
                </c:pt>
                <c:pt idx="162">
                  <c:v>-0.56429999999999936</c:v>
                </c:pt>
                <c:pt idx="163">
                  <c:v>-0.80589999999999762</c:v>
                </c:pt>
                <c:pt idx="164">
                  <c:v>-1.039399999999997</c:v>
                </c:pt>
                <c:pt idx="165">
                  <c:v>-1.2647999999999975</c:v>
                </c:pt>
                <c:pt idx="166">
                  <c:v>-1.4817999999999998</c:v>
                </c:pt>
                <c:pt idx="167">
                  <c:v>-1.6903999999999968</c:v>
                </c:pt>
                <c:pt idx="168">
                  <c:v>-1.8905999999999992</c:v>
                </c:pt>
                <c:pt idx="169">
                  <c:v>-2.082099999999997</c:v>
                </c:pt>
                <c:pt idx="170">
                  <c:v>-2.264999999999997</c:v>
                </c:pt>
                <c:pt idx="171">
                  <c:v>-2.4390000000000001</c:v>
                </c:pt>
                <c:pt idx="172">
                  <c:v>-2.6042999999999985</c:v>
                </c:pt>
                <c:pt idx="173">
                  <c:v>-2.7606999999999999</c:v>
                </c:pt>
                <c:pt idx="174">
                  <c:v>-2.9081999999999972</c:v>
                </c:pt>
                <c:pt idx="175">
                  <c:v>-3.0466999999999977</c:v>
                </c:pt>
                <c:pt idx="176">
                  <c:v>-3.1762999999999977</c:v>
                </c:pt>
                <c:pt idx="177">
                  <c:v>-3.2967999999999975</c:v>
                </c:pt>
                <c:pt idx="178">
                  <c:v>-3.408299999999997</c:v>
                </c:pt>
                <c:pt idx="179">
                  <c:v>-3.5107999999999997</c:v>
                </c:pt>
                <c:pt idx="180">
                  <c:v>-3.6042999999999985</c:v>
                </c:pt>
                <c:pt idx="181">
                  <c:v>-3.688799999999997</c:v>
                </c:pt>
                <c:pt idx="182">
                  <c:v>-3.7642999999999986</c:v>
                </c:pt>
                <c:pt idx="183">
                  <c:v>-3.8308999999999997</c:v>
                </c:pt>
                <c:pt idx="184">
                  <c:v>-3.8885999999999967</c:v>
                </c:pt>
                <c:pt idx="185">
                  <c:v>-3.9373999999999967</c:v>
                </c:pt>
                <c:pt idx="186">
                  <c:v>-3.9774999999999991</c:v>
                </c:pt>
                <c:pt idx="187">
                  <c:v>-4.0082999999999984</c:v>
                </c:pt>
                <c:pt idx="188">
                  <c:v>-4.0297999999999981</c:v>
                </c:pt>
                <c:pt idx="189">
                  <c:v>-4.041999999999998</c:v>
                </c:pt>
                <c:pt idx="190">
                  <c:v>-4.0448999999999984</c:v>
                </c:pt>
                <c:pt idx="191">
                  <c:v>-4.0388999999999982</c:v>
                </c:pt>
                <c:pt idx="192">
                  <c:v>-4.0239999999999974</c:v>
                </c:pt>
                <c:pt idx="193">
                  <c:v>-4.0003999999999991</c:v>
                </c:pt>
                <c:pt idx="194">
                  <c:v>-3.9682999999999993</c:v>
                </c:pt>
                <c:pt idx="195">
                  <c:v>-3.9278999999999975</c:v>
                </c:pt>
                <c:pt idx="196">
                  <c:v>-3.8792999999999971</c:v>
                </c:pt>
                <c:pt idx="197">
                  <c:v>-3.8227999999999973</c:v>
                </c:pt>
                <c:pt idx="198">
                  <c:v>-3.758499999999998</c:v>
                </c:pt>
                <c:pt idx="199">
                  <c:v>-3.6865999999999985</c:v>
                </c:pt>
                <c:pt idx="200">
                  <c:v>-3.6072999999999986</c:v>
                </c:pt>
                <c:pt idx="201">
                  <c:v>-3.5208999999999975</c:v>
                </c:pt>
                <c:pt idx="202">
                  <c:v>-3.4274999999999984</c:v>
                </c:pt>
                <c:pt idx="203">
                  <c:v>-3.3273999999999972</c:v>
                </c:pt>
                <c:pt idx="204">
                  <c:v>-3.220799999999997</c:v>
                </c:pt>
                <c:pt idx="205">
                  <c:v>-3.1078999999999972</c:v>
                </c:pt>
                <c:pt idx="206">
                  <c:v>-2.9889999999999972</c:v>
                </c:pt>
                <c:pt idx="207">
                  <c:v>-2.8641999999999967</c:v>
                </c:pt>
                <c:pt idx="208">
                  <c:v>-2.7338999999999984</c:v>
                </c:pt>
                <c:pt idx="209">
                  <c:v>-2.5981999999999985</c:v>
                </c:pt>
                <c:pt idx="210">
                  <c:v>-2.4574999999999996</c:v>
                </c:pt>
                <c:pt idx="211">
                  <c:v>-2.3118999999999978</c:v>
                </c:pt>
                <c:pt idx="212">
                  <c:v>-2.1616999999999997</c:v>
                </c:pt>
                <c:pt idx="213">
                  <c:v>-2.0072999999999972</c:v>
                </c:pt>
                <c:pt idx="214">
                  <c:v>-1.8487999999999971</c:v>
                </c:pt>
                <c:pt idx="215">
                  <c:v>-1.6864999999999988</c:v>
                </c:pt>
                <c:pt idx="216">
                  <c:v>-1.5207999999999977</c:v>
                </c:pt>
                <c:pt idx="217">
                  <c:v>-1.3517999999999972</c:v>
                </c:pt>
                <c:pt idx="218">
                  <c:v>-1.1797999999999966</c:v>
                </c:pt>
                <c:pt idx="219">
                  <c:v>-1.0051999999999985</c:v>
                </c:pt>
                <c:pt idx="220">
                  <c:v>-0.8282999999999987</c:v>
                </c:pt>
                <c:pt idx="221">
                  <c:v>-0.64919999999999689</c:v>
                </c:pt>
                <c:pt idx="222">
                  <c:v>-0.46829999999999927</c:v>
                </c:pt>
                <c:pt idx="223">
                  <c:v>-0.28579999999999828</c:v>
                </c:pt>
                <c:pt idx="224">
                  <c:v>-0.10219999999999985</c:v>
                </c:pt>
                <c:pt idx="225">
                  <c:v>8.2500000000003126E-2</c:v>
                </c:pt>
                <c:pt idx="226">
                  <c:v>0.26780000000000115</c:v>
                </c:pt>
                <c:pt idx="227">
                  <c:v>0.45350000000000179</c:v>
                </c:pt>
                <c:pt idx="228">
                  <c:v>0.63920000000000243</c:v>
                </c:pt>
                <c:pt idx="229">
                  <c:v>0.82480000000000331</c:v>
                </c:pt>
                <c:pt idx="230">
                  <c:v>1.0100000000000016</c:v>
                </c:pt>
                <c:pt idx="231">
                  <c:v>1.1943000000000019</c:v>
                </c:pt>
                <c:pt idx="232">
                  <c:v>1.3777000000000008</c:v>
                </c:pt>
                <c:pt idx="233">
                  <c:v>1.559700000000003</c:v>
                </c:pt>
                <c:pt idx="234">
                  <c:v>1.7401000000000018</c:v>
                </c:pt>
                <c:pt idx="235">
                  <c:v>1.9187000000000012</c:v>
                </c:pt>
                <c:pt idx="236">
                  <c:v>2.0952000000000019</c:v>
                </c:pt>
                <c:pt idx="237">
                  <c:v>2.2693000000000012</c:v>
                </c:pt>
                <c:pt idx="238">
                  <c:v>2.4408000000000012</c:v>
                </c:pt>
                <c:pt idx="239">
                  <c:v>2.6094000000000008</c:v>
                </c:pt>
                <c:pt idx="240">
                  <c:v>2.7748000000000008</c:v>
                </c:pt>
                <c:pt idx="241">
                  <c:v>2.9369000000000014</c:v>
                </c:pt>
                <c:pt idx="242">
                  <c:v>3.0954000000000015</c:v>
                </c:pt>
                <c:pt idx="243">
                  <c:v>3.2501000000000015</c:v>
                </c:pt>
                <c:pt idx="244">
                  <c:v>3.4007000000000023</c:v>
                </c:pt>
                <c:pt idx="245">
                  <c:v>3.5470000000000024</c:v>
                </c:pt>
                <c:pt idx="246">
                  <c:v>3.6889000000000021</c:v>
                </c:pt>
                <c:pt idx="247">
                  <c:v>3.8261000000000021</c:v>
                </c:pt>
                <c:pt idx="248">
                  <c:v>3.958400000000001</c:v>
                </c:pt>
                <c:pt idx="249">
                  <c:v>4.0858000000000025</c:v>
                </c:pt>
                <c:pt idx="250">
                  <c:v>4.2079000000000022</c:v>
                </c:pt>
                <c:pt idx="251">
                  <c:v>4.3247000000000018</c:v>
                </c:pt>
                <c:pt idx="252">
                  <c:v>4.435900000000002</c:v>
                </c:pt>
                <c:pt idx="253">
                  <c:v>4.541500000000001</c:v>
                </c:pt>
                <c:pt idx="254">
                  <c:v>4.6414000000000009</c:v>
                </c:pt>
                <c:pt idx="255">
                  <c:v>4.7353000000000023</c:v>
                </c:pt>
                <c:pt idx="256">
                  <c:v>4.8233000000000015</c:v>
                </c:pt>
                <c:pt idx="257">
                  <c:v>4.9051000000000009</c:v>
                </c:pt>
                <c:pt idx="258">
                  <c:v>4.9807000000000023</c:v>
                </c:pt>
                <c:pt idx="259">
                  <c:v>5.0501000000000023</c:v>
                </c:pt>
                <c:pt idx="260">
                  <c:v>5.1131000000000011</c:v>
                </c:pt>
                <c:pt idx="261">
                  <c:v>5.1697000000000024</c:v>
                </c:pt>
                <c:pt idx="262">
                  <c:v>5.2200000000000024</c:v>
                </c:pt>
                <c:pt idx="263">
                  <c:v>5.2637000000000018</c:v>
                </c:pt>
                <c:pt idx="264">
                  <c:v>5.3010000000000019</c:v>
                </c:pt>
                <c:pt idx="265">
                  <c:v>5.3318000000000012</c:v>
                </c:pt>
                <c:pt idx="266">
                  <c:v>5.3560000000000016</c:v>
                </c:pt>
                <c:pt idx="267">
                  <c:v>5.3739000000000026</c:v>
                </c:pt>
                <c:pt idx="268">
                  <c:v>5.3853000000000009</c:v>
                </c:pt>
                <c:pt idx="269">
                  <c:v>5.3902000000000019</c:v>
                </c:pt>
                <c:pt idx="270">
                  <c:v>5.3889000000000014</c:v>
                </c:pt>
                <c:pt idx="271">
                  <c:v>5.3812000000000015</c:v>
                </c:pt>
                <c:pt idx="272">
                  <c:v>5.367300000000002</c:v>
                </c:pt>
                <c:pt idx="273">
                  <c:v>5.3472000000000008</c:v>
                </c:pt>
                <c:pt idx="274">
                  <c:v>5.3211000000000013</c:v>
                </c:pt>
                <c:pt idx="275">
                  <c:v>5.2891000000000012</c:v>
                </c:pt>
                <c:pt idx="276">
                  <c:v>5.2512000000000025</c:v>
                </c:pt>
                <c:pt idx="277">
                  <c:v>5.2076000000000011</c:v>
                </c:pt>
                <c:pt idx="278">
                  <c:v>5.1584000000000021</c:v>
                </c:pt>
                <c:pt idx="279">
                  <c:v>5.1037000000000017</c:v>
                </c:pt>
                <c:pt idx="280">
                  <c:v>5.0437000000000012</c:v>
                </c:pt>
                <c:pt idx="281">
                  <c:v>4.9786000000000019</c:v>
                </c:pt>
                <c:pt idx="282">
                  <c:v>4.9086000000000016</c:v>
                </c:pt>
                <c:pt idx="283">
                  <c:v>4.8337000000000021</c:v>
                </c:pt>
                <c:pt idx="284">
                  <c:v>4.7541000000000011</c:v>
                </c:pt>
                <c:pt idx="285">
                  <c:v>4.6702000000000012</c:v>
                </c:pt>
                <c:pt idx="286">
                  <c:v>4.581900000000001</c:v>
                </c:pt>
                <c:pt idx="287">
                  <c:v>4.4897000000000009</c:v>
                </c:pt>
                <c:pt idx="288">
                  <c:v>4.3935000000000013</c:v>
                </c:pt>
                <c:pt idx="289">
                  <c:v>4.2937000000000012</c:v>
                </c:pt>
                <c:pt idx="290">
                  <c:v>4.1905000000000019</c:v>
                </c:pt>
                <c:pt idx="291">
                  <c:v>4.0841000000000012</c:v>
                </c:pt>
                <c:pt idx="292">
                  <c:v>3.9747000000000021</c:v>
                </c:pt>
                <c:pt idx="293">
                  <c:v>3.8625000000000025</c:v>
                </c:pt>
                <c:pt idx="294">
                  <c:v>3.7477000000000018</c:v>
                </c:pt>
                <c:pt idx="295">
                  <c:v>3.6306000000000012</c:v>
                </c:pt>
                <c:pt idx="296">
                  <c:v>3.5115000000000016</c:v>
                </c:pt>
                <c:pt idx="297">
                  <c:v>3.3905000000000012</c:v>
                </c:pt>
                <c:pt idx="298">
                  <c:v>3.2678000000000011</c:v>
                </c:pt>
                <c:pt idx="299">
                  <c:v>3.1438000000000024</c:v>
                </c:pt>
                <c:pt idx="300">
                  <c:v>3.0185000000000013</c:v>
                </c:pt>
                <c:pt idx="301">
                  <c:v>2.8924000000000021</c:v>
                </c:pt>
                <c:pt idx="302">
                  <c:v>2.7655000000000012</c:v>
                </c:pt>
                <c:pt idx="303">
                  <c:v>2.6382000000000012</c:v>
                </c:pt>
                <c:pt idx="304">
                  <c:v>2.5106000000000019</c:v>
                </c:pt>
                <c:pt idx="305">
                  <c:v>2.3829000000000011</c:v>
                </c:pt>
                <c:pt idx="306">
                  <c:v>2.2555000000000014</c:v>
                </c:pt>
                <c:pt idx="307">
                  <c:v>2.128400000000001</c:v>
                </c:pt>
                <c:pt idx="308">
                  <c:v>2.0020000000000024</c:v>
                </c:pt>
                <c:pt idx="309">
                  <c:v>1.8764000000000003</c:v>
                </c:pt>
                <c:pt idx="310">
                  <c:v>1.7519000000000027</c:v>
                </c:pt>
                <c:pt idx="311">
                  <c:v>1.6286000000000023</c:v>
                </c:pt>
                <c:pt idx="312">
                  <c:v>1.5067000000000021</c:v>
                </c:pt>
                <c:pt idx="313">
                  <c:v>1.3864000000000019</c:v>
                </c:pt>
                <c:pt idx="314">
                  <c:v>1.2680000000000007</c:v>
                </c:pt>
                <c:pt idx="315">
                  <c:v>1.1515000000000022</c:v>
                </c:pt>
                <c:pt idx="316">
                  <c:v>1.0372000000000021</c:v>
                </c:pt>
                <c:pt idx="317">
                  <c:v>0.92530000000000001</c:v>
                </c:pt>
                <c:pt idx="318">
                  <c:v>0.81580000000000297</c:v>
                </c:pt>
                <c:pt idx="319">
                  <c:v>0.70900000000000318</c:v>
                </c:pt>
                <c:pt idx="320">
                  <c:v>0.60500000000000043</c:v>
                </c:pt>
                <c:pt idx="321">
                  <c:v>0.50400000000000134</c:v>
                </c:pt>
                <c:pt idx="322">
                  <c:v>0.40600000000000236</c:v>
                </c:pt>
                <c:pt idx="323">
                  <c:v>0.3113000000000028</c:v>
                </c:pt>
                <c:pt idx="324">
                  <c:v>0.21990000000000265</c:v>
                </c:pt>
                <c:pt idx="325">
                  <c:v>0.13200000000000145</c:v>
                </c:pt>
                <c:pt idx="326">
                  <c:v>4.7700000000002518E-2</c:v>
                </c:pt>
                <c:pt idx="327">
                  <c:v>-3.2799999999998164E-2</c:v>
                </c:pt>
                <c:pt idx="328">
                  <c:v>-0.10959999999999681</c:v>
                </c:pt>
                <c:pt idx="329">
                  <c:v>-0.18249999999999744</c:v>
                </c:pt>
                <c:pt idx="330">
                  <c:v>-0.25139999999999674</c:v>
                </c:pt>
                <c:pt idx="331">
                  <c:v>-0.31619999999999848</c:v>
                </c:pt>
                <c:pt idx="332">
                  <c:v>-0.37679999999999936</c:v>
                </c:pt>
                <c:pt idx="333">
                  <c:v>-0.4330999999999996</c:v>
                </c:pt>
                <c:pt idx="334">
                  <c:v>-0.4850999999999992</c:v>
                </c:pt>
                <c:pt idx="335">
                  <c:v>-0.5326999999999984</c:v>
                </c:pt>
                <c:pt idx="336">
                  <c:v>-0.57579999999999742</c:v>
                </c:pt>
                <c:pt idx="337">
                  <c:v>-0.61430000000000007</c:v>
                </c:pt>
                <c:pt idx="338">
                  <c:v>-0.64819999999999922</c:v>
                </c:pt>
                <c:pt idx="339">
                  <c:v>-0.67749999999999844</c:v>
                </c:pt>
                <c:pt idx="340">
                  <c:v>-0.70199999999999818</c:v>
                </c:pt>
                <c:pt idx="341">
                  <c:v>-0.72169999999999845</c:v>
                </c:pt>
                <c:pt idx="342">
                  <c:v>-0.73649999999999949</c:v>
                </c:pt>
                <c:pt idx="343">
                  <c:v>-0.7464999999999975</c:v>
                </c:pt>
                <c:pt idx="344">
                  <c:v>-0.75139999999999674</c:v>
                </c:pt>
                <c:pt idx="345">
                  <c:v>-0.75129999999999697</c:v>
                </c:pt>
                <c:pt idx="346">
                  <c:v>-0.7461999999999982</c:v>
                </c:pt>
                <c:pt idx="347">
                  <c:v>-0.73579999999999757</c:v>
                </c:pt>
                <c:pt idx="348">
                  <c:v>-0.72029999999999816</c:v>
                </c:pt>
                <c:pt idx="349">
                  <c:v>-0.6994999999999969</c:v>
                </c:pt>
                <c:pt idx="350">
                  <c:v>-0.6731999999999978</c:v>
                </c:pt>
                <c:pt idx="351">
                  <c:v>-0.64119999999999777</c:v>
                </c:pt>
                <c:pt idx="352">
                  <c:v>-0.60359999999999658</c:v>
                </c:pt>
                <c:pt idx="353">
                  <c:v>-0.56009999999999849</c:v>
                </c:pt>
                <c:pt idx="354">
                  <c:v>-0.5107999999999997</c:v>
                </c:pt>
                <c:pt idx="355">
                  <c:v>-0.45549999999999713</c:v>
                </c:pt>
                <c:pt idx="356">
                  <c:v>-0.39399999999999835</c:v>
                </c:pt>
                <c:pt idx="357">
                  <c:v>-0.32629999999999981</c:v>
                </c:pt>
                <c:pt idx="358">
                  <c:v>-0.25239999999999796</c:v>
                </c:pt>
                <c:pt idx="359">
                  <c:v>-0.17329999999999757</c:v>
                </c:pt>
                <c:pt idx="360">
                  <c:v>-8.919999999999817E-2</c:v>
                </c:pt>
              </c:numCache>
            </c:numRef>
          </c:yVal>
          <c:smooth val="0"/>
        </c:ser>
        <c:ser>
          <c:idx val="1"/>
          <c:order val="1"/>
          <c:tx>
            <c:strRef>
              <c:f>Sheet3!$J$1</c:f>
              <c:strCache>
                <c:ptCount val="1"/>
                <c:pt idx="0">
                  <c:v>DIHED</c:v>
                </c:pt>
              </c:strCache>
            </c:strRef>
          </c:tx>
          <c:spPr>
            <a:ln w="19050" cap="rnd">
              <a:solidFill>
                <a:schemeClr val="accent2"/>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Sheet3!$J$2:$J$362</c:f>
              <c:numCache>
                <c:formatCode>General</c:formatCode>
                <c:ptCount val="361"/>
                <c:pt idx="0">
                  <c:v>0</c:v>
                </c:pt>
                <c:pt idx="1">
                  <c:v>0</c:v>
                </c:pt>
                <c:pt idx="2">
                  <c:v>2.2000000000019782E-3</c:v>
                </c:pt>
                <c:pt idx="3">
                  <c:v>8.8000000000008072E-3</c:v>
                </c:pt>
                <c:pt idx="4">
                  <c:v>1.9900000000003359E-2</c:v>
                </c:pt>
                <c:pt idx="5">
                  <c:v>3.5300000000002996E-2</c:v>
                </c:pt>
                <c:pt idx="6">
                  <c:v>5.5200000000002802E-2</c:v>
                </c:pt>
                <c:pt idx="7">
                  <c:v>7.960000000000278E-2</c:v>
                </c:pt>
                <c:pt idx="8">
                  <c:v>0.10830000000000339</c:v>
                </c:pt>
                <c:pt idx="9">
                  <c:v>0.14140000000000086</c:v>
                </c:pt>
                <c:pt idx="10">
                  <c:v>0.17880000000000251</c:v>
                </c:pt>
                <c:pt idx="11">
                  <c:v>0.22070000000000078</c:v>
                </c:pt>
                <c:pt idx="12">
                  <c:v>0.26690000000000325</c:v>
                </c:pt>
                <c:pt idx="13">
                  <c:v>0.31750000000000256</c:v>
                </c:pt>
                <c:pt idx="14">
                  <c:v>0.37230000000000274</c:v>
                </c:pt>
                <c:pt idx="15">
                  <c:v>0.43150000000000333</c:v>
                </c:pt>
                <c:pt idx="16">
                  <c:v>0.49490000000000123</c:v>
                </c:pt>
                <c:pt idx="17">
                  <c:v>0.56260000000000332</c:v>
                </c:pt>
                <c:pt idx="18">
                  <c:v>0.63450000000000273</c:v>
                </c:pt>
                <c:pt idx="19">
                  <c:v>0.71060000000000301</c:v>
                </c:pt>
                <c:pt idx="20">
                  <c:v>0.7909000000000006</c:v>
                </c:pt>
                <c:pt idx="21">
                  <c:v>0.87530000000000285</c:v>
                </c:pt>
                <c:pt idx="22">
                  <c:v>0.96370000000000289</c:v>
                </c:pt>
                <c:pt idx="23">
                  <c:v>1.0562000000000005</c:v>
                </c:pt>
                <c:pt idx="24">
                  <c:v>1.1527000000000029</c:v>
                </c:pt>
                <c:pt idx="25">
                  <c:v>1.2531000000000034</c:v>
                </c:pt>
                <c:pt idx="26">
                  <c:v>1.3574000000000019</c:v>
                </c:pt>
                <c:pt idx="27">
                  <c:v>1.4655000000000022</c:v>
                </c:pt>
                <c:pt idx="28">
                  <c:v>1.577300000000001</c:v>
                </c:pt>
                <c:pt idx="29">
                  <c:v>1.6929000000000016</c:v>
                </c:pt>
                <c:pt idx="30">
                  <c:v>1.8120000000000012</c:v>
                </c:pt>
                <c:pt idx="31">
                  <c:v>1.934700000000003</c:v>
                </c:pt>
                <c:pt idx="32">
                  <c:v>2.0608000000000004</c:v>
                </c:pt>
                <c:pt idx="33">
                  <c:v>2.1903000000000006</c:v>
                </c:pt>
                <c:pt idx="34">
                  <c:v>2.3230000000000004</c:v>
                </c:pt>
                <c:pt idx="35">
                  <c:v>2.4589000000000034</c:v>
                </c:pt>
                <c:pt idx="36">
                  <c:v>2.5979000000000028</c:v>
                </c:pt>
                <c:pt idx="37">
                  <c:v>2.7398000000000025</c:v>
                </c:pt>
                <c:pt idx="38">
                  <c:v>2.8845000000000027</c:v>
                </c:pt>
                <c:pt idx="39">
                  <c:v>3.0319000000000003</c:v>
                </c:pt>
                <c:pt idx="40">
                  <c:v>3.1819000000000024</c:v>
                </c:pt>
                <c:pt idx="41">
                  <c:v>3.3344000000000023</c:v>
                </c:pt>
                <c:pt idx="42">
                  <c:v>3.4891000000000005</c:v>
                </c:pt>
                <c:pt idx="43">
                  <c:v>3.6461000000000006</c:v>
                </c:pt>
                <c:pt idx="44">
                  <c:v>3.8050000000000033</c:v>
                </c:pt>
                <c:pt idx="45">
                  <c:v>3.9658000000000015</c:v>
                </c:pt>
                <c:pt idx="46">
                  <c:v>4.128300000000003</c:v>
                </c:pt>
                <c:pt idx="47">
                  <c:v>4.2923000000000009</c:v>
                </c:pt>
                <c:pt idx="48">
                  <c:v>4.4576000000000029</c:v>
                </c:pt>
                <c:pt idx="49">
                  <c:v>4.6242000000000019</c:v>
                </c:pt>
                <c:pt idx="50">
                  <c:v>4.7917000000000023</c:v>
                </c:pt>
                <c:pt idx="51">
                  <c:v>4.9601000000000006</c:v>
                </c:pt>
                <c:pt idx="52">
                  <c:v>5.1290000000000013</c:v>
                </c:pt>
                <c:pt idx="53">
                  <c:v>5.2984000000000009</c:v>
                </c:pt>
                <c:pt idx="54">
                  <c:v>5.468</c:v>
                </c:pt>
                <c:pt idx="55">
                  <c:v>5.6376000000000026</c:v>
                </c:pt>
                <c:pt idx="56">
                  <c:v>5.8071000000000019</c:v>
                </c:pt>
                <c:pt idx="57">
                  <c:v>5.9761000000000024</c:v>
                </c:pt>
                <c:pt idx="58">
                  <c:v>6.1445000000000007</c:v>
                </c:pt>
                <c:pt idx="59">
                  <c:v>6.3121000000000009</c:v>
                </c:pt>
                <c:pt idx="60">
                  <c:v>6.4787000000000035</c:v>
                </c:pt>
                <c:pt idx="61">
                  <c:v>6.6439000000000021</c:v>
                </c:pt>
                <c:pt idx="62">
                  <c:v>6.8077000000000005</c:v>
                </c:pt>
                <c:pt idx="63">
                  <c:v>6.9698000000000029</c:v>
                </c:pt>
                <c:pt idx="64">
                  <c:v>7.1300000000000026</c:v>
                </c:pt>
                <c:pt idx="65">
                  <c:v>7.2879000000000005</c:v>
                </c:pt>
                <c:pt idx="66">
                  <c:v>7.4435000000000002</c:v>
                </c:pt>
                <c:pt idx="67">
                  <c:v>7.5965000000000025</c:v>
                </c:pt>
                <c:pt idx="68">
                  <c:v>7.7467000000000006</c:v>
                </c:pt>
                <c:pt idx="69">
                  <c:v>7.8938000000000024</c:v>
                </c:pt>
                <c:pt idx="70">
                  <c:v>8.0376000000000012</c:v>
                </c:pt>
                <c:pt idx="71">
                  <c:v>8.1780000000000008</c:v>
                </c:pt>
                <c:pt idx="72">
                  <c:v>8.314700000000002</c:v>
                </c:pt>
                <c:pt idx="73">
                  <c:v>8.4474000000000018</c:v>
                </c:pt>
                <c:pt idx="74">
                  <c:v>8.5760000000000005</c:v>
                </c:pt>
                <c:pt idx="75">
                  <c:v>8.7003000000000021</c:v>
                </c:pt>
                <c:pt idx="76">
                  <c:v>8.8201000000000001</c:v>
                </c:pt>
                <c:pt idx="77">
                  <c:v>8.935100000000002</c:v>
                </c:pt>
                <c:pt idx="78">
                  <c:v>9.045300000000001</c:v>
                </c:pt>
                <c:pt idx="79">
                  <c:v>9.1503000000000014</c:v>
                </c:pt>
                <c:pt idx="80">
                  <c:v>9.2501000000000033</c:v>
                </c:pt>
                <c:pt idx="81">
                  <c:v>9.3445</c:v>
                </c:pt>
                <c:pt idx="82">
                  <c:v>9.4332000000000029</c:v>
                </c:pt>
                <c:pt idx="83">
                  <c:v>9.5162000000000013</c:v>
                </c:pt>
                <c:pt idx="84">
                  <c:v>9.5932999999999993</c:v>
                </c:pt>
                <c:pt idx="85">
                  <c:v>9.6644000000000005</c:v>
                </c:pt>
                <c:pt idx="86">
                  <c:v>9.7291999999999987</c:v>
                </c:pt>
                <c:pt idx="87">
                  <c:v>9.7878000000000043</c:v>
                </c:pt>
                <c:pt idx="88">
                  <c:v>9.8400000000000034</c:v>
                </c:pt>
                <c:pt idx="89">
                  <c:v>9.8856000000000037</c:v>
                </c:pt>
                <c:pt idx="90">
                  <c:v>9.9246000000000052</c:v>
                </c:pt>
                <c:pt idx="91">
                  <c:v>9.9570000000000007</c:v>
                </c:pt>
                <c:pt idx="92">
                  <c:v>9.9825000000000017</c:v>
                </c:pt>
                <c:pt idx="93">
                  <c:v>10.001200000000004</c:v>
                </c:pt>
                <c:pt idx="94">
                  <c:v>10.013100000000001</c:v>
                </c:pt>
                <c:pt idx="95">
                  <c:v>10.018000000000001</c:v>
                </c:pt>
                <c:pt idx="96">
                  <c:v>10.015900000000002</c:v>
                </c:pt>
                <c:pt idx="97">
                  <c:v>10.006799999999998</c:v>
                </c:pt>
                <c:pt idx="98">
                  <c:v>9.9907000000000039</c:v>
                </c:pt>
                <c:pt idx="99">
                  <c:v>9.9677000000000007</c:v>
                </c:pt>
                <c:pt idx="100">
                  <c:v>9.9376000000000033</c:v>
                </c:pt>
                <c:pt idx="101">
                  <c:v>9.9006000000000043</c:v>
                </c:pt>
                <c:pt idx="102">
                  <c:v>9.8566000000000003</c:v>
                </c:pt>
                <c:pt idx="103">
                  <c:v>9.8057000000000016</c:v>
                </c:pt>
                <c:pt idx="104">
                  <c:v>9.7481000000000009</c:v>
                </c:pt>
                <c:pt idx="105">
                  <c:v>9.6835999999999984</c:v>
                </c:pt>
                <c:pt idx="106">
                  <c:v>9.6124000000000009</c:v>
                </c:pt>
                <c:pt idx="107">
                  <c:v>9.5346000000000011</c:v>
                </c:pt>
                <c:pt idx="108">
                  <c:v>9.4503000000000021</c:v>
                </c:pt>
                <c:pt idx="109">
                  <c:v>9.3596000000000004</c:v>
                </c:pt>
                <c:pt idx="110">
                  <c:v>9.2627000000000024</c:v>
                </c:pt>
                <c:pt idx="111">
                  <c:v>9.1595000000000013</c:v>
                </c:pt>
                <c:pt idx="112">
                  <c:v>9.0504000000000033</c:v>
                </c:pt>
                <c:pt idx="113">
                  <c:v>8.9353000000000016</c:v>
                </c:pt>
                <c:pt idx="114">
                  <c:v>8.8146000000000022</c:v>
                </c:pt>
                <c:pt idx="115">
                  <c:v>8.6882000000000019</c:v>
                </c:pt>
                <c:pt idx="116">
                  <c:v>8.5566000000000031</c:v>
                </c:pt>
                <c:pt idx="117">
                  <c:v>8.4197000000000024</c:v>
                </c:pt>
                <c:pt idx="118">
                  <c:v>8.2777000000000029</c:v>
                </c:pt>
                <c:pt idx="119">
                  <c:v>8.1310000000000002</c:v>
                </c:pt>
                <c:pt idx="120">
                  <c:v>7.9797000000000011</c:v>
                </c:pt>
                <c:pt idx="121">
                  <c:v>7.8240000000000016</c:v>
                </c:pt>
                <c:pt idx="122">
                  <c:v>7.6640000000000015</c:v>
                </c:pt>
                <c:pt idx="123">
                  <c:v>7.5002000000000031</c:v>
                </c:pt>
                <c:pt idx="124">
                  <c:v>7.3326000000000029</c:v>
                </c:pt>
                <c:pt idx="125">
                  <c:v>7.1615000000000002</c:v>
                </c:pt>
                <c:pt idx="126">
                  <c:v>6.9871000000000016</c:v>
                </c:pt>
                <c:pt idx="127">
                  <c:v>6.809700000000003</c:v>
                </c:pt>
                <c:pt idx="128">
                  <c:v>6.6295999999999999</c:v>
                </c:pt>
                <c:pt idx="129">
                  <c:v>6.446900000000003</c:v>
                </c:pt>
                <c:pt idx="130">
                  <c:v>6.2620000000000005</c:v>
                </c:pt>
                <c:pt idx="131">
                  <c:v>6.0751000000000026</c:v>
                </c:pt>
                <c:pt idx="132">
                  <c:v>5.8865000000000016</c:v>
                </c:pt>
                <c:pt idx="133">
                  <c:v>5.6963000000000008</c:v>
                </c:pt>
                <c:pt idx="134">
                  <c:v>5.5050000000000026</c:v>
                </c:pt>
                <c:pt idx="135">
                  <c:v>5.3126000000000033</c:v>
                </c:pt>
                <c:pt idx="136">
                  <c:v>5.1196000000000019</c:v>
                </c:pt>
                <c:pt idx="137">
                  <c:v>4.9262000000000015</c:v>
                </c:pt>
                <c:pt idx="138">
                  <c:v>4.7326000000000015</c:v>
                </c:pt>
                <c:pt idx="139">
                  <c:v>4.5391000000000012</c:v>
                </c:pt>
                <c:pt idx="140">
                  <c:v>4.3460000000000001</c:v>
                </c:pt>
                <c:pt idx="141">
                  <c:v>4.1535000000000011</c:v>
                </c:pt>
                <c:pt idx="142">
                  <c:v>3.9619</c:v>
                </c:pt>
                <c:pt idx="143">
                  <c:v>3.7715000000000032</c:v>
                </c:pt>
                <c:pt idx="144">
                  <c:v>3.5824000000000034</c:v>
                </c:pt>
                <c:pt idx="145">
                  <c:v>3.3950000000000031</c:v>
                </c:pt>
                <c:pt idx="146">
                  <c:v>3.209500000000002</c:v>
                </c:pt>
                <c:pt idx="147">
                  <c:v>3.0262000000000029</c:v>
                </c:pt>
                <c:pt idx="148">
                  <c:v>2.8453000000000017</c:v>
                </c:pt>
                <c:pt idx="149">
                  <c:v>2.6670000000000016</c:v>
                </c:pt>
                <c:pt idx="150">
                  <c:v>2.491500000000002</c:v>
                </c:pt>
                <c:pt idx="151">
                  <c:v>2.3192000000000021</c:v>
                </c:pt>
                <c:pt idx="152">
                  <c:v>2.1502000000000017</c:v>
                </c:pt>
                <c:pt idx="153">
                  <c:v>1.9848000000000035</c:v>
                </c:pt>
                <c:pt idx="154">
                  <c:v>1.8231000000000002</c:v>
                </c:pt>
                <c:pt idx="155">
                  <c:v>1.6654000000000018</c:v>
                </c:pt>
                <c:pt idx="156">
                  <c:v>1.5118000000000009</c:v>
                </c:pt>
                <c:pt idx="157">
                  <c:v>1.3627000000000002</c:v>
                </c:pt>
                <c:pt idx="158">
                  <c:v>1.2181000000000033</c:v>
                </c:pt>
                <c:pt idx="159">
                  <c:v>1.0782000000000025</c:v>
                </c:pt>
                <c:pt idx="160">
                  <c:v>0.94330000000000069</c:v>
                </c:pt>
                <c:pt idx="161">
                  <c:v>0.81350000000000122</c:v>
                </c:pt>
                <c:pt idx="162">
                  <c:v>0.68890000000000029</c:v>
                </c:pt>
                <c:pt idx="163">
                  <c:v>0.56980000000000075</c:v>
                </c:pt>
                <c:pt idx="164">
                  <c:v>0.4562000000000026</c:v>
                </c:pt>
                <c:pt idx="165">
                  <c:v>0.3484000000000016</c:v>
                </c:pt>
                <c:pt idx="166">
                  <c:v>0.24640000000000128</c:v>
                </c:pt>
                <c:pt idx="167">
                  <c:v>0.1504000000000012</c:v>
                </c:pt>
                <c:pt idx="168">
                  <c:v>6.0400000000001342E-2</c:v>
                </c:pt>
                <c:pt idx="169">
                  <c:v>-2.3299999999998988E-2</c:v>
                </c:pt>
                <c:pt idx="170">
                  <c:v>-0.10069999999999979</c:v>
                </c:pt>
                <c:pt idx="171">
                  <c:v>-0.17169999999999774</c:v>
                </c:pt>
                <c:pt idx="172">
                  <c:v>-0.23619999999999663</c:v>
                </c:pt>
                <c:pt idx="173">
                  <c:v>-0.2940999999999967</c:v>
                </c:pt>
                <c:pt idx="174">
                  <c:v>-0.34539999999999793</c:v>
                </c:pt>
                <c:pt idx="175">
                  <c:v>-0.38999999999999702</c:v>
                </c:pt>
                <c:pt idx="176">
                  <c:v>-0.42779999999999774</c:v>
                </c:pt>
                <c:pt idx="177">
                  <c:v>-0.45879999999999654</c:v>
                </c:pt>
                <c:pt idx="178">
                  <c:v>-0.48289999999999722</c:v>
                </c:pt>
                <c:pt idx="179">
                  <c:v>-0.50019999999999953</c:v>
                </c:pt>
                <c:pt idx="180">
                  <c:v>-0.51059999999999661</c:v>
                </c:pt>
                <c:pt idx="181">
                  <c:v>-0.51399999999999935</c:v>
                </c:pt>
                <c:pt idx="182">
                  <c:v>-0.51059999999999661</c:v>
                </c:pt>
                <c:pt idx="183">
                  <c:v>-0.50019999999999953</c:v>
                </c:pt>
                <c:pt idx="184">
                  <c:v>-0.48289999999999722</c:v>
                </c:pt>
                <c:pt idx="185">
                  <c:v>-0.45879999999999654</c:v>
                </c:pt>
                <c:pt idx="186">
                  <c:v>-0.42779999999999774</c:v>
                </c:pt>
                <c:pt idx="187">
                  <c:v>-0.38999999999999702</c:v>
                </c:pt>
                <c:pt idx="188">
                  <c:v>-0.34539999999999793</c:v>
                </c:pt>
                <c:pt idx="189">
                  <c:v>-0.2940999999999967</c:v>
                </c:pt>
                <c:pt idx="190">
                  <c:v>-0.23619999999999663</c:v>
                </c:pt>
                <c:pt idx="191">
                  <c:v>-0.17169999999999774</c:v>
                </c:pt>
                <c:pt idx="192">
                  <c:v>-0.10069999999999979</c:v>
                </c:pt>
                <c:pt idx="193">
                  <c:v>-2.3299999999998988E-2</c:v>
                </c:pt>
                <c:pt idx="194">
                  <c:v>6.0400000000001342E-2</c:v>
                </c:pt>
                <c:pt idx="195">
                  <c:v>0.1504000000000012</c:v>
                </c:pt>
                <c:pt idx="196">
                  <c:v>0.24640000000000128</c:v>
                </c:pt>
                <c:pt idx="197">
                  <c:v>0.3484000000000016</c:v>
                </c:pt>
                <c:pt idx="198">
                  <c:v>0.4562000000000026</c:v>
                </c:pt>
                <c:pt idx="199">
                  <c:v>0.56980000000000075</c:v>
                </c:pt>
                <c:pt idx="200">
                  <c:v>0.68890000000000029</c:v>
                </c:pt>
                <c:pt idx="201">
                  <c:v>0.81350000000000122</c:v>
                </c:pt>
                <c:pt idx="202">
                  <c:v>0.94330000000000069</c:v>
                </c:pt>
                <c:pt idx="203">
                  <c:v>1.0782000000000025</c:v>
                </c:pt>
                <c:pt idx="204">
                  <c:v>1.2181000000000033</c:v>
                </c:pt>
                <c:pt idx="205">
                  <c:v>1.3627000000000002</c:v>
                </c:pt>
                <c:pt idx="206">
                  <c:v>1.5118000000000009</c:v>
                </c:pt>
                <c:pt idx="207">
                  <c:v>1.6654000000000018</c:v>
                </c:pt>
                <c:pt idx="208">
                  <c:v>1.8231000000000002</c:v>
                </c:pt>
                <c:pt idx="209">
                  <c:v>1.9848000000000035</c:v>
                </c:pt>
                <c:pt idx="210">
                  <c:v>2.1502000000000017</c:v>
                </c:pt>
                <c:pt idx="211">
                  <c:v>2.3192000000000021</c:v>
                </c:pt>
                <c:pt idx="212">
                  <c:v>2.491500000000002</c:v>
                </c:pt>
                <c:pt idx="213">
                  <c:v>2.6670000000000016</c:v>
                </c:pt>
                <c:pt idx="214">
                  <c:v>2.8453000000000017</c:v>
                </c:pt>
                <c:pt idx="215">
                  <c:v>3.0262000000000029</c:v>
                </c:pt>
                <c:pt idx="216">
                  <c:v>3.209500000000002</c:v>
                </c:pt>
                <c:pt idx="217">
                  <c:v>3.3950000000000031</c:v>
                </c:pt>
                <c:pt idx="218">
                  <c:v>3.5824000000000034</c:v>
                </c:pt>
                <c:pt idx="219">
                  <c:v>3.7715000000000032</c:v>
                </c:pt>
                <c:pt idx="220">
                  <c:v>3.9619</c:v>
                </c:pt>
                <c:pt idx="221">
                  <c:v>4.1535000000000011</c:v>
                </c:pt>
                <c:pt idx="222">
                  <c:v>4.3460000000000001</c:v>
                </c:pt>
                <c:pt idx="223">
                  <c:v>4.5391000000000012</c:v>
                </c:pt>
                <c:pt idx="224">
                  <c:v>4.7326000000000015</c:v>
                </c:pt>
                <c:pt idx="225">
                  <c:v>4.9262000000000015</c:v>
                </c:pt>
                <c:pt idx="226">
                  <c:v>5.1196000000000019</c:v>
                </c:pt>
                <c:pt idx="227">
                  <c:v>5.3126000000000033</c:v>
                </c:pt>
                <c:pt idx="228">
                  <c:v>5.5050000000000026</c:v>
                </c:pt>
                <c:pt idx="229">
                  <c:v>5.6963000000000008</c:v>
                </c:pt>
                <c:pt idx="230">
                  <c:v>5.8865000000000016</c:v>
                </c:pt>
                <c:pt idx="231">
                  <c:v>6.0751000000000026</c:v>
                </c:pt>
                <c:pt idx="232">
                  <c:v>6.2620000000000005</c:v>
                </c:pt>
                <c:pt idx="233">
                  <c:v>6.446900000000003</c:v>
                </c:pt>
                <c:pt idx="234">
                  <c:v>6.6295999999999999</c:v>
                </c:pt>
                <c:pt idx="235">
                  <c:v>6.809700000000003</c:v>
                </c:pt>
                <c:pt idx="236">
                  <c:v>6.9871000000000016</c:v>
                </c:pt>
                <c:pt idx="237">
                  <c:v>7.1615000000000002</c:v>
                </c:pt>
                <c:pt idx="238">
                  <c:v>7.3326000000000029</c:v>
                </c:pt>
                <c:pt idx="239">
                  <c:v>7.5002000000000031</c:v>
                </c:pt>
                <c:pt idx="240">
                  <c:v>7.6640000000000015</c:v>
                </c:pt>
                <c:pt idx="241">
                  <c:v>7.8240000000000016</c:v>
                </c:pt>
                <c:pt idx="242">
                  <c:v>7.9797000000000011</c:v>
                </c:pt>
                <c:pt idx="243">
                  <c:v>8.1310000000000002</c:v>
                </c:pt>
                <c:pt idx="244">
                  <c:v>8.2777000000000029</c:v>
                </c:pt>
                <c:pt idx="245">
                  <c:v>8.4197000000000024</c:v>
                </c:pt>
                <c:pt idx="246">
                  <c:v>8.5566000000000031</c:v>
                </c:pt>
                <c:pt idx="247">
                  <c:v>8.6882000000000019</c:v>
                </c:pt>
                <c:pt idx="248">
                  <c:v>8.8146000000000022</c:v>
                </c:pt>
                <c:pt idx="249">
                  <c:v>8.9353000000000016</c:v>
                </c:pt>
                <c:pt idx="250">
                  <c:v>9.0504000000000033</c:v>
                </c:pt>
                <c:pt idx="251">
                  <c:v>9.1595000000000013</c:v>
                </c:pt>
                <c:pt idx="252">
                  <c:v>9.2627000000000024</c:v>
                </c:pt>
                <c:pt idx="253">
                  <c:v>9.3596000000000004</c:v>
                </c:pt>
                <c:pt idx="254">
                  <c:v>9.4503000000000021</c:v>
                </c:pt>
                <c:pt idx="255">
                  <c:v>9.5346000000000011</c:v>
                </c:pt>
                <c:pt idx="256">
                  <c:v>9.6124000000000009</c:v>
                </c:pt>
                <c:pt idx="257">
                  <c:v>9.6835999999999984</c:v>
                </c:pt>
                <c:pt idx="258">
                  <c:v>9.7480000000000047</c:v>
                </c:pt>
                <c:pt idx="259">
                  <c:v>9.8057000000000016</c:v>
                </c:pt>
                <c:pt idx="260">
                  <c:v>9.8566000000000003</c:v>
                </c:pt>
                <c:pt idx="261">
                  <c:v>9.9006000000000043</c:v>
                </c:pt>
                <c:pt idx="262">
                  <c:v>9.9376000000000033</c:v>
                </c:pt>
                <c:pt idx="263">
                  <c:v>9.9677000000000007</c:v>
                </c:pt>
                <c:pt idx="264">
                  <c:v>9.9907000000000039</c:v>
                </c:pt>
                <c:pt idx="265">
                  <c:v>10.006799999999998</c:v>
                </c:pt>
                <c:pt idx="266">
                  <c:v>10.015900000000002</c:v>
                </c:pt>
                <c:pt idx="267">
                  <c:v>10.018000000000001</c:v>
                </c:pt>
                <c:pt idx="268">
                  <c:v>10.013100000000001</c:v>
                </c:pt>
                <c:pt idx="269">
                  <c:v>10.001200000000004</c:v>
                </c:pt>
                <c:pt idx="270">
                  <c:v>9.9825000000000017</c:v>
                </c:pt>
                <c:pt idx="271">
                  <c:v>9.9570000000000007</c:v>
                </c:pt>
                <c:pt idx="272">
                  <c:v>9.9246000000000052</c:v>
                </c:pt>
                <c:pt idx="273">
                  <c:v>9.8856000000000037</c:v>
                </c:pt>
                <c:pt idx="274">
                  <c:v>9.8400000000000034</c:v>
                </c:pt>
                <c:pt idx="275">
                  <c:v>9.7878000000000043</c:v>
                </c:pt>
                <c:pt idx="276">
                  <c:v>9.7291999999999987</c:v>
                </c:pt>
                <c:pt idx="277">
                  <c:v>9.6644000000000005</c:v>
                </c:pt>
                <c:pt idx="278">
                  <c:v>9.5932999999999993</c:v>
                </c:pt>
                <c:pt idx="279">
                  <c:v>9.5162000000000013</c:v>
                </c:pt>
                <c:pt idx="280">
                  <c:v>9.4332000000000029</c:v>
                </c:pt>
                <c:pt idx="281">
                  <c:v>9.3445</c:v>
                </c:pt>
                <c:pt idx="282">
                  <c:v>9.2501000000000033</c:v>
                </c:pt>
                <c:pt idx="283">
                  <c:v>9.1503000000000014</c:v>
                </c:pt>
                <c:pt idx="284">
                  <c:v>9.045300000000001</c:v>
                </c:pt>
                <c:pt idx="285">
                  <c:v>8.935100000000002</c:v>
                </c:pt>
                <c:pt idx="286">
                  <c:v>8.8201000000000001</c:v>
                </c:pt>
                <c:pt idx="287">
                  <c:v>8.7003000000000021</c:v>
                </c:pt>
                <c:pt idx="288">
                  <c:v>8.5760000000000005</c:v>
                </c:pt>
                <c:pt idx="289">
                  <c:v>8.4474000000000018</c:v>
                </c:pt>
                <c:pt idx="290">
                  <c:v>8.314700000000002</c:v>
                </c:pt>
                <c:pt idx="291">
                  <c:v>8.1780000000000008</c:v>
                </c:pt>
                <c:pt idx="292">
                  <c:v>8.037700000000001</c:v>
                </c:pt>
                <c:pt idx="293">
                  <c:v>7.8938000000000024</c:v>
                </c:pt>
                <c:pt idx="294">
                  <c:v>7.7467000000000006</c:v>
                </c:pt>
                <c:pt idx="295">
                  <c:v>7.5965000000000025</c:v>
                </c:pt>
                <c:pt idx="296">
                  <c:v>7.4435000000000002</c:v>
                </c:pt>
                <c:pt idx="297">
                  <c:v>7.2879000000000005</c:v>
                </c:pt>
                <c:pt idx="298">
                  <c:v>7.1300000000000026</c:v>
                </c:pt>
                <c:pt idx="299">
                  <c:v>6.9698000000000029</c:v>
                </c:pt>
                <c:pt idx="300">
                  <c:v>6.8077000000000005</c:v>
                </c:pt>
                <c:pt idx="301">
                  <c:v>6.6439000000000021</c:v>
                </c:pt>
                <c:pt idx="302">
                  <c:v>6.4787000000000035</c:v>
                </c:pt>
                <c:pt idx="303">
                  <c:v>6.3121000000000009</c:v>
                </c:pt>
                <c:pt idx="304">
                  <c:v>6.1445000000000007</c:v>
                </c:pt>
                <c:pt idx="305">
                  <c:v>5.9761000000000024</c:v>
                </c:pt>
                <c:pt idx="306">
                  <c:v>5.8071000000000019</c:v>
                </c:pt>
                <c:pt idx="307">
                  <c:v>5.6376000000000026</c:v>
                </c:pt>
                <c:pt idx="308">
                  <c:v>5.468</c:v>
                </c:pt>
                <c:pt idx="309">
                  <c:v>5.2984000000000009</c:v>
                </c:pt>
                <c:pt idx="310">
                  <c:v>5.1290000000000013</c:v>
                </c:pt>
                <c:pt idx="311">
                  <c:v>4.9601000000000006</c:v>
                </c:pt>
                <c:pt idx="312">
                  <c:v>4.7917000000000023</c:v>
                </c:pt>
                <c:pt idx="313">
                  <c:v>4.6242000000000019</c:v>
                </c:pt>
                <c:pt idx="314">
                  <c:v>4.4576000000000029</c:v>
                </c:pt>
                <c:pt idx="315">
                  <c:v>4.2923000000000009</c:v>
                </c:pt>
                <c:pt idx="316">
                  <c:v>4.128300000000003</c:v>
                </c:pt>
                <c:pt idx="317">
                  <c:v>3.9658000000000015</c:v>
                </c:pt>
                <c:pt idx="318">
                  <c:v>3.8050000000000033</c:v>
                </c:pt>
                <c:pt idx="319">
                  <c:v>3.6461000000000006</c:v>
                </c:pt>
                <c:pt idx="320">
                  <c:v>3.4891000000000005</c:v>
                </c:pt>
                <c:pt idx="321">
                  <c:v>3.3344000000000023</c:v>
                </c:pt>
                <c:pt idx="322">
                  <c:v>3.1819000000000024</c:v>
                </c:pt>
                <c:pt idx="323">
                  <c:v>3.0319000000000003</c:v>
                </c:pt>
                <c:pt idx="324">
                  <c:v>2.8845000000000027</c:v>
                </c:pt>
                <c:pt idx="325">
                  <c:v>2.7398000000000025</c:v>
                </c:pt>
                <c:pt idx="326">
                  <c:v>2.5979000000000028</c:v>
                </c:pt>
                <c:pt idx="327">
                  <c:v>2.4589000000000034</c:v>
                </c:pt>
                <c:pt idx="328">
                  <c:v>2.3230000000000004</c:v>
                </c:pt>
                <c:pt idx="329">
                  <c:v>2.1903000000000006</c:v>
                </c:pt>
                <c:pt idx="330">
                  <c:v>2.0608000000000004</c:v>
                </c:pt>
                <c:pt idx="331">
                  <c:v>1.934700000000003</c:v>
                </c:pt>
                <c:pt idx="332">
                  <c:v>1.8120000000000012</c:v>
                </c:pt>
                <c:pt idx="333">
                  <c:v>1.6929000000000016</c:v>
                </c:pt>
                <c:pt idx="334">
                  <c:v>1.577300000000001</c:v>
                </c:pt>
                <c:pt idx="335">
                  <c:v>1.4655000000000022</c:v>
                </c:pt>
                <c:pt idx="336">
                  <c:v>1.3574000000000019</c:v>
                </c:pt>
                <c:pt idx="337">
                  <c:v>1.2531000000000034</c:v>
                </c:pt>
                <c:pt idx="338">
                  <c:v>1.1527000000000029</c:v>
                </c:pt>
                <c:pt idx="339">
                  <c:v>1.0562000000000005</c:v>
                </c:pt>
                <c:pt idx="340">
                  <c:v>0.96370000000000289</c:v>
                </c:pt>
                <c:pt idx="341">
                  <c:v>0.87530000000000285</c:v>
                </c:pt>
                <c:pt idx="342">
                  <c:v>0.7909000000000006</c:v>
                </c:pt>
                <c:pt idx="343">
                  <c:v>0.71060000000000301</c:v>
                </c:pt>
                <c:pt idx="344">
                  <c:v>0.63450000000000273</c:v>
                </c:pt>
                <c:pt idx="345">
                  <c:v>0.56260000000000332</c:v>
                </c:pt>
                <c:pt idx="346">
                  <c:v>0.49490000000000123</c:v>
                </c:pt>
                <c:pt idx="347">
                  <c:v>0.43150000000000333</c:v>
                </c:pt>
                <c:pt idx="348">
                  <c:v>0.37230000000000274</c:v>
                </c:pt>
                <c:pt idx="349">
                  <c:v>0.31750000000000256</c:v>
                </c:pt>
                <c:pt idx="350">
                  <c:v>0.26690000000000325</c:v>
                </c:pt>
                <c:pt idx="351">
                  <c:v>0.22070000000000078</c:v>
                </c:pt>
                <c:pt idx="352">
                  <c:v>0.17880000000000251</c:v>
                </c:pt>
                <c:pt idx="353">
                  <c:v>0.14140000000000086</c:v>
                </c:pt>
                <c:pt idx="354">
                  <c:v>0.10830000000000339</c:v>
                </c:pt>
                <c:pt idx="355">
                  <c:v>7.960000000000278E-2</c:v>
                </c:pt>
                <c:pt idx="356">
                  <c:v>5.5200000000002802E-2</c:v>
                </c:pt>
                <c:pt idx="357">
                  <c:v>3.5300000000002996E-2</c:v>
                </c:pt>
                <c:pt idx="358">
                  <c:v>1.9900000000003359E-2</c:v>
                </c:pt>
                <c:pt idx="359">
                  <c:v>8.8000000000008072E-3</c:v>
                </c:pt>
                <c:pt idx="360">
                  <c:v>2.2000000000019782E-3</c:v>
                </c:pt>
              </c:numCache>
            </c:numRef>
          </c:yVal>
          <c:smooth val="0"/>
        </c:ser>
        <c:ser>
          <c:idx val="2"/>
          <c:order val="2"/>
          <c:tx>
            <c:strRef>
              <c:f>Sheet3!$K$1</c:f>
              <c:strCache>
                <c:ptCount val="1"/>
                <c:pt idx="0">
                  <c:v>1-4EEL</c:v>
                </c:pt>
              </c:strCache>
            </c:strRef>
          </c:tx>
          <c:spPr>
            <a:ln w="19050" cap="rnd">
              <a:solidFill>
                <a:schemeClr val="accent3"/>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Sheet3!$L$1</c:f>
              <c:strCache>
                <c:ptCount val="1"/>
                <c:pt idx="0">
                  <c:v>EELEC</c:v>
                </c:pt>
              </c:strCache>
            </c:strRef>
          </c:tx>
          <c:spPr>
            <a:ln w="19050" cap="rnd">
              <a:solidFill>
                <a:schemeClr val="accent4"/>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1.772199999999998</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0.66679999999999495</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-0.3101999999999947</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-1.8415999999999997</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Sheet3!$M$1</c:f>
              <c:strCache>
                <c:ptCount val="1"/>
                <c:pt idx="0">
                  <c:v>EGB</c:v>
                </c:pt>
              </c:strCache>
            </c:strRef>
          </c:tx>
          <c:spPr>
            <a:ln w="19050" cap="rnd">
              <a:solidFill>
                <a:schemeClr val="accent5"/>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358171280"/>
        <c:axId val="358166968"/>
      </c:scatterChart>
      <c:valAx>
        <c:axId val="358171280"/>
        <c:scaling>
          <c:orientation val="minMax"/>
          <c:max val="180"/>
          <c:min val="-180"/>
        </c:scaling>
        <c:delete val="0"/>
        <c:axPos val="b"/>
        <c:title>
          <c:tx>
            <c:rich>
              <a:bodyPr/>
              <a:lstStyle/>
              <a:p>
                <a:pPr>
                  <a:defRPr/>
                </a:pPr>
                <a:r>
                  <a:rPr lang="en-US" altLang="ja-JP" sz="1800" b="0" i="0" baseline="0" dirty="0" smtClean="0">
                    <a:effectLst/>
                  </a:rPr>
                  <a:t>dihedral Angle</a:t>
                </a:r>
                <a:endParaRPr lang="ja-JP" altLang="ja-JP" dirty="0">
                  <a:effectLst/>
                </a:endParaRPr>
              </a:p>
            </c:rich>
          </c:tx>
          <c:overlay val="0"/>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vert="horz"/>
          <a:lstStyle/>
          <a:p>
            <a:pPr>
              <a:defRPr sz="1400" b="0" i="0" u="none" strike="noStrike" baseline="0">
                <a:solidFill>
                  <a:srgbClr val="333333"/>
                </a:solidFill>
                <a:latin typeface="+mn-ea"/>
                <a:ea typeface="+mn-ea"/>
                <a:cs typeface="ＭＳ Ｐゴシック"/>
              </a:defRPr>
            </a:pPr>
            <a:endParaRPr lang="ja-JP"/>
          </a:p>
        </c:txPr>
        <c:crossAx val="358166968"/>
        <c:crossesAt val="-10"/>
        <c:crossBetween val="midCat"/>
        <c:majorUnit val="60"/>
      </c:valAx>
      <c:valAx>
        <c:axId val="358166968"/>
        <c:scaling>
          <c:orientation val="minMax"/>
        </c:scaling>
        <c:delete val="0"/>
        <c:axPos val="l"/>
        <c:title>
          <c:tx>
            <c:rich>
              <a:bodyPr/>
              <a:lstStyle/>
              <a:p>
                <a:pPr>
                  <a:defRPr/>
                </a:pPr>
                <a:r>
                  <a:rPr lang="en-US" altLang="ja-JP" sz="1800" b="0" i="0" baseline="0" dirty="0" smtClean="0">
                    <a:effectLst/>
                  </a:rPr>
                  <a:t>energy (kcal </a:t>
                </a:r>
                <a:r>
                  <a:rPr lang="en-US" altLang="ja-JP" sz="1800" b="0" i="0" baseline="0" dirty="0" err="1" smtClean="0">
                    <a:effectLst/>
                  </a:rPr>
                  <a:t>mol</a:t>
                </a:r>
                <a:r>
                  <a:rPr lang="ja-JP" altLang="ja-JP" sz="1800" b="0" i="0" baseline="0" dirty="0" smtClean="0">
                    <a:effectLst/>
                  </a:rPr>
                  <a:t>⁻</a:t>
                </a:r>
                <a:r>
                  <a:rPr lang="en-US" altLang="ja-JP" sz="1800" b="0" i="0" baseline="0" dirty="0" smtClean="0">
                    <a:effectLst/>
                  </a:rPr>
                  <a:t>¹)</a:t>
                </a:r>
                <a:endParaRPr lang="ja-JP" altLang="ja-JP" dirty="0">
                  <a:effectLst/>
                </a:endParaRPr>
              </a:p>
            </c:rich>
          </c:tx>
          <c:overlay val="0"/>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8171280"/>
        <c:crossesAt val="-180"/>
        <c:crossBetween val="midCat"/>
      </c:valAx>
      <c:spPr>
        <a:noFill/>
        <a:ln w="25400">
          <a:noFill/>
        </a:ln>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Sheet3!$I$1</c:f>
              <c:strCache>
                <c:ptCount val="1"/>
                <c:pt idx="0">
                  <c:v>EPtot</c:v>
                </c:pt>
              </c:strCache>
            </c:strRef>
          </c:tx>
          <c:spPr>
            <a:ln w="19050" cap="rnd">
              <a:solidFill>
                <a:schemeClr val="accent1"/>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Sheet3!$I$2:$I$362</c:f>
              <c:numCache>
                <c:formatCode>General</c:formatCode>
                <c:ptCount val="361"/>
                <c:pt idx="0">
                  <c:v>0</c:v>
                </c:pt>
                <c:pt idx="1">
                  <c:v>0</c:v>
                </c:pt>
                <c:pt idx="2">
                  <c:v>9.4100000000000961E-2</c:v>
                </c:pt>
                <c:pt idx="3">
                  <c:v>0.19290000000000163</c:v>
                </c:pt>
                <c:pt idx="4">
                  <c:v>0.29580000000000339</c:v>
                </c:pt>
                <c:pt idx="5">
                  <c:v>0.40230000000000032</c:v>
                </c:pt>
                <c:pt idx="6">
                  <c:v>0.51230000000000331</c:v>
                </c:pt>
                <c:pt idx="7">
                  <c:v>0.62570000000000192</c:v>
                </c:pt>
                <c:pt idx="8">
                  <c:v>0.74230000000000018</c:v>
                </c:pt>
                <c:pt idx="9">
                  <c:v>0.86210000000000164</c:v>
                </c:pt>
                <c:pt idx="10">
                  <c:v>0.98500000000000298</c:v>
                </c:pt>
                <c:pt idx="11">
                  <c:v>1.1110000000000007</c:v>
                </c:pt>
                <c:pt idx="12">
                  <c:v>1.2398000000000025</c:v>
                </c:pt>
                <c:pt idx="13">
                  <c:v>1.3716000000000008</c:v>
                </c:pt>
                <c:pt idx="14">
                  <c:v>1.5061</c:v>
                </c:pt>
                <c:pt idx="15">
                  <c:v>1.6434000000000033</c:v>
                </c:pt>
                <c:pt idx="16">
                  <c:v>1.7832000000000008</c:v>
                </c:pt>
                <c:pt idx="17">
                  <c:v>1.9256000000000011</c:v>
                </c:pt>
                <c:pt idx="18">
                  <c:v>2.0704000000000011</c:v>
                </c:pt>
                <c:pt idx="19">
                  <c:v>2.2176000000000009</c:v>
                </c:pt>
                <c:pt idx="20">
                  <c:v>2.3670000000000009</c:v>
                </c:pt>
                <c:pt idx="21">
                  <c:v>2.5186000000000011</c:v>
                </c:pt>
                <c:pt idx="22">
                  <c:v>2.6723000000000017</c:v>
                </c:pt>
                <c:pt idx="23">
                  <c:v>2.8280000000000012</c:v>
                </c:pt>
                <c:pt idx="24">
                  <c:v>2.9856000000000016</c:v>
                </c:pt>
                <c:pt idx="25">
                  <c:v>3.1451000000000011</c:v>
                </c:pt>
                <c:pt idx="26">
                  <c:v>3.306300000000002</c:v>
                </c:pt>
                <c:pt idx="27">
                  <c:v>3.4692000000000025</c:v>
                </c:pt>
                <c:pt idx="28">
                  <c:v>3.6338000000000026</c:v>
                </c:pt>
                <c:pt idx="29">
                  <c:v>3.7999000000000009</c:v>
                </c:pt>
                <c:pt idx="30">
                  <c:v>3.9675000000000011</c:v>
                </c:pt>
                <c:pt idx="31">
                  <c:v>4.1366000000000014</c:v>
                </c:pt>
                <c:pt idx="32">
                  <c:v>4.3071000000000019</c:v>
                </c:pt>
                <c:pt idx="33">
                  <c:v>4.4789000000000012</c:v>
                </c:pt>
                <c:pt idx="34">
                  <c:v>4.6521000000000026</c:v>
                </c:pt>
                <c:pt idx="35">
                  <c:v>4.8267000000000024</c:v>
                </c:pt>
                <c:pt idx="36">
                  <c:v>5.0025000000000013</c:v>
                </c:pt>
                <c:pt idx="37">
                  <c:v>5.1797000000000022</c:v>
                </c:pt>
                <c:pt idx="38">
                  <c:v>5.3582000000000019</c:v>
                </c:pt>
                <c:pt idx="39">
                  <c:v>5.538000000000002</c:v>
                </c:pt>
                <c:pt idx="40">
                  <c:v>5.7192000000000025</c:v>
                </c:pt>
                <c:pt idx="41">
                  <c:v>5.9017000000000017</c:v>
                </c:pt>
                <c:pt idx="42">
                  <c:v>6.0856000000000012</c:v>
                </c:pt>
                <c:pt idx="43">
                  <c:v>6.2711000000000023</c:v>
                </c:pt>
                <c:pt idx="44">
                  <c:v>6.4581000000000017</c:v>
                </c:pt>
                <c:pt idx="45">
                  <c:v>6.6468000000000025</c:v>
                </c:pt>
                <c:pt idx="46">
                  <c:v>6.8372000000000011</c:v>
                </c:pt>
                <c:pt idx="47">
                  <c:v>7.0296000000000021</c:v>
                </c:pt>
                <c:pt idx="48">
                  <c:v>7.2239000000000022</c:v>
                </c:pt>
                <c:pt idx="49">
                  <c:v>7.420300000000001</c:v>
                </c:pt>
                <c:pt idx="50">
                  <c:v>7.6189000000000018</c:v>
                </c:pt>
                <c:pt idx="51">
                  <c:v>7.819700000000001</c:v>
                </c:pt>
                <c:pt idx="52">
                  <c:v>8.0224000000000011</c:v>
                </c:pt>
                <c:pt idx="53">
                  <c:v>8.2272000000000016</c:v>
                </c:pt>
                <c:pt idx="54">
                  <c:v>8.4342000000000024</c:v>
                </c:pt>
                <c:pt idx="55">
                  <c:v>8.6434000000000015</c:v>
                </c:pt>
                <c:pt idx="56">
                  <c:v>8.855100000000002</c:v>
                </c:pt>
                <c:pt idx="57">
                  <c:v>9.0692000000000021</c:v>
                </c:pt>
                <c:pt idx="58">
                  <c:v>9.2859000000000016</c:v>
                </c:pt>
                <c:pt idx="59">
                  <c:v>9.5050000000000026</c:v>
                </c:pt>
                <c:pt idx="60">
                  <c:v>9.7266000000000012</c:v>
                </c:pt>
                <c:pt idx="61">
                  <c:v>9.9505000000000017</c:v>
                </c:pt>
                <c:pt idx="62">
                  <c:v>10.176900000000002</c:v>
                </c:pt>
                <c:pt idx="63">
                  <c:v>10.405600000000002</c:v>
                </c:pt>
                <c:pt idx="64">
                  <c:v>10.636600000000001</c:v>
                </c:pt>
                <c:pt idx="65">
                  <c:v>10.869700000000002</c:v>
                </c:pt>
                <c:pt idx="66">
                  <c:v>11.104800000000001</c:v>
                </c:pt>
                <c:pt idx="67">
                  <c:v>11.341600000000001</c:v>
                </c:pt>
                <c:pt idx="68">
                  <c:v>11.580000000000002</c:v>
                </c:pt>
                <c:pt idx="69">
                  <c:v>11.819500000000001</c:v>
                </c:pt>
                <c:pt idx="70">
                  <c:v>12.059900000000003</c:v>
                </c:pt>
                <c:pt idx="71">
                  <c:v>12.300700000000003</c:v>
                </c:pt>
                <c:pt idx="72">
                  <c:v>12.541500000000003</c:v>
                </c:pt>
                <c:pt idx="73">
                  <c:v>12.7818</c:v>
                </c:pt>
                <c:pt idx="74">
                  <c:v>13.021100000000001</c:v>
                </c:pt>
                <c:pt idx="75">
                  <c:v>13.258700000000001</c:v>
                </c:pt>
                <c:pt idx="76">
                  <c:v>13.494100000000001</c:v>
                </c:pt>
                <c:pt idx="77">
                  <c:v>13.726600000000001</c:v>
                </c:pt>
                <c:pt idx="78">
                  <c:v>13.955600000000002</c:v>
                </c:pt>
                <c:pt idx="79">
                  <c:v>14.180300000000003</c:v>
                </c:pt>
                <c:pt idx="80">
                  <c:v>14.399900000000002</c:v>
                </c:pt>
                <c:pt idx="81">
                  <c:v>14.613700000000001</c:v>
                </c:pt>
                <c:pt idx="82">
                  <c:v>14.821100000000001</c:v>
                </c:pt>
                <c:pt idx="83">
                  <c:v>15.021000000000001</c:v>
                </c:pt>
                <c:pt idx="84">
                  <c:v>15.212900000000001</c:v>
                </c:pt>
                <c:pt idx="85">
                  <c:v>15.395900000000001</c:v>
                </c:pt>
                <c:pt idx="86">
                  <c:v>15.569200000000002</c:v>
                </c:pt>
                <c:pt idx="87">
                  <c:v>15.732100000000003</c:v>
                </c:pt>
                <c:pt idx="88">
                  <c:v>15.884000000000002</c:v>
                </c:pt>
                <c:pt idx="89">
                  <c:v>16.023900000000001</c:v>
                </c:pt>
                <c:pt idx="90">
                  <c:v>16.151400000000002</c:v>
                </c:pt>
                <c:pt idx="91">
                  <c:v>16.265800000000002</c:v>
                </c:pt>
                <c:pt idx="92">
                  <c:v>16.366400000000002</c:v>
                </c:pt>
                <c:pt idx="93">
                  <c:v>16.452800000000003</c:v>
                </c:pt>
                <c:pt idx="94">
                  <c:v>16.5244</c:v>
                </c:pt>
                <c:pt idx="95">
                  <c:v>16.580900000000003</c:v>
                </c:pt>
                <c:pt idx="96">
                  <c:v>16.622</c:v>
                </c:pt>
                <c:pt idx="97">
                  <c:v>16.647300000000001</c:v>
                </c:pt>
                <c:pt idx="98">
                  <c:v>16.656500000000001</c:v>
                </c:pt>
                <c:pt idx="99">
                  <c:v>16.649600000000003</c:v>
                </c:pt>
                <c:pt idx="100">
                  <c:v>16.626200000000001</c:v>
                </c:pt>
                <c:pt idx="101">
                  <c:v>16.586300000000001</c:v>
                </c:pt>
                <c:pt idx="102">
                  <c:v>16.529800000000002</c:v>
                </c:pt>
                <c:pt idx="103">
                  <c:v>16.456900000000001</c:v>
                </c:pt>
                <c:pt idx="104">
                  <c:v>16.367500000000003</c:v>
                </c:pt>
                <c:pt idx="105">
                  <c:v>16.2621</c:v>
                </c:pt>
                <c:pt idx="106">
                  <c:v>16.140900000000002</c:v>
                </c:pt>
                <c:pt idx="107">
                  <c:v>16.004600000000003</c:v>
                </c:pt>
                <c:pt idx="108">
                  <c:v>15.853500000000002</c:v>
                </c:pt>
                <c:pt idx="109">
                  <c:v>15.687900000000003</c:v>
                </c:pt>
                <c:pt idx="110">
                  <c:v>15.508100000000002</c:v>
                </c:pt>
                <c:pt idx="111">
                  <c:v>15.314700000000002</c:v>
                </c:pt>
                <c:pt idx="112">
                  <c:v>15.108100000000002</c:v>
                </c:pt>
                <c:pt idx="113">
                  <c:v>14.888700000000002</c:v>
                </c:pt>
                <c:pt idx="114">
                  <c:v>14.657100000000002</c:v>
                </c:pt>
                <c:pt idx="115">
                  <c:v>14.413700000000002</c:v>
                </c:pt>
                <c:pt idx="116">
                  <c:v>14.159000000000002</c:v>
                </c:pt>
                <c:pt idx="117">
                  <c:v>13.893700000000003</c:v>
                </c:pt>
                <c:pt idx="118">
                  <c:v>13.618300000000001</c:v>
                </c:pt>
                <c:pt idx="119">
                  <c:v>13.333300000000001</c:v>
                </c:pt>
                <c:pt idx="120">
                  <c:v>13.039200000000001</c:v>
                </c:pt>
                <c:pt idx="121">
                  <c:v>12.736800000000002</c:v>
                </c:pt>
                <c:pt idx="122">
                  <c:v>12.426400000000001</c:v>
                </c:pt>
                <c:pt idx="123">
                  <c:v>12.108700000000002</c:v>
                </c:pt>
                <c:pt idx="124">
                  <c:v>11.784200000000002</c:v>
                </c:pt>
                <c:pt idx="125">
                  <c:v>11.453500000000002</c:v>
                </c:pt>
                <c:pt idx="126">
                  <c:v>11.1172</c:v>
                </c:pt>
                <c:pt idx="127">
                  <c:v>10.775800000000002</c:v>
                </c:pt>
                <c:pt idx="128">
                  <c:v>10.4297</c:v>
                </c:pt>
                <c:pt idx="129">
                  <c:v>10.079700000000003</c:v>
                </c:pt>
                <c:pt idx="130">
                  <c:v>9.7261000000000024</c:v>
                </c:pt>
                <c:pt idx="131">
                  <c:v>9.3694000000000024</c:v>
                </c:pt>
                <c:pt idx="132">
                  <c:v>9.0102000000000011</c:v>
                </c:pt>
                <c:pt idx="133">
                  <c:v>8.6490000000000009</c:v>
                </c:pt>
                <c:pt idx="134">
                  <c:v>8.2862000000000009</c:v>
                </c:pt>
                <c:pt idx="135">
                  <c:v>7.9224000000000014</c:v>
                </c:pt>
                <c:pt idx="136">
                  <c:v>7.5579000000000018</c:v>
                </c:pt>
                <c:pt idx="137">
                  <c:v>7.1932000000000009</c:v>
                </c:pt>
                <c:pt idx="138">
                  <c:v>6.8287000000000013</c:v>
                </c:pt>
                <c:pt idx="139">
                  <c:v>6.4649000000000019</c:v>
                </c:pt>
                <c:pt idx="140">
                  <c:v>6.1022000000000016</c:v>
                </c:pt>
                <c:pt idx="141">
                  <c:v>5.7410000000000014</c:v>
                </c:pt>
                <c:pt idx="142">
                  <c:v>5.3817000000000021</c:v>
                </c:pt>
                <c:pt idx="143">
                  <c:v>5.0246000000000013</c:v>
                </c:pt>
                <c:pt idx="144">
                  <c:v>4.6702000000000012</c:v>
                </c:pt>
                <c:pt idx="145">
                  <c:v>4.3187000000000015</c:v>
                </c:pt>
                <c:pt idx="146">
                  <c:v>3.9705000000000013</c:v>
                </c:pt>
                <c:pt idx="147">
                  <c:v>3.6260000000000012</c:v>
                </c:pt>
                <c:pt idx="148">
                  <c:v>3.2863000000000024</c:v>
                </c:pt>
                <c:pt idx="149">
                  <c:v>2.9521000000000015</c:v>
                </c:pt>
                <c:pt idx="150">
                  <c:v>2.623400000000002</c:v>
                </c:pt>
                <c:pt idx="151">
                  <c:v>2.3007000000000009</c:v>
                </c:pt>
                <c:pt idx="152">
                  <c:v>1.9840000000000018</c:v>
                </c:pt>
                <c:pt idx="153">
                  <c:v>1.6735000000000007</c:v>
                </c:pt>
                <c:pt idx="154">
                  <c:v>1.3695000000000022</c:v>
                </c:pt>
                <c:pt idx="155">
                  <c:v>1.0722000000000023</c:v>
                </c:pt>
                <c:pt idx="156">
                  <c:v>0.78170000000000073</c:v>
                </c:pt>
                <c:pt idx="157">
                  <c:v>0.49810000000000088</c:v>
                </c:pt>
                <c:pt idx="158">
                  <c:v>0.22150000000000247</c:v>
                </c:pt>
                <c:pt idx="159">
                  <c:v>-4.7899999999998499E-2</c:v>
                </c:pt>
                <c:pt idx="160">
                  <c:v>-0.30999999999999872</c:v>
                </c:pt>
                <c:pt idx="161">
                  <c:v>-0.56459999999999866</c:v>
                </c:pt>
                <c:pt idx="162">
                  <c:v>-0.81149999999999878</c:v>
                </c:pt>
                <c:pt idx="163">
                  <c:v>-1.0504999999999995</c:v>
                </c:pt>
                <c:pt idx="164">
                  <c:v>-1.2816999999999972</c:v>
                </c:pt>
                <c:pt idx="165">
                  <c:v>-1.5047999999999995</c:v>
                </c:pt>
                <c:pt idx="166">
                  <c:v>-1.7196999999999996</c:v>
                </c:pt>
                <c:pt idx="167">
                  <c:v>-1.9263999999999974</c:v>
                </c:pt>
                <c:pt idx="168">
                  <c:v>-2.1245999999999974</c:v>
                </c:pt>
                <c:pt idx="169">
                  <c:v>-2.3143999999999991</c:v>
                </c:pt>
                <c:pt idx="170">
                  <c:v>-2.4955999999999996</c:v>
                </c:pt>
                <c:pt idx="171">
                  <c:v>-2.6681999999999988</c:v>
                </c:pt>
                <c:pt idx="172">
                  <c:v>-2.8321999999999967</c:v>
                </c:pt>
                <c:pt idx="173">
                  <c:v>-2.9872999999999976</c:v>
                </c:pt>
                <c:pt idx="174">
                  <c:v>-3.1336999999999975</c:v>
                </c:pt>
                <c:pt idx="175">
                  <c:v>-3.2712999999999965</c:v>
                </c:pt>
                <c:pt idx="176">
                  <c:v>-3.4000999999999983</c:v>
                </c:pt>
                <c:pt idx="177">
                  <c:v>-3.5198999999999998</c:v>
                </c:pt>
                <c:pt idx="178">
                  <c:v>-3.6309999999999967</c:v>
                </c:pt>
                <c:pt idx="179">
                  <c:v>-3.7330999999999968</c:v>
                </c:pt>
                <c:pt idx="180">
                  <c:v>-3.8263999999999996</c:v>
                </c:pt>
                <c:pt idx="181">
                  <c:v>-3.9107999999999983</c:v>
                </c:pt>
                <c:pt idx="182">
                  <c:v>-3.9863999999999997</c:v>
                </c:pt>
                <c:pt idx="183">
                  <c:v>-4.0531999999999968</c:v>
                </c:pt>
                <c:pt idx="184">
                  <c:v>-4.1111999999999966</c:v>
                </c:pt>
                <c:pt idx="185">
                  <c:v>-4.1605999999999987</c:v>
                </c:pt>
                <c:pt idx="186">
                  <c:v>-4.2012999999999998</c:v>
                </c:pt>
                <c:pt idx="187">
                  <c:v>-4.232999999999997</c:v>
                </c:pt>
                <c:pt idx="188">
                  <c:v>-4.2553999999999981</c:v>
                </c:pt>
                <c:pt idx="189">
                  <c:v>-4.2685999999999993</c:v>
                </c:pt>
                <c:pt idx="190">
                  <c:v>-4.2727999999999966</c:v>
                </c:pt>
                <c:pt idx="191">
                  <c:v>-4.2680999999999969</c:v>
                </c:pt>
                <c:pt idx="192">
                  <c:v>-4.2546999999999997</c:v>
                </c:pt>
                <c:pt idx="193">
                  <c:v>-4.2326999999999977</c:v>
                </c:pt>
                <c:pt idx="194">
                  <c:v>-4.2023999999999972</c:v>
                </c:pt>
                <c:pt idx="195">
                  <c:v>-4.1637999999999984</c:v>
                </c:pt>
                <c:pt idx="196">
                  <c:v>-4.1171999999999969</c:v>
                </c:pt>
                <c:pt idx="197">
                  <c:v>-4.0627999999999993</c:v>
                </c:pt>
                <c:pt idx="198">
                  <c:v>-4.0006999999999984</c:v>
                </c:pt>
                <c:pt idx="199">
                  <c:v>-3.9311999999999969</c:v>
                </c:pt>
                <c:pt idx="200">
                  <c:v>-3.8543999999999983</c:v>
                </c:pt>
                <c:pt idx="201">
                  <c:v>-3.7705999999999982</c:v>
                </c:pt>
                <c:pt idx="202">
                  <c:v>-3.6798999999999999</c:v>
                </c:pt>
                <c:pt idx="203">
                  <c:v>-3.5825999999999993</c:v>
                </c:pt>
                <c:pt idx="204">
                  <c:v>-3.4788999999999994</c:v>
                </c:pt>
                <c:pt idx="205">
                  <c:v>-3.3689</c:v>
                </c:pt>
                <c:pt idx="206">
                  <c:v>-3.2530999999999999</c:v>
                </c:pt>
                <c:pt idx="207">
                  <c:v>-3.1314999999999991</c:v>
                </c:pt>
                <c:pt idx="208">
                  <c:v>-3.0043999999999969</c:v>
                </c:pt>
                <c:pt idx="209">
                  <c:v>-2.8719999999999999</c:v>
                </c:pt>
                <c:pt idx="210">
                  <c:v>-2.7345999999999968</c:v>
                </c:pt>
                <c:pt idx="211">
                  <c:v>-2.5924999999999976</c:v>
                </c:pt>
                <c:pt idx="212">
                  <c:v>-2.4458999999999982</c:v>
                </c:pt>
                <c:pt idx="213">
                  <c:v>-2.2949999999999982</c:v>
                </c:pt>
                <c:pt idx="214">
                  <c:v>-2.1400999999999968</c:v>
                </c:pt>
                <c:pt idx="215">
                  <c:v>-1.9814999999999969</c:v>
                </c:pt>
                <c:pt idx="216">
                  <c:v>-1.8193999999999981</c:v>
                </c:pt>
                <c:pt idx="217">
                  <c:v>-1.6540999999999997</c:v>
                </c:pt>
                <c:pt idx="218">
                  <c:v>-1.4859999999999971</c:v>
                </c:pt>
                <c:pt idx="219">
                  <c:v>-1.3150999999999975</c:v>
                </c:pt>
                <c:pt idx="220">
                  <c:v>-1.1419999999999995</c:v>
                </c:pt>
                <c:pt idx="221">
                  <c:v>-0.96669999999999945</c:v>
                </c:pt>
                <c:pt idx="222">
                  <c:v>-0.78959999999999653</c:v>
                </c:pt>
                <c:pt idx="223">
                  <c:v>-0.6109999999999971</c:v>
                </c:pt>
                <c:pt idx="224">
                  <c:v>-0.43109999999999715</c:v>
                </c:pt>
                <c:pt idx="225">
                  <c:v>-0.25019999999999953</c:v>
                </c:pt>
                <c:pt idx="226">
                  <c:v>-6.8699999999999761E-2</c:v>
                </c:pt>
                <c:pt idx="227">
                  <c:v>0.11320000000000263</c:v>
                </c:pt>
                <c:pt idx="228">
                  <c:v>0.29530000000000101</c:v>
                </c:pt>
                <c:pt idx="229">
                  <c:v>0.4772000000000034</c:v>
                </c:pt>
                <c:pt idx="230">
                  <c:v>0.65870000000000317</c:v>
                </c:pt>
                <c:pt idx="231">
                  <c:v>0.83950000000000102</c:v>
                </c:pt>
                <c:pt idx="232">
                  <c:v>1.0192000000000014</c:v>
                </c:pt>
                <c:pt idx="233">
                  <c:v>1.1978000000000009</c:v>
                </c:pt>
                <c:pt idx="234">
                  <c:v>1.3748000000000005</c:v>
                </c:pt>
                <c:pt idx="235">
                  <c:v>1.5501000000000005</c:v>
                </c:pt>
                <c:pt idx="236">
                  <c:v>1.7233000000000018</c:v>
                </c:pt>
                <c:pt idx="237">
                  <c:v>1.8942000000000014</c:v>
                </c:pt>
                <c:pt idx="238">
                  <c:v>2.0626000000000015</c:v>
                </c:pt>
                <c:pt idx="239">
                  <c:v>2.2281000000000013</c:v>
                </c:pt>
                <c:pt idx="240">
                  <c:v>2.3907000000000025</c:v>
                </c:pt>
                <c:pt idx="241">
                  <c:v>2.5499000000000009</c:v>
                </c:pt>
                <c:pt idx="242">
                  <c:v>2.705700000000002</c:v>
                </c:pt>
                <c:pt idx="243">
                  <c:v>2.8577000000000012</c:v>
                </c:pt>
                <c:pt idx="244">
                  <c:v>3.0059000000000022</c:v>
                </c:pt>
                <c:pt idx="245">
                  <c:v>3.1498000000000008</c:v>
                </c:pt>
                <c:pt idx="246">
                  <c:v>3.2895000000000021</c:v>
                </c:pt>
                <c:pt idx="247">
                  <c:v>3.4246000000000016</c:v>
                </c:pt>
                <c:pt idx="248">
                  <c:v>3.5549000000000017</c:v>
                </c:pt>
                <c:pt idx="249">
                  <c:v>3.6804000000000023</c:v>
                </c:pt>
                <c:pt idx="250">
                  <c:v>3.8009000000000022</c:v>
                </c:pt>
                <c:pt idx="251">
                  <c:v>3.9161000000000019</c:v>
                </c:pt>
                <c:pt idx="252">
                  <c:v>4.0260000000000016</c:v>
                </c:pt>
                <c:pt idx="253">
                  <c:v>4.1303000000000019</c:v>
                </c:pt>
                <c:pt idx="254">
                  <c:v>4.2291000000000025</c:v>
                </c:pt>
                <c:pt idx="255">
                  <c:v>4.3221000000000025</c:v>
                </c:pt>
                <c:pt idx="256">
                  <c:v>4.409200000000002</c:v>
                </c:pt>
                <c:pt idx="257">
                  <c:v>4.4904000000000011</c:v>
                </c:pt>
                <c:pt idx="258">
                  <c:v>4.5656000000000017</c:v>
                </c:pt>
                <c:pt idx="259">
                  <c:v>4.6347000000000023</c:v>
                </c:pt>
                <c:pt idx="260">
                  <c:v>4.6976000000000013</c:v>
                </c:pt>
                <c:pt idx="261">
                  <c:v>4.7543000000000024</c:v>
                </c:pt>
                <c:pt idx="262">
                  <c:v>4.804800000000002</c:v>
                </c:pt>
                <c:pt idx="263">
                  <c:v>4.8489000000000022</c:v>
                </c:pt>
                <c:pt idx="264">
                  <c:v>4.8868000000000009</c:v>
                </c:pt>
                <c:pt idx="265">
                  <c:v>4.9184000000000019</c:v>
                </c:pt>
                <c:pt idx="266">
                  <c:v>4.9436000000000018</c:v>
                </c:pt>
                <c:pt idx="267">
                  <c:v>4.9626000000000019</c:v>
                </c:pt>
                <c:pt idx="268">
                  <c:v>4.9753000000000025</c:v>
                </c:pt>
                <c:pt idx="269">
                  <c:v>4.9817000000000018</c:v>
                </c:pt>
                <c:pt idx="270">
                  <c:v>4.9820000000000011</c:v>
                </c:pt>
                <c:pt idx="271">
                  <c:v>4.9762000000000022</c:v>
                </c:pt>
                <c:pt idx="272">
                  <c:v>4.9643000000000015</c:v>
                </c:pt>
                <c:pt idx="273">
                  <c:v>4.9465000000000021</c:v>
                </c:pt>
                <c:pt idx="274">
                  <c:v>4.9227000000000025</c:v>
                </c:pt>
                <c:pt idx="275">
                  <c:v>4.8933000000000018</c:v>
                </c:pt>
                <c:pt idx="276">
                  <c:v>4.8581000000000021</c:v>
                </c:pt>
                <c:pt idx="277">
                  <c:v>4.817400000000001</c:v>
                </c:pt>
                <c:pt idx="278">
                  <c:v>4.7713000000000019</c:v>
                </c:pt>
                <c:pt idx="279">
                  <c:v>4.7199000000000009</c:v>
                </c:pt>
                <c:pt idx="280">
                  <c:v>4.6633000000000013</c:v>
                </c:pt>
                <c:pt idx="281">
                  <c:v>4.6018000000000026</c:v>
                </c:pt>
                <c:pt idx="282">
                  <c:v>4.535400000000001</c:v>
                </c:pt>
                <c:pt idx="283">
                  <c:v>4.464500000000001</c:v>
                </c:pt>
                <c:pt idx="284">
                  <c:v>4.3890000000000011</c:v>
                </c:pt>
                <c:pt idx="285">
                  <c:v>4.3092000000000024</c:v>
                </c:pt>
                <c:pt idx="286">
                  <c:v>4.2254000000000023</c:v>
                </c:pt>
                <c:pt idx="287">
                  <c:v>4.1376000000000008</c:v>
                </c:pt>
                <c:pt idx="288">
                  <c:v>4.0461000000000009</c:v>
                </c:pt>
                <c:pt idx="289">
                  <c:v>3.9511000000000021</c:v>
                </c:pt>
                <c:pt idx="290">
                  <c:v>3.852800000000002</c:v>
                </c:pt>
                <c:pt idx="291">
                  <c:v>3.7514000000000021</c:v>
                </c:pt>
                <c:pt idx="292">
                  <c:v>3.6472000000000016</c:v>
                </c:pt>
                <c:pt idx="293">
                  <c:v>3.540300000000002</c:v>
                </c:pt>
                <c:pt idx="294">
                  <c:v>3.4310000000000009</c:v>
                </c:pt>
                <c:pt idx="295">
                  <c:v>3.3194000000000017</c:v>
                </c:pt>
                <c:pt idx="296">
                  <c:v>3.2059000000000015</c:v>
                </c:pt>
                <c:pt idx="297">
                  <c:v>3.090600000000002</c:v>
                </c:pt>
                <c:pt idx="298">
                  <c:v>2.9738000000000024</c:v>
                </c:pt>
                <c:pt idx="299">
                  <c:v>2.8557000000000023</c:v>
                </c:pt>
                <c:pt idx="300">
                  <c:v>2.7365000000000013</c:v>
                </c:pt>
                <c:pt idx="301">
                  <c:v>2.6164000000000023</c:v>
                </c:pt>
                <c:pt idx="302">
                  <c:v>2.4957000000000011</c:v>
                </c:pt>
                <c:pt idx="303">
                  <c:v>2.3746000000000009</c:v>
                </c:pt>
                <c:pt idx="304">
                  <c:v>2.2532000000000014</c:v>
                </c:pt>
                <c:pt idx="305">
                  <c:v>2.1319000000000017</c:v>
                </c:pt>
                <c:pt idx="306">
                  <c:v>2.0109000000000012</c:v>
                </c:pt>
                <c:pt idx="307">
                  <c:v>1.8903000000000034</c:v>
                </c:pt>
                <c:pt idx="308">
                  <c:v>1.7703000000000024</c:v>
                </c:pt>
                <c:pt idx="309">
                  <c:v>1.6512000000000029</c:v>
                </c:pt>
                <c:pt idx="310">
                  <c:v>1.5332000000000008</c:v>
                </c:pt>
                <c:pt idx="311">
                  <c:v>1.416400000000003</c:v>
                </c:pt>
                <c:pt idx="312">
                  <c:v>1.3011000000000017</c:v>
                </c:pt>
                <c:pt idx="313">
                  <c:v>1.1873000000000005</c:v>
                </c:pt>
                <c:pt idx="314">
                  <c:v>1.0754000000000019</c:v>
                </c:pt>
                <c:pt idx="315">
                  <c:v>0.96550000000000225</c:v>
                </c:pt>
                <c:pt idx="316">
                  <c:v>0.85770000000000124</c:v>
                </c:pt>
                <c:pt idx="317">
                  <c:v>0.75230000000000175</c:v>
                </c:pt>
                <c:pt idx="318">
                  <c:v>0.64930000000000021</c:v>
                </c:pt>
                <c:pt idx="319">
                  <c:v>0.54890000000000327</c:v>
                </c:pt>
                <c:pt idx="320">
                  <c:v>0.45130000000000337</c:v>
                </c:pt>
                <c:pt idx="321">
                  <c:v>0.35650000000000048</c:v>
                </c:pt>
                <c:pt idx="322">
                  <c:v>0.2649000000000008</c:v>
                </c:pt>
                <c:pt idx="323">
                  <c:v>0.17630000000000123</c:v>
                </c:pt>
                <c:pt idx="324">
                  <c:v>9.1100000000000847E-2</c:v>
                </c:pt>
                <c:pt idx="325">
                  <c:v>9.3000000000031946E-3</c:v>
                </c:pt>
                <c:pt idx="326">
                  <c:v>-6.8999999999999062E-2</c:v>
                </c:pt>
                <c:pt idx="327">
                  <c:v>-0.14379999999999882</c:v>
                </c:pt>
                <c:pt idx="328">
                  <c:v>-0.21479999999999677</c:v>
                </c:pt>
                <c:pt idx="329">
                  <c:v>-0.28189999999999671</c:v>
                </c:pt>
                <c:pt idx="330">
                  <c:v>-0.3451999999999984</c:v>
                </c:pt>
                <c:pt idx="331">
                  <c:v>-0.40449999999999875</c:v>
                </c:pt>
                <c:pt idx="332">
                  <c:v>-0.45979999999999777</c:v>
                </c:pt>
                <c:pt idx="333">
                  <c:v>-0.51089999999999947</c:v>
                </c:pt>
                <c:pt idx="334">
                  <c:v>-0.55779999999999674</c:v>
                </c:pt>
                <c:pt idx="335">
                  <c:v>-0.60039999999999694</c:v>
                </c:pt>
                <c:pt idx="336">
                  <c:v>-0.63870000000000005</c:v>
                </c:pt>
                <c:pt idx="337">
                  <c:v>-0.6725999999999992</c:v>
                </c:pt>
                <c:pt idx="338">
                  <c:v>-0.70199999999999818</c:v>
                </c:pt>
                <c:pt idx="339">
                  <c:v>-0.72679999999999723</c:v>
                </c:pt>
                <c:pt idx="340">
                  <c:v>-0.74709999999999965</c:v>
                </c:pt>
                <c:pt idx="341">
                  <c:v>-0.76279999999999859</c:v>
                </c:pt>
                <c:pt idx="342">
                  <c:v>-0.77369999999999806</c:v>
                </c:pt>
                <c:pt idx="343">
                  <c:v>-0.77999999999999758</c:v>
                </c:pt>
                <c:pt idx="344">
                  <c:v>-0.78139999999999787</c:v>
                </c:pt>
                <c:pt idx="345">
                  <c:v>-0.77799999999999869</c:v>
                </c:pt>
                <c:pt idx="346">
                  <c:v>-0.76959999999999695</c:v>
                </c:pt>
                <c:pt idx="347">
                  <c:v>-0.7563999999999993</c:v>
                </c:pt>
                <c:pt idx="348">
                  <c:v>-0.73799999999999955</c:v>
                </c:pt>
                <c:pt idx="349">
                  <c:v>-0.71459999999999724</c:v>
                </c:pt>
                <c:pt idx="350">
                  <c:v>-0.68589999999999662</c:v>
                </c:pt>
                <c:pt idx="351">
                  <c:v>-0.65179999999999794</c:v>
                </c:pt>
                <c:pt idx="352">
                  <c:v>-0.61209999999999809</c:v>
                </c:pt>
                <c:pt idx="353">
                  <c:v>-0.56689999999999685</c:v>
                </c:pt>
                <c:pt idx="354">
                  <c:v>-0.51599999999999824</c:v>
                </c:pt>
                <c:pt idx="355">
                  <c:v>-0.45929999999999893</c:v>
                </c:pt>
                <c:pt idx="356">
                  <c:v>-0.39669999999999916</c:v>
                </c:pt>
                <c:pt idx="357">
                  <c:v>-0.3279999999999994</c:v>
                </c:pt>
                <c:pt idx="358">
                  <c:v>-0.25339999999999918</c:v>
                </c:pt>
                <c:pt idx="359">
                  <c:v>-0.17369999999999663</c:v>
                </c:pt>
                <c:pt idx="360">
                  <c:v>-8.9299999999997937E-2</c:v>
                </c:pt>
              </c:numCache>
            </c:numRef>
          </c:yVal>
          <c:smooth val="0"/>
        </c:ser>
        <c:ser>
          <c:idx val="1"/>
          <c:order val="1"/>
          <c:tx>
            <c:strRef>
              <c:f>Sheet3!$J$1</c:f>
              <c:strCache>
                <c:ptCount val="1"/>
                <c:pt idx="0">
                  <c:v>DIHED</c:v>
                </c:pt>
              </c:strCache>
            </c:strRef>
          </c:tx>
          <c:spPr>
            <a:ln w="19050" cap="rnd">
              <a:solidFill>
                <a:schemeClr val="accent2"/>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Sheet3!$J$2:$J$362</c:f>
              <c:numCache>
                <c:formatCode>General</c:formatCode>
                <c:ptCount val="361"/>
                <c:pt idx="0">
                  <c:v>0</c:v>
                </c:pt>
                <c:pt idx="1">
                  <c:v>0</c:v>
                </c:pt>
                <c:pt idx="2">
                  <c:v>2.1000000000022112E-3</c:v>
                </c:pt>
                <c:pt idx="3">
                  <c:v>8.4000000000017394E-3</c:v>
                </c:pt>
                <c:pt idx="4">
                  <c:v>1.8900000000002137E-2</c:v>
                </c:pt>
                <c:pt idx="5">
                  <c:v>3.3600000000003405E-2</c:v>
                </c:pt>
                <c:pt idx="6">
                  <c:v>5.2600000000001756E-2</c:v>
                </c:pt>
                <c:pt idx="7">
                  <c:v>7.5700000000001211E-2</c:v>
                </c:pt>
                <c:pt idx="8">
                  <c:v>0.1031000000000013</c:v>
                </c:pt>
                <c:pt idx="9">
                  <c:v>0.1346000000000025</c:v>
                </c:pt>
                <c:pt idx="10">
                  <c:v>0.17030000000000101</c:v>
                </c:pt>
                <c:pt idx="11">
                  <c:v>0.21020000000000039</c:v>
                </c:pt>
                <c:pt idx="12">
                  <c:v>0.25420000000000087</c:v>
                </c:pt>
                <c:pt idx="13">
                  <c:v>0.30230000000000246</c:v>
                </c:pt>
                <c:pt idx="14">
                  <c:v>0.35460000000000136</c:v>
                </c:pt>
                <c:pt idx="15">
                  <c:v>0.41100000000000136</c:v>
                </c:pt>
                <c:pt idx="16">
                  <c:v>0.47140000000000271</c:v>
                </c:pt>
                <c:pt idx="17">
                  <c:v>0.53600000000000136</c:v>
                </c:pt>
                <c:pt idx="18">
                  <c:v>0.60450000000000159</c:v>
                </c:pt>
                <c:pt idx="19">
                  <c:v>0.67710000000000292</c:v>
                </c:pt>
                <c:pt idx="20">
                  <c:v>0.75370000000000203</c:v>
                </c:pt>
                <c:pt idx="21">
                  <c:v>0.83420000000000272</c:v>
                </c:pt>
                <c:pt idx="22">
                  <c:v>0.91860000000000142</c:v>
                </c:pt>
                <c:pt idx="23">
                  <c:v>1.0069000000000017</c:v>
                </c:pt>
                <c:pt idx="24">
                  <c:v>1.0990000000000002</c:v>
                </c:pt>
                <c:pt idx="25">
                  <c:v>1.1949000000000005</c:v>
                </c:pt>
                <c:pt idx="26">
                  <c:v>1.2945000000000029</c:v>
                </c:pt>
                <c:pt idx="27">
                  <c:v>1.3978000000000002</c:v>
                </c:pt>
                <c:pt idx="28">
                  <c:v>1.5045999999999999</c:v>
                </c:pt>
                <c:pt idx="29">
                  <c:v>1.6151000000000018</c:v>
                </c:pt>
                <c:pt idx="30">
                  <c:v>1.7290000000000028</c:v>
                </c:pt>
                <c:pt idx="31">
                  <c:v>1.8463000000000029</c:v>
                </c:pt>
                <c:pt idx="32">
                  <c:v>1.9670000000000023</c:v>
                </c:pt>
                <c:pt idx="33">
                  <c:v>2.0909000000000013</c:v>
                </c:pt>
                <c:pt idx="34">
                  <c:v>2.2179000000000002</c:v>
                </c:pt>
                <c:pt idx="35">
                  <c:v>2.3480000000000025</c:v>
                </c:pt>
                <c:pt idx="36">
                  <c:v>2.4811000000000014</c:v>
                </c:pt>
                <c:pt idx="37">
                  <c:v>2.6170000000000009</c:v>
                </c:pt>
                <c:pt idx="38">
                  <c:v>2.7556000000000012</c:v>
                </c:pt>
                <c:pt idx="39">
                  <c:v>2.8969000000000023</c:v>
                </c:pt>
                <c:pt idx="40">
                  <c:v>3.0407000000000011</c:v>
                </c:pt>
                <c:pt idx="41">
                  <c:v>3.1869000000000014</c:v>
                </c:pt>
                <c:pt idx="42">
                  <c:v>3.3353999999999999</c:v>
                </c:pt>
                <c:pt idx="43">
                  <c:v>3.4859000000000009</c:v>
                </c:pt>
                <c:pt idx="44">
                  <c:v>3.6384000000000007</c:v>
                </c:pt>
                <c:pt idx="45">
                  <c:v>3.7928000000000033</c:v>
                </c:pt>
                <c:pt idx="46">
                  <c:v>3.9487000000000023</c:v>
                </c:pt>
                <c:pt idx="47">
                  <c:v>4.1062000000000012</c:v>
                </c:pt>
                <c:pt idx="48">
                  <c:v>4.2651000000000003</c:v>
                </c:pt>
                <c:pt idx="49">
                  <c:v>4.4251000000000005</c:v>
                </c:pt>
                <c:pt idx="50">
                  <c:v>4.5861000000000018</c:v>
                </c:pt>
                <c:pt idx="51">
                  <c:v>4.7479000000000013</c:v>
                </c:pt>
                <c:pt idx="52">
                  <c:v>4.910300000000003</c:v>
                </c:pt>
                <c:pt idx="53">
                  <c:v>5.0731999999999999</c:v>
                </c:pt>
                <c:pt idx="54">
                  <c:v>5.2363</c:v>
                </c:pt>
                <c:pt idx="55">
                  <c:v>5.3994</c:v>
                </c:pt>
                <c:pt idx="56">
                  <c:v>5.5625</c:v>
                </c:pt>
                <c:pt idx="57">
                  <c:v>5.7251000000000012</c:v>
                </c:pt>
                <c:pt idx="58">
                  <c:v>5.8872</c:v>
                </c:pt>
                <c:pt idx="59">
                  <c:v>6.0485000000000007</c:v>
                </c:pt>
                <c:pt idx="60">
                  <c:v>6.2088000000000001</c:v>
                </c:pt>
                <c:pt idx="61">
                  <c:v>6.3679000000000023</c:v>
                </c:pt>
                <c:pt idx="62">
                  <c:v>6.5257000000000005</c:v>
                </c:pt>
                <c:pt idx="63">
                  <c:v>6.6817000000000029</c:v>
                </c:pt>
                <c:pt idx="64">
                  <c:v>6.8359000000000023</c:v>
                </c:pt>
                <c:pt idx="65">
                  <c:v>6.9881000000000029</c:v>
                </c:pt>
                <c:pt idx="66">
                  <c:v>7.1380000000000017</c:v>
                </c:pt>
                <c:pt idx="67">
                  <c:v>7.285300000000003</c:v>
                </c:pt>
                <c:pt idx="68">
                  <c:v>7.4300000000000033</c:v>
                </c:pt>
                <c:pt idx="69">
                  <c:v>7.5716000000000001</c:v>
                </c:pt>
                <c:pt idx="70">
                  <c:v>7.7102000000000004</c:v>
                </c:pt>
                <c:pt idx="71">
                  <c:v>7.8454000000000015</c:v>
                </c:pt>
                <c:pt idx="72">
                  <c:v>7.9770000000000003</c:v>
                </c:pt>
                <c:pt idx="73">
                  <c:v>8.1048000000000009</c:v>
                </c:pt>
                <c:pt idx="74">
                  <c:v>8.2286000000000001</c:v>
                </c:pt>
                <c:pt idx="75">
                  <c:v>8.3482000000000021</c:v>
                </c:pt>
                <c:pt idx="76">
                  <c:v>8.4635000000000034</c:v>
                </c:pt>
                <c:pt idx="77">
                  <c:v>8.5742000000000012</c:v>
                </c:pt>
                <c:pt idx="78">
                  <c:v>8.680100000000003</c:v>
                </c:pt>
                <c:pt idx="79">
                  <c:v>8.7811000000000021</c:v>
                </c:pt>
                <c:pt idx="80">
                  <c:v>8.8770000000000024</c:v>
                </c:pt>
                <c:pt idx="81">
                  <c:v>8.9676000000000009</c:v>
                </c:pt>
                <c:pt idx="82">
                  <c:v>9.0528000000000013</c:v>
                </c:pt>
                <c:pt idx="83">
                  <c:v>9.1324000000000005</c:v>
                </c:pt>
                <c:pt idx="84">
                  <c:v>9.2062000000000026</c:v>
                </c:pt>
                <c:pt idx="85">
                  <c:v>9.2742000000000004</c:v>
                </c:pt>
                <c:pt idx="86">
                  <c:v>9.3361000000000018</c:v>
                </c:pt>
                <c:pt idx="87">
                  <c:v>9.392000000000003</c:v>
                </c:pt>
                <c:pt idx="88">
                  <c:v>9.4416000000000011</c:v>
                </c:pt>
                <c:pt idx="89">
                  <c:v>9.4848000000000035</c:v>
                </c:pt>
                <c:pt idx="90">
                  <c:v>9.521600000000003</c:v>
                </c:pt>
                <c:pt idx="91">
                  <c:v>9.5520000000000032</c:v>
                </c:pt>
                <c:pt idx="92">
                  <c:v>9.5757000000000048</c:v>
                </c:pt>
                <c:pt idx="93">
                  <c:v>9.5927000000000007</c:v>
                </c:pt>
                <c:pt idx="94">
                  <c:v>9.6031000000000049</c:v>
                </c:pt>
                <c:pt idx="95">
                  <c:v>9.6066000000000003</c:v>
                </c:pt>
                <c:pt idx="96">
                  <c:v>9.6034000000000006</c:v>
                </c:pt>
                <c:pt idx="97">
                  <c:v>9.5934000000000026</c:v>
                </c:pt>
                <c:pt idx="98">
                  <c:v>9.5765999999999991</c:v>
                </c:pt>
                <c:pt idx="99">
                  <c:v>9.5529000000000011</c:v>
                </c:pt>
                <c:pt idx="100">
                  <c:v>9.5224000000000011</c:v>
                </c:pt>
                <c:pt idx="101">
                  <c:v>9.4852000000000025</c:v>
                </c:pt>
                <c:pt idx="102">
                  <c:v>9.4411000000000023</c:v>
                </c:pt>
                <c:pt idx="103">
                  <c:v>9.3904000000000032</c:v>
                </c:pt>
                <c:pt idx="104">
                  <c:v>9.333000000000002</c:v>
                </c:pt>
                <c:pt idx="105">
                  <c:v>9.2689000000000021</c:v>
                </c:pt>
                <c:pt idx="106">
                  <c:v>9.198400000000003</c:v>
                </c:pt>
                <c:pt idx="107">
                  <c:v>9.1214000000000013</c:v>
                </c:pt>
                <c:pt idx="108">
                  <c:v>9.0380000000000003</c:v>
                </c:pt>
                <c:pt idx="109">
                  <c:v>8.948400000000003</c:v>
                </c:pt>
                <c:pt idx="110">
                  <c:v>8.8527000000000022</c:v>
                </c:pt>
                <c:pt idx="111">
                  <c:v>8.7510000000000012</c:v>
                </c:pt>
                <c:pt idx="112">
                  <c:v>8.6433</c:v>
                </c:pt>
                <c:pt idx="113">
                  <c:v>8.5300000000000011</c:v>
                </c:pt>
                <c:pt idx="114">
                  <c:v>8.4111000000000011</c:v>
                </c:pt>
                <c:pt idx="115">
                  <c:v>8.2867000000000033</c:v>
                </c:pt>
                <c:pt idx="116">
                  <c:v>8.1572000000000031</c:v>
                </c:pt>
                <c:pt idx="117">
                  <c:v>8.0225000000000009</c:v>
                </c:pt>
                <c:pt idx="118">
                  <c:v>7.8829000000000029</c:v>
                </c:pt>
                <c:pt idx="119">
                  <c:v>7.7387000000000015</c:v>
                </c:pt>
                <c:pt idx="120">
                  <c:v>7.5900000000000034</c:v>
                </c:pt>
                <c:pt idx="121">
                  <c:v>7.4370000000000012</c:v>
                </c:pt>
                <c:pt idx="122">
                  <c:v>7.2799000000000014</c:v>
                </c:pt>
                <c:pt idx="123">
                  <c:v>7.1189</c:v>
                </c:pt>
                <c:pt idx="124">
                  <c:v>6.9542999999999999</c:v>
                </c:pt>
                <c:pt idx="125">
                  <c:v>6.7863000000000007</c:v>
                </c:pt>
                <c:pt idx="126">
                  <c:v>6.6152000000000015</c:v>
                </c:pt>
                <c:pt idx="127">
                  <c:v>6.4411000000000023</c:v>
                </c:pt>
                <c:pt idx="128">
                  <c:v>6.2643000000000022</c:v>
                </c:pt>
                <c:pt idx="129">
                  <c:v>6.0850000000000009</c:v>
                </c:pt>
                <c:pt idx="130">
                  <c:v>5.9036000000000008</c:v>
                </c:pt>
                <c:pt idx="131">
                  <c:v>5.7202000000000019</c:v>
                </c:pt>
                <c:pt idx="132">
                  <c:v>5.5352000000000032</c:v>
                </c:pt>
                <c:pt idx="133">
                  <c:v>5.3487000000000009</c:v>
                </c:pt>
                <c:pt idx="134">
                  <c:v>5.1610000000000014</c:v>
                </c:pt>
                <c:pt idx="135">
                  <c:v>4.9724000000000004</c:v>
                </c:pt>
                <c:pt idx="136">
                  <c:v>4.7832000000000008</c:v>
                </c:pt>
                <c:pt idx="137">
                  <c:v>4.5935000000000024</c:v>
                </c:pt>
                <c:pt idx="138">
                  <c:v>4.4037000000000006</c:v>
                </c:pt>
                <c:pt idx="139">
                  <c:v>4.2140000000000022</c:v>
                </c:pt>
                <c:pt idx="140">
                  <c:v>4.0247000000000028</c:v>
                </c:pt>
                <c:pt idx="141">
                  <c:v>3.8360000000000021</c:v>
                </c:pt>
                <c:pt idx="142">
                  <c:v>3.6482000000000028</c:v>
                </c:pt>
                <c:pt idx="143">
                  <c:v>3.4615000000000009</c:v>
                </c:pt>
                <c:pt idx="144">
                  <c:v>3.2763000000000027</c:v>
                </c:pt>
                <c:pt idx="145">
                  <c:v>3.0926000000000009</c:v>
                </c:pt>
                <c:pt idx="146">
                  <c:v>2.9109000000000016</c:v>
                </c:pt>
                <c:pt idx="147">
                  <c:v>2.7312000000000012</c:v>
                </c:pt>
                <c:pt idx="148">
                  <c:v>2.554000000000002</c:v>
                </c:pt>
                <c:pt idx="149">
                  <c:v>2.3793000000000006</c:v>
                </c:pt>
                <c:pt idx="150">
                  <c:v>2.2074000000000034</c:v>
                </c:pt>
                <c:pt idx="151">
                  <c:v>2.0386000000000024</c:v>
                </c:pt>
                <c:pt idx="152">
                  <c:v>1.8730000000000011</c:v>
                </c:pt>
                <c:pt idx="153">
                  <c:v>1.7110000000000021</c:v>
                </c:pt>
                <c:pt idx="154">
                  <c:v>1.5526000000000018</c:v>
                </c:pt>
                <c:pt idx="155">
                  <c:v>1.398100000000003</c:v>
                </c:pt>
                <c:pt idx="156">
                  <c:v>1.2477000000000018</c:v>
                </c:pt>
                <c:pt idx="157">
                  <c:v>1.1016000000000012</c:v>
                </c:pt>
                <c:pt idx="158">
                  <c:v>0.96000000000000085</c:v>
                </c:pt>
                <c:pt idx="159">
                  <c:v>0.82310000000000016</c:v>
                </c:pt>
                <c:pt idx="160">
                  <c:v>0.69090000000000273</c:v>
                </c:pt>
                <c:pt idx="161">
                  <c:v>0.56380000000000052</c:v>
                </c:pt>
                <c:pt idx="162">
                  <c:v>0.44180000000000064</c:v>
                </c:pt>
                <c:pt idx="163">
                  <c:v>0.32520000000000238</c:v>
                </c:pt>
                <c:pt idx="164">
                  <c:v>0.21400000000000219</c:v>
                </c:pt>
                <c:pt idx="165">
                  <c:v>0.10840000000000316</c:v>
                </c:pt>
                <c:pt idx="166">
                  <c:v>8.5000000000015064E-3</c:v>
                </c:pt>
                <c:pt idx="167">
                  <c:v>-8.5499999999999687E-2</c:v>
                </c:pt>
                <c:pt idx="168">
                  <c:v>-0.17359999999999687</c:v>
                </c:pt>
                <c:pt idx="169">
                  <c:v>-0.25559999999999761</c:v>
                </c:pt>
                <c:pt idx="170">
                  <c:v>-0.33139999999999858</c:v>
                </c:pt>
                <c:pt idx="171">
                  <c:v>-0.40090000000000003</c:v>
                </c:pt>
                <c:pt idx="172">
                  <c:v>-0.46399999999999864</c:v>
                </c:pt>
                <c:pt idx="173">
                  <c:v>-0.52069999999999794</c:v>
                </c:pt>
                <c:pt idx="174">
                  <c:v>-0.57099999999999795</c:v>
                </c:pt>
                <c:pt idx="175">
                  <c:v>-0.61459999999999937</c:v>
                </c:pt>
                <c:pt idx="176">
                  <c:v>-0.6515999999999984</c:v>
                </c:pt>
                <c:pt idx="177">
                  <c:v>-0.68199999999999861</c:v>
                </c:pt>
                <c:pt idx="178">
                  <c:v>-0.7055999999999969</c:v>
                </c:pt>
                <c:pt idx="179">
                  <c:v>-0.72249999999999659</c:v>
                </c:pt>
                <c:pt idx="180">
                  <c:v>-0.73269999999999769</c:v>
                </c:pt>
                <c:pt idx="181">
                  <c:v>-0.7359999999999971</c:v>
                </c:pt>
                <c:pt idx="182">
                  <c:v>-0.73269999999999769</c:v>
                </c:pt>
                <c:pt idx="183">
                  <c:v>-0.72249999999999659</c:v>
                </c:pt>
                <c:pt idx="184">
                  <c:v>-0.7055999999999969</c:v>
                </c:pt>
                <c:pt idx="185">
                  <c:v>-0.68199999999999861</c:v>
                </c:pt>
                <c:pt idx="186">
                  <c:v>-0.6515999999999984</c:v>
                </c:pt>
                <c:pt idx="187">
                  <c:v>-0.61459999999999937</c:v>
                </c:pt>
                <c:pt idx="188">
                  <c:v>-0.57099999999999795</c:v>
                </c:pt>
                <c:pt idx="189">
                  <c:v>-0.52069999999999794</c:v>
                </c:pt>
                <c:pt idx="190">
                  <c:v>-0.46399999999999864</c:v>
                </c:pt>
                <c:pt idx="191">
                  <c:v>-0.40090000000000003</c:v>
                </c:pt>
                <c:pt idx="192">
                  <c:v>-0.33139999999999858</c:v>
                </c:pt>
                <c:pt idx="193">
                  <c:v>-0.25559999999999761</c:v>
                </c:pt>
                <c:pt idx="194">
                  <c:v>-0.17359999999999687</c:v>
                </c:pt>
                <c:pt idx="195">
                  <c:v>-8.5499999999999687E-2</c:v>
                </c:pt>
                <c:pt idx="196">
                  <c:v>8.5000000000015064E-3</c:v>
                </c:pt>
                <c:pt idx="197">
                  <c:v>0.10840000000000316</c:v>
                </c:pt>
                <c:pt idx="198">
                  <c:v>0.21400000000000219</c:v>
                </c:pt>
                <c:pt idx="199">
                  <c:v>0.32520000000000238</c:v>
                </c:pt>
                <c:pt idx="200">
                  <c:v>0.44180000000000064</c:v>
                </c:pt>
                <c:pt idx="201">
                  <c:v>0.56380000000000052</c:v>
                </c:pt>
                <c:pt idx="202">
                  <c:v>0.69090000000000273</c:v>
                </c:pt>
                <c:pt idx="203">
                  <c:v>0.82310000000000016</c:v>
                </c:pt>
                <c:pt idx="204">
                  <c:v>0.96000000000000085</c:v>
                </c:pt>
                <c:pt idx="205">
                  <c:v>1.1016000000000012</c:v>
                </c:pt>
                <c:pt idx="206">
                  <c:v>1.2477000000000018</c:v>
                </c:pt>
                <c:pt idx="207">
                  <c:v>1.398100000000003</c:v>
                </c:pt>
                <c:pt idx="208">
                  <c:v>1.5526000000000018</c:v>
                </c:pt>
                <c:pt idx="209">
                  <c:v>1.7110000000000021</c:v>
                </c:pt>
                <c:pt idx="210">
                  <c:v>1.8730000000000011</c:v>
                </c:pt>
                <c:pt idx="211">
                  <c:v>2.0386000000000024</c:v>
                </c:pt>
                <c:pt idx="212">
                  <c:v>2.2074000000000034</c:v>
                </c:pt>
                <c:pt idx="213">
                  <c:v>2.3793000000000006</c:v>
                </c:pt>
                <c:pt idx="214">
                  <c:v>2.554000000000002</c:v>
                </c:pt>
                <c:pt idx="215">
                  <c:v>2.7312000000000012</c:v>
                </c:pt>
                <c:pt idx="216">
                  <c:v>2.9109000000000016</c:v>
                </c:pt>
                <c:pt idx="217">
                  <c:v>3.0926000000000009</c:v>
                </c:pt>
                <c:pt idx="218">
                  <c:v>3.2763000000000027</c:v>
                </c:pt>
                <c:pt idx="219">
                  <c:v>3.4615000000000009</c:v>
                </c:pt>
                <c:pt idx="220">
                  <c:v>3.6482000000000028</c:v>
                </c:pt>
                <c:pt idx="221">
                  <c:v>3.8360000000000021</c:v>
                </c:pt>
                <c:pt idx="222">
                  <c:v>4.0247000000000028</c:v>
                </c:pt>
                <c:pt idx="223">
                  <c:v>4.2140000000000022</c:v>
                </c:pt>
                <c:pt idx="224">
                  <c:v>4.4037000000000006</c:v>
                </c:pt>
                <c:pt idx="225">
                  <c:v>4.5935000000000024</c:v>
                </c:pt>
                <c:pt idx="226">
                  <c:v>4.783100000000001</c:v>
                </c:pt>
                <c:pt idx="227">
                  <c:v>4.9724000000000004</c:v>
                </c:pt>
                <c:pt idx="228">
                  <c:v>5.1610000000000014</c:v>
                </c:pt>
                <c:pt idx="229">
                  <c:v>5.3487000000000009</c:v>
                </c:pt>
                <c:pt idx="230">
                  <c:v>5.5352000000000032</c:v>
                </c:pt>
                <c:pt idx="231">
                  <c:v>5.7202000000000019</c:v>
                </c:pt>
                <c:pt idx="232">
                  <c:v>5.9036000000000008</c:v>
                </c:pt>
                <c:pt idx="233">
                  <c:v>6.0850000000000009</c:v>
                </c:pt>
                <c:pt idx="234">
                  <c:v>6.2643000000000022</c:v>
                </c:pt>
                <c:pt idx="235">
                  <c:v>6.4411000000000023</c:v>
                </c:pt>
                <c:pt idx="236">
                  <c:v>6.6152000000000015</c:v>
                </c:pt>
                <c:pt idx="237">
                  <c:v>6.7863000000000007</c:v>
                </c:pt>
                <c:pt idx="238">
                  <c:v>6.9542999999999999</c:v>
                </c:pt>
                <c:pt idx="239">
                  <c:v>7.1189</c:v>
                </c:pt>
                <c:pt idx="240">
                  <c:v>7.2799000000000014</c:v>
                </c:pt>
                <c:pt idx="241">
                  <c:v>7.4370000000000012</c:v>
                </c:pt>
                <c:pt idx="242">
                  <c:v>7.5900000000000034</c:v>
                </c:pt>
                <c:pt idx="243">
                  <c:v>7.7387000000000015</c:v>
                </c:pt>
                <c:pt idx="244">
                  <c:v>7.8829000000000029</c:v>
                </c:pt>
                <c:pt idx="245">
                  <c:v>8.0225000000000009</c:v>
                </c:pt>
                <c:pt idx="246">
                  <c:v>8.1571000000000033</c:v>
                </c:pt>
                <c:pt idx="247">
                  <c:v>8.2867000000000033</c:v>
                </c:pt>
                <c:pt idx="248">
                  <c:v>8.4111000000000011</c:v>
                </c:pt>
                <c:pt idx="249">
                  <c:v>8.5300000000000011</c:v>
                </c:pt>
                <c:pt idx="250">
                  <c:v>8.6433</c:v>
                </c:pt>
                <c:pt idx="251">
                  <c:v>8.7509000000000015</c:v>
                </c:pt>
                <c:pt idx="252">
                  <c:v>8.8527000000000022</c:v>
                </c:pt>
                <c:pt idx="253">
                  <c:v>8.948400000000003</c:v>
                </c:pt>
                <c:pt idx="254">
                  <c:v>9.0380000000000003</c:v>
                </c:pt>
                <c:pt idx="255">
                  <c:v>9.1214000000000013</c:v>
                </c:pt>
                <c:pt idx="256">
                  <c:v>9.198400000000003</c:v>
                </c:pt>
                <c:pt idx="257">
                  <c:v>9.2689000000000021</c:v>
                </c:pt>
                <c:pt idx="258">
                  <c:v>9.333000000000002</c:v>
                </c:pt>
                <c:pt idx="259">
                  <c:v>9.3904000000000032</c:v>
                </c:pt>
                <c:pt idx="260">
                  <c:v>9.4411000000000023</c:v>
                </c:pt>
                <c:pt idx="261">
                  <c:v>9.4852000000000025</c:v>
                </c:pt>
                <c:pt idx="262">
                  <c:v>9.5224000000000011</c:v>
                </c:pt>
                <c:pt idx="263">
                  <c:v>9.5529000000000011</c:v>
                </c:pt>
                <c:pt idx="264">
                  <c:v>9.5765999999999991</c:v>
                </c:pt>
                <c:pt idx="265">
                  <c:v>9.5934000000000026</c:v>
                </c:pt>
                <c:pt idx="266">
                  <c:v>9.6034000000000006</c:v>
                </c:pt>
                <c:pt idx="267">
                  <c:v>9.6066000000000003</c:v>
                </c:pt>
                <c:pt idx="268">
                  <c:v>9.6031000000000049</c:v>
                </c:pt>
                <c:pt idx="269">
                  <c:v>9.5927000000000007</c:v>
                </c:pt>
                <c:pt idx="270">
                  <c:v>9.5757000000000048</c:v>
                </c:pt>
                <c:pt idx="271">
                  <c:v>9.5520000000000032</c:v>
                </c:pt>
                <c:pt idx="272">
                  <c:v>9.521600000000003</c:v>
                </c:pt>
                <c:pt idx="273">
                  <c:v>9.4848000000000035</c:v>
                </c:pt>
                <c:pt idx="274">
                  <c:v>9.4416000000000011</c:v>
                </c:pt>
                <c:pt idx="275">
                  <c:v>9.392000000000003</c:v>
                </c:pt>
                <c:pt idx="276">
                  <c:v>9.3361000000000018</c:v>
                </c:pt>
                <c:pt idx="277">
                  <c:v>9.2742000000000004</c:v>
                </c:pt>
                <c:pt idx="278">
                  <c:v>9.2062000000000026</c:v>
                </c:pt>
                <c:pt idx="279">
                  <c:v>9.1324000000000005</c:v>
                </c:pt>
                <c:pt idx="280">
                  <c:v>9.0528000000000013</c:v>
                </c:pt>
                <c:pt idx="281">
                  <c:v>8.9676000000000009</c:v>
                </c:pt>
                <c:pt idx="282">
                  <c:v>8.8770000000000024</c:v>
                </c:pt>
                <c:pt idx="283">
                  <c:v>8.7811000000000021</c:v>
                </c:pt>
                <c:pt idx="284">
                  <c:v>8.680100000000003</c:v>
                </c:pt>
                <c:pt idx="285">
                  <c:v>8.5742000000000012</c:v>
                </c:pt>
                <c:pt idx="286">
                  <c:v>8.4635000000000034</c:v>
                </c:pt>
                <c:pt idx="287">
                  <c:v>8.3482000000000021</c:v>
                </c:pt>
                <c:pt idx="288">
                  <c:v>8.2286000000000001</c:v>
                </c:pt>
                <c:pt idx="289">
                  <c:v>8.1048000000000009</c:v>
                </c:pt>
                <c:pt idx="290">
                  <c:v>7.9770000000000003</c:v>
                </c:pt>
                <c:pt idx="291">
                  <c:v>7.8454000000000015</c:v>
                </c:pt>
                <c:pt idx="292">
                  <c:v>7.7102000000000004</c:v>
                </c:pt>
                <c:pt idx="293">
                  <c:v>7.5716000000000001</c:v>
                </c:pt>
                <c:pt idx="294">
                  <c:v>7.4300000000000033</c:v>
                </c:pt>
                <c:pt idx="295">
                  <c:v>7.285300000000003</c:v>
                </c:pt>
                <c:pt idx="296">
                  <c:v>7.1380000000000017</c:v>
                </c:pt>
                <c:pt idx="297">
                  <c:v>6.9881000000000029</c:v>
                </c:pt>
                <c:pt idx="298">
                  <c:v>6.8359000000000023</c:v>
                </c:pt>
                <c:pt idx="299">
                  <c:v>6.6817000000000029</c:v>
                </c:pt>
                <c:pt idx="300">
                  <c:v>6.5257000000000005</c:v>
                </c:pt>
                <c:pt idx="301">
                  <c:v>6.3679000000000023</c:v>
                </c:pt>
                <c:pt idx="302">
                  <c:v>6.2088000000000001</c:v>
                </c:pt>
                <c:pt idx="303">
                  <c:v>6.0485000000000007</c:v>
                </c:pt>
                <c:pt idx="304">
                  <c:v>5.8872</c:v>
                </c:pt>
                <c:pt idx="305">
                  <c:v>5.7251000000000012</c:v>
                </c:pt>
                <c:pt idx="306">
                  <c:v>5.5625</c:v>
                </c:pt>
                <c:pt idx="307">
                  <c:v>5.3995000000000033</c:v>
                </c:pt>
                <c:pt idx="308">
                  <c:v>5.2363</c:v>
                </c:pt>
                <c:pt idx="309">
                  <c:v>5.0731999999999999</c:v>
                </c:pt>
                <c:pt idx="310">
                  <c:v>4.910300000000003</c:v>
                </c:pt>
                <c:pt idx="311">
                  <c:v>4.7479000000000013</c:v>
                </c:pt>
                <c:pt idx="312">
                  <c:v>4.5861000000000018</c:v>
                </c:pt>
                <c:pt idx="313">
                  <c:v>4.4251000000000005</c:v>
                </c:pt>
                <c:pt idx="314">
                  <c:v>4.2651000000000003</c:v>
                </c:pt>
                <c:pt idx="315">
                  <c:v>4.1062000000000012</c:v>
                </c:pt>
                <c:pt idx="316">
                  <c:v>3.9488000000000021</c:v>
                </c:pt>
                <c:pt idx="317">
                  <c:v>3.7928000000000033</c:v>
                </c:pt>
                <c:pt idx="318">
                  <c:v>3.6384000000000007</c:v>
                </c:pt>
                <c:pt idx="319">
                  <c:v>3.4859000000000009</c:v>
                </c:pt>
                <c:pt idx="320">
                  <c:v>3.3353999999999999</c:v>
                </c:pt>
                <c:pt idx="321">
                  <c:v>3.1869000000000014</c:v>
                </c:pt>
                <c:pt idx="322">
                  <c:v>3.0407000000000011</c:v>
                </c:pt>
                <c:pt idx="323">
                  <c:v>2.8969000000000023</c:v>
                </c:pt>
                <c:pt idx="324">
                  <c:v>2.7556000000000012</c:v>
                </c:pt>
                <c:pt idx="325">
                  <c:v>2.6170000000000009</c:v>
                </c:pt>
                <c:pt idx="326">
                  <c:v>2.4811000000000014</c:v>
                </c:pt>
                <c:pt idx="327">
                  <c:v>2.3480000000000025</c:v>
                </c:pt>
                <c:pt idx="328">
                  <c:v>2.2179000000000002</c:v>
                </c:pt>
                <c:pt idx="329">
                  <c:v>2.0909000000000013</c:v>
                </c:pt>
                <c:pt idx="330">
                  <c:v>1.9670000000000023</c:v>
                </c:pt>
                <c:pt idx="331">
                  <c:v>1.8463000000000029</c:v>
                </c:pt>
                <c:pt idx="332">
                  <c:v>1.7290000000000028</c:v>
                </c:pt>
                <c:pt idx="333">
                  <c:v>1.6151000000000018</c:v>
                </c:pt>
                <c:pt idx="334">
                  <c:v>1.5045999999999999</c:v>
                </c:pt>
                <c:pt idx="335">
                  <c:v>1.3978000000000002</c:v>
                </c:pt>
                <c:pt idx="336">
                  <c:v>1.2945000000000029</c:v>
                </c:pt>
                <c:pt idx="337">
                  <c:v>1.1949000000000005</c:v>
                </c:pt>
                <c:pt idx="338">
                  <c:v>1.0990000000000002</c:v>
                </c:pt>
                <c:pt idx="339">
                  <c:v>1.0069000000000017</c:v>
                </c:pt>
                <c:pt idx="340">
                  <c:v>0.91860000000000142</c:v>
                </c:pt>
                <c:pt idx="341">
                  <c:v>0.83420000000000272</c:v>
                </c:pt>
                <c:pt idx="342">
                  <c:v>0.75370000000000203</c:v>
                </c:pt>
                <c:pt idx="343">
                  <c:v>0.67710000000000292</c:v>
                </c:pt>
                <c:pt idx="344">
                  <c:v>0.60450000000000159</c:v>
                </c:pt>
                <c:pt idx="345">
                  <c:v>0.53600000000000136</c:v>
                </c:pt>
                <c:pt idx="346">
                  <c:v>0.47140000000000271</c:v>
                </c:pt>
                <c:pt idx="347">
                  <c:v>0.41100000000000136</c:v>
                </c:pt>
                <c:pt idx="348">
                  <c:v>0.35460000000000136</c:v>
                </c:pt>
                <c:pt idx="349">
                  <c:v>0.30230000000000246</c:v>
                </c:pt>
                <c:pt idx="350">
                  <c:v>0.25420000000000087</c:v>
                </c:pt>
                <c:pt idx="351">
                  <c:v>0.21020000000000039</c:v>
                </c:pt>
                <c:pt idx="352">
                  <c:v>0.17030000000000101</c:v>
                </c:pt>
                <c:pt idx="353">
                  <c:v>0.1346000000000025</c:v>
                </c:pt>
                <c:pt idx="354">
                  <c:v>0.1031000000000013</c:v>
                </c:pt>
                <c:pt idx="355">
                  <c:v>7.5700000000001211E-2</c:v>
                </c:pt>
                <c:pt idx="356">
                  <c:v>5.2600000000001756E-2</c:v>
                </c:pt>
                <c:pt idx="357">
                  <c:v>3.3600000000003405E-2</c:v>
                </c:pt>
                <c:pt idx="358">
                  <c:v>1.8900000000002137E-2</c:v>
                </c:pt>
                <c:pt idx="359">
                  <c:v>8.4000000000017394E-3</c:v>
                </c:pt>
                <c:pt idx="360">
                  <c:v>2.1000000000022112E-3</c:v>
                </c:pt>
              </c:numCache>
            </c:numRef>
          </c:yVal>
          <c:smooth val="0"/>
        </c:ser>
        <c:ser>
          <c:idx val="2"/>
          <c:order val="2"/>
          <c:tx>
            <c:strRef>
              <c:f>Sheet3!$K$1</c:f>
              <c:strCache>
                <c:ptCount val="1"/>
                <c:pt idx="0">
                  <c:v>1-4EEL</c:v>
                </c:pt>
              </c:strCache>
            </c:strRef>
          </c:tx>
          <c:spPr>
            <a:ln w="19050" cap="rnd">
              <a:solidFill>
                <a:schemeClr val="accent3"/>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Sheet3!$L$1</c:f>
              <c:strCache>
                <c:ptCount val="1"/>
                <c:pt idx="0">
                  <c:v>EELEC</c:v>
                </c:pt>
              </c:strCache>
            </c:strRef>
          </c:tx>
          <c:spPr>
            <a:ln w="19050" cap="rnd">
              <a:solidFill>
                <a:schemeClr val="accent4"/>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1.772199999999998</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0.66679999999999495</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-0.3101999999999947</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-1.8415999999999997</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Sheet3!$M$1</c:f>
              <c:strCache>
                <c:ptCount val="1"/>
                <c:pt idx="0">
                  <c:v>EGB</c:v>
                </c:pt>
              </c:strCache>
            </c:strRef>
          </c:tx>
          <c:spPr>
            <a:ln w="19050" cap="rnd">
              <a:solidFill>
                <a:schemeClr val="accent5"/>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358173240"/>
        <c:axId val="358171672"/>
      </c:scatterChart>
      <c:valAx>
        <c:axId val="358173240"/>
        <c:scaling>
          <c:orientation val="minMax"/>
          <c:max val="180"/>
          <c:min val="-18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8171672"/>
        <c:crossesAt val="-10"/>
        <c:crossBetween val="midCat"/>
        <c:majorUnit val="60"/>
      </c:valAx>
      <c:valAx>
        <c:axId val="358171672"/>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8173240"/>
        <c:crossesAt val="-180"/>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Sheet3!$I$1</c:f>
              <c:strCache>
                <c:ptCount val="1"/>
                <c:pt idx="0">
                  <c:v>EPtot</c:v>
                </c:pt>
              </c:strCache>
            </c:strRef>
          </c:tx>
          <c:spPr>
            <a:ln w="19050" cap="rnd">
              <a:solidFill>
                <a:schemeClr val="accent1"/>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Sheet3!$I$2:$I$362</c:f>
              <c:numCache>
                <c:formatCode>General</c:formatCode>
                <c:ptCount val="361"/>
                <c:pt idx="0">
                  <c:v>0</c:v>
                </c:pt>
                <c:pt idx="1">
                  <c:v>0</c:v>
                </c:pt>
                <c:pt idx="2">
                  <c:v>9.4100000000000961E-2</c:v>
                </c:pt>
                <c:pt idx="3">
                  <c:v>0.19320000000000093</c:v>
                </c:pt>
                <c:pt idx="4">
                  <c:v>0.29650000000000176</c:v>
                </c:pt>
                <c:pt idx="5">
                  <c:v>0.40350000000000108</c:v>
                </c:pt>
                <c:pt idx="6">
                  <c:v>0.51420000000000243</c:v>
                </c:pt>
                <c:pt idx="7">
                  <c:v>0.62840000000000273</c:v>
                </c:pt>
                <c:pt idx="8">
                  <c:v>0.74600000000000222</c:v>
                </c:pt>
                <c:pt idx="9">
                  <c:v>0.86700000000000088</c:v>
                </c:pt>
                <c:pt idx="10">
                  <c:v>0.99110000000000298</c:v>
                </c:pt>
                <c:pt idx="11">
                  <c:v>1.1185000000000009</c:v>
                </c:pt>
                <c:pt idx="12">
                  <c:v>1.2489000000000026</c:v>
                </c:pt>
                <c:pt idx="13">
                  <c:v>1.3824000000000005</c:v>
                </c:pt>
                <c:pt idx="14">
                  <c:v>1.5188000000000024</c:v>
                </c:pt>
                <c:pt idx="15">
                  <c:v>1.6580000000000013</c:v>
                </c:pt>
                <c:pt idx="16">
                  <c:v>1.8000000000000007</c:v>
                </c:pt>
                <c:pt idx="17">
                  <c:v>1.944700000000001</c:v>
                </c:pt>
                <c:pt idx="18">
                  <c:v>2.0919000000000025</c:v>
                </c:pt>
                <c:pt idx="19">
                  <c:v>2.2416000000000018</c:v>
                </c:pt>
                <c:pt idx="20">
                  <c:v>2.3938000000000024</c:v>
                </c:pt>
                <c:pt idx="21">
                  <c:v>2.5482000000000014</c:v>
                </c:pt>
                <c:pt idx="22">
                  <c:v>2.7048000000000023</c:v>
                </c:pt>
                <c:pt idx="23">
                  <c:v>2.8636000000000017</c:v>
                </c:pt>
                <c:pt idx="24">
                  <c:v>3.0244000000000018</c:v>
                </c:pt>
                <c:pt idx="25">
                  <c:v>3.1872000000000025</c:v>
                </c:pt>
                <c:pt idx="26">
                  <c:v>3.3518000000000026</c:v>
                </c:pt>
                <c:pt idx="27">
                  <c:v>3.5183000000000018</c:v>
                </c:pt>
                <c:pt idx="28">
                  <c:v>3.6865000000000023</c:v>
                </c:pt>
                <c:pt idx="29">
                  <c:v>3.8564000000000025</c:v>
                </c:pt>
                <c:pt idx="30">
                  <c:v>4.0279000000000025</c:v>
                </c:pt>
                <c:pt idx="31">
                  <c:v>4.2010000000000023</c:v>
                </c:pt>
                <c:pt idx="32">
                  <c:v>4.3755000000000024</c:v>
                </c:pt>
                <c:pt idx="33">
                  <c:v>4.5516000000000023</c:v>
                </c:pt>
                <c:pt idx="34">
                  <c:v>4.7291000000000025</c:v>
                </c:pt>
                <c:pt idx="35">
                  <c:v>4.9080000000000013</c:v>
                </c:pt>
                <c:pt idx="36">
                  <c:v>5.088300000000002</c:v>
                </c:pt>
                <c:pt idx="37">
                  <c:v>5.2700000000000014</c:v>
                </c:pt>
                <c:pt idx="38">
                  <c:v>5.4532000000000025</c:v>
                </c:pt>
                <c:pt idx="39">
                  <c:v>5.6377000000000024</c:v>
                </c:pt>
                <c:pt idx="40">
                  <c:v>5.8237000000000023</c:v>
                </c:pt>
                <c:pt idx="41">
                  <c:v>6.0111000000000026</c:v>
                </c:pt>
                <c:pt idx="42">
                  <c:v>6.1999000000000013</c:v>
                </c:pt>
                <c:pt idx="43">
                  <c:v>6.3904000000000014</c:v>
                </c:pt>
                <c:pt idx="44">
                  <c:v>6.5825000000000014</c:v>
                </c:pt>
                <c:pt idx="45">
                  <c:v>6.7763000000000009</c:v>
                </c:pt>
                <c:pt idx="46">
                  <c:v>6.9719000000000015</c:v>
                </c:pt>
                <c:pt idx="47">
                  <c:v>7.1695000000000011</c:v>
                </c:pt>
                <c:pt idx="48">
                  <c:v>7.3691000000000013</c:v>
                </c:pt>
                <c:pt idx="49">
                  <c:v>7.570800000000002</c:v>
                </c:pt>
                <c:pt idx="50">
                  <c:v>7.7748000000000008</c:v>
                </c:pt>
                <c:pt idx="51">
                  <c:v>7.9810000000000016</c:v>
                </c:pt>
                <c:pt idx="52">
                  <c:v>8.1891000000000016</c:v>
                </c:pt>
                <c:pt idx="53">
                  <c:v>8.3994000000000018</c:v>
                </c:pt>
                <c:pt idx="54">
                  <c:v>8.6119000000000021</c:v>
                </c:pt>
                <c:pt idx="55">
                  <c:v>8.8266000000000009</c:v>
                </c:pt>
                <c:pt idx="56">
                  <c:v>9.0438000000000009</c:v>
                </c:pt>
                <c:pt idx="57">
                  <c:v>9.2635000000000023</c:v>
                </c:pt>
                <c:pt idx="58">
                  <c:v>9.4857000000000014</c:v>
                </c:pt>
                <c:pt idx="59">
                  <c:v>9.7104000000000017</c:v>
                </c:pt>
                <c:pt idx="60">
                  <c:v>9.9375000000000018</c:v>
                </c:pt>
                <c:pt idx="61">
                  <c:v>10.167000000000002</c:v>
                </c:pt>
                <c:pt idx="62">
                  <c:v>10.399000000000001</c:v>
                </c:pt>
                <c:pt idx="63">
                  <c:v>10.633200000000002</c:v>
                </c:pt>
                <c:pt idx="64">
                  <c:v>10.869700000000002</c:v>
                </c:pt>
                <c:pt idx="65">
                  <c:v>11.108400000000001</c:v>
                </c:pt>
                <c:pt idx="66">
                  <c:v>11.349000000000002</c:v>
                </c:pt>
                <c:pt idx="67">
                  <c:v>11.5913</c:v>
                </c:pt>
                <c:pt idx="68">
                  <c:v>11.835100000000001</c:v>
                </c:pt>
                <c:pt idx="69">
                  <c:v>12.080100000000002</c:v>
                </c:pt>
                <c:pt idx="70">
                  <c:v>12.325900000000001</c:v>
                </c:pt>
                <c:pt idx="71">
                  <c:v>12.572100000000002</c:v>
                </c:pt>
                <c:pt idx="72">
                  <c:v>12.818200000000001</c:v>
                </c:pt>
                <c:pt idx="73">
                  <c:v>13.063800000000001</c:v>
                </c:pt>
                <c:pt idx="74">
                  <c:v>13.308400000000002</c:v>
                </c:pt>
                <c:pt idx="75">
                  <c:v>13.551200000000001</c:v>
                </c:pt>
                <c:pt idx="76">
                  <c:v>13.791800000000002</c:v>
                </c:pt>
                <c:pt idx="77">
                  <c:v>14.029500000000002</c:v>
                </c:pt>
                <c:pt idx="78">
                  <c:v>14.263500000000002</c:v>
                </c:pt>
                <c:pt idx="79">
                  <c:v>14.493200000000002</c:v>
                </c:pt>
                <c:pt idx="80">
                  <c:v>14.717700000000001</c:v>
                </c:pt>
                <c:pt idx="81">
                  <c:v>14.936500000000002</c:v>
                </c:pt>
                <c:pt idx="82">
                  <c:v>15.148600000000002</c:v>
                </c:pt>
                <c:pt idx="83">
                  <c:v>15.353400000000001</c:v>
                </c:pt>
                <c:pt idx="84">
                  <c:v>15.55</c:v>
                </c:pt>
                <c:pt idx="85">
                  <c:v>15.737600000000002</c:v>
                </c:pt>
                <c:pt idx="86">
                  <c:v>15.915500000000002</c:v>
                </c:pt>
                <c:pt idx="87">
                  <c:v>16.082900000000002</c:v>
                </c:pt>
                <c:pt idx="88">
                  <c:v>16.239100000000001</c:v>
                </c:pt>
                <c:pt idx="89">
                  <c:v>16.383500000000002</c:v>
                </c:pt>
                <c:pt idx="90">
                  <c:v>16.5152</c:v>
                </c:pt>
                <c:pt idx="91">
                  <c:v>16.633800000000001</c:v>
                </c:pt>
                <c:pt idx="92">
                  <c:v>16.738500000000002</c:v>
                </c:pt>
                <c:pt idx="93">
                  <c:v>16.828900000000001</c:v>
                </c:pt>
                <c:pt idx="94">
                  <c:v>16.904500000000002</c:v>
                </c:pt>
                <c:pt idx="95">
                  <c:v>16.9649</c:v>
                </c:pt>
                <c:pt idx="96">
                  <c:v>17.009700000000002</c:v>
                </c:pt>
                <c:pt idx="97">
                  <c:v>17.038700000000002</c:v>
                </c:pt>
                <c:pt idx="98">
                  <c:v>17.051600000000001</c:v>
                </c:pt>
                <c:pt idx="99">
                  <c:v>17.048200000000001</c:v>
                </c:pt>
                <c:pt idx="100">
                  <c:v>17.028200000000002</c:v>
                </c:pt>
                <c:pt idx="101">
                  <c:v>16.991700000000002</c:v>
                </c:pt>
                <c:pt idx="102">
                  <c:v>16.938500000000001</c:v>
                </c:pt>
                <c:pt idx="103">
                  <c:v>16.8687</c:v>
                </c:pt>
                <c:pt idx="104">
                  <c:v>16.782500000000002</c:v>
                </c:pt>
                <c:pt idx="105">
                  <c:v>16.680100000000003</c:v>
                </c:pt>
                <c:pt idx="106">
                  <c:v>16.561800000000002</c:v>
                </c:pt>
                <c:pt idx="107">
                  <c:v>16.428400000000003</c:v>
                </c:pt>
                <c:pt idx="108">
                  <c:v>16.28</c:v>
                </c:pt>
                <c:pt idx="109">
                  <c:v>16.117000000000001</c:v>
                </c:pt>
                <c:pt idx="110">
                  <c:v>15.939800000000002</c:v>
                </c:pt>
                <c:pt idx="111">
                  <c:v>15.748900000000003</c:v>
                </c:pt>
                <c:pt idx="112">
                  <c:v>15.544700000000002</c:v>
                </c:pt>
                <c:pt idx="113">
                  <c:v>15.327600000000002</c:v>
                </c:pt>
                <c:pt idx="114">
                  <c:v>15.098200000000002</c:v>
                </c:pt>
                <c:pt idx="115">
                  <c:v>14.857000000000001</c:v>
                </c:pt>
                <c:pt idx="116">
                  <c:v>14.604400000000002</c:v>
                </c:pt>
                <c:pt idx="117">
                  <c:v>14.341100000000001</c:v>
                </c:pt>
                <c:pt idx="118">
                  <c:v>14.067500000000003</c:v>
                </c:pt>
                <c:pt idx="119">
                  <c:v>13.784400000000002</c:v>
                </c:pt>
                <c:pt idx="120">
                  <c:v>13.492100000000001</c:v>
                </c:pt>
                <c:pt idx="121">
                  <c:v>13.191300000000002</c:v>
                </c:pt>
                <c:pt idx="122">
                  <c:v>12.882500000000002</c:v>
                </c:pt>
                <c:pt idx="123">
                  <c:v>12.566300000000002</c:v>
                </c:pt>
                <c:pt idx="124">
                  <c:v>12.243300000000001</c:v>
                </c:pt>
                <c:pt idx="125">
                  <c:v>11.914000000000001</c:v>
                </c:pt>
                <c:pt idx="126">
                  <c:v>11.578900000000001</c:v>
                </c:pt>
                <c:pt idx="127">
                  <c:v>11.238700000000001</c:v>
                </c:pt>
                <c:pt idx="128">
                  <c:v>10.893900000000002</c:v>
                </c:pt>
                <c:pt idx="129">
                  <c:v>10.544900000000002</c:v>
                </c:pt>
                <c:pt idx="130">
                  <c:v>10.192400000000003</c:v>
                </c:pt>
                <c:pt idx="131">
                  <c:v>9.8367000000000022</c:v>
                </c:pt>
                <c:pt idx="132">
                  <c:v>9.4784000000000024</c:v>
                </c:pt>
                <c:pt idx="133">
                  <c:v>9.1181000000000019</c:v>
                </c:pt>
                <c:pt idx="134">
                  <c:v>8.7561000000000018</c:v>
                </c:pt>
                <c:pt idx="135">
                  <c:v>8.3930000000000025</c:v>
                </c:pt>
                <c:pt idx="136">
                  <c:v>8.0292000000000012</c:v>
                </c:pt>
                <c:pt idx="137">
                  <c:v>7.6651000000000025</c:v>
                </c:pt>
                <c:pt idx="138">
                  <c:v>7.3012000000000015</c:v>
                </c:pt>
                <c:pt idx="139">
                  <c:v>6.9380000000000024</c:v>
                </c:pt>
                <c:pt idx="140">
                  <c:v>6.575800000000001</c:v>
                </c:pt>
                <c:pt idx="141">
                  <c:v>6.2151000000000014</c:v>
                </c:pt>
                <c:pt idx="142">
                  <c:v>5.8561000000000014</c:v>
                </c:pt>
                <c:pt idx="143">
                  <c:v>5.4994000000000014</c:v>
                </c:pt>
                <c:pt idx="144">
                  <c:v>5.1453000000000024</c:v>
                </c:pt>
                <c:pt idx="145">
                  <c:v>4.794100000000002</c:v>
                </c:pt>
                <c:pt idx="146">
                  <c:v>4.446200000000001</c:v>
                </c:pt>
                <c:pt idx="147">
                  <c:v>4.1020000000000021</c:v>
                </c:pt>
                <c:pt idx="148">
                  <c:v>3.7625000000000011</c:v>
                </c:pt>
                <c:pt idx="149">
                  <c:v>3.4284000000000017</c:v>
                </c:pt>
                <c:pt idx="150">
                  <c:v>3.0999000000000017</c:v>
                </c:pt>
                <c:pt idx="151">
                  <c:v>2.7773000000000021</c:v>
                </c:pt>
                <c:pt idx="152">
                  <c:v>2.460700000000001</c:v>
                </c:pt>
                <c:pt idx="153">
                  <c:v>2.1503000000000014</c:v>
                </c:pt>
                <c:pt idx="154">
                  <c:v>1.8464000000000027</c:v>
                </c:pt>
                <c:pt idx="155">
                  <c:v>1.5491000000000028</c:v>
                </c:pt>
                <c:pt idx="156">
                  <c:v>1.2586000000000013</c:v>
                </c:pt>
                <c:pt idx="157">
                  <c:v>0.97500000000000142</c:v>
                </c:pt>
                <c:pt idx="158">
                  <c:v>0.69840000000000302</c:v>
                </c:pt>
                <c:pt idx="159">
                  <c:v>0.42900000000000205</c:v>
                </c:pt>
                <c:pt idx="160">
                  <c:v>0.16690000000000182</c:v>
                </c:pt>
                <c:pt idx="161">
                  <c:v>-8.7699999999998113E-2</c:v>
                </c:pt>
                <c:pt idx="162">
                  <c:v>-0.33459999999999823</c:v>
                </c:pt>
                <c:pt idx="163">
                  <c:v>-0.57379999999999853</c:v>
                </c:pt>
                <c:pt idx="164">
                  <c:v>-0.80499999999999972</c:v>
                </c:pt>
                <c:pt idx="165">
                  <c:v>-1.0280999999999985</c:v>
                </c:pt>
                <c:pt idx="166">
                  <c:v>-1.2430999999999983</c:v>
                </c:pt>
                <c:pt idx="167">
                  <c:v>-1.4497999999999998</c:v>
                </c:pt>
                <c:pt idx="168">
                  <c:v>-1.6480999999999995</c:v>
                </c:pt>
                <c:pt idx="169">
                  <c:v>-1.8379999999999974</c:v>
                </c:pt>
                <c:pt idx="170">
                  <c:v>-2.0192999999999977</c:v>
                </c:pt>
                <c:pt idx="171">
                  <c:v>-2.1918999999999969</c:v>
                </c:pt>
                <c:pt idx="172">
                  <c:v>-2.3558999999999983</c:v>
                </c:pt>
                <c:pt idx="173">
                  <c:v>-2.511099999999999</c:v>
                </c:pt>
                <c:pt idx="174">
                  <c:v>-2.6575999999999986</c:v>
                </c:pt>
                <c:pt idx="175">
                  <c:v>-2.7951999999999977</c:v>
                </c:pt>
                <c:pt idx="176">
                  <c:v>-2.9239999999999995</c:v>
                </c:pt>
                <c:pt idx="177">
                  <c:v>-3.0438999999999972</c:v>
                </c:pt>
                <c:pt idx="178">
                  <c:v>-3.1548999999999978</c:v>
                </c:pt>
                <c:pt idx="179">
                  <c:v>-3.2570999999999977</c:v>
                </c:pt>
                <c:pt idx="180">
                  <c:v>-3.3503999999999969</c:v>
                </c:pt>
                <c:pt idx="181">
                  <c:v>-3.4347999999999992</c:v>
                </c:pt>
                <c:pt idx="182">
                  <c:v>-3.5103999999999971</c:v>
                </c:pt>
                <c:pt idx="183">
                  <c:v>-3.5771999999999977</c:v>
                </c:pt>
                <c:pt idx="184">
                  <c:v>-3.6351999999999975</c:v>
                </c:pt>
                <c:pt idx="185">
                  <c:v>-3.6844999999999999</c:v>
                </c:pt>
                <c:pt idx="186">
                  <c:v>-3.7251999999999974</c:v>
                </c:pt>
                <c:pt idx="187">
                  <c:v>-3.7567999999999984</c:v>
                </c:pt>
                <c:pt idx="188">
                  <c:v>-3.7791999999999994</c:v>
                </c:pt>
                <c:pt idx="189">
                  <c:v>-3.7923999999999971</c:v>
                </c:pt>
                <c:pt idx="190">
                  <c:v>-3.7964999999999982</c:v>
                </c:pt>
                <c:pt idx="191">
                  <c:v>-3.7917999999999985</c:v>
                </c:pt>
                <c:pt idx="192">
                  <c:v>-3.778299999999998</c:v>
                </c:pt>
                <c:pt idx="193">
                  <c:v>-3.7562999999999995</c:v>
                </c:pt>
                <c:pt idx="194">
                  <c:v>-3.7258999999999993</c:v>
                </c:pt>
                <c:pt idx="195">
                  <c:v>-3.6872999999999969</c:v>
                </c:pt>
                <c:pt idx="196">
                  <c:v>-3.6405999999999992</c:v>
                </c:pt>
                <c:pt idx="197">
                  <c:v>-3.5861999999999981</c:v>
                </c:pt>
                <c:pt idx="198">
                  <c:v>-3.5239999999999974</c:v>
                </c:pt>
                <c:pt idx="199">
                  <c:v>-3.4543999999999997</c:v>
                </c:pt>
                <c:pt idx="200">
                  <c:v>-3.3775999999999975</c:v>
                </c:pt>
                <c:pt idx="201">
                  <c:v>-3.2936999999999976</c:v>
                </c:pt>
                <c:pt idx="202">
                  <c:v>-3.2029999999999994</c:v>
                </c:pt>
                <c:pt idx="203">
                  <c:v>-3.1056999999999988</c:v>
                </c:pt>
                <c:pt idx="204">
                  <c:v>-3.0018999999999991</c:v>
                </c:pt>
                <c:pt idx="205">
                  <c:v>-2.8919999999999995</c:v>
                </c:pt>
                <c:pt idx="206">
                  <c:v>-2.7760999999999996</c:v>
                </c:pt>
                <c:pt idx="207">
                  <c:v>-2.6545999999999985</c:v>
                </c:pt>
                <c:pt idx="208">
                  <c:v>-2.5274999999999999</c:v>
                </c:pt>
                <c:pt idx="209">
                  <c:v>-2.3951999999999991</c:v>
                </c:pt>
                <c:pt idx="210">
                  <c:v>-2.2578999999999994</c:v>
                </c:pt>
                <c:pt idx="211">
                  <c:v>-2.1158999999999999</c:v>
                </c:pt>
                <c:pt idx="212">
                  <c:v>-1.9693999999999967</c:v>
                </c:pt>
                <c:pt idx="213">
                  <c:v>-1.8186</c:v>
                </c:pt>
                <c:pt idx="214">
                  <c:v>-1.6638999999999982</c:v>
                </c:pt>
                <c:pt idx="215">
                  <c:v>-1.5054999999999978</c:v>
                </c:pt>
                <c:pt idx="216">
                  <c:v>-1.3436999999999983</c:v>
                </c:pt>
                <c:pt idx="217">
                  <c:v>-1.1786999999999992</c:v>
                </c:pt>
                <c:pt idx="218">
                  <c:v>-1.0107999999999997</c:v>
                </c:pt>
                <c:pt idx="219">
                  <c:v>-0.84029999999999916</c:v>
                </c:pt>
                <c:pt idx="220">
                  <c:v>-0.66749999999999687</c:v>
                </c:pt>
                <c:pt idx="221">
                  <c:v>-0.49259999999999948</c:v>
                </c:pt>
                <c:pt idx="222">
                  <c:v>-0.31599999999999895</c:v>
                </c:pt>
                <c:pt idx="223">
                  <c:v>-0.13789999999999836</c:v>
                </c:pt>
                <c:pt idx="224">
                  <c:v>4.1500000000002757E-2</c:v>
                </c:pt>
                <c:pt idx="225">
                  <c:v>0.22170000000000201</c:v>
                </c:pt>
                <c:pt idx="226">
                  <c:v>0.40260000000000318</c:v>
                </c:pt>
                <c:pt idx="227">
                  <c:v>0.5838000000000001</c:v>
                </c:pt>
                <c:pt idx="228">
                  <c:v>0.76510000000000034</c:v>
                </c:pt>
                <c:pt idx="229">
                  <c:v>0.94620000000000104</c:v>
                </c:pt>
                <c:pt idx="230">
                  <c:v>1.1269000000000027</c:v>
                </c:pt>
                <c:pt idx="231">
                  <c:v>1.3067000000000029</c:v>
                </c:pt>
                <c:pt idx="232">
                  <c:v>1.4855000000000018</c:v>
                </c:pt>
                <c:pt idx="233">
                  <c:v>1.6630000000000003</c:v>
                </c:pt>
                <c:pt idx="234">
                  <c:v>1.8390000000000022</c:v>
                </c:pt>
                <c:pt idx="235">
                  <c:v>2.0130000000000017</c:v>
                </c:pt>
                <c:pt idx="236">
                  <c:v>2.1850000000000023</c:v>
                </c:pt>
                <c:pt idx="237">
                  <c:v>2.3546000000000014</c:v>
                </c:pt>
                <c:pt idx="238">
                  <c:v>2.5216000000000012</c:v>
                </c:pt>
                <c:pt idx="239">
                  <c:v>2.6857000000000024</c:v>
                </c:pt>
                <c:pt idx="240">
                  <c:v>2.846700000000002</c:v>
                </c:pt>
                <c:pt idx="241">
                  <c:v>3.0044000000000022</c:v>
                </c:pt>
                <c:pt idx="242">
                  <c:v>3.1585000000000019</c:v>
                </c:pt>
                <c:pt idx="243">
                  <c:v>3.3088000000000015</c:v>
                </c:pt>
                <c:pt idx="244">
                  <c:v>3.4551000000000016</c:v>
                </c:pt>
                <c:pt idx="245">
                  <c:v>3.5972000000000008</c:v>
                </c:pt>
                <c:pt idx="246">
                  <c:v>3.7348000000000017</c:v>
                </c:pt>
                <c:pt idx="247">
                  <c:v>3.8679000000000023</c:v>
                </c:pt>
                <c:pt idx="248">
                  <c:v>3.996100000000002</c:v>
                </c:pt>
                <c:pt idx="249">
                  <c:v>4.1193000000000008</c:v>
                </c:pt>
                <c:pt idx="250">
                  <c:v>4.2375000000000025</c:v>
                </c:pt>
                <c:pt idx="251">
                  <c:v>4.3503000000000025</c:v>
                </c:pt>
                <c:pt idx="252">
                  <c:v>4.4577000000000009</c:v>
                </c:pt>
                <c:pt idx="253">
                  <c:v>4.5595000000000017</c:v>
                </c:pt>
                <c:pt idx="254">
                  <c:v>4.6555000000000017</c:v>
                </c:pt>
                <c:pt idx="255">
                  <c:v>4.7458000000000009</c:v>
                </c:pt>
                <c:pt idx="256">
                  <c:v>4.8301000000000016</c:v>
                </c:pt>
                <c:pt idx="257">
                  <c:v>4.9084000000000021</c:v>
                </c:pt>
                <c:pt idx="258">
                  <c:v>4.9806000000000026</c:v>
                </c:pt>
                <c:pt idx="259">
                  <c:v>5.0466000000000015</c:v>
                </c:pt>
                <c:pt idx="260">
                  <c:v>5.1063000000000009</c:v>
                </c:pt>
                <c:pt idx="261">
                  <c:v>5.1597000000000008</c:v>
                </c:pt>
                <c:pt idx="262">
                  <c:v>5.2068000000000012</c:v>
                </c:pt>
                <c:pt idx="263">
                  <c:v>5.247600000000002</c:v>
                </c:pt>
                <c:pt idx="264">
                  <c:v>5.281900000000002</c:v>
                </c:pt>
                <c:pt idx="265">
                  <c:v>5.309800000000001</c:v>
                </c:pt>
                <c:pt idx="266">
                  <c:v>5.3314000000000021</c:v>
                </c:pt>
                <c:pt idx="267">
                  <c:v>5.3465000000000025</c:v>
                </c:pt>
                <c:pt idx="268">
                  <c:v>5.3554000000000013</c:v>
                </c:pt>
                <c:pt idx="269">
                  <c:v>5.3579000000000025</c:v>
                </c:pt>
                <c:pt idx="270">
                  <c:v>5.3541000000000025</c:v>
                </c:pt>
                <c:pt idx="271">
                  <c:v>5.3442000000000025</c:v>
                </c:pt>
                <c:pt idx="272">
                  <c:v>5.3281000000000009</c:v>
                </c:pt>
                <c:pt idx="273">
                  <c:v>5.3060000000000009</c:v>
                </c:pt>
                <c:pt idx="274">
                  <c:v>5.2779000000000025</c:v>
                </c:pt>
                <c:pt idx="275">
                  <c:v>5.2440000000000015</c:v>
                </c:pt>
                <c:pt idx="276">
                  <c:v>5.2044000000000015</c:v>
                </c:pt>
                <c:pt idx="277">
                  <c:v>5.1591000000000022</c:v>
                </c:pt>
                <c:pt idx="278">
                  <c:v>5.1083000000000016</c:v>
                </c:pt>
                <c:pt idx="279">
                  <c:v>5.0522000000000009</c:v>
                </c:pt>
                <c:pt idx="280">
                  <c:v>4.9909000000000017</c:v>
                </c:pt>
                <c:pt idx="281">
                  <c:v>4.9245000000000019</c:v>
                </c:pt>
                <c:pt idx="282">
                  <c:v>4.8533000000000008</c:v>
                </c:pt>
                <c:pt idx="283">
                  <c:v>4.7773000000000021</c:v>
                </c:pt>
                <c:pt idx="284">
                  <c:v>4.6969000000000012</c:v>
                </c:pt>
                <c:pt idx="285">
                  <c:v>4.6120000000000019</c:v>
                </c:pt>
                <c:pt idx="286">
                  <c:v>4.5231000000000012</c:v>
                </c:pt>
                <c:pt idx="287">
                  <c:v>4.4301000000000013</c:v>
                </c:pt>
                <c:pt idx="288">
                  <c:v>4.333400000000001</c:v>
                </c:pt>
                <c:pt idx="289">
                  <c:v>4.2332000000000019</c:v>
                </c:pt>
                <c:pt idx="290">
                  <c:v>4.1296000000000017</c:v>
                </c:pt>
                <c:pt idx="291">
                  <c:v>4.0228000000000019</c:v>
                </c:pt>
                <c:pt idx="292">
                  <c:v>3.9132000000000016</c:v>
                </c:pt>
                <c:pt idx="293">
                  <c:v>3.8009000000000022</c:v>
                </c:pt>
                <c:pt idx="294">
                  <c:v>3.6861000000000015</c:v>
                </c:pt>
                <c:pt idx="295">
                  <c:v>3.5691000000000024</c:v>
                </c:pt>
                <c:pt idx="296">
                  <c:v>3.4501000000000008</c:v>
                </c:pt>
                <c:pt idx="297">
                  <c:v>3.3293000000000017</c:v>
                </c:pt>
                <c:pt idx="298">
                  <c:v>3.2070000000000025</c:v>
                </c:pt>
                <c:pt idx="299">
                  <c:v>3.0833000000000013</c:v>
                </c:pt>
                <c:pt idx="300">
                  <c:v>2.9585000000000026</c:v>
                </c:pt>
                <c:pt idx="301">
                  <c:v>2.8329000000000022</c:v>
                </c:pt>
                <c:pt idx="302">
                  <c:v>2.7066000000000017</c:v>
                </c:pt>
                <c:pt idx="303">
                  <c:v>2.5799000000000021</c:v>
                </c:pt>
                <c:pt idx="304">
                  <c:v>2.4530000000000012</c:v>
                </c:pt>
                <c:pt idx="305">
                  <c:v>2.3262000000000018</c:v>
                </c:pt>
                <c:pt idx="306">
                  <c:v>2.199600000000002</c:v>
                </c:pt>
                <c:pt idx="307">
                  <c:v>2.073500000000001</c:v>
                </c:pt>
                <c:pt idx="308">
                  <c:v>1.9480000000000022</c:v>
                </c:pt>
                <c:pt idx="309">
                  <c:v>1.823400000000003</c:v>
                </c:pt>
                <c:pt idx="310">
                  <c:v>1.6999000000000031</c:v>
                </c:pt>
                <c:pt idx="311">
                  <c:v>1.5777000000000001</c:v>
                </c:pt>
                <c:pt idx="312">
                  <c:v>1.4570000000000007</c:v>
                </c:pt>
                <c:pt idx="313">
                  <c:v>1.3379000000000012</c:v>
                </c:pt>
                <c:pt idx="314">
                  <c:v>1.2207000000000008</c:v>
                </c:pt>
                <c:pt idx="315">
                  <c:v>1.1055000000000028</c:v>
                </c:pt>
                <c:pt idx="316">
                  <c:v>0.99239999999999995</c:v>
                </c:pt>
                <c:pt idx="317">
                  <c:v>0.88180000000000192</c:v>
                </c:pt>
                <c:pt idx="318">
                  <c:v>0.77370000000000161</c:v>
                </c:pt>
                <c:pt idx="319">
                  <c:v>0.66820000000000235</c:v>
                </c:pt>
                <c:pt idx="320">
                  <c:v>0.56560000000000343</c:v>
                </c:pt>
                <c:pt idx="321">
                  <c:v>0.46590000000000131</c:v>
                </c:pt>
                <c:pt idx="322">
                  <c:v>0.36940000000000239</c:v>
                </c:pt>
                <c:pt idx="323">
                  <c:v>0.27610000000000312</c:v>
                </c:pt>
                <c:pt idx="324">
                  <c:v>0.18610000000000326</c:v>
                </c:pt>
                <c:pt idx="325">
                  <c:v>9.9600000000002353E-2</c:v>
                </c:pt>
                <c:pt idx="326">
                  <c:v>1.6800000000003479E-2</c:v>
                </c:pt>
                <c:pt idx="327">
                  <c:v>-6.239999999999668E-2</c:v>
                </c:pt>
                <c:pt idx="328">
                  <c:v>-0.13779999999999859</c:v>
                </c:pt>
                <c:pt idx="329">
                  <c:v>-0.20929999999999893</c:v>
                </c:pt>
                <c:pt idx="330">
                  <c:v>-0.27679999999999794</c:v>
                </c:pt>
                <c:pt idx="331">
                  <c:v>-0.34019999999999939</c:v>
                </c:pt>
                <c:pt idx="332">
                  <c:v>-0.39939999999999998</c:v>
                </c:pt>
                <c:pt idx="333">
                  <c:v>-0.45439999999999969</c:v>
                </c:pt>
                <c:pt idx="334">
                  <c:v>-0.50509999999999877</c:v>
                </c:pt>
                <c:pt idx="335">
                  <c:v>-0.55129999999999768</c:v>
                </c:pt>
                <c:pt idx="336">
                  <c:v>-0.59319999999999951</c:v>
                </c:pt>
                <c:pt idx="337">
                  <c:v>-0.63049999999999784</c:v>
                </c:pt>
                <c:pt idx="338">
                  <c:v>-0.66319999999999979</c:v>
                </c:pt>
                <c:pt idx="339">
                  <c:v>-0.69129999999999825</c:v>
                </c:pt>
                <c:pt idx="340">
                  <c:v>-0.71459999999999724</c:v>
                </c:pt>
                <c:pt idx="341">
                  <c:v>-0.73319999999999652</c:v>
                </c:pt>
                <c:pt idx="342">
                  <c:v>-0.74699999999999989</c:v>
                </c:pt>
                <c:pt idx="343">
                  <c:v>-0.75589999999999691</c:v>
                </c:pt>
                <c:pt idx="344">
                  <c:v>-0.75989999999999824</c:v>
                </c:pt>
                <c:pt idx="345">
                  <c:v>-0.75889999999999702</c:v>
                </c:pt>
                <c:pt idx="346">
                  <c:v>-0.75279999999999703</c:v>
                </c:pt>
                <c:pt idx="347">
                  <c:v>-0.74169999999999803</c:v>
                </c:pt>
                <c:pt idx="348">
                  <c:v>-0.72539999999999694</c:v>
                </c:pt>
                <c:pt idx="349">
                  <c:v>-0.70379999999999754</c:v>
                </c:pt>
                <c:pt idx="350">
                  <c:v>-0.67680000000000007</c:v>
                </c:pt>
                <c:pt idx="351">
                  <c:v>-0.64419999999999789</c:v>
                </c:pt>
                <c:pt idx="352">
                  <c:v>-0.6059999999999981</c:v>
                </c:pt>
                <c:pt idx="353">
                  <c:v>-0.56209999999999738</c:v>
                </c:pt>
                <c:pt idx="354">
                  <c:v>-0.51229999999999976</c:v>
                </c:pt>
                <c:pt idx="355">
                  <c:v>-0.45649999999999835</c:v>
                </c:pt>
                <c:pt idx="356">
                  <c:v>-0.39480000000000004</c:v>
                </c:pt>
                <c:pt idx="357">
                  <c:v>-0.32679999999999865</c:v>
                </c:pt>
                <c:pt idx="358">
                  <c:v>-0.25269999999999726</c:v>
                </c:pt>
                <c:pt idx="359">
                  <c:v>-0.17339999999999733</c:v>
                </c:pt>
                <c:pt idx="360">
                  <c:v>-8.919999999999817E-2</c:v>
                </c:pt>
              </c:numCache>
            </c:numRef>
          </c:yVal>
          <c:smooth val="0"/>
        </c:ser>
        <c:ser>
          <c:idx val="1"/>
          <c:order val="1"/>
          <c:tx>
            <c:strRef>
              <c:f>Sheet3!$J$1</c:f>
              <c:strCache>
                <c:ptCount val="1"/>
                <c:pt idx="0">
                  <c:v>DIHED</c:v>
                </c:pt>
              </c:strCache>
            </c:strRef>
          </c:tx>
          <c:spPr>
            <a:ln w="19050" cap="rnd">
              <a:solidFill>
                <a:schemeClr val="accent2"/>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Sheet3!$J$2:$J$362</c:f>
              <c:numCache>
                <c:formatCode>General</c:formatCode>
                <c:ptCount val="361"/>
                <c:pt idx="0">
                  <c:v>0</c:v>
                </c:pt>
                <c:pt idx="1">
                  <c:v>0</c:v>
                </c:pt>
                <c:pt idx="2">
                  <c:v>2.1000000000022112E-3</c:v>
                </c:pt>
                <c:pt idx="3">
                  <c:v>8.7000000000010402E-3</c:v>
                </c:pt>
                <c:pt idx="4">
                  <c:v>1.9600000000000506E-2</c:v>
                </c:pt>
                <c:pt idx="5">
                  <c:v>3.4900000000000375E-2</c:v>
                </c:pt>
                <c:pt idx="6">
                  <c:v>5.4500000000000881E-2</c:v>
                </c:pt>
                <c:pt idx="7">
                  <c:v>7.8500000000001791E-2</c:v>
                </c:pt>
                <c:pt idx="8">
                  <c:v>0.10680000000000334</c:v>
                </c:pt>
                <c:pt idx="9">
                  <c:v>0.13940000000000197</c:v>
                </c:pt>
                <c:pt idx="10">
                  <c:v>0.176400000000001</c:v>
                </c:pt>
                <c:pt idx="11">
                  <c:v>0.21770000000000067</c:v>
                </c:pt>
                <c:pt idx="12">
                  <c:v>0.26330000000000098</c:v>
                </c:pt>
                <c:pt idx="13">
                  <c:v>0.31310000000000215</c:v>
                </c:pt>
                <c:pt idx="14">
                  <c:v>0.36730000000000018</c:v>
                </c:pt>
                <c:pt idx="15">
                  <c:v>0.42570000000000263</c:v>
                </c:pt>
                <c:pt idx="16">
                  <c:v>0.4883000000000024</c:v>
                </c:pt>
                <c:pt idx="17">
                  <c:v>0.55510000000000304</c:v>
                </c:pt>
                <c:pt idx="18">
                  <c:v>0.62610000000000099</c:v>
                </c:pt>
                <c:pt idx="19">
                  <c:v>0.70120000000000005</c:v>
                </c:pt>
                <c:pt idx="20">
                  <c:v>0.7804000000000002</c:v>
                </c:pt>
                <c:pt idx="21">
                  <c:v>0.86370000000000147</c:v>
                </c:pt>
                <c:pt idx="22">
                  <c:v>0.95110000000000028</c:v>
                </c:pt>
                <c:pt idx="23">
                  <c:v>1.0424000000000007</c:v>
                </c:pt>
                <c:pt idx="24">
                  <c:v>1.1377000000000024</c:v>
                </c:pt>
                <c:pt idx="25">
                  <c:v>1.2369000000000021</c:v>
                </c:pt>
                <c:pt idx="26">
                  <c:v>1.3400000000000034</c:v>
                </c:pt>
                <c:pt idx="27">
                  <c:v>1.4468000000000032</c:v>
                </c:pt>
                <c:pt idx="28">
                  <c:v>1.5574000000000012</c:v>
                </c:pt>
                <c:pt idx="29">
                  <c:v>1.6716000000000015</c:v>
                </c:pt>
                <c:pt idx="30">
                  <c:v>1.7894000000000005</c:v>
                </c:pt>
                <c:pt idx="31">
                  <c:v>1.9107000000000021</c:v>
                </c:pt>
                <c:pt idx="32">
                  <c:v>2.0354000000000028</c:v>
                </c:pt>
                <c:pt idx="33">
                  <c:v>2.1635000000000026</c:v>
                </c:pt>
                <c:pt idx="34">
                  <c:v>2.2949000000000019</c:v>
                </c:pt>
                <c:pt idx="35">
                  <c:v>2.4293000000000013</c:v>
                </c:pt>
                <c:pt idx="36">
                  <c:v>2.5669000000000004</c:v>
                </c:pt>
                <c:pt idx="37">
                  <c:v>2.7073</c:v>
                </c:pt>
                <c:pt idx="38">
                  <c:v>2.8507000000000033</c:v>
                </c:pt>
                <c:pt idx="39">
                  <c:v>2.9967000000000006</c:v>
                </c:pt>
                <c:pt idx="40">
                  <c:v>3.1453000000000024</c:v>
                </c:pt>
                <c:pt idx="41">
                  <c:v>3.2963000000000022</c:v>
                </c:pt>
                <c:pt idx="42">
                  <c:v>3.4497</c:v>
                </c:pt>
                <c:pt idx="43">
                  <c:v>3.6053000000000033</c:v>
                </c:pt>
                <c:pt idx="44">
                  <c:v>3.7628000000000021</c:v>
                </c:pt>
                <c:pt idx="45">
                  <c:v>3.9223000000000035</c:v>
                </c:pt>
                <c:pt idx="46">
                  <c:v>4.0835000000000008</c:v>
                </c:pt>
                <c:pt idx="47">
                  <c:v>4.2462000000000018</c:v>
                </c:pt>
                <c:pt idx="48">
                  <c:v>4.410300000000003</c:v>
                </c:pt>
                <c:pt idx="49">
                  <c:v>4.5756000000000014</c:v>
                </c:pt>
                <c:pt idx="50">
                  <c:v>4.7420000000000009</c:v>
                </c:pt>
                <c:pt idx="51">
                  <c:v>4.909200000000002</c:v>
                </c:pt>
                <c:pt idx="52">
                  <c:v>5.0770000000000017</c:v>
                </c:pt>
                <c:pt idx="53">
                  <c:v>5.2454000000000001</c:v>
                </c:pt>
                <c:pt idx="54">
                  <c:v>5.4140000000000015</c:v>
                </c:pt>
                <c:pt idx="55">
                  <c:v>5.5826000000000029</c:v>
                </c:pt>
                <c:pt idx="56">
                  <c:v>5.7512000000000008</c:v>
                </c:pt>
                <c:pt idx="57">
                  <c:v>5.9194000000000031</c:v>
                </c:pt>
                <c:pt idx="58">
                  <c:v>6.0870000000000033</c:v>
                </c:pt>
                <c:pt idx="59">
                  <c:v>6.2539000000000016</c:v>
                </c:pt>
                <c:pt idx="60">
                  <c:v>6.4198000000000022</c:v>
                </c:pt>
                <c:pt idx="61">
                  <c:v>6.5844000000000023</c:v>
                </c:pt>
                <c:pt idx="62">
                  <c:v>6.7477000000000018</c:v>
                </c:pt>
                <c:pt idx="63">
                  <c:v>6.9093000000000018</c:v>
                </c:pt>
                <c:pt idx="64">
                  <c:v>7.0691000000000024</c:v>
                </c:pt>
                <c:pt idx="65">
                  <c:v>7.2268000000000008</c:v>
                </c:pt>
                <c:pt idx="66">
                  <c:v>7.382200000000001</c:v>
                </c:pt>
                <c:pt idx="67">
                  <c:v>7.5350000000000001</c:v>
                </c:pt>
                <c:pt idx="68">
                  <c:v>7.685100000000002</c:v>
                </c:pt>
                <c:pt idx="69">
                  <c:v>7.8322000000000003</c:v>
                </c:pt>
                <c:pt idx="70">
                  <c:v>7.9762000000000022</c:v>
                </c:pt>
                <c:pt idx="71">
                  <c:v>8.1168000000000013</c:v>
                </c:pt>
                <c:pt idx="72">
                  <c:v>8.253700000000002</c:v>
                </c:pt>
                <c:pt idx="73">
                  <c:v>8.3868000000000009</c:v>
                </c:pt>
                <c:pt idx="74">
                  <c:v>8.515900000000002</c:v>
                </c:pt>
                <c:pt idx="75">
                  <c:v>8.6408000000000023</c:v>
                </c:pt>
                <c:pt idx="76">
                  <c:v>8.7612000000000023</c:v>
                </c:pt>
                <c:pt idx="77">
                  <c:v>8.8770000000000024</c:v>
                </c:pt>
                <c:pt idx="78">
                  <c:v>8.9880000000000031</c:v>
                </c:pt>
                <c:pt idx="79">
                  <c:v>9.0940000000000012</c:v>
                </c:pt>
                <c:pt idx="80">
                  <c:v>9.1949000000000005</c:v>
                </c:pt>
                <c:pt idx="81">
                  <c:v>9.2904000000000018</c:v>
                </c:pt>
                <c:pt idx="82">
                  <c:v>9.3804000000000016</c:v>
                </c:pt>
                <c:pt idx="83">
                  <c:v>9.4647000000000006</c:v>
                </c:pt>
                <c:pt idx="84">
                  <c:v>9.5433000000000021</c:v>
                </c:pt>
                <c:pt idx="85">
                  <c:v>9.6159000000000034</c:v>
                </c:pt>
                <c:pt idx="86">
                  <c:v>9.6824000000000012</c:v>
                </c:pt>
                <c:pt idx="87">
                  <c:v>9.7426999999999992</c:v>
                </c:pt>
                <c:pt idx="88">
                  <c:v>9.7968000000000046</c:v>
                </c:pt>
                <c:pt idx="89">
                  <c:v>9.8444000000000003</c:v>
                </c:pt>
                <c:pt idx="90">
                  <c:v>9.8855000000000004</c:v>
                </c:pt>
                <c:pt idx="91">
                  <c:v>9.9200000000000017</c:v>
                </c:pt>
                <c:pt idx="92">
                  <c:v>9.9478000000000009</c:v>
                </c:pt>
                <c:pt idx="93">
                  <c:v>9.968900000000005</c:v>
                </c:pt>
                <c:pt idx="94">
                  <c:v>9.9832000000000036</c:v>
                </c:pt>
                <c:pt idx="95">
                  <c:v>9.9906000000000006</c:v>
                </c:pt>
                <c:pt idx="96">
                  <c:v>9.9911999999999992</c:v>
                </c:pt>
                <c:pt idx="97">
                  <c:v>9.9849000000000032</c:v>
                </c:pt>
                <c:pt idx="98">
                  <c:v>9.9716999999999985</c:v>
                </c:pt>
                <c:pt idx="99">
                  <c:v>9.9515000000000029</c:v>
                </c:pt>
                <c:pt idx="100">
                  <c:v>9.9245000000000019</c:v>
                </c:pt>
                <c:pt idx="101">
                  <c:v>9.8905999999999992</c:v>
                </c:pt>
                <c:pt idx="102">
                  <c:v>9.8498000000000019</c:v>
                </c:pt>
                <c:pt idx="103">
                  <c:v>9.8021999999999991</c:v>
                </c:pt>
                <c:pt idx="104">
                  <c:v>9.7479000000000013</c:v>
                </c:pt>
                <c:pt idx="105">
                  <c:v>9.6869000000000014</c:v>
                </c:pt>
                <c:pt idx="106">
                  <c:v>9.6193000000000026</c:v>
                </c:pt>
                <c:pt idx="107">
                  <c:v>9.5451000000000015</c:v>
                </c:pt>
                <c:pt idx="108">
                  <c:v>9.464500000000001</c:v>
                </c:pt>
                <c:pt idx="109">
                  <c:v>9.377600000000001</c:v>
                </c:pt>
                <c:pt idx="110">
                  <c:v>9.2844000000000015</c:v>
                </c:pt>
                <c:pt idx="111">
                  <c:v>9.185100000000002</c:v>
                </c:pt>
                <c:pt idx="112">
                  <c:v>9.0799000000000021</c:v>
                </c:pt>
                <c:pt idx="113">
                  <c:v>8.9689000000000014</c:v>
                </c:pt>
                <c:pt idx="114">
                  <c:v>8.8522000000000034</c:v>
                </c:pt>
                <c:pt idx="115">
                  <c:v>8.73</c:v>
                </c:pt>
                <c:pt idx="116">
                  <c:v>8.6025000000000027</c:v>
                </c:pt>
                <c:pt idx="117">
                  <c:v>8.4698000000000029</c:v>
                </c:pt>
                <c:pt idx="118">
                  <c:v>8.3322000000000003</c:v>
                </c:pt>
                <c:pt idx="119">
                  <c:v>8.1898000000000017</c:v>
                </c:pt>
                <c:pt idx="120">
                  <c:v>8.0428000000000033</c:v>
                </c:pt>
                <c:pt idx="121">
                  <c:v>7.8915000000000006</c:v>
                </c:pt>
                <c:pt idx="122">
                  <c:v>7.7360000000000007</c:v>
                </c:pt>
                <c:pt idx="123">
                  <c:v>7.5765000000000029</c:v>
                </c:pt>
                <c:pt idx="124">
                  <c:v>7.4134000000000029</c:v>
                </c:pt>
                <c:pt idx="125">
                  <c:v>7.2468000000000004</c:v>
                </c:pt>
                <c:pt idx="126">
                  <c:v>7.076900000000002</c:v>
                </c:pt>
                <c:pt idx="127">
                  <c:v>6.9040000000000035</c:v>
                </c:pt>
                <c:pt idx="128">
                  <c:v>6.7284000000000006</c:v>
                </c:pt>
                <c:pt idx="129">
                  <c:v>6.5503</c:v>
                </c:pt>
                <c:pt idx="130">
                  <c:v>6.3699000000000012</c:v>
                </c:pt>
                <c:pt idx="131">
                  <c:v>6.1875</c:v>
                </c:pt>
                <c:pt idx="132">
                  <c:v>6.0034000000000027</c:v>
                </c:pt>
                <c:pt idx="133">
                  <c:v>5.8177000000000021</c:v>
                </c:pt>
                <c:pt idx="134">
                  <c:v>5.6309000000000005</c:v>
                </c:pt>
                <c:pt idx="135">
                  <c:v>5.4430000000000014</c:v>
                </c:pt>
                <c:pt idx="136">
                  <c:v>5.2544000000000004</c:v>
                </c:pt>
                <c:pt idx="137">
                  <c:v>5.0654000000000003</c:v>
                </c:pt>
                <c:pt idx="138">
                  <c:v>4.8762000000000008</c:v>
                </c:pt>
                <c:pt idx="139">
                  <c:v>4.6871000000000009</c:v>
                </c:pt>
                <c:pt idx="140">
                  <c:v>4.4983000000000004</c:v>
                </c:pt>
                <c:pt idx="141">
                  <c:v>4.3100000000000023</c:v>
                </c:pt>
                <c:pt idx="142">
                  <c:v>4.1227000000000018</c:v>
                </c:pt>
                <c:pt idx="143">
                  <c:v>3.9364000000000026</c:v>
                </c:pt>
                <c:pt idx="144">
                  <c:v>3.7514000000000003</c:v>
                </c:pt>
                <c:pt idx="145">
                  <c:v>3.5681000000000012</c:v>
                </c:pt>
                <c:pt idx="146">
                  <c:v>3.3866000000000014</c:v>
                </c:pt>
                <c:pt idx="147">
                  <c:v>3.2072000000000003</c:v>
                </c:pt>
                <c:pt idx="148">
                  <c:v>3.0301000000000009</c:v>
                </c:pt>
                <c:pt idx="149">
                  <c:v>2.8556000000000026</c:v>
                </c:pt>
                <c:pt idx="150">
                  <c:v>2.6839000000000013</c:v>
                </c:pt>
                <c:pt idx="151">
                  <c:v>2.5152000000000001</c:v>
                </c:pt>
                <c:pt idx="152">
                  <c:v>2.3497000000000021</c:v>
                </c:pt>
                <c:pt idx="153">
                  <c:v>2.1878000000000029</c:v>
                </c:pt>
                <c:pt idx="154">
                  <c:v>2.0294000000000025</c:v>
                </c:pt>
                <c:pt idx="155">
                  <c:v>1.875</c:v>
                </c:pt>
                <c:pt idx="156">
                  <c:v>1.7247000000000021</c:v>
                </c:pt>
                <c:pt idx="157">
                  <c:v>1.5786000000000016</c:v>
                </c:pt>
                <c:pt idx="158">
                  <c:v>1.4370000000000012</c:v>
                </c:pt>
                <c:pt idx="159">
                  <c:v>1.3000000000000007</c:v>
                </c:pt>
                <c:pt idx="160">
                  <c:v>1.1678000000000033</c:v>
                </c:pt>
                <c:pt idx="161">
                  <c:v>1.0407000000000011</c:v>
                </c:pt>
                <c:pt idx="162">
                  <c:v>0.91860000000000142</c:v>
                </c:pt>
                <c:pt idx="163">
                  <c:v>0.80190000000000339</c:v>
                </c:pt>
                <c:pt idx="164">
                  <c:v>0.6907000000000032</c:v>
                </c:pt>
                <c:pt idx="165">
                  <c:v>0.58500000000000085</c:v>
                </c:pt>
                <c:pt idx="166">
                  <c:v>0.48510000000000275</c:v>
                </c:pt>
                <c:pt idx="167">
                  <c:v>0.39100000000000179</c:v>
                </c:pt>
                <c:pt idx="168">
                  <c:v>0.30290000000000106</c:v>
                </c:pt>
                <c:pt idx="169">
                  <c:v>0.22090000000000032</c:v>
                </c:pt>
                <c:pt idx="170">
                  <c:v>0.14500000000000313</c:v>
                </c:pt>
                <c:pt idx="171">
                  <c:v>7.540000000000191E-2</c:v>
                </c:pt>
                <c:pt idx="172">
                  <c:v>1.2199999999999989E-2</c:v>
                </c:pt>
                <c:pt idx="173">
                  <c:v>-4.4499999999999318E-2</c:v>
                </c:pt>
                <c:pt idx="174">
                  <c:v>-9.4799999999999329E-2</c:v>
                </c:pt>
                <c:pt idx="175">
                  <c:v>-0.13849999999999696</c:v>
                </c:pt>
                <c:pt idx="176">
                  <c:v>-0.17549999999999955</c:v>
                </c:pt>
                <c:pt idx="177">
                  <c:v>-0.20589999999999975</c:v>
                </c:pt>
                <c:pt idx="178">
                  <c:v>-0.22959999999999781</c:v>
                </c:pt>
                <c:pt idx="179">
                  <c:v>-0.2464999999999975</c:v>
                </c:pt>
                <c:pt idx="180">
                  <c:v>-0.2566999999999986</c:v>
                </c:pt>
                <c:pt idx="181">
                  <c:v>-0.25999999999999801</c:v>
                </c:pt>
                <c:pt idx="182">
                  <c:v>-0.2566999999999986</c:v>
                </c:pt>
                <c:pt idx="183">
                  <c:v>-0.2464999999999975</c:v>
                </c:pt>
                <c:pt idx="184">
                  <c:v>-0.22959999999999781</c:v>
                </c:pt>
                <c:pt idx="185">
                  <c:v>-0.20589999999999975</c:v>
                </c:pt>
                <c:pt idx="186">
                  <c:v>-0.17549999999999955</c:v>
                </c:pt>
                <c:pt idx="187">
                  <c:v>-0.13849999999999696</c:v>
                </c:pt>
                <c:pt idx="188">
                  <c:v>-9.4799999999999329E-2</c:v>
                </c:pt>
                <c:pt idx="189">
                  <c:v>-4.4499999999999318E-2</c:v>
                </c:pt>
                <c:pt idx="190">
                  <c:v>1.2199999999999989E-2</c:v>
                </c:pt>
                <c:pt idx="191">
                  <c:v>7.540000000000191E-2</c:v>
                </c:pt>
                <c:pt idx="192">
                  <c:v>0.14500000000000313</c:v>
                </c:pt>
                <c:pt idx="193">
                  <c:v>0.22090000000000032</c:v>
                </c:pt>
                <c:pt idx="194">
                  <c:v>0.30290000000000106</c:v>
                </c:pt>
                <c:pt idx="195">
                  <c:v>0.39100000000000179</c:v>
                </c:pt>
                <c:pt idx="196">
                  <c:v>0.48510000000000275</c:v>
                </c:pt>
                <c:pt idx="197">
                  <c:v>0.58500000000000085</c:v>
                </c:pt>
                <c:pt idx="198">
                  <c:v>0.6907000000000032</c:v>
                </c:pt>
                <c:pt idx="199">
                  <c:v>0.80190000000000339</c:v>
                </c:pt>
                <c:pt idx="200">
                  <c:v>0.91860000000000142</c:v>
                </c:pt>
                <c:pt idx="201">
                  <c:v>1.0407000000000011</c:v>
                </c:pt>
                <c:pt idx="202">
                  <c:v>1.1678000000000033</c:v>
                </c:pt>
                <c:pt idx="203">
                  <c:v>1.3000000000000007</c:v>
                </c:pt>
                <c:pt idx="204">
                  <c:v>1.4369000000000014</c:v>
                </c:pt>
                <c:pt idx="205">
                  <c:v>1.5786000000000016</c:v>
                </c:pt>
                <c:pt idx="206">
                  <c:v>1.7247000000000021</c:v>
                </c:pt>
                <c:pt idx="207">
                  <c:v>1.875</c:v>
                </c:pt>
                <c:pt idx="208">
                  <c:v>2.0294000000000025</c:v>
                </c:pt>
                <c:pt idx="209">
                  <c:v>2.1878000000000029</c:v>
                </c:pt>
                <c:pt idx="210">
                  <c:v>2.3497000000000021</c:v>
                </c:pt>
                <c:pt idx="211">
                  <c:v>2.5152000000000001</c:v>
                </c:pt>
                <c:pt idx="212">
                  <c:v>2.6839000000000013</c:v>
                </c:pt>
                <c:pt idx="213">
                  <c:v>2.8556000000000026</c:v>
                </c:pt>
                <c:pt idx="214">
                  <c:v>3.0301000000000009</c:v>
                </c:pt>
                <c:pt idx="215">
                  <c:v>3.2072000000000003</c:v>
                </c:pt>
                <c:pt idx="216">
                  <c:v>3.3866000000000014</c:v>
                </c:pt>
                <c:pt idx="217">
                  <c:v>3.5681000000000012</c:v>
                </c:pt>
                <c:pt idx="218">
                  <c:v>3.7514000000000003</c:v>
                </c:pt>
                <c:pt idx="219">
                  <c:v>3.9364000000000026</c:v>
                </c:pt>
                <c:pt idx="220">
                  <c:v>4.1227000000000018</c:v>
                </c:pt>
                <c:pt idx="221">
                  <c:v>4.3100000000000023</c:v>
                </c:pt>
                <c:pt idx="222">
                  <c:v>4.4983000000000004</c:v>
                </c:pt>
                <c:pt idx="223">
                  <c:v>4.6871000000000009</c:v>
                </c:pt>
                <c:pt idx="224">
                  <c:v>4.8762000000000008</c:v>
                </c:pt>
                <c:pt idx="225">
                  <c:v>5.0654000000000003</c:v>
                </c:pt>
                <c:pt idx="226">
                  <c:v>5.2544000000000004</c:v>
                </c:pt>
                <c:pt idx="227">
                  <c:v>5.4430000000000014</c:v>
                </c:pt>
                <c:pt idx="228">
                  <c:v>5.6309000000000005</c:v>
                </c:pt>
                <c:pt idx="229">
                  <c:v>5.8177000000000021</c:v>
                </c:pt>
                <c:pt idx="230">
                  <c:v>6.0034000000000027</c:v>
                </c:pt>
                <c:pt idx="231">
                  <c:v>6.1875</c:v>
                </c:pt>
                <c:pt idx="232">
                  <c:v>6.3699000000000012</c:v>
                </c:pt>
                <c:pt idx="233">
                  <c:v>6.5503</c:v>
                </c:pt>
                <c:pt idx="234">
                  <c:v>6.7284000000000006</c:v>
                </c:pt>
                <c:pt idx="235">
                  <c:v>6.9040000000000035</c:v>
                </c:pt>
                <c:pt idx="236">
                  <c:v>7.076900000000002</c:v>
                </c:pt>
                <c:pt idx="237">
                  <c:v>7.2468000000000004</c:v>
                </c:pt>
                <c:pt idx="238">
                  <c:v>7.4134000000000029</c:v>
                </c:pt>
                <c:pt idx="239">
                  <c:v>7.5765000000000029</c:v>
                </c:pt>
                <c:pt idx="240">
                  <c:v>7.7360000000000007</c:v>
                </c:pt>
                <c:pt idx="241">
                  <c:v>7.8915000000000006</c:v>
                </c:pt>
                <c:pt idx="242">
                  <c:v>8.0428000000000033</c:v>
                </c:pt>
                <c:pt idx="243">
                  <c:v>8.1898000000000017</c:v>
                </c:pt>
                <c:pt idx="244">
                  <c:v>8.3322000000000003</c:v>
                </c:pt>
                <c:pt idx="245">
                  <c:v>8.4698000000000029</c:v>
                </c:pt>
                <c:pt idx="246">
                  <c:v>8.6025000000000027</c:v>
                </c:pt>
                <c:pt idx="247">
                  <c:v>8.73</c:v>
                </c:pt>
                <c:pt idx="248">
                  <c:v>8.8522000000000034</c:v>
                </c:pt>
                <c:pt idx="249">
                  <c:v>8.9689000000000014</c:v>
                </c:pt>
                <c:pt idx="250">
                  <c:v>9.0799000000000021</c:v>
                </c:pt>
                <c:pt idx="251">
                  <c:v>9.185100000000002</c:v>
                </c:pt>
                <c:pt idx="252">
                  <c:v>9.2844000000000015</c:v>
                </c:pt>
                <c:pt idx="253">
                  <c:v>9.377600000000001</c:v>
                </c:pt>
                <c:pt idx="254">
                  <c:v>9.464500000000001</c:v>
                </c:pt>
                <c:pt idx="255">
                  <c:v>9.5451000000000015</c:v>
                </c:pt>
                <c:pt idx="256">
                  <c:v>9.6193000000000026</c:v>
                </c:pt>
                <c:pt idx="257">
                  <c:v>9.6869000000000014</c:v>
                </c:pt>
                <c:pt idx="258">
                  <c:v>9.7479000000000013</c:v>
                </c:pt>
                <c:pt idx="259">
                  <c:v>9.8021999999999991</c:v>
                </c:pt>
                <c:pt idx="260">
                  <c:v>9.8498000000000019</c:v>
                </c:pt>
                <c:pt idx="261">
                  <c:v>9.8905999999999992</c:v>
                </c:pt>
                <c:pt idx="262">
                  <c:v>9.9245000000000019</c:v>
                </c:pt>
                <c:pt idx="263">
                  <c:v>9.9515000000000029</c:v>
                </c:pt>
                <c:pt idx="264">
                  <c:v>9.9716999999999985</c:v>
                </c:pt>
                <c:pt idx="265">
                  <c:v>9.9849000000000032</c:v>
                </c:pt>
                <c:pt idx="266">
                  <c:v>9.9911999999999992</c:v>
                </c:pt>
                <c:pt idx="267">
                  <c:v>9.9906000000000006</c:v>
                </c:pt>
                <c:pt idx="268">
                  <c:v>9.9832000000000036</c:v>
                </c:pt>
                <c:pt idx="269">
                  <c:v>9.968900000000005</c:v>
                </c:pt>
                <c:pt idx="270">
                  <c:v>9.9478000000000009</c:v>
                </c:pt>
                <c:pt idx="271">
                  <c:v>9.9200000000000017</c:v>
                </c:pt>
                <c:pt idx="272">
                  <c:v>9.8855000000000004</c:v>
                </c:pt>
                <c:pt idx="273">
                  <c:v>9.8444000000000003</c:v>
                </c:pt>
                <c:pt idx="274">
                  <c:v>9.7968000000000046</c:v>
                </c:pt>
                <c:pt idx="275">
                  <c:v>9.7426999999999992</c:v>
                </c:pt>
                <c:pt idx="276">
                  <c:v>9.6824000000000012</c:v>
                </c:pt>
                <c:pt idx="277">
                  <c:v>9.6159000000000034</c:v>
                </c:pt>
                <c:pt idx="278">
                  <c:v>9.5433000000000021</c:v>
                </c:pt>
                <c:pt idx="279">
                  <c:v>9.4647000000000006</c:v>
                </c:pt>
                <c:pt idx="280">
                  <c:v>9.3804000000000016</c:v>
                </c:pt>
                <c:pt idx="281">
                  <c:v>9.2904000000000018</c:v>
                </c:pt>
                <c:pt idx="282">
                  <c:v>9.1949000000000005</c:v>
                </c:pt>
                <c:pt idx="283">
                  <c:v>9.0940000000000012</c:v>
                </c:pt>
                <c:pt idx="284">
                  <c:v>8.9880000000000031</c:v>
                </c:pt>
                <c:pt idx="285">
                  <c:v>8.8770000000000024</c:v>
                </c:pt>
                <c:pt idx="286">
                  <c:v>8.7612000000000023</c:v>
                </c:pt>
                <c:pt idx="287">
                  <c:v>8.6408000000000023</c:v>
                </c:pt>
                <c:pt idx="288">
                  <c:v>8.515900000000002</c:v>
                </c:pt>
                <c:pt idx="289">
                  <c:v>8.3868000000000009</c:v>
                </c:pt>
                <c:pt idx="290">
                  <c:v>8.253700000000002</c:v>
                </c:pt>
                <c:pt idx="291">
                  <c:v>8.1168000000000013</c:v>
                </c:pt>
                <c:pt idx="292">
                  <c:v>7.9762000000000022</c:v>
                </c:pt>
                <c:pt idx="293">
                  <c:v>7.8322000000000003</c:v>
                </c:pt>
                <c:pt idx="294">
                  <c:v>7.685100000000002</c:v>
                </c:pt>
                <c:pt idx="295">
                  <c:v>7.5350000000000001</c:v>
                </c:pt>
                <c:pt idx="296">
                  <c:v>7.382200000000001</c:v>
                </c:pt>
                <c:pt idx="297">
                  <c:v>7.2268000000000008</c:v>
                </c:pt>
                <c:pt idx="298">
                  <c:v>7.0691000000000024</c:v>
                </c:pt>
                <c:pt idx="299">
                  <c:v>6.9093000000000018</c:v>
                </c:pt>
                <c:pt idx="300">
                  <c:v>6.7477000000000018</c:v>
                </c:pt>
                <c:pt idx="301">
                  <c:v>6.5844000000000023</c:v>
                </c:pt>
                <c:pt idx="302">
                  <c:v>6.4198000000000022</c:v>
                </c:pt>
                <c:pt idx="303">
                  <c:v>6.2539000000000016</c:v>
                </c:pt>
                <c:pt idx="304">
                  <c:v>6.0870000000000033</c:v>
                </c:pt>
                <c:pt idx="305">
                  <c:v>5.9194000000000031</c:v>
                </c:pt>
                <c:pt idx="306">
                  <c:v>5.7512000000000008</c:v>
                </c:pt>
                <c:pt idx="307">
                  <c:v>5.5826000000000029</c:v>
                </c:pt>
                <c:pt idx="308">
                  <c:v>5.4140000000000015</c:v>
                </c:pt>
                <c:pt idx="309">
                  <c:v>5.2454000000000001</c:v>
                </c:pt>
                <c:pt idx="310">
                  <c:v>5.0770000000000017</c:v>
                </c:pt>
                <c:pt idx="311">
                  <c:v>4.909200000000002</c:v>
                </c:pt>
                <c:pt idx="312">
                  <c:v>4.7420000000000009</c:v>
                </c:pt>
                <c:pt idx="313">
                  <c:v>4.5756000000000014</c:v>
                </c:pt>
                <c:pt idx="314">
                  <c:v>4.410300000000003</c:v>
                </c:pt>
                <c:pt idx="315">
                  <c:v>4.2462000000000018</c:v>
                </c:pt>
                <c:pt idx="316">
                  <c:v>4.0835000000000008</c:v>
                </c:pt>
                <c:pt idx="317">
                  <c:v>3.9223000000000035</c:v>
                </c:pt>
                <c:pt idx="318">
                  <c:v>3.7628000000000021</c:v>
                </c:pt>
                <c:pt idx="319">
                  <c:v>3.6053000000000033</c:v>
                </c:pt>
                <c:pt idx="320">
                  <c:v>3.4497</c:v>
                </c:pt>
                <c:pt idx="321">
                  <c:v>3.2963000000000022</c:v>
                </c:pt>
                <c:pt idx="322">
                  <c:v>3.1453000000000024</c:v>
                </c:pt>
                <c:pt idx="323">
                  <c:v>2.9967000000000006</c:v>
                </c:pt>
                <c:pt idx="324">
                  <c:v>2.8507000000000033</c:v>
                </c:pt>
                <c:pt idx="325">
                  <c:v>2.7073</c:v>
                </c:pt>
                <c:pt idx="326">
                  <c:v>2.5669000000000004</c:v>
                </c:pt>
                <c:pt idx="327">
                  <c:v>2.4293000000000013</c:v>
                </c:pt>
                <c:pt idx="328">
                  <c:v>2.2949000000000019</c:v>
                </c:pt>
                <c:pt idx="329">
                  <c:v>2.1635000000000026</c:v>
                </c:pt>
                <c:pt idx="330">
                  <c:v>2.0354000000000028</c:v>
                </c:pt>
                <c:pt idx="331">
                  <c:v>1.9107000000000021</c:v>
                </c:pt>
                <c:pt idx="332">
                  <c:v>1.7894000000000005</c:v>
                </c:pt>
                <c:pt idx="333">
                  <c:v>1.6716000000000015</c:v>
                </c:pt>
                <c:pt idx="334">
                  <c:v>1.5574000000000012</c:v>
                </c:pt>
                <c:pt idx="335">
                  <c:v>1.4468000000000032</c:v>
                </c:pt>
                <c:pt idx="336">
                  <c:v>1.3400000000000034</c:v>
                </c:pt>
                <c:pt idx="337">
                  <c:v>1.2369000000000021</c:v>
                </c:pt>
                <c:pt idx="338">
                  <c:v>1.1377000000000024</c:v>
                </c:pt>
                <c:pt idx="339">
                  <c:v>1.0424000000000007</c:v>
                </c:pt>
                <c:pt idx="340">
                  <c:v>0.95110000000000028</c:v>
                </c:pt>
                <c:pt idx="341">
                  <c:v>0.86370000000000147</c:v>
                </c:pt>
                <c:pt idx="342">
                  <c:v>0.7804000000000002</c:v>
                </c:pt>
                <c:pt idx="343">
                  <c:v>0.70120000000000005</c:v>
                </c:pt>
                <c:pt idx="344">
                  <c:v>0.62610000000000099</c:v>
                </c:pt>
                <c:pt idx="345">
                  <c:v>0.55510000000000304</c:v>
                </c:pt>
                <c:pt idx="346">
                  <c:v>0.4883000000000024</c:v>
                </c:pt>
                <c:pt idx="347">
                  <c:v>0.42570000000000263</c:v>
                </c:pt>
                <c:pt idx="348">
                  <c:v>0.36730000000000018</c:v>
                </c:pt>
                <c:pt idx="349">
                  <c:v>0.31310000000000215</c:v>
                </c:pt>
                <c:pt idx="350">
                  <c:v>0.26330000000000098</c:v>
                </c:pt>
                <c:pt idx="351">
                  <c:v>0.21770000000000067</c:v>
                </c:pt>
                <c:pt idx="352">
                  <c:v>0.176400000000001</c:v>
                </c:pt>
                <c:pt idx="353">
                  <c:v>0.13940000000000197</c:v>
                </c:pt>
                <c:pt idx="354">
                  <c:v>0.10680000000000334</c:v>
                </c:pt>
                <c:pt idx="355">
                  <c:v>7.8500000000001791E-2</c:v>
                </c:pt>
                <c:pt idx="356">
                  <c:v>5.4500000000000881E-2</c:v>
                </c:pt>
                <c:pt idx="357">
                  <c:v>3.4900000000000375E-2</c:v>
                </c:pt>
                <c:pt idx="358">
                  <c:v>1.9600000000000506E-2</c:v>
                </c:pt>
                <c:pt idx="359">
                  <c:v>8.7000000000010402E-3</c:v>
                </c:pt>
                <c:pt idx="360">
                  <c:v>2.1000000000022112E-3</c:v>
                </c:pt>
              </c:numCache>
            </c:numRef>
          </c:yVal>
          <c:smooth val="0"/>
        </c:ser>
        <c:ser>
          <c:idx val="2"/>
          <c:order val="2"/>
          <c:tx>
            <c:strRef>
              <c:f>Sheet3!$K$1</c:f>
              <c:strCache>
                <c:ptCount val="1"/>
                <c:pt idx="0">
                  <c:v>1-4EEL</c:v>
                </c:pt>
              </c:strCache>
            </c:strRef>
          </c:tx>
          <c:spPr>
            <a:ln w="19050" cap="rnd">
              <a:solidFill>
                <a:schemeClr val="accent3"/>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Sheet3!$L$1</c:f>
              <c:strCache>
                <c:ptCount val="1"/>
                <c:pt idx="0">
                  <c:v>EELEC</c:v>
                </c:pt>
              </c:strCache>
            </c:strRef>
          </c:tx>
          <c:spPr>
            <a:ln w="19050" cap="rnd">
              <a:solidFill>
                <a:schemeClr val="accent4"/>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1.772199999999998</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0.66679999999999495</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-0.3101999999999947</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-1.8415999999999997</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Sheet3!$M$1</c:f>
              <c:strCache>
                <c:ptCount val="1"/>
                <c:pt idx="0">
                  <c:v>EGB</c:v>
                </c:pt>
              </c:strCache>
            </c:strRef>
          </c:tx>
          <c:spPr>
            <a:ln w="19050" cap="rnd">
              <a:solidFill>
                <a:schemeClr val="accent5"/>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358168928"/>
        <c:axId val="358172064"/>
      </c:scatterChart>
      <c:valAx>
        <c:axId val="358168928"/>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dirty="0" smtClean="0">
                    <a:effectLst/>
                  </a:rPr>
                  <a:t>dihedral Angle</a:t>
                </a:r>
                <a:endParaRPr lang="ja-JP" altLang="ja-JP" dirty="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8172064"/>
        <c:crossesAt val="-10"/>
        <c:crossBetween val="midCat"/>
        <c:majorUnit val="60"/>
      </c:valAx>
      <c:valAx>
        <c:axId val="3581720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dirty="0" smtClean="0">
                    <a:effectLst/>
                  </a:rPr>
                  <a:t>energy (kcal </a:t>
                </a:r>
                <a:r>
                  <a:rPr lang="en-US" altLang="ja-JP" sz="1800" b="0" i="0" baseline="0" dirty="0" err="1" smtClean="0">
                    <a:effectLst/>
                  </a:rPr>
                  <a:t>mol</a:t>
                </a:r>
                <a:r>
                  <a:rPr lang="ja-JP" altLang="ja-JP" sz="1800" b="0" i="0" baseline="0" dirty="0" smtClean="0">
                    <a:effectLst/>
                  </a:rPr>
                  <a:t>⁻</a:t>
                </a:r>
                <a:r>
                  <a:rPr lang="en-US" altLang="ja-JP" sz="1800" b="0" i="0" baseline="0" dirty="0" smtClean="0">
                    <a:effectLst/>
                  </a:rPr>
                  <a:t>¹)</a:t>
                </a:r>
                <a:endParaRPr lang="ja-JP" altLang="ja-JP" dirty="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8168928"/>
        <c:crossesAt val="-180"/>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sz="1800" dirty="0"/>
              <a:t>ff03(</a:t>
            </a:r>
            <a:r>
              <a:rPr lang="ja-JP" altLang="en-US" sz="1800" dirty="0"/>
              <a:t>真空中</a:t>
            </a:r>
            <a:r>
              <a:rPr lang="en-US" altLang="ja-JP" sz="1800" dirty="0"/>
              <a:t>)</a:t>
            </a:r>
            <a:endParaRPr lang="ja-JP" altLang="en-US" sz="18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2312270341207346"/>
          <c:y val="0.17685185185185184"/>
          <c:w val="0.67607130358705159"/>
          <c:h val="0.61111913094196546"/>
        </c:manualLayout>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2.2100000000000009E-2</c:v>
                </c:pt>
                <c:pt idx="3">
                  <c:v>4.9500000000000099E-2</c:v>
                </c:pt>
                <c:pt idx="4">
                  <c:v>8.230000000000004E-2</c:v>
                </c:pt>
                <c:pt idx="5">
                  <c:v>0.12030000000000007</c:v>
                </c:pt>
                <c:pt idx="6">
                  <c:v>0.16359999999999997</c:v>
                </c:pt>
                <c:pt idx="7">
                  <c:v>0.21209999999999996</c:v>
                </c:pt>
                <c:pt idx="8">
                  <c:v>0.26570000000000005</c:v>
                </c:pt>
                <c:pt idx="9">
                  <c:v>0.32440000000000002</c:v>
                </c:pt>
                <c:pt idx="10">
                  <c:v>0.38810000000000011</c:v>
                </c:pt>
                <c:pt idx="11">
                  <c:v>0.45680000000000009</c:v>
                </c:pt>
                <c:pt idx="12">
                  <c:v>0.53029999999999999</c:v>
                </c:pt>
                <c:pt idx="13">
                  <c:v>0.60860000000000003</c:v>
                </c:pt>
                <c:pt idx="14">
                  <c:v>0.69160000000000021</c:v>
                </c:pt>
                <c:pt idx="15">
                  <c:v>0.77919999999999989</c:v>
                </c:pt>
                <c:pt idx="16">
                  <c:v>0.87130000000000019</c:v>
                </c:pt>
                <c:pt idx="17">
                  <c:v>0.96779999999999999</c:v>
                </c:pt>
                <c:pt idx="18">
                  <c:v>1.0686</c:v>
                </c:pt>
                <c:pt idx="19">
                  <c:v>1.1736</c:v>
                </c:pt>
                <c:pt idx="20">
                  <c:v>1.2827000000000002</c:v>
                </c:pt>
                <c:pt idx="21">
                  <c:v>1.3957000000000002</c:v>
                </c:pt>
                <c:pt idx="22">
                  <c:v>1.5125999999999999</c:v>
                </c:pt>
                <c:pt idx="23">
                  <c:v>1.6332</c:v>
                </c:pt>
                <c:pt idx="24">
                  <c:v>1.7574000000000001</c:v>
                </c:pt>
                <c:pt idx="25">
                  <c:v>1.8852000000000002</c:v>
                </c:pt>
                <c:pt idx="26">
                  <c:v>2.0163000000000002</c:v>
                </c:pt>
                <c:pt idx="27">
                  <c:v>2.1507999999999998</c:v>
                </c:pt>
                <c:pt idx="28">
                  <c:v>2.2884000000000002</c:v>
                </c:pt>
                <c:pt idx="29">
                  <c:v>2.4291999999999998</c:v>
                </c:pt>
                <c:pt idx="30">
                  <c:v>2.5730000000000004</c:v>
                </c:pt>
                <c:pt idx="31">
                  <c:v>2.7197000000000005</c:v>
                </c:pt>
                <c:pt idx="32">
                  <c:v>2.8692000000000002</c:v>
                </c:pt>
                <c:pt idx="33">
                  <c:v>3.0214999999999996</c:v>
                </c:pt>
                <c:pt idx="34">
                  <c:v>3.1764999999999999</c:v>
                </c:pt>
                <c:pt idx="35">
                  <c:v>3.3342000000000001</c:v>
                </c:pt>
                <c:pt idx="36">
                  <c:v>3.4943999999999997</c:v>
                </c:pt>
                <c:pt idx="37">
                  <c:v>3.6572000000000005</c:v>
                </c:pt>
                <c:pt idx="38">
                  <c:v>3.8224999999999998</c:v>
                </c:pt>
                <c:pt idx="39">
                  <c:v>3.9903000000000004</c:v>
                </c:pt>
                <c:pt idx="40">
                  <c:v>4.1607000000000003</c:v>
                </c:pt>
                <c:pt idx="41">
                  <c:v>4.3334999999999999</c:v>
                </c:pt>
                <c:pt idx="42">
                  <c:v>4.5088999999999997</c:v>
                </c:pt>
                <c:pt idx="43">
                  <c:v>4.6867999999999999</c:v>
                </c:pt>
                <c:pt idx="44">
                  <c:v>4.8672000000000004</c:v>
                </c:pt>
                <c:pt idx="45">
                  <c:v>5.0503</c:v>
                </c:pt>
                <c:pt idx="46">
                  <c:v>5.2359999999999998</c:v>
                </c:pt>
                <c:pt idx="47">
                  <c:v>5.4245000000000001</c:v>
                </c:pt>
                <c:pt idx="48">
                  <c:v>5.6157000000000004</c:v>
                </c:pt>
                <c:pt idx="49">
                  <c:v>5.8097000000000003</c:v>
                </c:pt>
                <c:pt idx="50">
                  <c:v>6.0067000000000004</c:v>
                </c:pt>
                <c:pt idx="51">
                  <c:v>6.2066999999999997</c:v>
                </c:pt>
                <c:pt idx="52">
                  <c:v>6.4097</c:v>
                </c:pt>
                <c:pt idx="53">
                  <c:v>6.6158000000000001</c:v>
                </c:pt>
                <c:pt idx="54">
                  <c:v>6.8252000000000006</c:v>
                </c:pt>
                <c:pt idx="55">
                  <c:v>7.0376999999999992</c:v>
                </c:pt>
                <c:pt idx="56">
                  <c:v>7.2536000000000005</c:v>
                </c:pt>
                <c:pt idx="57">
                  <c:v>7.4727999999999994</c:v>
                </c:pt>
                <c:pt idx="58">
                  <c:v>7.6952999999999996</c:v>
                </c:pt>
                <c:pt idx="59">
                  <c:v>7.9212000000000007</c:v>
                </c:pt>
                <c:pt idx="60">
                  <c:v>8.1503999999999994</c:v>
                </c:pt>
                <c:pt idx="61">
                  <c:v>8.3827999999999996</c:v>
                </c:pt>
                <c:pt idx="62">
                  <c:v>8.6184999999999992</c:v>
                </c:pt>
                <c:pt idx="63">
                  <c:v>8.8573000000000004</c:v>
                </c:pt>
                <c:pt idx="64">
                  <c:v>9.0990000000000002</c:v>
                </c:pt>
                <c:pt idx="65">
                  <c:v>9.3435000000000006</c:v>
                </c:pt>
                <c:pt idx="66">
                  <c:v>9.5906000000000002</c:v>
                </c:pt>
                <c:pt idx="67">
                  <c:v>9.84</c:v>
                </c:pt>
                <c:pt idx="68">
                  <c:v>10.0916</c:v>
                </c:pt>
                <c:pt idx="69">
                  <c:v>10.344799999999999</c:v>
                </c:pt>
                <c:pt idx="70">
                  <c:v>10.599500000000001</c:v>
                </c:pt>
                <c:pt idx="71">
                  <c:v>10.8551</c:v>
                </c:pt>
                <c:pt idx="72">
                  <c:v>11.1112</c:v>
                </c:pt>
                <c:pt idx="73">
                  <c:v>11.3674</c:v>
                </c:pt>
                <c:pt idx="74">
                  <c:v>11.623100000000001</c:v>
                </c:pt>
                <c:pt idx="75">
                  <c:v>11.877800000000001</c:v>
                </c:pt>
                <c:pt idx="76">
                  <c:v>12.130800000000001</c:v>
                </c:pt>
                <c:pt idx="77">
                  <c:v>12.381600000000001</c:v>
                </c:pt>
                <c:pt idx="78">
                  <c:v>12.6294</c:v>
                </c:pt>
                <c:pt idx="79">
                  <c:v>12.8736</c:v>
                </c:pt>
                <c:pt idx="80">
                  <c:v>13.1136</c:v>
                </c:pt>
                <c:pt idx="81">
                  <c:v>13.3485</c:v>
                </c:pt>
                <c:pt idx="82">
                  <c:v>13.5777</c:v>
                </c:pt>
                <c:pt idx="83">
                  <c:v>13.8004</c:v>
                </c:pt>
                <c:pt idx="84">
                  <c:v>14.016</c:v>
                </c:pt>
                <c:pt idx="85">
                  <c:v>14.223599999999999</c:v>
                </c:pt>
                <c:pt idx="86">
                  <c:v>14.422599999999999</c:v>
                </c:pt>
                <c:pt idx="87">
                  <c:v>14.6122</c:v>
                </c:pt>
                <c:pt idx="88">
                  <c:v>14.7919</c:v>
                </c:pt>
                <c:pt idx="89">
                  <c:v>14.960900000000001</c:v>
                </c:pt>
                <c:pt idx="90">
                  <c:v>15.118599999999999</c:v>
                </c:pt>
                <c:pt idx="91">
                  <c:v>15.2645</c:v>
                </c:pt>
                <c:pt idx="92">
                  <c:v>15.398000000000001</c:v>
                </c:pt>
                <c:pt idx="93">
                  <c:v>15.518600000000001</c:v>
                </c:pt>
                <c:pt idx="94">
                  <c:v>15.6259</c:v>
                </c:pt>
                <c:pt idx="95">
                  <c:v>15.719499999999998</c:v>
                </c:pt>
                <c:pt idx="96">
                  <c:v>15.799000000000001</c:v>
                </c:pt>
                <c:pt idx="97">
                  <c:v>15.864199999999999</c:v>
                </c:pt>
                <c:pt idx="98">
                  <c:v>15.914800000000001</c:v>
                </c:pt>
                <c:pt idx="99">
                  <c:v>15.950699999999999</c:v>
                </c:pt>
                <c:pt idx="100">
                  <c:v>15.9717</c:v>
                </c:pt>
                <c:pt idx="101">
                  <c:v>15.9777</c:v>
                </c:pt>
                <c:pt idx="102">
                  <c:v>15.9688</c:v>
                </c:pt>
                <c:pt idx="103">
                  <c:v>15.945099999999998</c:v>
                </c:pt>
                <c:pt idx="104">
                  <c:v>15.906499999999999</c:v>
                </c:pt>
                <c:pt idx="105">
                  <c:v>15.853299999999999</c:v>
                </c:pt>
                <c:pt idx="106">
                  <c:v>15.785600000000001</c:v>
                </c:pt>
                <c:pt idx="107">
                  <c:v>15.7037</c:v>
                </c:pt>
                <c:pt idx="108">
                  <c:v>15.607899999999999</c:v>
                </c:pt>
                <c:pt idx="109">
                  <c:v>15.498399999999998</c:v>
                </c:pt>
                <c:pt idx="110">
                  <c:v>15.3756</c:v>
                </c:pt>
                <c:pt idx="111">
                  <c:v>15.24</c:v>
                </c:pt>
                <c:pt idx="112">
                  <c:v>15.091800000000001</c:v>
                </c:pt>
                <c:pt idx="113">
                  <c:v>14.931500000000002</c:v>
                </c:pt>
                <c:pt idx="114">
                  <c:v>14.7597</c:v>
                </c:pt>
                <c:pt idx="115">
                  <c:v>14.576700000000001</c:v>
                </c:pt>
                <c:pt idx="116">
                  <c:v>14.383000000000001</c:v>
                </c:pt>
                <c:pt idx="117">
                  <c:v>14.1791</c:v>
                </c:pt>
                <c:pt idx="118">
                  <c:v>13.9656</c:v>
                </c:pt>
                <c:pt idx="119">
                  <c:v>13.743</c:v>
                </c:pt>
                <c:pt idx="120">
                  <c:v>13.5116</c:v>
                </c:pt>
                <c:pt idx="121">
                  <c:v>13.2722</c:v>
                </c:pt>
                <c:pt idx="122">
                  <c:v>13.0252</c:v>
                </c:pt>
                <c:pt idx="123">
                  <c:v>12.771100000000001</c:v>
                </c:pt>
                <c:pt idx="124">
                  <c:v>12.510400000000001</c:v>
                </c:pt>
                <c:pt idx="125">
                  <c:v>12.2437</c:v>
                </c:pt>
                <c:pt idx="126">
                  <c:v>11.971399999999999</c:v>
                </c:pt>
                <c:pt idx="127">
                  <c:v>11.694000000000001</c:v>
                </c:pt>
                <c:pt idx="128">
                  <c:v>11.412100000000001</c:v>
                </c:pt>
                <c:pt idx="129">
                  <c:v>11.126099999999999</c:v>
                </c:pt>
                <c:pt idx="130">
                  <c:v>10.836499999999999</c:v>
                </c:pt>
                <c:pt idx="131">
                  <c:v>10.543699999999999</c:v>
                </c:pt>
                <c:pt idx="132">
                  <c:v>10.2483</c:v>
                </c:pt>
                <c:pt idx="133">
                  <c:v>9.9505999999999997</c:v>
                </c:pt>
                <c:pt idx="134">
                  <c:v>9.6509999999999998</c:v>
                </c:pt>
                <c:pt idx="135">
                  <c:v>9.3500999999999994</c:v>
                </c:pt>
                <c:pt idx="136">
                  <c:v>9.0481999999999996</c:v>
                </c:pt>
                <c:pt idx="137">
                  <c:v>8.7456999999999994</c:v>
                </c:pt>
                <c:pt idx="138">
                  <c:v>8.4429999999999996</c:v>
                </c:pt>
                <c:pt idx="139">
                  <c:v>8.1405999999999992</c:v>
                </c:pt>
                <c:pt idx="140">
                  <c:v>7.8385999999999996</c:v>
                </c:pt>
                <c:pt idx="141">
                  <c:v>7.5375999999999994</c:v>
                </c:pt>
                <c:pt idx="142">
                  <c:v>7.2378</c:v>
                </c:pt>
                <c:pt idx="143">
                  <c:v>6.9397000000000002</c:v>
                </c:pt>
                <c:pt idx="144">
                  <c:v>6.6434999999999995</c:v>
                </c:pt>
                <c:pt idx="145">
                  <c:v>6.3494999999999999</c:v>
                </c:pt>
                <c:pt idx="146">
                  <c:v>6.0580999999999996</c:v>
                </c:pt>
                <c:pt idx="147">
                  <c:v>5.7694999999999999</c:v>
                </c:pt>
                <c:pt idx="148">
                  <c:v>5.4840999999999998</c:v>
                </c:pt>
                <c:pt idx="149">
                  <c:v>5.2020999999999997</c:v>
                </c:pt>
                <c:pt idx="150">
                  <c:v>4.9237000000000002</c:v>
                </c:pt>
                <c:pt idx="151">
                  <c:v>4.6494</c:v>
                </c:pt>
                <c:pt idx="152">
                  <c:v>4.3792</c:v>
                </c:pt>
                <c:pt idx="153">
                  <c:v>4.1135000000000002</c:v>
                </c:pt>
                <c:pt idx="154">
                  <c:v>3.8525</c:v>
                </c:pt>
                <c:pt idx="155">
                  <c:v>3.5963000000000003</c:v>
                </c:pt>
                <c:pt idx="156">
                  <c:v>3.3452999999999999</c:v>
                </c:pt>
                <c:pt idx="157">
                  <c:v>3.0995999999999997</c:v>
                </c:pt>
                <c:pt idx="158">
                  <c:v>2.8593999999999999</c:v>
                </c:pt>
                <c:pt idx="159">
                  <c:v>2.6249000000000002</c:v>
                </c:pt>
                <c:pt idx="160">
                  <c:v>2.3963999999999999</c:v>
                </c:pt>
                <c:pt idx="161">
                  <c:v>2.1738</c:v>
                </c:pt>
                <c:pt idx="162">
                  <c:v>1.9576000000000002</c:v>
                </c:pt>
                <c:pt idx="163">
                  <c:v>1.7475999999999998</c:v>
                </c:pt>
                <c:pt idx="164">
                  <c:v>1.5443000000000002</c:v>
                </c:pt>
                <c:pt idx="165">
                  <c:v>1.3475999999999999</c:v>
                </c:pt>
                <c:pt idx="166">
                  <c:v>1.1576</c:v>
                </c:pt>
                <c:pt idx="167">
                  <c:v>0.97460000000000013</c:v>
                </c:pt>
                <c:pt idx="168">
                  <c:v>0.79870000000000019</c:v>
                </c:pt>
                <c:pt idx="169">
                  <c:v>0.62979999999999992</c:v>
                </c:pt>
                <c:pt idx="170">
                  <c:v>0.46819999999999995</c:v>
                </c:pt>
                <c:pt idx="171">
                  <c:v>0.31390000000000007</c:v>
                </c:pt>
                <c:pt idx="172">
                  <c:v>0.16700000000000004</c:v>
                </c:pt>
                <c:pt idx="173">
                  <c:v>2.7600000000000069E-2</c:v>
                </c:pt>
                <c:pt idx="174">
                  <c:v>-0.10440000000000005</c:v>
                </c:pt>
                <c:pt idx="175">
                  <c:v>-0.2286999999999999</c:v>
                </c:pt>
                <c:pt idx="176">
                  <c:v>-0.34539999999999993</c:v>
                </c:pt>
                <c:pt idx="177">
                  <c:v>-0.4544999999999999</c:v>
                </c:pt>
                <c:pt idx="178">
                  <c:v>-0.55579999999999996</c:v>
                </c:pt>
                <c:pt idx="179">
                  <c:v>-0.64949999999999997</c:v>
                </c:pt>
                <c:pt idx="180">
                  <c:v>-0.73550000000000004</c:v>
                </c:pt>
                <c:pt idx="181">
                  <c:v>-0.81369999999999998</c:v>
                </c:pt>
                <c:pt idx="182">
                  <c:v>-0.88419999999999999</c:v>
                </c:pt>
                <c:pt idx="183">
                  <c:v>-0.94699999999999995</c:v>
                </c:pt>
                <c:pt idx="184">
                  <c:v>-1.0022</c:v>
                </c:pt>
                <c:pt idx="185">
                  <c:v>-1.0497000000000001</c:v>
                </c:pt>
                <c:pt idx="186">
                  <c:v>-1.0895999999999999</c:v>
                </c:pt>
                <c:pt idx="187">
                  <c:v>-1.1219000000000001</c:v>
                </c:pt>
                <c:pt idx="188">
                  <c:v>-1.1467000000000001</c:v>
                </c:pt>
                <c:pt idx="189">
                  <c:v>-1.1640999999999999</c:v>
                </c:pt>
                <c:pt idx="190">
                  <c:v>-1.1740999999999999</c:v>
                </c:pt>
                <c:pt idx="191">
                  <c:v>-1.1766999999999999</c:v>
                </c:pt>
                <c:pt idx="192">
                  <c:v>-1.1721999999999999</c:v>
                </c:pt>
                <c:pt idx="193">
                  <c:v>-1.1606000000000001</c:v>
                </c:pt>
                <c:pt idx="194">
                  <c:v>-1.1418999999999999</c:v>
                </c:pt>
                <c:pt idx="195">
                  <c:v>-1.1163000000000001</c:v>
                </c:pt>
                <c:pt idx="196">
                  <c:v>-1.0838999999999999</c:v>
                </c:pt>
                <c:pt idx="197">
                  <c:v>-1.0448</c:v>
                </c:pt>
                <c:pt idx="198">
                  <c:v>-0.99909999999999999</c:v>
                </c:pt>
                <c:pt idx="199">
                  <c:v>-0.94709999999999994</c:v>
                </c:pt>
                <c:pt idx="200">
                  <c:v>-0.88870000000000005</c:v>
                </c:pt>
                <c:pt idx="201">
                  <c:v>-0.82420000000000004</c:v>
                </c:pt>
                <c:pt idx="202">
                  <c:v>-0.75370000000000004</c:v>
                </c:pt>
                <c:pt idx="203">
                  <c:v>-0.6774</c:v>
                </c:pt>
                <c:pt idx="204">
                  <c:v>-0.59540000000000004</c:v>
                </c:pt>
                <c:pt idx="205">
                  <c:v>-0.50790000000000002</c:v>
                </c:pt>
                <c:pt idx="206">
                  <c:v>-0.41500000000000004</c:v>
                </c:pt>
                <c:pt idx="207">
                  <c:v>-0.31709999999999994</c:v>
                </c:pt>
                <c:pt idx="208">
                  <c:v>-0.21409999999999996</c:v>
                </c:pt>
                <c:pt idx="209">
                  <c:v>-0.10640000000000005</c:v>
                </c:pt>
                <c:pt idx="210">
                  <c:v>6.0000000000000053E-3</c:v>
                </c:pt>
                <c:pt idx="211">
                  <c:v>0.12270000000000003</c:v>
                </c:pt>
                <c:pt idx="212">
                  <c:v>0.24360000000000004</c:v>
                </c:pt>
                <c:pt idx="213">
                  <c:v>0.36850000000000005</c:v>
                </c:pt>
                <c:pt idx="214">
                  <c:v>0.49720000000000009</c:v>
                </c:pt>
                <c:pt idx="215">
                  <c:v>0.62939999999999996</c:v>
                </c:pt>
                <c:pt idx="216">
                  <c:v>0.76509999999999989</c:v>
                </c:pt>
                <c:pt idx="217">
                  <c:v>0.90390000000000015</c:v>
                </c:pt>
                <c:pt idx="218">
                  <c:v>1.0455999999999999</c:v>
                </c:pt>
                <c:pt idx="219">
                  <c:v>1.19</c:v>
                </c:pt>
                <c:pt idx="220">
                  <c:v>1.3370000000000002</c:v>
                </c:pt>
                <c:pt idx="221">
                  <c:v>1.4862000000000002</c:v>
                </c:pt>
                <c:pt idx="222">
                  <c:v>1.6374</c:v>
                </c:pt>
                <c:pt idx="223">
                  <c:v>1.7905000000000002</c:v>
                </c:pt>
                <c:pt idx="224">
                  <c:v>1.9451999999999998</c:v>
                </c:pt>
                <c:pt idx="225">
                  <c:v>2.1013000000000002</c:v>
                </c:pt>
                <c:pt idx="226">
                  <c:v>2.2585000000000002</c:v>
                </c:pt>
                <c:pt idx="227">
                  <c:v>2.4165999999999999</c:v>
                </c:pt>
                <c:pt idx="228">
                  <c:v>2.5754999999999999</c:v>
                </c:pt>
                <c:pt idx="229">
                  <c:v>2.7347999999999999</c:v>
                </c:pt>
                <c:pt idx="230">
                  <c:v>2.8944000000000001</c:v>
                </c:pt>
                <c:pt idx="231">
                  <c:v>3.0540000000000003</c:v>
                </c:pt>
                <c:pt idx="232">
                  <c:v>3.2134999999999998</c:v>
                </c:pt>
                <c:pt idx="233">
                  <c:v>3.3724999999999996</c:v>
                </c:pt>
                <c:pt idx="234">
                  <c:v>3.5308999999999999</c:v>
                </c:pt>
                <c:pt idx="235">
                  <c:v>3.6885000000000003</c:v>
                </c:pt>
                <c:pt idx="236">
                  <c:v>3.8449999999999998</c:v>
                </c:pt>
                <c:pt idx="237">
                  <c:v>4.0003000000000002</c:v>
                </c:pt>
                <c:pt idx="238">
                  <c:v>4.1539999999999999</c:v>
                </c:pt>
                <c:pt idx="239">
                  <c:v>4.3061999999999996</c:v>
                </c:pt>
                <c:pt idx="240">
                  <c:v>4.4564000000000004</c:v>
                </c:pt>
                <c:pt idx="241">
                  <c:v>4.6045999999999996</c:v>
                </c:pt>
                <c:pt idx="242">
                  <c:v>4.7506000000000004</c:v>
                </c:pt>
                <c:pt idx="243">
                  <c:v>4.8940999999999999</c:v>
                </c:pt>
                <c:pt idx="244">
                  <c:v>5.0349000000000004</c:v>
                </c:pt>
                <c:pt idx="245">
                  <c:v>5.1729000000000003</c:v>
                </c:pt>
                <c:pt idx="246">
                  <c:v>5.3079999999999998</c:v>
                </c:pt>
                <c:pt idx="247">
                  <c:v>5.4398999999999997</c:v>
                </c:pt>
                <c:pt idx="248">
                  <c:v>5.5685000000000002</c:v>
                </c:pt>
                <c:pt idx="249">
                  <c:v>5.6935000000000002</c:v>
                </c:pt>
                <c:pt idx="250">
                  <c:v>5.8150000000000004</c:v>
                </c:pt>
                <c:pt idx="251">
                  <c:v>5.9325999999999999</c:v>
                </c:pt>
                <c:pt idx="252">
                  <c:v>6.0463000000000005</c:v>
                </c:pt>
                <c:pt idx="253">
                  <c:v>6.1559999999999997</c:v>
                </c:pt>
                <c:pt idx="254">
                  <c:v>6.2614000000000001</c:v>
                </c:pt>
                <c:pt idx="255">
                  <c:v>6.3624999999999998</c:v>
                </c:pt>
                <c:pt idx="256">
                  <c:v>6.4592000000000001</c:v>
                </c:pt>
                <c:pt idx="257">
                  <c:v>6.5512999999999995</c:v>
                </c:pt>
                <c:pt idx="258">
                  <c:v>6.6387</c:v>
                </c:pt>
                <c:pt idx="259">
                  <c:v>6.7212999999999994</c:v>
                </c:pt>
                <c:pt idx="260">
                  <c:v>6.7990999999999993</c:v>
                </c:pt>
                <c:pt idx="261">
                  <c:v>6.8719000000000001</c:v>
                </c:pt>
                <c:pt idx="262">
                  <c:v>6.9397000000000002</c:v>
                </c:pt>
                <c:pt idx="263">
                  <c:v>7.0023999999999997</c:v>
                </c:pt>
                <c:pt idx="264">
                  <c:v>7.0599000000000007</c:v>
                </c:pt>
                <c:pt idx="265">
                  <c:v>7.1121999999999996</c:v>
                </c:pt>
                <c:pt idx="266">
                  <c:v>7.1592000000000002</c:v>
                </c:pt>
                <c:pt idx="267">
                  <c:v>7.2009000000000007</c:v>
                </c:pt>
                <c:pt idx="268">
                  <c:v>7.2371999999999996</c:v>
                </c:pt>
                <c:pt idx="269">
                  <c:v>7.2681000000000004</c:v>
                </c:pt>
                <c:pt idx="270">
                  <c:v>7.2935999999999996</c:v>
                </c:pt>
                <c:pt idx="271">
                  <c:v>7.3137000000000008</c:v>
                </c:pt>
                <c:pt idx="272">
                  <c:v>7.3283000000000005</c:v>
                </c:pt>
                <c:pt idx="273">
                  <c:v>7.3375000000000004</c:v>
                </c:pt>
                <c:pt idx="274">
                  <c:v>7.3412000000000006</c:v>
                </c:pt>
                <c:pt idx="275">
                  <c:v>7.3394999999999992</c:v>
                </c:pt>
                <c:pt idx="276">
                  <c:v>7.3323999999999998</c:v>
                </c:pt>
                <c:pt idx="277">
                  <c:v>7.3199000000000005</c:v>
                </c:pt>
                <c:pt idx="278">
                  <c:v>7.3020999999999994</c:v>
                </c:pt>
                <c:pt idx="279">
                  <c:v>7.2789999999999999</c:v>
                </c:pt>
                <c:pt idx="280">
                  <c:v>7.2506000000000004</c:v>
                </c:pt>
                <c:pt idx="281">
                  <c:v>7.2170000000000005</c:v>
                </c:pt>
                <c:pt idx="282">
                  <c:v>7.1783000000000001</c:v>
                </c:pt>
                <c:pt idx="283">
                  <c:v>7.1344999999999992</c:v>
                </c:pt>
                <c:pt idx="284">
                  <c:v>7.0855999999999995</c:v>
                </c:pt>
                <c:pt idx="285">
                  <c:v>7.0319000000000003</c:v>
                </c:pt>
                <c:pt idx="286">
                  <c:v>6.9733999999999998</c:v>
                </c:pt>
                <c:pt idx="287">
                  <c:v>6.9100999999999999</c:v>
                </c:pt>
                <c:pt idx="288">
                  <c:v>6.8422000000000001</c:v>
                </c:pt>
                <c:pt idx="289">
                  <c:v>6.7697000000000003</c:v>
                </c:pt>
                <c:pt idx="290">
                  <c:v>6.6928000000000001</c:v>
                </c:pt>
                <c:pt idx="291">
                  <c:v>6.6115999999999993</c:v>
                </c:pt>
                <c:pt idx="292">
                  <c:v>6.5263000000000009</c:v>
                </c:pt>
                <c:pt idx="293">
                  <c:v>6.4367999999999999</c:v>
                </c:pt>
                <c:pt idx="294">
                  <c:v>6.3434999999999997</c:v>
                </c:pt>
                <c:pt idx="295">
                  <c:v>6.2464000000000004</c:v>
                </c:pt>
                <c:pt idx="296">
                  <c:v>6.1456</c:v>
                </c:pt>
                <c:pt idx="297">
                  <c:v>6.0412999999999997</c:v>
                </c:pt>
                <c:pt idx="298">
                  <c:v>5.9337</c:v>
                </c:pt>
                <c:pt idx="299">
                  <c:v>5.8228999999999997</c:v>
                </c:pt>
                <c:pt idx="300">
                  <c:v>5.7089999999999996</c:v>
                </c:pt>
                <c:pt idx="301">
                  <c:v>5.5922999999999998</c:v>
                </c:pt>
                <c:pt idx="302">
                  <c:v>5.4729000000000001</c:v>
                </c:pt>
                <c:pt idx="303">
                  <c:v>5.3509000000000002</c:v>
                </c:pt>
                <c:pt idx="304">
                  <c:v>5.2266000000000004</c:v>
                </c:pt>
                <c:pt idx="305">
                  <c:v>5.1001000000000003</c:v>
                </c:pt>
                <c:pt idx="306">
                  <c:v>4.9715999999999996</c:v>
                </c:pt>
                <c:pt idx="307">
                  <c:v>4.8413000000000004</c:v>
                </c:pt>
                <c:pt idx="308">
                  <c:v>4.7092999999999998</c:v>
                </c:pt>
                <c:pt idx="309">
                  <c:v>4.5758000000000001</c:v>
                </c:pt>
                <c:pt idx="310">
                  <c:v>4.4410999999999996</c:v>
                </c:pt>
                <c:pt idx="311">
                  <c:v>4.3052999999999999</c:v>
                </c:pt>
                <c:pt idx="312">
                  <c:v>4.1685999999999996</c:v>
                </c:pt>
                <c:pt idx="313">
                  <c:v>4.0312000000000001</c:v>
                </c:pt>
                <c:pt idx="314">
                  <c:v>3.8933</c:v>
                </c:pt>
                <c:pt idx="315">
                  <c:v>3.7549999999999999</c:v>
                </c:pt>
                <c:pt idx="316">
                  <c:v>3.6166</c:v>
                </c:pt>
                <c:pt idx="317">
                  <c:v>3.4782999999999999</c:v>
                </c:pt>
                <c:pt idx="318">
                  <c:v>3.3402000000000003</c:v>
                </c:pt>
                <c:pt idx="319">
                  <c:v>3.2026000000000003</c:v>
                </c:pt>
                <c:pt idx="320">
                  <c:v>3.0655000000000001</c:v>
                </c:pt>
                <c:pt idx="321">
                  <c:v>2.9294000000000002</c:v>
                </c:pt>
                <c:pt idx="322">
                  <c:v>2.7942</c:v>
                </c:pt>
                <c:pt idx="323">
                  <c:v>2.6601999999999997</c:v>
                </c:pt>
                <c:pt idx="324">
                  <c:v>2.5275999999999996</c:v>
                </c:pt>
                <c:pt idx="325">
                  <c:v>2.3965999999999998</c:v>
                </c:pt>
                <c:pt idx="326">
                  <c:v>2.2673000000000001</c:v>
                </c:pt>
                <c:pt idx="327">
                  <c:v>2.14</c:v>
                </c:pt>
                <c:pt idx="328">
                  <c:v>2.0146999999999999</c:v>
                </c:pt>
                <c:pt idx="329">
                  <c:v>1.8917999999999999</c:v>
                </c:pt>
                <c:pt idx="330">
                  <c:v>1.7713000000000001</c:v>
                </c:pt>
                <c:pt idx="331">
                  <c:v>1.6534</c:v>
                </c:pt>
                <c:pt idx="332">
                  <c:v>1.5384000000000002</c:v>
                </c:pt>
                <c:pt idx="333">
                  <c:v>1.4262000000000001</c:v>
                </c:pt>
                <c:pt idx="334">
                  <c:v>1.3172000000000001</c:v>
                </c:pt>
                <c:pt idx="335">
                  <c:v>1.2115</c:v>
                </c:pt>
                <c:pt idx="336">
                  <c:v>1.1092</c:v>
                </c:pt>
                <c:pt idx="337">
                  <c:v>1.0104000000000002</c:v>
                </c:pt>
                <c:pt idx="338">
                  <c:v>0.91539999999999999</c:v>
                </c:pt>
                <c:pt idx="339">
                  <c:v>0.82419999999999982</c:v>
                </c:pt>
                <c:pt idx="340">
                  <c:v>0.7370000000000001</c:v>
                </c:pt>
                <c:pt idx="341">
                  <c:v>0.65390000000000015</c:v>
                </c:pt>
                <c:pt idx="342">
                  <c:v>0.57500000000000018</c:v>
                </c:pt>
                <c:pt idx="343">
                  <c:v>0.50049999999999994</c:v>
                </c:pt>
                <c:pt idx="344">
                  <c:v>0.43040000000000012</c:v>
                </c:pt>
                <c:pt idx="345">
                  <c:v>0.3649</c:v>
                </c:pt>
                <c:pt idx="346">
                  <c:v>0.30410000000000004</c:v>
                </c:pt>
                <c:pt idx="347">
                  <c:v>0.248</c:v>
                </c:pt>
                <c:pt idx="348">
                  <c:v>0.19680000000000009</c:v>
                </c:pt>
                <c:pt idx="349">
                  <c:v>0.15050000000000008</c:v>
                </c:pt>
                <c:pt idx="350">
                  <c:v>0.10919999999999996</c:v>
                </c:pt>
                <c:pt idx="351">
                  <c:v>7.2999999999999954E-2</c:v>
                </c:pt>
                <c:pt idx="352">
                  <c:v>4.1900000000000048E-2</c:v>
                </c:pt>
                <c:pt idx="353">
                  <c:v>1.6000000000000014E-2</c:v>
                </c:pt>
                <c:pt idx="354">
                  <c:v>-4.5999999999999375E-3</c:v>
                </c:pt>
                <c:pt idx="355">
                  <c:v>-2.0000000000000018E-2</c:v>
                </c:pt>
                <c:pt idx="356">
                  <c:v>-3.0000000000000027E-2</c:v>
                </c:pt>
                <c:pt idx="357">
                  <c:v>-3.4799999999999942E-2</c:v>
                </c:pt>
                <c:pt idx="358">
                  <c:v>-3.4100000000000019E-2</c:v>
                </c:pt>
                <c:pt idx="359">
                  <c:v>-2.8100000000000014E-2</c:v>
                </c:pt>
                <c:pt idx="360">
                  <c:v>-1.6799999999999926E-2</c:v>
                </c:pt>
              </c:numCache>
            </c:numRef>
          </c:yVal>
          <c:smooth val="0"/>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3.0999999999998806E-3</c:v>
                </c:pt>
                <c:pt idx="3">
                  <c:v>1.2400000000001299E-2</c:v>
                </c:pt>
                <c:pt idx="4">
                  <c:v>2.7800000000000935E-2</c:v>
                </c:pt>
                <c:pt idx="5">
                  <c:v>4.9400000000000333E-2</c:v>
                </c:pt>
                <c:pt idx="6">
                  <c:v>7.7200000000001268E-2</c:v>
                </c:pt>
                <c:pt idx="7">
                  <c:v>0.11100000000000065</c:v>
                </c:pt>
                <c:pt idx="8">
                  <c:v>0.15080000000000027</c:v>
                </c:pt>
                <c:pt idx="9">
                  <c:v>0.19669999999999987</c:v>
                </c:pt>
                <c:pt idx="10">
                  <c:v>0.24860000000000149</c:v>
                </c:pt>
                <c:pt idx="11">
                  <c:v>0.30630000000000024</c:v>
                </c:pt>
                <c:pt idx="12">
                  <c:v>0.36990000000000123</c:v>
                </c:pt>
                <c:pt idx="13">
                  <c:v>0.43930000000000113</c:v>
                </c:pt>
                <c:pt idx="14">
                  <c:v>0.51430000000000042</c:v>
                </c:pt>
                <c:pt idx="15">
                  <c:v>0.59490000000000087</c:v>
                </c:pt>
                <c:pt idx="16">
                  <c:v>0.6811000000000007</c:v>
                </c:pt>
                <c:pt idx="17">
                  <c:v>0.77260000000000062</c:v>
                </c:pt>
                <c:pt idx="18">
                  <c:v>0.86950000000000038</c:v>
                </c:pt>
                <c:pt idx="19">
                  <c:v>0.97160000000000046</c:v>
                </c:pt>
                <c:pt idx="20">
                  <c:v>1.0787000000000013</c:v>
                </c:pt>
                <c:pt idx="21">
                  <c:v>1.1908000000000012</c:v>
                </c:pt>
                <c:pt idx="22">
                  <c:v>1.3078000000000003</c:v>
                </c:pt>
                <c:pt idx="23">
                  <c:v>1.4294000000000011</c:v>
                </c:pt>
                <c:pt idx="24">
                  <c:v>1.5556000000000001</c:v>
                </c:pt>
                <c:pt idx="25">
                  <c:v>1.686300000000001</c:v>
                </c:pt>
                <c:pt idx="26">
                  <c:v>1.821200000000001</c:v>
                </c:pt>
                <c:pt idx="27">
                  <c:v>1.9603000000000002</c:v>
                </c:pt>
                <c:pt idx="28">
                  <c:v>2.1033000000000008</c:v>
                </c:pt>
                <c:pt idx="29">
                  <c:v>2.2501000000000015</c:v>
                </c:pt>
                <c:pt idx="30">
                  <c:v>2.4006000000000007</c:v>
                </c:pt>
                <c:pt idx="31">
                  <c:v>2.5546000000000006</c:v>
                </c:pt>
                <c:pt idx="32">
                  <c:v>2.7118000000000002</c:v>
                </c:pt>
                <c:pt idx="33">
                  <c:v>2.8722000000000012</c:v>
                </c:pt>
                <c:pt idx="34">
                  <c:v>3.0356000000000005</c:v>
                </c:pt>
                <c:pt idx="35">
                  <c:v>3.2017000000000007</c:v>
                </c:pt>
                <c:pt idx="36">
                  <c:v>3.3704000000000001</c:v>
                </c:pt>
                <c:pt idx="37">
                  <c:v>3.5414000000000012</c:v>
                </c:pt>
                <c:pt idx="38">
                  <c:v>3.7147000000000006</c:v>
                </c:pt>
                <c:pt idx="39">
                  <c:v>3.8900000000000006</c:v>
                </c:pt>
                <c:pt idx="40">
                  <c:v>4.0670999999999999</c:v>
                </c:pt>
                <c:pt idx="41">
                  <c:v>4.2458000000000009</c:v>
                </c:pt>
                <c:pt idx="42">
                  <c:v>4.4259000000000004</c:v>
                </c:pt>
                <c:pt idx="43">
                  <c:v>4.6072000000000006</c:v>
                </c:pt>
                <c:pt idx="44">
                  <c:v>4.7896000000000001</c:v>
                </c:pt>
                <c:pt idx="45">
                  <c:v>4.9728000000000012</c:v>
                </c:pt>
                <c:pt idx="46">
                  <c:v>5.1565000000000012</c:v>
                </c:pt>
                <c:pt idx="47">
                  <c:v>5.3407</c:v>
                </c:pt>
                <c:pt idx="48">
                  <c:v>5.5251000000000001</c:v>
                </c:pt>
                <c:pt idx="49">
                  <c:v>5.7095000000000002</c:v>
                </c:pt>
                <c:pt idx="50">
                  <c:v>5.8937000000000008</c:v>
                </c:pt>
                <c:pt idx="51">
                  <c:v>6.0775000000000006</c:v>
                </c:pt>
                <c:pt idx="52">
                  <c:v>6.2606999999999999</c:v>
                </c:pt>
                <c:pt idx="53">
                  <c:v>6.4431000000000012</c:v>
                </c:pt>
                <c:pt idx="54">
                  <c:v>6.6245000000000012</c:v>
                </c:pt>
                <c:pt idx="55">
                  <c:v>6.8047000000000022</c:v>
                </c:pt>
                <c:pt idx="56">
                  <c:v>6.9835000000000012</c:v>
                </c:pt>
                <c:pt idx="57">
                  <c:v>7.1608000000000001</c:v>
                </c:pt>
                <c:pt idx="58">
                  <c:v>7.3361999999999998</c:v>
                </c:pt>
                <c:pt idx="59">
                  <c:v>7.5097000000000005</c:v>
                </c:pt>
                <c:pt idx="60">
                  <c:v>7.6809999999999992</c:v>
                </c:pt>
                <c:pt idx="61">
                  <c:v>7.85</c:v>
                </c:pt>
                <c:pt idx="62">
                  <c:v>8.0165000000000024</c:v>
                </c:pt>
                <c:pt idx="63">
                  <c:v>8.1803000000000008</c:v>
                </c:pt>
                <c:pt idx="64">
                  <c:v>8.3413000000000022</c:v>
                </c:pt>
                <c:pt idx="65">
                  <c:v>8.4992000000000001</c:v>
                </c:pt>
                <c:pt idx="66">
                  <c:v>8.6539000000000019</c:v>
                </c:pt>
                <c:pt idx="67">
                  <c:v>8.805200000000001</c:v>
                </c:pt>
                <c:pt idx="68">
                  <c:v>8.9531000000000009</c:v>
                </c:pt>
                <c:pt idx="69">
                  <c:v>9.0971999999999991</c:v>
                </c:pt>
                <c:pt idx="70">
                  <c:v>9.2376000000000023</c:v>
                </c:pt>
                <c:pt idx="71">
                  <c:v>9.3740000000000006</c:v>
                </c:pt>
                <c:pt idx="72">
                  <c:v>9.5063000000000013</c:v>
                </c:pt>
                <c:pt idx="73">
                  <c:v>9.6344000000000012</c:v>
                </c:pt>
                <c:pt idx="74">
                  <c:v>9.7581000000000007</c:v>
                </c:pt>
                <c:pt idx="75">
                  <c:v>9.8773999999999997</c:v>
                </c:pt>
                <c:pt idx="76">
                  <c:v>9.9919999999999991</c:v>
                </c:pt>
                <c:pt idx="77">
                  <c:v>10.101900000000002</c:v>
                </c:pt>
                <c:pt idx="78">
                  <c:v>10.207100000000002</c:v>
                </c:pt>
                <c:pt idx="79">
                  <c:v>10.3073</c:v>
                </c:pt>
                <c:pt idx="80">
                  <c:v>10.402600000000001</c:v>
                </c:pt>
                <c:pt idx="81">
                  <c:v>10.492700000000001</c:v>
                </c:pt>
                <c:pt idx="82">
                  <c:v>10.577700000000002</c:v>
                </c:pt>
                <c:pt idx="83">
                  <c:v>10.657400000000001</c:v>
                </c:pt>
                <c:pt idx="84">
                  <c:v>10.731900000000001</c:v>
                </c:pt>
                <c:pt idx="85">
                  <c:v>10.8009</c:v>
                </c:pt>
                <c:pt idx="86">
                  <c:v>10.864600000000001</c:v>
                </c:pt>
                <c:pt idx="87">
                  <c:v>10.922700000000001</c:v>
                </c:pt>
                <c:pt idx="88">
                  <c:v>10.975400000000002</c:v>
                </c:pt>
                <c:pt idx="89">
                  <c:v>11.022499999999999</c:v>
                </c:pt>
                <c:pt idx="90">
                  <c:v>11.064100000000002</c:v>
                </c:pt>
                <c:pt idx="91">
                  <c:v>11.1</c:v>
                </c:pt>
                <c:pt idx="92">
                  <c:v>11.1304</c:v>
                </c:pt>
                <c:pt idx="93">
                  <c:v>11.155099999999999</c:v>
                </c:pt>
                <c:pt idx="94">
                  <c:v>11.174300000000001</c:v>
                </c:pt>
                <c:pt idx="95">
                  <c:v>11.187800000000001</c:v>
                </c:pt>
                <c:pt idx="96">
                  <c:v>11.1958</c:v>
                </c:pt>
                <c:pt idx="97">
                  <c:v>11.198100000000002</c:v>
                </c:pt>
                <c:pt idx="98">
                  <c:v>11.195000000000002</c:v>
                </c:pt>
                <c:pt idx="99">
                  <c:v>11.186300000000001</c:v>
                </c:pt>
                <c:pt idx="100">
                  <c:v>11.172100000000002</c:v>
                </c:pt>
                <c:pt idx="101">
                  <c:v>11.152600000000001</c:v>
                </c:pt>
                <c:pt idx="102">
                  <c:v>11.127599999999999</c:v>
                </c:pt>
                <c:pt idx="103">
                  <c:v>11.097400000000002</c:v>
                </c:pt>
                <c:pt idx="104">
                  <c:v>11.0619</c:v>
                </c:pt>
                <c:pt idx="105">
                  <c:v>11.021300000000002</c:v>
                </c:pt>
                <c:pt idx="106">
                  <c:v>10.975500000000002</c:v>
                </c:pt>
                <c:pt idx="107">
                  <c:v>10.924799999999999</c:v>
                </c:pt>
                <c:pt idx="108">
                  <c:v>10.869100000000001</c:v>
                </c:pt>
                <c:pt idx="109">
                  <c:v>10.8087</c:v>
                </c:pt>
                <c:pt idx="110">
                  <c:v>10.743499999999999</c:v>
                </c:pt>
                <c:pt idx="111">
                  <c:v>10.673700000000002</c:v>
                </c:pt>
                <c:pt idx="112">
                  <c:v>10.599400000000001</c:v>
                </c:pt>
                <c:pt idx="113">
                  <c:v>10.520799999999999</c:v>
                </c:pt>
                <c:pt idx="114">
                  <c:v>10.437900000000001</c:v>
                </c:pt>
                <c:pt idx="115">
                  <c:v>10.350900000000001</c:v>
                </c:pt>
                <c:pt idx="116">
                  <c:v>10.2598</c:v>
                </c:pt>
                <c:pt idx="117">
                  <c:v>10.165000000000001</c:v>
                </c:pt>
                <c:pt idx="118">
                  <c:v>10.0664</c:v>
                </c:pt>
                <c:pt idx="119">
                  <c:v>9.9642999999999997</c:v>
                </c:pt>
                <c:pt idx="120">
                  <c:v>9.8588000000000005</c:v>
                </c:pt>
                <c:pt idx="121">
                  <c:v>9.7501000000000015</c:v>
                </c:pt>
                <c:pt idx="122">
                  <c:v>9.6381999999999994</c:v>
                </c:pt>
                <c:pt idx="123">
                  <c:v>9.5234000000000005</c:v>
                </c:pt>
                <c:pt idx="124">
                  <c:v>9.4059000000000008</c:v>
                </c:pt>
                <c:pt idx="125">
                  <c:v>9.2857000000000003</c:v>
                </c:pt>
                <c:pt idx="126">
                  <c:v>9.1631000000000018</c:v>
                </c:pt>
                <c:pt idx="127">
                  <c:v>9.0383000000000013</c:v>
                </c:pt>
                <c:pt idx="128">
                  <c:v>8.9114000000000022</c:v>
                </c:pt>
                <c:pt idx="129">
                  <c:v>8.7826000000000004</c:v>
                </c:pt>
                <c:pt idx="130">
                  <c:v>8.6522000000000023</c:v>
                </c:pt>
                <c:pt idx="131">
                  <c:v>8.5201000000000011</c:v>
                </c:pt>
                <c:pt idx="132">
                  <c:v>8.3867999999999991</c:v>
                </c:pt>
                <c:pt idx="133">
                  <c:v>8.2522000000000002</c:v>
                </c:pt>
                <c:pt idx="134">
                  <c:v>8.1166999999999998</c:v>
                </c:pt>
                <c:pt idx="135">
                  <c:v>7.9804000000000013</c:v>
                </c:pt>
                <c:pt idx="136">
                  <c:v>7.8436000000000003</c:v>
                </c:pt>
                <c:pt idx="137">
                  <c:v>7.7063000000000006</c:v>
                </c:pt>
                <c:pt idx="138">
                  <c:v>7.5687000000000015</c:v>
                </c:pt>
                <c:pt idx="139">
                  <c:v>7.4312000000000022</c:v>
                </c:pt>
                <c:pt idx="140">
                  <c:v>7.2937999999999992</c:v>
                </c:pt>
                <c:pt idx="141">
                  <c:v>7.1568000000000023</c:v>
                </c:pt>
                <c:pt idx="142">
                  <c:v>7.0202000000000009</c:v>
                </c:pt>
                <c:pt idx="143">
                  <c:v>6.8844000000000012</c:v>
                </c:pt>
                <c:pt idx="144">
                  <c:v>6.7494999999999994</c:v>
                </c:pt>
                <c:pt idx="145">
                  <c:v>6.6157000000000004</c:v>
                </c:pt>
                <c:pt idx="146">
                  <c:v>6.4831000000000003</c:v>
                </c:pt>
                <c:pt idx="147">
                  <c:v>6.3520000000000003</c:v>
                </c:pt>
                <c:pt idx="148">
                  <c:v>6.2225000000000001</c:v>
                </c:pt>
                <c:pt idx="149">
                  <c:v>6.0948000000000011</c:v>
                </c:pt>
                <c:pt idx="150">
                  <c:v>5.969100000000001</c:v>
                </c:pt>
                <c:pt idx="151">
                  <c:v>5.8455000000000013</c:v>
                </c:pt>
                <c:pt idx="152">
                  <c:v>5.7242000000000015</c:v>
                </c:pt>
                <c:pt idx="153">
                  <c:v>5.6054000000000013</c:v>
                </c:pt>
                <c:pt idx="154">
                  <c:v>5.4891000000000005</c:v>
                </c:pt>
                <c:pt idx="155">
                  <c:v>5.3757000000000001</c:v>
                </c:pt>
                <c:pt idx="156">
                  <c:v>5.2652000000000001</c:v>
                </c:pt>
                <c:pt idx="157">
                  <c:v>5.1577999999999999</c:v>
                </c:pt>
                <c:pt idx="158">
                  <c:v>5.0536000000000012</c:v>
                </c:pt>
                <c:pt idx="159">
                  <c:v>4.9527000000000001</c:v>
                </c:pt>
                <c:pt idx="160">
                  <c:v>4.8554000000000013</c:v>
                </c:pt>
                <c:pt idx="161">
                  <c:v>4.7617000000000012</c:v>
                </c:pt>
                <c:pt idx="162">
                  <c:v>4.6717000000000013</c:v>
                </c:pt>
                <c:pt idx="163">
                  <c:v>4.5856000000000012</c:v>
                </c:pt>
                <c:pt idx="164">
                  <c:v>4.5035000000000007</c:v>
                </c:pt>
                <c:pt idx="165">
                  <c:v>4.4254000000000016</c:v>
                </c:pt>
                <c:pt idx="166">
                  <c:v>4.3516000000000012</c:v>
                </c:pt>
                <c:pt idx="167">
                  <c:v>4.2821000000000016</c:v>
                </c:pt>
                <c:pt idx="168">
                  <c:v>4.2169000000000008</c:v>
                </c:pt>
                <c:pt idx="169">
                  <c:v>4.1562000000000001</c:v>
                </c:pt>
                <c:pt idx="170">
                  <c:v>4.1001000000000012</c:v>
                </c:pt>
                <c:pt idx="171">
                  <c:v>4.0486000000000004</c:v>
                </c:pt>
                <c:pt idx="172">
                  <c:v>4.0018000000000011</c:v>
                </c:pt>
                <c:pt idx="173">
                  <c:v>3.9598000000000013</c:v>
                </c:pt>
                <c:pt idx="174">
                  <c:v>3.9225000000000012</c:v>
                </c:pt>
                <c:pt idx="175">
                  <c:v>3.8902000000000001</c:v>
                </c:pt>
                <c:pt idx="176">
                  <c:v>3.8627000000000002</c:v>
                </c:pt>
                <c:pt idx="177">
                  <c:v>3.8402000000000012</c:v>
                </c:pt>
                <c:pt idx="178">
                  <c:v>3.8226000000000013</c:v>
                </c:pt>
                <c:pt idx="179">
                  <c:v>3.8101000000000003</c:v>
                </c:pt>
                <c:pt idx="180">
                  <c:v>3.8026</c:v>
                </c:pt>
                <c:pt idx="181">
                  <c:v>3.8000000000000007</c:v>
                </c:pt>
                <c:pt idx="182">
                  <c:v>3.8026</c:v>
                </c:pt>
                <c:pt idx="183">
                  <c:v>3.8101000000000003</c:v>
                </c:pt>
                <c:pt idx="184">
                  <c:v>3.8226000000000013</c:v>
                </c:pt>
                <c:pt idx="185">
                  <c:v>3.8402000000000012</c:v>
                </c:pt>
                <c:pt idx="186">
                  <c:v>3.8627000000000002</c:v>
                </c:pt>
                <c:pt idx="187">
                  <c:v>3.8902000000000001</c:v>
                </c:pt>
                <c:pt idx="188">
                  <c:v>3.9225000000000012</c:v>
                </c:pt>
                <c:pt idx="189">
                  <c:v>3.9598000000000013</c:v>
                </c:pt>
                <c:pt idx="190">
                  <c:v>4.0018000000000011</c:v>
                </c:pt>
                <c:pt idx="191">
                  <c:v>4.0486000000000004</c:v>
                </c:pt>
                <c:pt idx="192">
                  <c:v>4.1001000000000012</c:v>
                </c:pt>
                <c:pt idx="193">
                  <c:v>4.1562000000000001</c:v>
                </c:pt>
                <c:pt idx="194">
                  <c:v>4.2169000000000008</c:v>
                </c:pt>
                <c:pt idx="195">
                  <c:v>4.282</c:v>
                </c:pt>
                <c:pt idx="196">
                  <c:v>4.3516000000000012</c:v>
                </c:pt>
                <c:pt idx="197">
                  <c:v>4.4254000000000016</c:v>
                </c:pt>
                <c:pt idx="198">
                  <c:v>4.5035000000000007</c:v>
                </c:pt>
                <c:pt idx="199">
                  <c:v>4.5856000000000012</c:v>
                </c:pt>
                <c:pt idx="200">
                  <c:v>4.6717000000000013</c:v>
                </c:pt>
                <c:pt idx="201">
                  <c:v>4.7617000000000012</c:v>
                </c:pt>
                <c:pt idx="202">
                  <c:v>4.8554000000000013</c:v>
                </c:pt>
                <c:pt idx="203">
                  <c:v>4.9527000000000001</c:v>
                </c:pt>
                <c:pt idx="204">
                  <c:v>5.0536000000000012</c:v>
                </c:pt>
                <c:pt idx="205">
                  <c:v>5.1577999999999999</c:v>
                </c:pt>
                <c:pt idx="206">
                  <c:v>5.2652000000000001</c:v>
                </c:pt>
                <c:pt idx="207">
                  <c:v>5.3757000000000001</c:v>
                </c:pt>
                <c:pt idx="208">
                  <c:v>5.4891000000000005</c:v>
                </c:pt>
                <c:pt idx="209">
                  <c:v>5.6054000000000013</c:v>
                </c:pt>
                <c:pt idx="210">
                  <c:v>5.7242000000000015</c:v>
                </c:pt>
                <c:pt idx="211">
                  <c:v>5.8455000000000013</c:v>
                </c:pt>
                <c:pt idx="212">
                  <c:v>5.969100000000001</c:v>
                </c:pt>
                <c:pt idx="213">
                  <c:v>6.0948000000000011</c:v>
                </c:pt>
                <c:pt idx="214">
                  <c:v>6.2225000000000001</c:v>
                </c:pt>
                <c:pt idx="215">
                  <c:v>6.3520000000000003</c:v>
                </c:pt>
                <c:pt idx="216">
                  <c:v>6.4831000000000003</c:v>
                </c:pt>
                <c:pt idx="217">
                  <c:v>6.6157000000000004</c:v>
                </c:pt>
                <c:pt idx="218">
                  <c:v>6.7494999999999994</c:v>
                </c:pt>
                <c:pt idx="219">
                  <c:v>6.8844000000000012</c:v>
                </c:pt>
                <c:pt idx="220">
                  <c:v>7.0202000000000009</c:v>
                </c:pt>
                <c:pt idx="221">
                  <c:v>7.1568000000000023</c:v>
                </c:pt>
                <c:pt idx="222">
                  <c:v>7.2937999999999992</c:v>
                </c:pt>
                <c:pt idx="223">
                  <c:v>7.4312000000000022</c:v>
                </c:pt>
                <c:pt idx="224">
                  <c:v>7.5687000000000015</c:v>
                </c:pt>
                <c:pt idx="225">
                  <c:v>7.7063000000000006</c:v>
                </c:pt>
                <c:pt idx="226">
                  <c:v>7.8436000000000003</c:v>
                </c:pt>
                <c:pt idx="227">
                  <c:v>7.9804000000000013</c:v>
                </c:pt>
                <c:pt idx="228">
                  <c:v>8.1166999999999998</c:v>
                </c:pt>
                <c:pt idx="229">
                  <c:v>8.2522000000000002</c:v>
                </c:pt>
                <c:pt idx="230">
                  <c:v>8.3867999999999991</c:v>
                </c:pt>
                <c:pt idx="231">
                  <c:v>8.5201000000000011</c:v>
                </c:pt>
                <c:pt idx="232">
                  <c:v>8.6522000000000023</c:v>
                </c:pt>
                <c:pt idx="233">
                  <c:v>8.7826000000000004</c:v>
                </c:pt>
                <c:pt idx="234">
                  <c:v>8.9114000000000022</c:v>
                </c:pt>
                <c:pt idx="235">
                  <c:v>9.0383000000000013</c:v>
                </c:pt>
                <c:pt idx="236">
                  <c:v>9.1631000000000018</c:v>
                </c:pt>
                <c:pt idx="237">
                  <c:v>9.2857000000000003</c:v>
                </c:pt>
                <c:pt idx="238">
                  <c:v>9.4059000000000008</c:v>
                </c:pt>
                <c:pt idx="239">
                  <c:v>9.5234000000000005</c:v>
                </c:pt>
                <c:pt idx="240">
                  <c:v>9.6381999999999994</c:v>
                </c:pt>
                <c:pt idx="241">
                  <c:v>9.7500000000000018</c:v>
                </c:pt>
                <c:pt idx="242">
                  <c:v>9.8588000000000005</c:v>
                </c:pt>
                <c:pt idx="243">
                  <c:v>9.9642999999999997</c:v>
                </c:pt>
                <c:pt idx="244">
                  <c:v>10.0664</c:v>
                </c:pt>
                <c:pt idx="245">
                  <c:v>10.165000000000001</c:v>
                </c:pt>
                <c:pt idx="246">
                  <c:v>10.2598</c:v>
                </c:pt>
                <c:pt idx="247">
                  <c:v>10.350800000000001</c:v>
                </c:pt>
                <c:pt idx="248">
                  <c:v>10.437900000000001</c:v>
                </c:pt>
                <c:pt idx="249">
                  <c:v>10.520799999999999</c:v>
                </c:pt>
                <c:pt idx="250">
                  <c:v>10.599400000000001</c:v>
                </c:pt>
                <c:pt idx="251">
                  <c:v>10.673700000000002</c:v>
                </c:pt>
                <c:pt idx="252">
                  <c:v>10.743499999999999</c:v>
                </c:pt>
                <c:pt idx="253">
                  <c:v>10.8087</c:v>
                </c:pt>
                <c:pt idx="254">
                  <c:v>10.869100000000001</c:v>
                </c:pt>
                <c:pt idx="255">
                  <c:v>10.924799999999999</c:v>
                </c:pt>
                <c:pt idx="256">
                  <c:v>10.975500000000002</c:v>
                </c:pt>
                <c:pt idx="257">
                  <c:v>11.021300000000002</c:v>
                </c:pt>
                <c:pt idx="258">
                  <c:v>11.0619</c:v>
                </c:pt>
                <c:pt idx="259">
                  <c:v>11.097400000000002</c:v>
                </c:pt>
                <c:pt idx="260">
                  <c:v>11.127599999999999</c:v>
                </c:pt>
                <c:pt idx="261">
                  <c:v>11.152600000000001</c:v>
                </c:pt>
                <c:pt idx="262">
                  <c:v>11.172100000000002</c:v>
                </c:pt>
                <c:pt idx="263">
                  <c:v>11.186300000000001</c:v>
                </c:pt>
                <c:pt idx="264">
                  <c:v>11.195000000000002</c:v>
                </c:pt>
                <c:pt idx="265">
                  <c:v>11.198100000000002</c:v>
                </c:pt>
                <c:pt idx="266">
                  <c:v>11.1958</c:v>
                </c:pt>
                <c:pt idx="267">
                  <c:v>11.187800000000001</c:v>
                </c:pt>
                <c:pt idx="268">
                  <c:v>11.174300000000001</c:v>
                </c:pt>
                <c:pt idx="269">
                  <c:v>11.155099999999999</c:v>
                </c:pt>
                <c:pt idx="270">
                  <c:v>11.1304</c:v>
                </c:pt>
                <c:pt idx="271">
                  <c:v>11.1</c:v>
                </c:pt>
                <c:pt idx="272">
                  <c:v>11.064100000000002</c:v>
                </c:pt>
                <c:pt idx="273">
                  <c:v>11.022499999999999</c:v>
                </c:pt>
                <c:pt idx="274">
                  <c:v>10.975400000000002</c:v>
                </c:pt>
                <c:pt idx="275">
                  <c:v>10.922700000000001</c:v>
                </c:pt>
                <c:pt idx="276">
                  <c:v>10.864600000000001</c:v>
                </c:pt>
                <c:pt idx="277">
                  <c:v>10.8009</c:v>
                </c:pt>
                <c:pt idx="278">
                  <c:v>10.731900000000001</c:v>
                </c:pt>
                <c:pt idx="279">
                  <c:v>10.657400000000001</c:v>
                </c:pt>
                <c:pt idx="280">
                  <c:v>10.577700000000002</c:v>
                </c:pt>
                <c:pt idx="281">
                  <c:v>10.492700000000001</c:v>
                </c:pt>
                <c:pt idx="282">
                  <c:v>10.402600000000001</c:v>
                </c:pt>
                <c:pt idx="283">
                  <c:v>10.3073</c:v>
                </c:pt>
                <c:pt idx="284">
                  <c:v>10.207100000000002</c:v>
                </c:pt>
                <c:pt idx="285">
                  <c:v>10.101900000000002</c:v>
                </c:pt>
                <c:pt idx="286">
                  <c:v>9.9919999999999991</c:v>
                </c:pt>
                <c:pt idx="287">
                  <c:v>9.8773999999999997</c:v>
                </c:pt>
                <c:pt idx="288">
                  <c:v>9.7581000000000007</c:v>
                </c:pt>
                <c:pt idx="289">
                  <c:v>9.6344000000000012</c:v>
                </c:pt>
                <c:pt idx="290">
                  <c:v>9.5063000000000013</c:v>
                </c:pt>
                <c:pt idx="291">
                  <c:v>9.3740000000000006</c:v>
                </c:pt>
                <c:pt idx="292">
                  <c:v>9.2376000000000023</c:v>
                </c:pt>
                <c:pt idx="293">
                  <c:v>9.0973000000000024</c:v>
                </c:pt>
                <c:pt idx="294">
                  <c:v>8.9531000000000009</c:v>
                </c:pt>
                <c:pt idx="295">
                  <c:v>8.805200000000001</c:v>
                </c:pt>
                <c:pt idx="296">
                  <c:v>8.6539000000000019</c:v>
                </c:pt>
                <c:pt idx="297">
                  <c:v>8.4992000000000001</c:v>
                </c:pt>
                <c:pt idx="298">
                  <c:v>8.3413000000000022</c:v>
                </c:pt>
                <c:pt idx="299">
                  <c:v>8.1803000000000008</c:v>
                </c:pt>
                <c:pt idx="300">
                  <c:v>8.0165000000000024</c:v>
                </c:pt>
                <c:pt idx="301">
                  <c:v>7.85</c:v>
                </c:pt>
                <c:pt idx="302">
                  <c:v>7.6809999999999992</c:v>
                </c:pt>
                <c:pt idx="303">
                  <c:v>7.5097000000000005</c:v>
                </c:pt>
                <c:pt idx="304">
                  <c:v>7.3361999999999998</c:v>
                </c:pt>
                <c:pt idx="305">
                  <c:v>7.1608000000000001</c:v>
                </c:pt>
                <c:pt idx="306">
                  <c:v>6.9835000000000012</c:v>
                </c:pt>
                <c:pt idx="307">
                  <c:v>6.8047000000000022</c:v>
                </c:pt>
                <c:pt idx="308">
                  <c:v>6.6245000000000012</c:v>
                </c:pt>
                <c:pt idx="309">
                  <c:v>6.4431000000000012</c:v>
                </c:pt>
                <c:pt idx="310">
                  <c:v>6.2606999999999999</c:v>
                </c:pt>
                <c:pt idx="311">
                  <c:v>6.0775000000000006</c:v>
                </c:pt>
                <c:pt idx="312">
                  <c:v>5.8937000000000008</c:v>
                </c:pt>
                <c:pt idx="313">
                  <c:v>5.7095000000000002</c:v>
                </c:pt>
                <c:pt idx="314">
                  <c:v>5.5251000000000001</c:v>
                </c:pt>
                <c:pt idx="315">
                  <c:v>5.3407</c:v>
                </c:pt>
                <c:pt idx="316">
                  <c:v>5.1565000000000012</c:v>
                </c:pt>
                <c:pt idx="317">
                  <c:v>4.9728000000000012</c:v>
                </c:pt>
                <c:pt idx="318">
                  <c:v>4.7896000000000001</c:v>
                </c:pt>
                <c:pt idx="319">
                  <c:v>4.6072000000000006</c:v>
                </c:pt>
                <c:pt idx="320">
                  <c:v>4.4259000000000004</c:v>
                </c:pt>
                <c:pt idx="321">
                  <c:v>4.2458000000000009</c:v>
                </c:pt>
                <c:pt idx="322">
                  <c:v>4.0670999999999999</c:v>
                </c:pt>
                <c:pt idx="323">
                  <c:v>3.8900000000000006</c:v>
                </c:pt>
                <c:pt idx="324">
                  <c:v>3.7147000000000006</c:v>
                </c:pt>
                <c:pt idx="325">
                  <c:v>3.5414000000000012</c:v>
                </c:pt>
                <c:pt idx="326">
                  <c:v>3.3704000000000001</c:v>
                </c:pt>
                <c:pt idx="327">
                  <c:v>3.2017000000000007</c:v>
                </c:pt>
                <c:pt idx="328">
                  <c:v>3.0356000000000005</c:v>
                </c:pt>
                <c:pt idx="329">
                  <c:v>2.8722000000000012</c:v>
                </c:pt>
                <c:pt idx="330">
                  <c:v>2.7118000000000002</c:v>
                </c:pt>
                <c:pt idx="331">
                  <c:v>2.5546000000000006</c:v>
                </c:pt>
                <c:pt idx="332">
                  <c:v>2.4006000000000007</c:v>
                </c:pt>
                <c:pt idx="333">
                  <c:v>2.2501000000000015</c:v>
                </c:pt>
                <c:pt idx="334">
                  <c:v>2.1033000000000008</c:v>
                </c:pt>
                <c:pt idx="335">
                  <c:v>1.9603000000000002</c:v>
                </c:pt>
                <c:pt idx="336">
                  <c:v>1.821200000000001</c:v>
                </c:pt>
                <c:pt idx="337">
                  <c:v>1.686300000000001</c:v>
                </c:pt>
                <c:pt idx="338">
                  <c:v>1.5556999999999999</c:v>
                </c:pt>
                <c:pt idx="339">
                  <c:v>1.4294000000000011</c:v>
                </c:pt>
                <c:pt idx="340">
                  <c:v>1.3078000000000003</c:v>
                </c:pt>
                <c:pt idx="341">
                  <c:v>1.1908000000000012</c:v>
                </c:pt>
                <c:pt idx="342">
                  <c:v>1.0787000000000013</c:v>
                </c:pt>
                <c:pt idx="343">
                  <c:v>0.97160000000000046</c:v>
                </c:pt>
                <c:pt idx="344">
                  <c:v>0.86950000000000038</c:v>
                </c:pt>
                <c:pt idx="345">
                  <c:v>0.77260000000000062</c:v>
                </c:pt>
                <c:pt idx="346">
                  <c:v>0.6811000000000007</c:v>
                </c:pt>
                <c:pt idx="347">
                  <c:v>0.59490000000000087</c:v>
                </c:pt>
                <c:pt idx="348">
                  <c:v>0.51430000000000042</c:v>
                </c:pt>
                <c:pt idx="349">
                  <c:v>0.43930000000000113</c:v>
                </c:pt>
                <c:pt idx="350">
                  <c:v>0.36990000000000123</c:v>
                </c:pt>
                <c:pt idx="351">
                  <c:v>0.30630000000000024</c:v>
                </c:pt>
                <c:pt idx="352">
                  <c:v>0.24860000000000149</c:v>
                </c:pt>
                <c:pt idx="353">
                  <c:v>0.19669999999999987</c:v>
                </c:pt>
                <c:pt idx="354">
                  <c:v>0.15080000000000027</c:v>
                </c:pt>
                <c:pt idx="355">
                  <c:v>0.11100000000000065</c:v>
                </c:pt>
                <c:pt idx="356">
                  <c:v>7.7200000000001268E-2</c:v>
                </c:pt>
                <c:pt idx="357">
                  <c:v>4.9400000000000333E-2</c:v>
                </c:pt>
                <c:pt idx="358">
                  <c:v>2.7800000000000935E-2</c:v>
                </c:pt>
                <c:pt idx="359">
                  <c:v>1.2400000000001299E-2</c:v>
                </c:pt>
                <c:pt idx="360">
                  <c:v>3.0999999999998806E-3</c:v>
                </c:pt>
              </c:numCache>
            </c:numRef>
          </c:yVal>
          <c:smooth val="0"/>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-1.9999999999953388E-4</c:v>
                </c:pt>
                <c:pt idx="3">
                  <c:v>-5.0000000000238742E-4</c:v>
                </c:pt>
                <c:pt idx="4">
                  <c:v>-1.1999999999972033E-3</c:v>
                </c:pt>
                <c:pt idx="5">
                  <c:v>-2.0000000000024443E-3</c:v>
                </c:pt>
                <c:pt idx="6">
                  <c:v>-3.1999999999996476E-3</c:v>
                </c:pt>
                <c:pt idx="7">
                  <c:v>-4.5999999999963848E-3</c:v>
                </c:pt>
                <c:pt idx="8">
                  <c:v>-6.1999999999997613E-3</c:v>
                </c:pt>
                <c:pt idx="9">
                  <c:v>-8.0999999999988859E-3</c:v>
                </c:pt>
                <c:pt idx="10">
                  <c:v>-1.0300000000000864E-2</c:v>
                </c:pt>
                <c:pt idx="11">
                  <c:v>-1.2700000000002376E-2</c:v>
                </c:pt>
                <c:pt idx="12">
                  <c:v>-1.5399999999999636E-2</c:v>
                </c:pt>
                <c:pt idx="13">
                  <c:v>-1.839999999999975E-2</c:v>
                </c:pt>
                <c:pt idx="14">
                  <c:v>-2.1599999999999397E-2</c:v>
                </c:pt>
                <c:pt idx="15">
                  <c:v>-2.5199999999998113E-2</c:v>
                </c:pt>
                <c:pt idx="16">
                  <c:v>-2.8999999999996362E-2</c:v>
                </c:pt>
                <c:pt idx="17">
                  <c:v>-3.3099999999997465E-2</c:v>
                </c:pt>
                <c:pt idx="18">
                  <c:v>-3.7500000000001421E-2</c:v>
                </c:pt>
                <c:pt idx="19">
                  <c:v>-4.2200000000001125E-2</c:v>
                </c:pt>
                <c:pt idx="20">
                  <c:v>-4.7199999999996578E-2</c:v>
                </c:pt>
                <c:pt idx="21">
                  <c:v>-5.2599999999998204E-2</c:v>
                </c:pt>
                <c:pt idx="22">
                  <c:v>-5.8300000000002683E-2</c:v>
                </c:pt>
                <c:pt idx="23">
                  <c:v>-6.4199999999999591E-2</c:v>
                </c:pt>
                <c:pt idx="24">
                  <c:v>-7.0599999999998886E-2</c:v>
                </c:pt>
                <c:pt idx="25">
                  <c:v>-7.7199999999997715E-2</c:v>
                </c:pt>
                <c:pt idx="26">
                  <c:v>-8.4299999999998931E-2</c:v>
                </c:pt>
                <c:pt idx="27">
                  <c:v>-9.1599999999999682E-2</c:v>
                </c:pt>
                <c:pt idx="28">
                  <c:v>-9.9400000000002819E-2</c:v>
                </c:pt>
                <c:pt idx="29">
                  <c:v>-0.10750000000000171</c:v>
                </c:pt>
                <c:pt idx="30">
                  <c:v>-0.11599999999999966</c:v>
                </c:pt>
                <c:pt idx="31">
                  <c:v>-0.12489999999999668</c:v>
                </c:pt>
                <c:pt idx="32">
                  <c:v>-0.13409999999999656</c:v>
                </c:pt>
                <c:pt idx="33">
                  <c:v>-0.14379999999999882</c:v>
                </c:pt>
                <c:pt idx="34">
                  <c:v>-0.15390000000000015</c:v>
                </c:pt>
                <c:pt idx="35">
                  <c:v>-0.16440000000000055</c:v>
                </c:pt>
                <c:pt idx="36">
                  <c:v>-0.17539999999999623</c:v>
                </c:pt>
                <c:pt idx="37">
                  <c:v>-0.18670000000000186</c:v>
                </c:pt>
                <c:pt idx="38">
                  <c:v>-0.19850000000000279</c:v>
                </c:pt>
                <c:pt idx="39">
                  <c:v>-0.21079999999999899</c:v>
                </c:pt>
                <c:pt idx="40">
                  <c:v>-0.22350000000000136</c:v>
                </c:pt>
                <c:pt idx="41">
                  <c:v>-0.23669999999999902</c:v>
                </c:pt>
                <c:pt idx="42">
                  <c:v>-0.25039999999999907</c:v>
                </c:pt>
                <c:pt idx="43">
                  <c:v>-0.2646000000000015</c:v>
                </c:pt>
                <c:pt idx="44">
                  <c:v>-0.279200000000003</c:v>
                </c:pt>
                <c:pt idx="45">
                  <c:v>-0.29429999999999978</c:v>
                </c:pt>
                <c:pt idx="46">
                  <c:v>-0.31000000000000227</c:v>
                </c:pt>
                <c:pt idx="47">
                  <c:v>-0.32609999999999673</c:v>
                </c:pt>
                <c:pt idx="48">
                  <c:v>-0.34279999999999688</c:v>
                </c:pt>
                <c:pt idx="49">
                  <c:v>-0.35999999999999943</c:v>
                </c:pt>
                <c:pt idx="50">
                  <c:v>-0.37769999999999726</c:v>
                </c:pt>
                <c:pt idx="51">
                  <c:v>-0.3960000000000008</c:v>
                </c:pt>
                <c:pt idx="52">
                  <c:v>-0.41479999999999961</c:v>
                </c:pt>
                <c:pt idx="53">
                  <c:v>-0.43410000000000082</c:v>
                </c:pt>
                <c:pt idx="54">
                  <c:v>-0.45400000000000063</c:v>
                </c:pt>
                <c:pt idx="55">
                  <c:v>-0.47449999999999903</c:v>
                </c:pt>
                <c:pt idx="56">
                  <c:v>-0.49549999999999983</c:v>
                </c:pt>
                <c:pt idx="57">
                  <c:v>-0.51709999999999923</c:v>
                </c:pt>
                <c:pt idx="58">
                  <c:v>-0.53920000000000101</c:v>
                </c:pt>
                <c:pt idx="59">
                  <c:v>-0.56199999999999761</c:v>
                </c:pt>
                <c:pt idx="60">
                  <c:v>-0.5852999999999966</c:v>
                </c:pt>
                <c:pt idx="61">
                  <c:v>-0.6092000000000013</c:v>
                </c:pt>
                <c:pt idx="62">
                  <c:v>-0.63369999999999749</c:v>
                </c:pt>
                <c:pt idx="63">
                  <c:v>-0.65879999999999939</c:v>
                </c:pt>
                <c:pt idx="64">
                  <c:v>-0.68439999999999657</c:v>
                </c:pt>
                <c:pt idx="65">
                  <c:v>-0.71070000000000277</c:v>
                </c:pt>
                <c:pt idx="66">
                  <c:v>-0.73749999999999716</c:v>
                </c:pt>
                <c:pt idx="67">
                  <c:v>-0.76500000000000057</c:v>
                </c:pt>
                <c:pt idx="68">
                  <c:v>-0.79299999999999926</c:v>
                </c:pt>
                <c:pt idx="69">
                  <c:v>-0.82169999999999987</c:v>
                </c:pt>
                <c:pt idx="70">
                  <c:v>-0.85090000000000288</c:v>
                </c:pt>
                <c:pt idx="71">
                  <c:v>-0.88080000000000069</c:v>
                </c:pt>
                <c:pt idx="72">
                  <c:v>-0.9112000000000009</c:v>
                </c:pt>
                <c:pt idx="73">
                  <c:v>-0.9421999999999997</c:v>
                </c:pt>
                <c:pt idx="74">
                  <c:v>-0.97379999999999711</c:v>
                </c:pt>
                <c:pt idx="75">
                  <c:v>-1.0060999999999964</c:v>
                </c:pt>
                <c:pt idx="76">
                  <c:v>-1.0388999999999982</c:v>
                </c:pt>
                <c:pt idx="77">
                  <c:v>-1.0722999999999985</c:v>
                </c:pt>
                <c:pt idx="78">
                  <c:v>-1.1062999999999974</c:v>
                </c:pt>
                <c:pt idx="79">
                  <c:v>-1.1407999999999987</c:v>
                </c:pt>
                <c:pt idx="80">
                  <c:v>-1.1758999999999986</c:v>
                </c:pt>
                <c:pt idx="81">
                  <c:v>-1.2117000000000004</c:v>
                </c:pt>
                <c:pt idx="82">
                  <c:v>-1.2479000000000013</c:v>
                </c:pt>
                <c:pt idx="83">
                  <c:v>-1.2847999999999971</c:v>
                </c:pt>
                <c:pt idx="84">
                  <c:v>-1.3222000000000023</c:v>
                </c:pt>
                <c:pt idx="85">
                  <c:v>-1.3601000000000028</c:v>
                </c:pt>
                <c:pt idx="86">
                  <c:v>-1.3986000000000018</c:v>
                </c:pt>
                <c:pt idx="87">
                  <c:v>-1.4375999999999962</c:v>
                </c:pt>
                <c:pt idx="88">
                  <c:v>-1.4771999999999963</c:v>
                </c:pt>
                <c:pt idx="89">
                  <c:v>-1.5172000000000025</c:v>
                </c:pt>
                <c:pt idx="90">
                  <c:v>-1.5578000000000003</c:v>
                </c:pt>
                <c:pt idx="91">
                  <c:v>-1.5989000000000004</c:v>
                </c:pt>
                <c:pt idx="92">
                  <c:v>-1.640500000000003</c:v>
                </c:pt>
                <c:pt idx="93">
                  <c:v>-1.6824999999999974</c:v>
                </c:pt>
                <c:pt idx="94">
                  <c:v>-1.7250000000000014</c:v>
                </c:pt>
                <c:pt idx="95">
                  <c:v>-1.7680000000000007</c:v>
                </c:pt>
                <c:pt idx="96">
                  <c:v>-1.8115000000000023</c:v>
                </c:pt>
                <c:pt idx="97">
                  <c:v>-1.8552999999999997</c:v>
                </c:pt>
                <c:pt idx="98">
                  <c:v>-1.8995999999999995</c:v>
                </c:pt>
                <c:pt idx="99">
                  <c:v>-1.9442999999999984</c:v>
                </c:pt>
                <c:pt idx="100">
                  <c:v>-1.9893999999999963</c:v>
                </c:pt>
                <c:pt idx="101">
                  <c:v>-2.0349000000000004</c:v>
                </c:pt>
                <c:pt idx="102">
                  <c:v>-2.0807000000000002</c:v>
                </c:pt>
                <c:pt idx="103">
                  <c:v>-2.1268999999999991</c:v>
                </c:pt>
                <c:pt idx="104">
                  <c:v>-2.1734000000000009</c:v>
                </c:pt>
                <c:pt idx="105">
                  <c:v>-2.2203000000000017</c:v>
                </c:pt>
                <c:pt idx="106">
                  <c:v>-2.2674000000000021</c:v>
                </c:pt>
                <c:pt idx="107">
                  <c:v>-2.3147999999999982</c:v>
                </c:pt>
                <c:pt idx="108">
                  <c:v>-2.3624999999999972</c:v>
                </c:pt>
                <c:pt idx="109">
                  <c:v>-2.410499999999999</c:v>
                </c:pt>
                <c:pt idx="110">
                  <c:v>-2.458599999999997</c:v>
                </c:pt>
                <c:pt idx="111">
                  <c:v>-2.5069999999999979</c:v>
                </c:pt>
                <c:pt idx="112">
                  <c:v>-2.5555999999999983</c:v>
                </c:pt>
                <c:pt idx="113">
                  <c:v>-2.6043000000000021</c:v>
                </c:pt>
                <c:pt idx="114">
                  <c:v>-2.6531999999999982</c:v>
                </c:pt>
                <c:pt idx="115">
                  <c:v>-2.7021999999999977</c:v>
                </c:pt>
                <c:pt idx="116">
                  <c:v>-2.7513000000000005</c:v>
                </c:pt>
                <c:pt idx="117">
                  <c:v>-2.8004999999999995</c:v>
                </c:pt>
                <c:pt idx="118">
                  <c:v>-2.8496999999999986</c:v>
                </c:pt>
                <c:pt idx="119">
                  <c:v>-2.8990000000000009</c:v>
                </c:pt>
                <c:pt idx="120">
                  <c:v>-2.9482999999999961</c:v>
                </c:pt>
                <c:pt idx="121">
                  <c:v>-2.9975000000000023</c:v>
                </c:pt>
                <c:pt idx="122">
                  <c:v>-3.0467999999999975</c:v>
                </c:pt>
                <c:pt idx="123">
                  <c:v>-3.0959000000000003</c:v>
                </c:pt>
                <c:pt idx="124">
                  <c:v>-3.1450000000000031</c:v>
                </c:pt>
                <c:pt idx="125">
                  <c:v>-3.1940000000000026</c:v>
                </c:pt>
                <c:pt idx="126">
                  <c:v>-3.2428000000000026</c:v>
                </c:pt>
                <c:pt idx="127">
                  <c:v>-3.291400000000003</c:v>
                </c:pt>
                <c:pt idx="128">
                  <c:v>-3.3399000000000001</c:v>
                </c:pt>
                <c:pt idx="129">
                  <c:v>-3.3881000000000014</c:v>
                </c:pt>
                <c:pt idx="130">
                  <c:v>-3.4360999999999962</c:v>
                </c:pt>
                <c:pt idx="131">
                  <c:v>-3.4838000000000022</c:v>
                </c:pt>
                <c:pt idx="132">
                  <c:v>-3.5311999999999983</c:v>
                </c:pt>
                <c:pt idx="133">
                  <c:v>-3.5782000000000025</c:v>
                </c:pt>
                <c:pt idx="134">
                  <c:v>-3.6248999999999967</c:v>
                </c:pt>
                <c:pt idx="135">
                  <c:v>-3.6711999999999989</c:v>
                </c:pt>
                <c:pt idx="136">
                  <c:v>-3.7171000000000021</c:v>
                </c:pt>
                <c:pt idx="137">
                  <c:v>-3.7625000000000028</c:v>
                </c:pt>
                <c:pt idx="138">
                  <c:v>-3.8074000000000012</c:v>
                </c:pt>
                <c:pt idx="139">
                  <c:v>-3.8517999999999972</c:v>
                </c:pt>
                <c:pt idx="140">
                  <c:v>-3.8956999999999979</c:v>
                </c:pt>
                <c:pt idx="141">
                  <c:v>-3.9390000000000001</c:v>
                </c:pt>
                <c:pt idx="142">
                  <c:v>-3.9816999999999965</c:v>
                </c:pt>
                <c:pt idx="143">
                  <c:v>-4.0238000000000014</c:v>
                </c:pt>
                <c:pt idx="144">
                  <c:v>-4.0653000000000006</c:v>
                </c:pt>
                <c:pt idx="145">
                  <c:v>-4.1060000000000016</c:v>
                </c:pt>
                <c:pt idx="146">
                  <c:v>-4.1460000000000008</c:v>
                </c:pt>
                <c:pt idx="147">
                  <c:v>-4.185299999999998</c:v>
                </c:pt>
                <c:pt idx="148">
                  <c:v>-4.2237999999999971</c:v>
                </c:pt>
                <c:pt idx="149">
                  <c:v>-4.2614999999999981</c:v>
                </c:pt>
                <c:pt idx="150">
                  <c:v>-4.2984000000000009</c:v>
                </c:pt>
                <c:pt idx="151">
                  <c:v>-4.3344000000000023</c:v>
                </c:pt>
                <c:pt idx="152">
                  <c:v>-4.3695000000000022</c:v>
                </c:pt>
                <c:pt idx="153">
                  <c:v>-4.4037999999999968</c:v>
                </c:pt>
                <c:pt idx="154">
                  <c:v>-4.4371000000000009</c:v>
                </c:pt>
                <c:pt idx="155">
                  <c:v>-4.4694000000000003</c:v>
                </c:pt>
                <c:pt idx="156">
                  <c:v>-4.5007000000000019</c:v>
                </c:pt>
                <c:pt idx="157">
                  <c:v>-4.5309999999999988</c:v>
                </c:pt>
                <c:pt idx="158">
                  <c:v>-4.560299999999998</c:v>
                </c:pt>
                <c:pt idx="159">
                  <c:v>-4.5884999999999962</c:v>
                </c:pt>
                <c:pt idx="160">
                  <c:v>-4.6156999999999968</c:v>
                </c:pt>
                <c:pt idx="161">
                  <c:v>-4.6417000000000002</c:v>
                </c:pt>
                <c:pt idx="162">
                  <c:v>-4.666599999999999</c:v>
                </c:pt>
                <c:pt idx="163">
                  <c:v>-4.6904000000000003</c:v>
                </c:pt>
                <c:pt idx="164">
                  <c:v>-4.713000000000001</c:v>
                </c:pt>
                <c:pt idx="165">
                  <c:v>-4.7344000000000008</c:v>
                </c:pt>
                <c:pt idx="166">
                  <c:v>-4.7545999999999999</c:v>
                </c:pt>
                <c:pt idx="167">
                  <c:v>-4.7735999999999983</c:v>
                </c:pt>
                <c:pt idx="168">
                  <c:v>-4.7912999999999997</c:v>
                </c:pt>
                <c:pt idx="169">
                  <c:v>-4.8078000000000003</c:v>
                </c:pt>
                <c:pt idx="170">
                  <c:v>-4.8230000000000004</c:v>
                </c:pt>
                <c:pt idx="171">
                  <c:v>-4.8369999999999997</c:v>
                </c:pt>
                <c:pt idx="172">
                  <c:v>-4.8495999999999988</c:v>
                </c:pt>
                <c:pt idx="173">
                  <c:v>-4.8610000000000007</c:v>
                </c:pt>
                <c:pt idx="174">
                  <c:v>-4.8709999999999987</c:v>
                </c:pt>
                <c:pt idx="175">
                  <c:v>-4.8796999999999997</c:v>
                </c:pt>
                <c:pt idx="176">
                  <c:v>-4.8871000000000002</c:v>
                </c:pt>
                <c:pt idx="177">
                  <c:v>-4.8932000000000002</c:v>
                </c:pt>
                <c:pt idx="178">
                  <c:v>-4.8978999999999999</c:v>
                </c:pt>
                <c:pt idx="179">
                  <c:v>-4.9012999999999991</c:v>
                </c:pt>
                <c:pt idx="180">
                  <c:v>-4.903299999999998</c:v>
                </c:pt>
                <c:pt idx="181">
                  <c:v>-4.9039999999999999</c:v>
                </c:pt>
                <c:pt idx="182">
                  <c:v>-4.903299999999998</c:v>
                </c:pt>
                <c:pt idx="183">
                  <c:v>-4.9012999999999991</c:v>
                </c:pt>
                <c:pt idx="184">
                  <c:v>-4.8978999999999999</c:v>
                </c:pt>
                <c:pt idx="185">
                  <c:v>-4.8932000000000002</c:v>
                </c:pt>
                <c:pt idx="186">
                  <c:v>-4.8871000000000002</c:v>
                </c:pt>
                <c:pt idx="187">
                  <c:v>-4.8796999999999997</c:v>
                </c:pt>
                <c:pt idx="188">
                  <c:v>-4.8709999999999987</c:v>
                </c:pt>
                <c:pt idx="189">
                  <c:v>-4.8610000000000007</c:v>
                </c:pt>
                <c:pt idx="190">
                  <c:v>-4.8495999999999988</c:v>
                </c:pt>
                <c:pt idx="191">
                  <c:v>-4.8369999999999997</c:v>
                </c:pt>
                <c:pt idx="192">
                  <c:v>-4.8230000000000004</c:v>
                </c:pt>
                <c:pt idx="193">
                  <c:v>-4.8078000000000003</c:v>
                </c:pt>
                <c:pt idx="194">
                  <c:v>-4.7912999999999997</c:v>
                </c:pt>
                <c:pt idx="195">
                  <c:v>-4.7735999999999983</c:v>
                </c:pt>
                <c:pt idx="196">
                  <c:v>-4.7545999999999999</c:v>
                </c:pt>
                <c:pt idx="197">
                  <c:v>-4.7344000000000008</c:v>
                </c:pt>
                <c:pt idx="198">
                  <c:v>-4.713000000000001</c:v>
                </c:pt>
                <c:pt idx="199">
                  <c:v>-4.6904000000000003</c:v>
                </c:pt>
                <c:pt idx="200">
                  <c:v>-4.666599999999999</c:v>
                </c:pt>
                <c:pt idx="201">
                  <c:v>-4.6417000000000002</c:v>
                </c:pt>
                <c:pt idx="202">
                  <c:v>-4.6156999999999968</c:v>
                </c:pt>
                <c:pt idx="203">
                  <c:v>-4.5884999999999962</c:v>
                </c:pt>
                <c:pt idx="204">
                  <c:v>-4.560299999999998</c:v>
                </c:pt>
                <c:pt idx="205">
                  <c:v>-4.5309999999999988</c:v>
                </c:pt>
                <c:pt idx="206">
                  <c:v>-4.5007000000000019</c:v>
                </c:pt>
                <c:pt idx="207">
                  <c:v>-4.4694000000000003</c:v>
                </c:pt>
                <c:pt idx="208">
                  <c:v>-4.4371000000000009</c:v>
                </c:pt>
                <c:pt idx="209">
                  <c:v>-4.4037999999999968</c:v>
                </c:pt>
                <c:pt idx="210">
                  <c:v>-4.3695000000000022</c:v>
                </c:pt>
                <c:pt idx="211">
                  <c:v>-4.3344000000000023</c:v>
                </c:pt>
                <c:pt idx="212">
                  <c:v>-4.2984000000000009</c:v>
                </c:pt>
                <c:pt idx="213">
                  <c:v>-4.2614999999999981</c:v>
                </c:pt>
                <c:pt idx="214">
                  <c:v>-4.2237999999999971</c:v>
                </c:pt>
                <c:pt idx="215">
                  <c:v>-4.185299999999998</c:v>
                </c:pt>
                <c:pt idx="216">
                  <c:v>-4.1460000000000008</c:v>
                </c:pt>
                <c:pt idx="217">
                  <c:v>-4.1060000000000016</c:v>
                </c:pt>
                <c:pt idx="218">
                  <c:v>-4.0653000000000006</c:v>
                </c:pt>
                <c:pt idx="219">
                  <c:v>-4.0238000000000014</c:v>
                </c:pt>
                <c:pt idx="220">
                  <c:v>-3.9816999999999965</c:v>
                </c:pt>
                <c:pt idx="221">
                  <c:v>-3.9390000000000001</c:v>
                </c:pt>
                <c:pt idx="222">
                  <c:v>-3.8956999999999979</c:v>
                </c:pt>
                <c:pt idx="223">
                  <c:v>-3.8517999999999972</c:v>
                </c:pt>
                <c:pt idx="224">
                  <c:v>-3.8074000000000012</c:v>
                </c:pt>
                <c:pt idx="225">
                  <c:v>-3.7625000000000028</c:v>
                </c:pt>
                <c:pt idx="226">
                  <c:v>-3.7171000000000021</c:v>
                </c:pt>
                <c:pt idx="227">
                  <c:v>-3.6711999999999989</c:v>
                </c:pt>
                <c:pt idx="228">
                  <c:v>-3.6248999999999967</c:v>
                </c:pt>
                <c:pt idx="229">
                  <c:v>-3.5782000000000025</c:v>
                </c:pt>
                <c:pt idx="230">
                  <c:v>-3.5311999999999983</c:v>
                </c:pt>
                <c:pt idx="231">
                  <c:v>-3.4838000000000022</c:v>
                </c:pt>
                <c:pt idx="232">
                  <c:v>-3.4360999999999962</c:v>
                </c:pt>
                <c:pt idx="233">
                  <c:v>-3.3881000000000014</c:v>
                </c:pt>
                <c:pt idx="234">
                  <c:v>-3.3399000000000001</c:v>
                </c:pt>
                <c:pt idx="235">
                  <c:v>-3.291400000000003</c:v>
                </c:pt>
                <c:pt idx="236">
                  <c:v>-3.2428000000000026</c:v>
                </c:pt>
                <c:pt idx="237">
                  <c:v>-3.1940000000000026</c:v>
                </c:pt>
                <c:pt idx="238">
                  <c:v>-3.1450000000000031</c:v>
                </c:pt>
                <c:pt idx="239">
                  <c:v>-3.0959000000000003</c:v>
                </c:pt>
                <c:pt idx="240">
                  <c:v>-3.0467999999999975</c:v>
                </c:pt>
                <c:pt idx="241">
                  <c:v>-2.9975000000000023</c:v>
                </c:pt>
                <c:pt idx="242">
                  <c:v>-2.9482999999999961</c:v>
                </c:pt>
                <c:pt idx="243">
                  <c:v>-2.8990000000000009</c:v>
                </c:pt>
                <c:pt idx="244">
                  <c:v>-2.8496999999999986</c:v>
                </c:pt>
                <c:pt idx="245">
                  <c:v>-2.8004999999999995</c:v>
                </c:pt>
                <c:pt idx="246">
                  <c:v>-2.7513000000000005</c:v>
                </c:pt>
                <c:pt idx="247">
                  <c:v>-2.7021999999999977</c:v>
                </c:pt>
                <c:pt idx="248">
                  <c:v>-2.6531999999999982</c:v>
                </c:pt>
                <c:pt idx="249">
                  <c:v>-2.6043000000000021</c:v>
                </c:pt>
                <c:pt idx="250">
                  <c:v>-2.5555999999999983</c:v>
                </c:pt>
                <c:pt idx="251">
                  <c:v>-2.5069999999999979</c:v>
                </c:pt>
                <c:pt idx="252">
                  <c:v>-2.458599999999997</c:v>
                </c:pt>
                <c:pt idx="253">
                  <c:v>-2.410499999999999</c:v>
                </c:pt>
                <c:pt idx="254">
                  <c:v>-2.3624999999999972</c:v>
                </c:pt>
                <c:pt idx="255">
                  <c:v>-2.3147999999999982</c:v>
                </c:pt>
                <c:pt idx="256">
                  <c:v>-2.2674000000000021</c:v>
                </c:pt>
                <c:pt idx="257">
                  <c:v>-2.2203000000000017</c:v>
                </c:pt>
                <c:pt idx="258">
                  <c:v>-2.1734000000000009</c:v>
                </c:pt>
                <c:pt idx="259">
                  <c:v>-2.1268999999999991</c:v>
                </c:pt>
                <c:pt idx="260">
                  <c:v>-2.0807000000000002</c:v>
                </c:pt>
                <c:pt idx="261">
                  <c:v>-2.0349000000000004</c:v>
                </c:pt>
                <c:pt idx="262">
                  <c:v>-1.9893999999999963</c:v>
                </c:pt>
                <c:pt idx="263">
                  <c:v>-1.9442999999999984</c:v>
                </c:pt>
                <c:pt idx="264">
                  <c:v>-1.8995999999999995</c:v>
                </c:pt>
                <c:pt idx="265">
                  <c:v>-1.8552999999999997</c:v>
                </c:pt>
                <c:pt idx="266">
                  <c:v>-1.8115000000000023</c:v>
                </c:pt>
                <c:pt idx="267">
                  <c:v>-1.7680000000000007</c:v>
                </c:pt>
                <c:pt idx="268">
                  <c:v>-1.7250000000000014</c:v>
                </c:pt>
                <c:pt idx="269">
                  <c:v>-1.6824999999999974</c:v>
                </c:pt>
                <c:pt idx="270">
                  <c:v>-1.640500000000003</c:v>
                </c:pt>
                <c:pt idx="271">
                  <c:v>-1.5989000000000004</c:v>
                </c:pt>
                <c:pt idx="272">
                  <c:v>-1.5578000000000003</c:v>
                </c:pt>
                <c:pt idx="273">
                  <c:v>-1.5172000000000025</c:v>
                </c:pt>
                <c:pt idx="274">
                  <c:v>-1.4771999999999963</c:v>
                </c:pt>
                <c:pt idx="275">
                  <c:v>-1.4375999999999962</c:v>
                </c:pt>
                <c:pt idx="276">
                  <c:v>-1.3986000000000018</c:v>
                </c:pt>
                <c:pt idx="277">
                  <c:v>-1.3601000000000028</c:v>
                </c:pt>
                <c:pt idx="278">
                  <c:v>-1.3222000000000023</c:v>
                </c:pt>
                <c:pt idx="279">
                  <c:v>-1.2847999999999971</c:v>
                </c:pt>
                <c:pt idx="280">
                  <c:v>-1.2479000000000013</c:v>
                </c:pt>
                <c:pt idx="281">
                  <c:v>-1.2117000000000004</c:v>
                </c:pt>
                <c:pt idx="282">
                  <c:v>-1.1758999999999986</c:v>
                </c:pt>
                <c:pt idx="283">
                  <c:v>-1.1407999999999987</c:v>
                </c:pt>
                <c:pt idx="284">
                  <c:v>-1.1062000000000012</c:v>
                </c:pt>
                <c:pt idx="285">
                  <c:v>-1.0722999999999985</c:v>
                </c:pt>
                <c:pt idx="286">
                  <c:v>-1.0388999999999982</c:v>
                </c:pt>
                <c:pt idx="287">
                  <c:v>-1.0060999999999964</c:v>
                </c:pt>
                <c:pt idx="288">
                  <c:v>-0.97379999999999711</c:v>
                </c:pt>
                <c:pt idx="289">
                  <c:v>-0.9421999999999997</c:v>
                </c:pt>
                <c:pt idx="290">
                  <c:v>-0.9112000000000009</c:v>
                </c:pt>
                <c:pt idx="291">
                  <c:v>-0.88080000000000069</c:v>
                </c:pt>
                <c:pt idx="292">
                  <c:v>-0.85090000000000288</c:v>
                </c:pt>
                <c:pt idx="293">
                  <c:v>-0.82169999999999987</c:v>
                </c:pt>
                <c:pt idx="294">
                  <c:v>-0.79299999999999926</c:v>
                </c:pt>
                <c:pt idx="295">
                  <c:v>-0.76500000000000057</c:v>
                </c:pt>
                <c:pt idx="296">
                  <c:v>-0.73749999999999716</c:v>
                </c:pt>
                <c:pt idx="297">
                  <c:v>-0.71070000000000277</c:v>
                </c:pt>
                <c:pt idx="298">
                  <c:v>-0.68439999999999657</c:v>
                </c:pt>
                <c:pt idx="299">
                  <c:v>-0.65879999999999939</c:v>
                </c:pt>
                <c:pt idx="300">
                  <c:v>-0.63369999999999749</c:v>
                </c:pt>
                <c:pt idx="301">
                  <c:v>-0.6092000000000013</c:v>
                </c:pt>
                <c:pt idx="302">
                  <c:v>-0.5852999999999966</c:v>
                </c:pt>
                <c:pt idx="303">
                  <c:v>-0.56199999999999761</c:v>
                </c:pt>
                <c:pt idx="304">
                  <c:v>-0.53920000000000101</c:v>
                </c:pt>
                <c:pt idx="305">
                  <c:v>-0.51709999999999923</c:v>
                </c:pt>
                <c:pt idx="306">
                  <c:v>-0.49549999999999983</c:v>
                </c:pt>
                <c:pt idx="307">
                  <c:v>-0.47449999999999903</c:v>
                </c:pt>
                <c:pt idx="308">
                  <c:v>-0.45400000000000063</c:v>
                </c:pt>
                <c:pt idx="309">
                  <c:v>-0.43410000000000082</c:v>
                </c:pt>
                <c:pt idx="310">
                  <c:v>-0.41479999999999961</c:v>
                </c:pt>
                <c:pt idx="311">
                  <c:v>-0.3960000000000008</c:v>
                </c:pt>
                <c:pt idx="312">
                  <c:v>-0.37769999999999726</c:v>
                </c:pt>
                <c:pt idx="313">
                  <c:v>-0.35999999999999943</c:v>
                </c:pt>
                <c:pt idx="314">
                  <c:v>-0.34279999999999688</c:v>
                </c:pt>
                <c:pt idx="315">
                  <c:v>-0.32609999999999673</c:v>
                </c:pt>
                <c:pt idx="316">
                  <c:v>-0.31000000000000227</c:v>
                </c:pt>
                <c:pt idx="317">
                  <c:v>-0.29429999999999978</c:v>
                </c:pt>
                <c:pt idx="318">
                  <c:v>-0.279200000000003</c:v>
                </c:pt>
                <c:pt idx="319">
                  <c:v>-0.2646000000000015</c:v>
                </c:pt>
                <c:pt idx="320">
                  <c:v>-0.25039999999999907</c:v>
                </c:pt>
                <c:pt idx="321">
                  <c:v>-0.23669999999999902</c:v>
                </c:pt>
                <c:pt idx="322">
                  <c:v>-0.22350000000000136</c:v>
                </c:pt>
                <c:pt idx="323">
                  <c:v>-0.21079999999999899</c:v>
                </c:pt>
                <c:pt idx="324">
                  <c:v>-0.19850000000000279</c:v>
                </c:pt>
                <c:pt idx="325">
                  <c:v>-0.18670000000000186</c:v>
                </c:pt>
                <c:pt idx="326">
                  <c:v>-0.17539999999999623</c:v>
                </c:pt>
                <c:pt idx="327">
                  <c:v>-0.16440000000000055</c:v>
                </c:pt>
                <c:pt idx="328">
                  <c:v>-0.15390000000000015</c:v>
                </c:pt>
                <c:pt idx="329">
                  <c:v>-0.14379999999999882</c:v>
                </c:pt>
                <c:pt idx="330">
                  <c:v>-0.13409999999999656</c:v>
                </c:pt>
                <c:pt idx="331">
                  <c:v>-0.12489999999999668</c:v>
                </c:pt>
                <c:pt idx="332">
                  <c:v>-0.11599999999999966</c:v>
                </c:pt>
                <c:pt idx="333">
                  <c:v>-0.10750000000000171</c:v>
                </c:pt>
                <c:pt idx="334">
                  <c:v>-9.9400000000002819E-2</c:v>
                </c:pt>
                <c:pt idx="335">
                  <c:v>-9.1599999999999682E-2</c:v>
                </c:pt>
                <c:pt idx="336">
                  <c:v>-8.4299999999998931E-2</c:v>
                </c:pt>
                <c:pt idx="337">
                  <c:v>-7.7199999999997715E-2</c:v>
                </c:pt>
                <c:pt idx="338">
                  <c:v>-7.0599999999998886E-2</c:v>
                </c:pt>
                <c:pt idx="339">
                  <c:v>-6.4199999999999591E-2</c:v>
                </c:pt>
                <c:pt idx="340">
                  <c:v>-5.8199999999999363E-2</c:v>
                </c:pt>
                <c:pt idx="341">
                  <c:v>-5.2599999999998204E-2</c:v>
                </c:pt>
                <c:pt idx="342">
                  <c:v>-4.7199999999996578E-2</c:v>
                </c:pt>
                <c:pt idx="343">
                  <c:v>-4.2200000000001125E-2</c:v>
                </c:pt>
                <c:pt idx="344">
                  <c:v>-3.7500000000001421E-2</c:v>
                </c:pt>
                <c:pt idx="345">
                  <c:v>-3.3099999999997465E-2</c:v>
                </c:pt>
                <c:pt idx="346">
                  <c:v>-2.8999999999996362E-2</c:v>
                </c:pt>
                <c:pt idx="347">
                  <c:v>-2.5199999999998113E-2</c:v>
                </c:pt>
                <c:pt idx="348">
                  <c:v>-2.1599999999999397E-2</c:v>
                </c:pt>
                <c:pt idx="349">
                  <c:v>-1.839999999999975E-2</c:v>
                </c:pt>
                <c:pt idx="350">
                  <c:v>-1.5399999999999636E-2</c:v>
                </c:pt>
                <c:pt idx="351">
                  <c:v>-1.2700000000002376E-2</c:v>
                </c:pt>
                <c:pt idx="352">
                  <c:v>-1.0300000000000864E-2</c:v>
                </c:pt>
                <c:pt idx="353">
                  <c:v>-8.0999999999988859E-3</c:v>
                </c:pt>
                <c:pt idx="354">
                  <c:v>-6.1999999999997613E-3</c:v>
                </c:pt>
                <c:pt idx="355">
                  <c:v>-4.5999999999963848E-3</c:v>
                </c:pt>
                <c:pt idx="356">
                  <c:v>-3.1999999999996476E-3</c:v>
                </c:pt>
                <c:pt idx="357">
                  <c:v>-2.0000000000024443E-3</c:v>
                </c:pt>
                <c:pt idx="358">
                  <c:v>-1.1999999999972033E-3</c:v>
                </c:pt>
                <c:pt idx="359">
                  <c:v>-5.0000000000238742E-4</c:v>
                </c:pt>
                <c:pt idx="360">
                  <c:v>-1.9999999999953388E-4</c:v>
                </c:pt>
              </c:numCache>
            </c:numRef>
          </c:yVal>
          <c:smooth val="0"/>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-1.0000000000331966E-4</c:v>
                </c:pt>
                <c:pt idx="1">
                  <c:v>-1.0000000000331966E-4</c:v>
                </c:pt>
                <c:pt idx="2">
                  <c:v>1.9099999999994566E-2</c:v>
                </c:pt>
                <c:pt idx="3">
                  <c:v>3.7599999999997635E-2</c:v>
                </c:pt>
                <c:pt idx="4">
                  <c:v>5.5599999999998317E-2</c:v>
                </c:pt>
                <c:pt idx="5">
                  <c:v>7.2900000000004184E-2</c:v>
                </c:pt>
                <c:pt idx="6">
                  <c:v>8.9600000000004343E-2</c:v>
                </c:pt>
                <c:pt idx="7">
                  <c:v>0.10559999999999548</c:v>
                </c:pt>
                <c:pt idx="8">
                  <c:v>0.12099999999999511</c:v>
                </c:pt>
                <c:pt idx="9">
                  <c:v>0.13580000000000325</c:v>
                </c:pt>
                <c:pt idx="10">
                  <c:v>0.14979999999999905</c:v>
                </c:pt>
                <c:pt idx="11">
                  <c:v>0.16320000000000334</c:v>
                </c:pt>
                <c:pt idx="12">
                  <c:v>0.17579999999999529</c:v>
                </c:pt>
                <c:pt idx="13">
                  <c:v>0.18770000000000664</c:v>
                </c:pt>
                <c:pt idx="14">
                  <c:v>0.19899999999999807</c:v>
                </c:pt>
                <c:pt idx="15">
                  <c:v>0.20950000000000557</c:v>
                </c:pt>
                <c:pt idx="16">
                  <c:v>0.21920000000000073</c:v>
                </c:pt>
                <c:pt idx="17">
                  <c:v>0.22830000000000439</c:v>
                </c:pt>
                <c:pt idx="18">
                  <c:v>0.2365999999999957</c:v>
                </c:pt>
                <c:pt idx="19">
                  <c:v>0.24429999999999552</c:v>
                </c:pt>
                <c:pt idx="20">
                  <c:v>0.2511999999999972</c:v>
                </c:pt>
                <c:pt idx="21">
                  <c:v>0.25740000000000407</c:v>
                </c:pt>
                <c:pt idx="22">
                  <c:v>0.26300000000000523</c:v>
                </c:pt>
                <c:pt idx="23">
                  <c:v>0.26789999999999736</c:v>
                </c:pt>
                <c:pt idx="24">
                  <c:v>0.27230000000000132</c:v>
                </c:pt>
                <c:pt idx="25">
                  <c:v>0.27609999999999957</c:v>
                </c:pt>
                <c:pt idx="26">
                  <c:v>0.27930000000000632</c:v>
                </c:pt>
                <c:pt idx="27">
                  <c:v>0.2820999999999998</c:v>
                </c:pt>
                <c:pt idx="28">
                  <c:v>0.2844999999999942</c:v>
                </c:pt>
                <c:pt idx="29">
                  <c:v>0.28650000000000375</c:v>
                </c:pt>
                <c:pt idx="30">
                  <c:v>0.28830000000000666</c:v>
                </c:pt>
                <c:pt idx="31">
                  <c:v>0.28990000000000293</c:v>
                </c:pt>
                <c:pt idx="32">
                  <c:v>0.2914999999999992</c:v>
                </c:pt>
                <c:pt idx="33">
                  <c:v>0.29309999999999548</c:v>
                </c:pt>
                <c:pt idx="34">
                  <c:v>0.29479999999999507</c:v>
                </c:pt>
                <c:pt idx="35">
                  <c:v>0.29689999999999372</c:v>
                </c:pt>
                <c:pt idx="36">
                  <c:v>0.29940000000000566</c:v>
                </c:pt>
                <c:pt idx="37">
                  <c:v>0.30249999999999488</c:v>
                </c:pt>
                <c:pt idx="38">
                  <c:v>0.30630000000000734</c:v>
                </c:pt>
                <c:pt idx="39">
                  <c:v>0.31119999999999948</c:v>
                </c:pt>
                <c:pt idx="40">
                  <c:v>0.31709999999999638</c:v>
                </c:pt>
                <c:pt idx="41">
                  <c:v>0.32450000000000045</c:v>
                </c:pt>
                <c:pt idx="42">
                  <c:v>0.33339999999999748</c:v>
                </c:pt>
                <c:pt idx="43">
                  <c:v>0.34409999999999741</c:v>
                </c:pt>
                <c:pt idx="44">
                  <c:v>0.35680000000000689</c:v>
                </c:pt>
                <c:pt idx="45">
                  <c:v>0.37180000000000746</c:v>
                </c:pt>
                <c:pt idx="46">
                  <c:v>0.38939999999999486</c:v>
                </c:pt>
                <c:pt idx="47">
                  <c:v>0.40980000000000416</c:v>
                </c:pt>
                <c:pt idx="48">
                  <c:v>0.43330000000000268</c:v>
                </c:pt>
                <c:pt idx="49">
                  <c:v>0.46020000000000039</c:v>
                </c:pt>
                <c:pt idx="50">
                  <c:v>0.49070000000000391</c:v>
                </c:pt>
                <c:pt idx="51">
                  <c:v>0.52509999999999479</c:v>
                </c:pt>
                <c:pt idx="52">
                  <c:v>0.5636999999999972</c:v>
                </c:pt>
                <c:pt idx="53">
                  <c:v>0.60680000000000689</c:v>
                </c:pt>
                <c:pt idx="54">
                  <c:v>0.65460000000000207</c:v>
                </c:pt>
                <c:pt idx="55">
                  <c:v>0.70749999999999602</c:v>
                </c:pt>
                <c:pt idx="56">
                  <c:v>0.76550000000000296</c:v>
                </c:pt>
                <c:pt idx="57">
                  <c:v>0.82909999999999684</c:v>
                </c:pt>
                <c:pt idx="58">
                  <c:v>0.89830000000000609</c:v>
                </c:pt>
                <c:pt idx="59">
                  <c:v>0.97350000000000136</c:v>
                </c:pt>
                <c:pt idx="60">
                  <c:v>1.0545999999999935</c:v>
                </c:pt>
                <c:pt idx="61">
                  <c:v>1.1419999999999959</c:v>
                </c:pt>
                <c:pt idx="62">
                  <c:v>1.2356000000000051</c:v>
                </c:pt>
                <c:pt idx="63">
                  <c:v>1.3357000000000028</c:v>
                </c:pt>
                <c:pt idx="64">
                  <c:v>1.4420999999999964</c:v>
                </c:pt>
                <c:pt idx="65">
                  <c:v>1.5550000000000068</c:v>
                </c:pt>
                <c:pt idx="66">
                  <c:v>1.674199999999999</c:v>
                </c:pt>
                <c:pt idx="67">
                  <c:v>1.7998000000000047</c:v>
                </c:pt>
                <c:pt idx="68">
                  <c:v>1.9314999999999998</c:v>
                </c:pt>
                <c:pt idx="69">
                  <c:v>2.069199999999995</c:v>
                </c:pt>
                <c:pt idx="70">
                  <c:v>2.2126999999999981</c:v>
                </c:pt>
                <c:pt idx="71">
                  <c:v>2.3618000000000023</c:v>
                </c:pt>
                <c:pt idx="72">
                  <c:v>2.5160999999999945</c:v>
                </c:pt>
                <c:pt idx="73">
                  <c:v>2.6752000000000038</c:v>
                </c:pt>
                <c:pt idx="74">
                  <c:v>2.8388000000000062</c:v>
                </c:pt>
                <c:pt idx="75">
                  <c:v>3.0065000000000026</c:v>
                </c:pt>
                <c:pt idx="76">
                  <c:v>3.1775999999999982</c:v>
                </c:pt>
                <c:pt idx="77">
                  <c:v>3.3517999999999972</c:v>
                </c:pt>
                <c:pt idx="78">
                  <c:v>3.528499999999994</c:v>
                </c:pt>
                <c:pt idx="79">
                  <c:v>3.707099999999997</c:v>
                </c:pt>
                <c:pt idx="80">
                  <c:v>3.8870000000000005</c:v>
                </c:pt>
                <c:pt idx="81">
                  <c:v>4.0674999999999955</c:v>
                </c:pt>
                <c:pt idx="82">
                  <c:v>4.2479000000000013</c:v>
                </c:pt>
                <c:pt idx="83">
                  <c:v>4.4278000000000048</c:v>
                </c:pt>
                <c:pt idx="84">
                  <c:v>4.6063000000000045</c:v>
                </c:pt>
                <c:pt idx="85">
                  <c:v>4.7827999999999946</c:v>
                </c:pt>
                <c:pt idx="86">
                  <c:v>4.9565999999999946</c:v>
                </c:pt>
                <c:pt idx="87">
                  <c:v>5.1270999999999987</c:v>
                </c:pt>
                <c:pt idx="88">
                  <c:v>5.2935999999999979</c:v>
                </c:pt>
                <c:pt idx="89">
                  <c:v>5.4555000000000007</c:v>
                </c:pt>
                <c:pt idx="90">
                  <c:v>5.6123000000000047</c:v>
                </c:pt>
                <c:pt idx="91">
                  <c:v>5.763300000000001</c:v>
                </c:pt>
                <c:pt idx="92">
                  <c:v>5.9080000000000013</c:v>
                </c:pt>
                <c:pt idx="93">
                  <c:v>6.0459000000000032</c:v>
                </c:pt>
                <c:pt idx="94">
                  <c:v>6.1766000000000076</c:v>
                </c:pt>
                <c:pt idx="95">
                  <c:v>6.2997000000000014</c:v>
                </c:pt>
                <c:pt idx="96">
                  <c:v>6.4146999999999963</c:v>
                </c:pt>
                <c:pt idx="97">
                  <c:v>6.5212999999999965</c:v>
                </c:pt>
                <c:pt idx="98">
                  <c:v>6.6193999999999988</c:v>
                </c:pt>
                <c:pt idx="99">
                  <c:v>6.7087000000000074</c:v>
                </c:pt>
                <c:pt idx="100">
                  <c:v>6.7888999999999982</c:v>
                </c:pt>
                <c:pt idx="101">
                  <c:v>6.8599999999999994</c:v>
                </c:pt>
                <c:pt idx="102">
                  <c:v>6.9218999999999937</c:v>
                </c:pt>
                <c:pt idx="103">
                  <c:v>6.9745000000000061</c:v>
                </c:pt>
                <c:pt idx="104">
                  <c:v>7.0180000000000007</c:v>
                </c:pt>
                <c:pt idx="105">
                  <c:v>7.0523000000000025</c:v>
                </c:pt>
                <c:pt idx="106">
                  <c:v>7.0775000000000006</c:v>
                </c:pt>
                <c:pt idx="107">
                  <c:v>7.0936999999999983</c:v>
                </c:pt>
                <c:pt idx="108">
                  <c:v>7.1012000000000057</c:v>
                </c:pt>
                <c:pt idx="109">
                  <c:v>7.100200000000001</c:v>
                </c:pt>
                <c:pt idx="110">
                  <c:v>7.0906999999999982</c:v>
                </c:pt>
                <c:pt idx="111">
                  <c:v>7.0731999999999999</c:v>
                </c:pt>
                <c:pt idx="112">
                  <c:v>7.0478999999999985</c:v>
                </c:pt>
                <c:pt idx="113">
                  <c:v>7.0150000000000006</c:v>
                </c:pt>
                <c:pt idx="114">
                  <c:v>6.9749999999999943</c:v>
                </c:pt>
                <c:pt idx="115">
                  <c:v>6.9279999999999973</c:v>
                </c:pt>
                <c:pt idx="116">
                  <c:v>6.8743999999999943</c:v>
                </c:pt>
                <c:pt idx="117">
                  <c:v>6.8145999999999987</c:v>
                </c:pt>
                <c:pt idx="118">
                  <c:v>6.7489000000000061</c:v>
                </c:pt>
                <c:pt idx="119">
                  <c:v>6.6775999999999982</c:v>
                </c:pt>
                <c:pt idx="120">
                  <c:v>6.6011000000000024</c:v>
                </c:pt>
                <c:pt idx="121">
                  <c:v>6.5197000000000003</c:v>
                </c:pt>
                <c:pt idx="122">
                  <c:v>6.4337000000000018</c:v>
                </c:pt>
                <c:pt idx="123">
                  <c:v>6.343599999999995</c:v>
                </c:pt>
                <c:pt idx="124">
                  <c:v>6.2494999999999976</c:v>
                </c:pt>
                <c:pt idx="125">
                  <c:v>6.1518999999999977</c:v>
                </c:pt>
                <c:pt idx="126">
                  <c:v>6.0510000000000019</c:v>
                </c:pt>
                <c:pt idx="127">
                  <c:v>5.947100000000006</c:v>
                </c:pt>
                <c:pt idx="128">
                  <c:v>5.8405000000000058</c:v>
                </c:pt>
                <c:pt idx="129">
                  <c:v>5.7314999999999969</c:v>
                </c:pt>
                <c:pt idx="130">
                  <c:v>5.6204000000000036</c:v>
                </c:pt>
                <c:pt idx="131">
                  <c:v>5.5074000000000041</c:v>
                </c:pt>
                <c:pt idx="132">
                  <c:v>5.3927000000000049</c:v>
                </c:pt>
                <c:pt idx="133">
                  <c:v>5.2764999999999986</c:v>
                </c:pt>
                <c:pt idx="134">
                  <c:v>5.1591999999999985</c:v>
                </c:pt>
                <c:pt idx="135">
                  <c:v>5.0408999999999935</c:v>
                </c:pt>
                <c:pt idx="136">
                  <c:v>4.9217000000000013</c:v>
                </c:pt>
                <c:pt idx="137">
                  <c:v>4.8019000000000034</c:v>
                </c:pt>
                <c:pt idx="138">
                  <c:v>4.6817000000000064</c:v>
                </c:pt>
                <c:pt idx="139">
                  <c:v>4.5611999999999995</c:v>
                </c:pt>
                <c:pt idx="140">
                  <c:v>4.4405000000000001</c:v>
                </c:pt>
                <c:pt idx="141">
                  <c:v>4.3198000000000008</c:v>
                </c:pt>
                <c:pt idx="142">
                  <c:v>4.1992999999999938</c:v>
                </c:pt>
                <c:pt idx="143">
                  <c:v>4.0790999999999968</c:v>
                </c:pt>
                <c:pt idx="144">
                  <c:v>3.9591999999999956</c:v>
                </c:pt>
                <c:pt idx="145">
                  <c:v>3.8397000000000077</c:v>
                </c:pt>
                <c:pt idx="146">
                  <c:v>3.7209000000000003</c:v>
                </c:pt>
                <c:pt idx="147">
                  <c:v>3.6026999999999987</c:v>
                </c:pt>
                <c:pt idx="148">
                  <c:v>3.4852999999999952</c:v>
                </c:pt>
                <c:pt idx="149">
                  <c:v>3.368700000000004</c:v>
                </c:pt>
                <c:pt idx="150">
                  <c:v>3.2530000000000001</c:v>
                </c:pt>
                <c:pt idx="151">
                  <c:v>3.138300000000001</c:v>
                </c:pt>
                <c:pt idx="152">
                  <c:v>3.0245000000000033</c:v>
                </c:pt>
                <c:pt idx="153">
                  <c:v>2.9119000000000028</c:v>
                </c:pt>
                <c:pt idx="154">
                  <c:v>2.8003000000000071</c:v>
                </c:pt>
                <c:pt idx="155">
                  <c:v>2.6898999999999944</c:v>
                </c:pt>
                <c:pt idx="156">
                  <c:v>2.5807999999999964</c:v>
                </c:pt>
                <c:pt idx="157">
                  <c:v>2.4728000000000065</c:v>
                </c:pt>
                <c:pt idx="158">
                  <c:v>2.366100000000003</c:v>
                </c:pt>
                <c:pt idx="159">
                  <c:v>2.2606999999999999</c:v>
                </c:pt>
                <c:pt idx="160">
                  <c:v>2.1565999999999974</c:v>
                </c:pt>
                <c:pt idx="161">
                  <c:v>2.0538999999999987</c:v>
                </c:pt>
                <c:pt idx="162">
                  <c:v>1.9525000000000006</c:v>
                </c:pt>
                <c:pt idx="163">
                  <c:v>1.8524000000000029</c:v>
                </c:pt>
                <c:pt idx="164">
                  <c:v>1.7537999999999982</c:v>
                </c:pt>
                <c:pt idx="165">
                  <c:v>1.6564999999999941</c:v>
                </c:pt>
                <c:pt idx="166">
                  <c:v>1.5605999999999938</c:v>
                </c:pt>
                <c:pt idx="167">
                  <c:v>1.4660999999999973</c:v>
                </c:pt>
                <c:pt idx="168">
                  <c:v>1.3730999999999938</c:v>
                </c:pt>
                <c:pt idx="169">
                  <c:v>1.281400000000005</c:v>
                </c:pt>
                <c:pt idx="170">
                  <c:v>1.1911000000000058</c:v>
                </c:pt>
                <c:pt idx="171">
                  <c:v>1.1022999999999996</c:v>
                </c:pt>
                <c:pt idx="172">
                  <c:v>1.0147999999999939</c:v>
                </c:pt>
                <c:pt idx="173">
                  <c:v>0.92879999999999541</c:v>
                </c:pt>
                <c:pt idx="174">
                  <c:v>0.84409999999999741</c:v>
                </c:pt>
                <c:pt idx="175">
                  <c:v>0.76090000000000657</c:v>
                </c:pt>
                <c:pt idx="176">
                  <c:v>0.67900000000000205</c:v>
                </c:pt>
                <c:pt idx="177">
                  <c:v>0.59850000000000136</c:v>
                </c:pt>
                <c:pt idx="178">
                  <c:v>0.51940000000000452</c:v>
                </c:pt>
                <c:pt idx="179">
                  <c:v>0.441599999999994</c:v>
                </c:pt>
                <c:pt idx="180">
                  <c:v>0.36520000000000152</c:v>
                </c:pt>
                <c:pt idx="181">
                  <c:v>0.29019999999999868</c:v>
                </c:pt>
                <c:pt idx="182">
                  <c:v>0.21649999999999636</c:v>
                </c:pt>
                <c:pt idx="183">
                  <c:v>0.14409999999999457</c:v>
                </c:pt>
                <c:pt idx="184">
                  <c:v>7.3099999999996612E-2</c:v>
                </c:pt>
                <c:pt idx="185">
                  <c:v>3.2999999999958618E-3</c:v>
                </c:pt>
                <c:pt idx="186">
                  <c:v>-6.5200000000004366E-2</c:v>
                </c:pt>
                <c:pt idx="187">
                  <c:v>-0.13230000000000075</c:v>
                </c:pt>
                <c:pt idx="188">
                  <c:v>-0.19819999999999993</c:v>
                </c:pt>
                <c:pt idx="189">
                  <c:v>-0.26290000000000191</c:v>
                </c:pt>
                <c:pt idx="190">
                  <c:v>-0.32620000000000005</c:v>
                </c:pt>
                <c:pt idx="191">
                  <c:v>-0.3884000000000043</c:v>
                </c:pt>
                <c:pt idx="192">
                  <c:v>-0.44929999999999382</c:v>
                </c:pt>
                <c:pt idx="193">
                  <c:v>-0.50900000000000034</c:v>
                </c:pt>
                <c:pt idx="194">
                  <c:v>-0.56749999999999545</c:v>
                </c:pt>
                <c:pt idx="195">
                  <c:v>-0.62479999999999336</c:v>
                </c:pt>
                <c:pt idx="196">
                  <c:v>-0.68089999999999407</c:v>
                </c:pt>
                <c:pt idx="197">
                  <c:v>-0.73579999999999757</c:v>
                </c:pt>
                <c:pt idx="198">
                  <c:v>-0.78959999999999297</c:v>
                </c:pt>
                <c:pt idx="199">
                  <c:v>-0.8422999999999945</c:v>
                </c:pt>
                <c:pt idx="200">
                  <c:v>-0.89379999999999882</c:v>
                </c:pt>
                <c:pt idx="201">
                  <c:v>-0.94419999999999504</c:v>
                </c:pt>
                <c:pt idx="202">
                  <c:v>-0.99339999999999407</c:v>
                </c:pt>
                <c:pt idx="203">
                  <c:v>-1.0416000000000025</c:v>
                </c:pt>
                <c:pt idx="204">
                  <c:v>-1.0887000000000029</c:v>
                </c:pt>
                <c:pt idx="205">
                  <c:v>-1.134600000000006</c:v>
                </c:pt>
                <c:pt idx="206">
                  <c:v>-1.1795999999999935</c:v>
                </c:pt>
                <c:pt idx="207">
                  <c:v>-1.223399999999998</c:v>
                </c:pt>
                <c:pt idx="208">
                  <c:v>-1.2661999999999978</c:v>
                </c:pt>
                <c:pt idx="209">
                  <c:v>-1.3079999999999927</c:v>
                </c:pt>
                <c:pt idx="210">
                  <c:v>-1.3486999999999938</c:v>
                </c:pt>
                <c:pt idx="211">
                  <c:v>-1.3884000000000043</c:v>
                </c:pt>
                <c:pt idx="212">
                  <c:v>-1.4271999999999991</c:v>
                </c:pt>
                <c:pt idx="213">
                  <c:v>-1.4649000000000001</c:v>
                </c:pt>
                <c:pt idx="214">
                  <c:v>-1.5015999999999963</c:v>
                </c:pt>
                <c:pt idx="215">
                  <c:v>-1.5373000000000019</c:v>
                </c:pt>
                <c:pt idx="216">
                  <c:v>-1.572100000000006</c:v>
                </c:pt>
                <c:pt idx="217">
                  <c:v>-1.6059000000000054</c:v>
                </c:pt>
                <c:pt idx="218">
                  <c:v>-1.6387</c:v>
                </c:pt>
                <c:pt idx="219">
                  <c:v>-1.6705999999999932</c:v>
                </c:pt>
                <c:pt idx="220">
                  <c:v>-1.7015999999999991</c:v>
                </c:pt>
                <c:pt idx="221">
                  <c:v>-1.7316000000000003</c:v>
                </c:pt>
                <c:pt idx="222">
                  <c:v>-1.7606999999999999</c:v>
                </c:pt>
                <c:pt idx="223">
                  <c:v>-1.7888999999999982</c:v>
                </c:pt>
                <c:pt idx="224">
                  <c:v>-1.8161999999999949</c:v>
                </c:pt>
                <c:pt idx="225">
                  <c:v>-1.8425000000000011</c:v>
                </c:pt>
                <c:pt idx="226">
                  <c:v>-1.867999999999995</c:v>
                </c:pt>
                <c:pt idx="227">
                  <c:v>-1.8926000000000016</c:v>
                </c:pt>
                <c:pt idx="228">
                  <c:v>-1.9163999999999959</c:v>
                </c:pt>
                <c:pt idx="229">
                  <c:v>-1.9391999999999996</c:v>
                </c:pt>
                <c:pt idx="230">
                  <c:v>-1.9612000000000052</c:v>
                </c:pt>
                <c:pt idx="231">
                  <c:v>-1.9822999999999951</c:v>
                </c:pt>
                <c:pt idx="232">
                  <c:v>-2.002600000000001</c:v>
                </c:pt>
                <c:pt idx="233">
                  <c:v>-2.0220999999999947</c:v>
                </c:pt>
                <c:pt idx="234">
                  <c:v>-2.0407000000000011</c:v>
                </c:pt>
                <c:pt idx="235">
                  <c:v>-2.058400000000006</c:v>
                </c:pt>
                <c:pt idx="236">
                  <c:v>-2.0754000000000019</c:v>
                </c:pt>
                <c:pt idx="237">
                  <c:v>-2.0914999999999964</c:v>
                </c:pt>
                <c:pt idx="238">
                  <c:v>-2.1067999999999927</c:v>
                </c:pt>
                <c:pt idx="239">
                  <c:v>-2.1213000000000051</c:v>
                </c:pt>
                <c:pt idx="240">
                  <c:v>-2.1350000000000051</c:v>
                </c:pt>
                <c:pt idx="241">
                  <c:v>-2.1478999999999928</c:v>
                </c:pt>
                <c:pt idx="242">
                  <c:v>-2.1599999999999966</c:v>
                </c:pt>
                <c:pt idx="243">
                  <c:v>-2.1713000000000022</c:v>
                </c:pt>
                <c:pt idx="244">
                  <c:v>-2.1818999999999988</c:v>
                </c:pt>
                <c:pt idx="245">
                  <c:v>-2.191599999999994</c:v>
                </c:pt>
                <c:pt idx="246">
                  <c:v>-2.2005999999999943</c:v>
                </c:pt>
                <c:pt idx="247">
                  <c:v>-2.2087999999999965</c:v>
                </c:pt>
                <c:pt idx="248">
                  <c:v>-2.2163000000000039</c:v>
                </c:pt>
                <c:pt idx="249">
                  <c:v>-2.222999999999999</c:v>
                </c:pt>
                <c:pt idx="250">
                  <c:v>-2.2288999999999959</c:v>
                </c:pt>
                <c:pt idx="251">
                  <c:v>-2.234099999999998</c:v>
                </c:pt>
                <c:pt idx="252">
                  <c:v>-2.2385000000000019</c:v>
                </c:pt>
                <c:pt idx="253">
                  <c:v>-2.2421999999999969</c:v>
                </c:pt>
                <c:pt idx="254">
                  <c:v>-2.245199999999997</c:v>
                </c:pt>
                <c:pt idx="255">
                  <c:v>-2.247399999999999</c:v>
                </c:pt>
                <c:pt idx="256">
                  <c:v>-2.2489999999999952</c:v>
                </c:pt>
                <c:pt idx="257">
                  <c:v>-2.2497999999999934</c:v>
                </c:pt>
                <c:pt idx="258">
                  <c:v>-2.2497999999999934</c:v>
                </c:pt>
                <c:pt idx="259">
                  <c:v>-2.2492000000000019</c:v>
                </c:pt>
                <c:pt idx="260">
                  <c:v>-2.247799999999998</c:v>
                </c:pt>
                <c:pt idx="261">
                  <c:v>-2.2458000000000027</c:v>
                </c:pt>
                <c:pt idx="262">
                  <c:v>-2.242999999999995</c:v>
                </c:pt>
                <c:pt idx="263">
                  <c:v>-2.2395999999999958</c:v>
                </c:pt>
                <c:pt idx="264">
                  <c:v>-2.2353999999999985</c:v>
                </c:pt>
                <c:pt idx="265">
                  <c:v>-2.2305999999999955</c:v>
                </c:pt>
                <c:pt idx="266">
                  <c:v>-2.2250999999999976</c:v>
                </c:pt>
                <c:pt idx="267">
                  <c:v>-2.218900000000005</c:v>
                </c:pt>
                <c:pt idx="268">
                  <c:v>-2.2120000000000033</c:v>
                </c:pt>
                <c:pt idx="269">
                  <c:v>-2.2044999999999959</c:v>
                </c:pt>
                <c:pt idx="270">
                  <c:v>-2.1962999999999937</c:v>
                </c:pt>
                <c:pt idx="271">
                  <c:v>-2.1875</c:v>
                </c:pt>
                <c:pt idx="272">
                  <c:v>-2.1779999999999973</c:v>
                </c:pt>
                <c:pt idx="273">
                  <c:v>-2.1677999999999997</c:v>
                </c:pt>
                <c:pt idx="274">
                  <c:v>-2.1570999999999998</c:v>
                </c:pt>
                <c:pt idx="275">
                  <c:v>-2.1456000000000017</c:v>
                </c:pt>
                <c:pt idx="276">
                  <c:v>-2.1336000000000013</c:v>
                </c:pt>
                <c:pt idx="277">
                  <c:v>-2.120900000000006</c:v>
                </c:pt>
                <c:pt idx="278">
                  <c:v>-2.107600000000005</c:v>
                </c:pt>
                <c:pt idx="279">
                  <c:v>-2.0936999999999983</c:v>
                </c:pt>
                <c:pt idx="280">
                  <c:v>-2.0792000000000002</c:v>
                </c:pt>
                <c:pt idx="281">
                  <c:v>-2.0640999999999963</c:v>
                </c:pt>
                <c:pt idx="282">
                  <c:v>-2.0484000000000009</c:v>
                </c:pt>
                <c:pt idx="283">
                  <c:v>-2.0320999999999998</c:v>
                </c:pt>
                <c:pt idx="284">
                  <c:v>-2.015199999999993</c:v>
                </c:pt>
                <c:pt idx="285">
                  <c:v>-1.997799999999998</c:v>
                </c:pt>
                <c:pt idx="286">
                  <c:v>-1.9797999999999973</c:v>
                </c:pt>
                <c:pt idx="287">
                  <c:v>-1.9612000000000052</c:v>
                </c:pt>
                <c:pt idx="288">
                  <c:v>-1.9420999999999964</c:v>
                </c:pt>
                <c:pt idx="289">
                  <c:v>-1.9224999999999994</c:v>
                </c:pt>
                <c:pt idx="290">
                  <c:v>-1.9022999999999968</c:v>
                </c:pt>
                <c:pt idx="291">
                  <c:v>-1.8816000000000059</c:v>
                </c:pt>
                <c:pt idx="292">
                  <c:v>-1.8605000000000018</c:v>
                </c:pt>
                <c:pt idx="293">
                  <c:v>-1.8388000000000062</c:v>
                </c:pt>
                <c:pt idx="294">
                  <c:v>-1.816599999999994</c:v>
                </c:pt>
                <c:pt idx="295">
                  <c:v>-1.7938999999999936</c:v>
                </c:pt>
                <c:pt idx="296">
                  <c:v>-1.7707999999999942</c:v>
                </c:pt>
                <c:pt idx="297">
                  <c:v>-1.7472000000000065</c:v>
                </c:pt>
                <c:pt idx="298">
                  <c:v>-1.7232000000000056</c:v>
                </c:pt>
                <c:pt idx="299">
                  <c:v>-1.6987000000000023</c:v>
                </c:pt>
                <c:pt idx="300">
                  <c:v>-1.6739000000000033</c:v>
                </c:pt>
                <c:pt idx="301">
                  <c:v>-1.6486000000000018</c:v>
                </c:pt>
                <c:pt idx="302">
                  <c:v>-1.6229000000000013</c:v>
                </c:pt>
                <c:pt idx="303">
                  <c:v>-1.5968000000000018</c:v>
                </c:pt>
                <c:pt idx="304">
                  <c:v>-1.5704000000000065</c:v>
                </c:pt>
                <c:pt idx="305">
                  <c:v>-1.5435999999999979</c:v>
                </c:pt>
                <c:pt idx="306">
                  <c:v>-1.5164999999999935</c:v>
                </c:pt>
                <c:pt idx="307">
                  <c:v>-1.4890000000000043</c:v>
                </c:pt>
                <c:pt idx="308">
                  <c:v>-1.4612999999999943</c:v>
                </c:pt>
                <c:pt idx="309">
                  <c:v>-1.4331999999999994</c:v>
                </c:pt>
                <c:pt idx="310">
                  <c:v>-1.4048999999999978</c:v>
                </c:pt>
                <c:pt idx="311">
                  <c:v>-1.3763000000000005</c:v>
                </c:pt>
                <c:pt idx="312">
                  <c:v>-1.3473999999999933</c:v>
                </c:pt>
                <c:pt idx="313">
                  <c:v>-1.3183999999999969</c:v>
                </c:pt>
                <c:pt idx="314">
                  <c:v>-1.2891000000000048</c:v>
                </c:pt>
                <c:pt idx="315">
                  <c:v>-1.259600000000006</c:v>
                </c:pt>
                <c:pt idx="316">
                  <c:v>-1.230000000000004</c:v>
                </c:pt>
                <c:pt idx="317">
                  <c:v>-1.2001999999999953</c:v>
                </c:pt>
                <c:pt idx="318">
                  <c:v>-1.1701999999999941</c:v>
                </c:pt>
                <c:pt idx="319">
                  <c:v>-1.1401000000000039</c:v>
                </c:pt>
                <c:pt idx="320">
                  <c:v>-1.1099999999999994</c:v>
                </c:pt>
                <c:pt idx="321">
                  <c:v>-1.0797000000000025</c:v>
                </c:pt>
                <c:pt idx="322">
                  <c:v>-1.0494000000000057</c:v>
                </c:pt>
                <c:pt idx="323">
                  <c:v>-1.0190000000000055</c:v>
                </c:pt>
                <c:pt idx="324">
                  <c:v>-0.98860000000000525</c:v>
                </c:pt>
                <c:pt idx="325">
                  <c:v>-0.95810000000000173</c:v>
                </c:pt>
                <c:pt idx="326">
                  <c:v>-0.92770000000000152</c:v>
                </c:pt>
                <c:pt idx="327">
                  <c:v>-0.89730000000000132</c:v>
                </c:pt>
                <c:pt idx="328">
                  <c:v>-0.86700000000000443</c:v>
                </c:pt>
                <c:pt idx="329">
                  <c:v>-0.83669999999999334</c:v>
                </c:pt>
                <c:pt idx="330">
                  <c:v>-0.80639999999999645</c:v>
                </c:pt>
                <c:pt idx="331">
                  <c:v>-0.77630000000000621</c:v>
                </c:pt>
                <c:pt idx="332">
                  <c:v>-0.74630000000000507</c:v>
                </c:pt>
                <c:pt idx="333">
                  <c:v>-0.71649999999999636</c:v>
                </c:pt>
                <c:pt idx="334">
                  <c:v>-0.68670000000000186</c:v>
                </c:pt>
                <c:pt idx="335">
                  <c:v>-0.65720000000000312</c:v>
                </c:pt>
                <c:pt idx="336">
                  <c:v>-0.62779999999999347</c:v>
                </c:pt>
                <c:pt idx="337">
                  <c:v>-0.59869999999999379</c:v>
                </c:pt>
                <c:pt idx="338">
                  <c:v>-0.56969999999999743</c:v>
                </c:pt>
                <c:pt idx="339">
                  <c:v>-0.54099999999999682</c:v>
                </c:pt>
                <c:pt idx="340">
                  <c:v>-0.51260000000000616</c:v>
                </c:pt>
                <c:pt idx="341">
                  <c:v>-0.48439999999999372</c:v>
                </c:pt>
                <c:pt idx="342">
                  <c:v>-0.45650000000000546</c:v>
                </c:pt>
                <c:pt idx="343">
                  <c:v>-0.42889999999999873</c:v>
                </c:pt>
                <c:pt idx="344">
                  <c:v>-0.40160000000000196</c:v>
                </c:pt>
                <c:pt idx="345">
                  <c:v>-0.37460000000000093</c:v>
                </c:pt>
                <c:pt idx="346">
                  <c:v>-0.34799999999999898</c:v>
                </c:pt>
                <c:pt idx="347">
                  <c:v>-0.32179999999999609</c:v>
                </c:pt>
                <c:pt idx="348">
                  <c:v>-0.29590000000000316</c:v>
                </c:pt>
                <c:pt idx="349">
                  <c:v>-0.27039999999999509</c:v>
                </c:pt>
                <c:pt idx="350">
                  <c:v>-0.2453000000000003</c:v>
                </c:pt>
                <c:pt idx="351">
                  <c:v>-0.22060000000000457</c:v>
                </c:pt>
                <c:pt idx="352">
                  <c:v>-0.19639999999999702</c:v>
                </c:pt>
                <c:pt idx="353">
                  <c:v>-0.17260000000000275</c:v>
                </c:pt>
                <c:pt idx="354">
                  <c:v>-0.14929999999999666</c:v>
                </c:pt>
                <c:pt idx="355">
                  <c:v>-0.12640000000000384</c:v>
                </c:pt>
                <c:pt idx="356">
                  <c:v>-0.10410000000000252</c:v>
                </c:pt>
                <c:pt idx="357">
                  <c:v>-8.2200000000000273E-2</c:v>
                </c:pt>
                <c:pt idx="358">
                  <c:v>-6.0900000000003729E-2</c:v>
                </c:pt>
                <c:pt idx="359">
                  <c:v>-4.0000000000006253E-2</c:v>
                </c:pt>
                <c:pt idx="360">
                  <c:v>-1.9800000000003593E-2</c:v>
                </c:pt>
              </c:numCache>
            </c:numRef>
          </c:yVal>
          <c:smooth val="0"/>
        </c:ser>
        <c:dLbls>
          <c:showLegendKey val="0"/>
          <c:showVal val="0"/>
          <c:showCatName val="0"/>
          <c:showSerName val="0"/>
          <c:showPercent val="0"/>
          <c:showBubbleSize val="0"/>
        </c:dLbls>
        <c:axId val="14169224"/>
        <c:axId val="14172360"/>
      </c:scatterChart>
      <c:valAx>
        <c:axId val="14169224"/>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ltLang="ja-JP" sz="1400" b="0" i="0" baseline="0" dirty="0">
                    <a:effectLst/>
                    <a:latin typeface="HGPｺﾞｼｯｸE" panose="020B0900000000000000" pitchFamily="50" charset="-128"/>
                    <a:ea typeface="HGPｺﾞｼｯｸE" panose="020B0900000000000000" pitchFamily="50" charset="-128"/>
                  </a:rPr>
                  <a:t>dihedral </a:t>
                </a:r>
                <a:r>
                  <a:rPr lang="en-US" altLang="ja-JP" sz="1400" b="0" i="0" baseline="0" dirty="0" smtClean="0">
                    <a:effectLst/>
                    <a:latin typeface="HGPｺﾞｼｯｸE" panose="020B0900000000000000" pitchFamily="50" charset="-128"/>
                    <a:ea typeface="HGPｺﾞｼｯｸE" panose="020B0900000000000000" pitchFamily="50" charset="-128"/>
                  </a:rPr>
                  <a:t>angle</a:t>
                </a:r>
                <a:endParaRPr lang="ja-JP" altLang="ja-JP" sz="1400" dirty="0">
                  <a:effectLst/>
                  <a:latin typeface="HGPｺﾞｼｯｸE" panose="020B0900000000000000" pitchFamily="50" charset="-128"/>
                  <a:ea typeface="HGPｺﾞｼｯｸE" panose="020B0900000000000000" pitchFamily="50" charset="-128"/>
                </a:endParaRPr>
              </a:p>
            </c:rich>
          </c:tx>
          <c:layout>
            <c:manualLayout>
              <c:xMode val="edge"/>
              <c:yMode val="edge"/>
              <c:x val="0.37304151557058524"/>
              <c:y val="0.91303177226964305"/>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14172360"/>
        <c:crossesAt val="-180"/>
        <c:crossBetween val="midCat"/>
        <c:majorUnit val="60"/>
      </c:valAx>
      <c:valAx>
        <c:axId val="141723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baseline="0">
                    <a:solidFill>
                      <a:sysClr val="windowText" lastClr="000000">
                        <a:lumMod val="65000"/>
                        <a:lumOff val="35000"/>
                      </a:sysClr>
                    </a:solidFill>
                    <a:latin typeface="+mn-lt"/>
                    <a:ea typeface="+mn-ea"/>
                    <a:cs typeface="+mn-cs"/>
                  </a:defRPr>
                </a:pPr>
                <a:r>
                  <a:rPr lang="en-US" altLang="ja-JP" sz="1800" b="0" i="0" baseline="0" dirty="0">
                    <a:effectLst/>
                    <a:latin typeface="HGPｺﾞｼｯｸE" panose="020B0900000000000000" pitchFamily="50" charset="-128"/>
                    <a:ea typeface="HGPｺﾞｼｯｸE" panose="020B0900000000000000" pitchFamily="50" charset="-128"/>
                  </a:rPr>
                  <a:t>energy (kcal </a:t>
                </a:r>
                <a:r>
                  <a:rPr lang="en-US" altLang="ja-JP" sz="1800" b="0" i="0" baseline="0" dirty="0" err="1">
                    <a:effectLst/>
                    <a:latin typeface="HGPｺﾞｼｯｸE" panose="020B0900000000000000" pitchFamily="50" charset="-128"/>
                    <a:ea typeface="HGPｺﾞｼｯｸE" panose="020B0900000000000000" pitchFamily="50" charset="-128"/>
                  </a:rPr>
                  <a:t>mol</a:t>
                </a:r>
                <a:r>
                  <a:rPr lang="ja-JP" altLang="ja-JP" sz="1800" b="0" i="0" baseline="0" dirty="0">
                    <a:effectLst/>
                    <a:latin typeface="HGPｺﾞｼｯｸE" panose="020B0900000000000000" pitchFamily="50" charset="-128"/>
                    <a:ea typeface="HGPｺﾞｼｯｸE" panose="020B0900000000000000" pitchFamily="50" charset="-128"/>
                  </a:rPr>
                  <a:t>⁻</a:t>
                </a:r>
                <a:r>
                  <a:rPr lang="en-US" altLang="ja-JP" sz="1800" b="0" i="0" baseline="0" dirty="0">
                    <a:effectLst/>
                    <a:latin typeface="HGPｺﾞｼｯｸE" panose="020B0900000000000000" pitchFamily="50" charset="-128"/>
                    <a:ea typeface="HGPｺﾞｼｯｸE" panose="020B0900000000000000" pitchFamily="50" charset="-128"/>
                  </a:rPr>
                  <a:t>¹)</a:t>
                </a:r>
                <a:endParaRPr lang="ja-JP" altLang="ja-JP" sz="1800" dirty="0">
                  <a:effectLst/>
                  <a:latin typeface="HGPｺﾞｼｯｸE" panose="020B0900000000000000" pitchFamily="50" charset="-128"/>
                  <a:ea typeface="HGPｺﾞｼｯｸE" panose="020B09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sz="1800">
                    <a:solidFill>
                      <a:sysClr val="windowText" lastClr="000000">
                        <a:lumMod val="65000"/>
                        <a:lumOff val="35000"/>
                      </a:sysClr>
                    </a:solidFill>
                  </a:defRPr>
                </a:pPr>
                <a:endParaRPr lang="ja-JP" altLang="en-US" sz="1800" dirty="0">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14169224"/>
        <c:crossesAt val="-180"/>
        <c:crossBetween val="midCat"/>
      </c:valAx>
      <c:spPr>
        <a:noFill/>
        <a:ln>
          <a:solidFill>
            <a:schemeClr val="bg2"/>
          </a:solid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altLang="ja-JP" sz="1600"/>
              <a:t>nagai</a:t>
            </a:r>
            <a:r>
              <a:rPr lang="ja-JP" altLang="en-US" sz="1600"/>
              <a:t>パラメータ</a:t>
            </a:r>
          </a:p>
        </c:rich>
      </c:tx>
      <c:overlay val="0"/>
      <c:spPr>
        <a:noFill/>
        <a:ln>
          <a:noFill/>
        </a:ln>
        <a:effectLst/>
      </c:spPr>
    </c:title>
    <c:autoTitleDeleted val="0"/>
    <c:plotArea>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9.4200000000000728E-2</c:v>
                </c:pt>
                <c:pt idx="3">
                  <c:v>0.19340000000000046</c:v>
                </c:pt>
                <c:pt idx="4">
                  <c:v>0.2970000000000006</c:v>
                </c:pt>
                <c:pt idx="5">
                  <c:v>0.40440000000000254</c:v>
                </c:pt>
                <c:pt idx="6">
                  <c:v>0.5154999999999994</c:v>
                </c:pt>
                <c:pt idx="7">
                  <c:v>0.63030000000000186</c:v>
                </c:pt>
                <c:pt idx="8">
                  <c:v>0.74849999999999994</c:v>
                </c:pt>
                <c:pt idx="9">
                  <c:v>0.87020000000000053</c:v>
                </c:pt>
                <c:pt idx="10">
                  <c:v>0.9953000000000003</c:v>
                </c:pt>
                <c:pt idx="11">
                  <c:v>1.1235999999999997</c:v>
                </c:pt>
                <c:pt idx="12">
                  <c:v>1.2551000000000023</c:v>
                </c:pt>
                <c:pt idx="13">
                  <c:v>1.3897000000000013</c:v>
                </c:pt>
                <c:pt idx="14">
                  <c:v>1.5273000000000003</c:v>
                </c:pt>
                <c:pt idx="15">
                  <c:v>1.6678999999999995</c:v>
                </c:pt>
                <c:pt idx="16">
                  <c:v>1.8114000000000026</c:v>
                </c:pt>
                <c:pt idx="17">
                  <c:v>1.9575999999999993</c:v>
                </c:pt>
                <c:pt idx="18">
                  <c:v>2.1065000000000005</c:v>
                </c:pt>
                <c:pt idx="19">
                  <c:v>2.2578999999999994</c:v>
                </c:pt>
                <c:pt idx="20">
                  <c:v>2.4118999999999993</c:v>
                </c:pt>
                <c:pt idx="21">
                  <c:v>2.5683000000000007</c:v>
                </c:pt>
                <c:pt idx="22">
                  <c:v>2.7270000000000003</c:v>
                </c:pt>
                <c:pt idx="23">
                  <c:v>2.8879000000000019</c:v>
                </c:pt>
                <c:pt idx="24">
                  <c:v>3.0510000000000019</c:v>
                </c:pt>
                <c:pt idx="25">
                  <c:v>3.2161000000000008</c:v>
                </c:pt>
                <c:pt idx="26">
                  <c:v>3.3832000000000022</c:v>
                </c:pt>
                <c:pt idx="27">
                  <c:v>3.5521999999999991</c:v>
                </c:pt>
                <c:pt idx="28">
                  <c:v>3.7230000000000025</c:v>
                </c:pt>
                <c:pt idx="29">
                  <c:v>3.8956000000000017</c:v>
                </c:pt>
                <c:pt idx="30">
                  <c:v>4.07</c:v>
                </c:pt>
                <c:pt idx="31">
                  <c:v>4.2460000000000022</c:v>
                </c:pt>
                <c:pt idx="32">
                  <c:v>4.4236000000000004</c:v>
                </c:pt>
                <c:pt idx="33">
                  <c:v>4.6027000000000022</c:v>
                </c:pt>
                <c:pt idx="34">
                  <c:v>4.7835000000000001</c:v>
                </c:pt>
                <c:pt idx="35">
                  <c:v>4.9657000000000018</c:v>
                </c:pt>
                <c:pt idx="36">
                  <c:v>5.1494</c:v>
                </c:pt>
                <c:pt idx="37">
                  <c:v>5.3346000000000018</c:v>
                </c:pt>
                <c:pt idx="38">
                  <c:v>5.5213000000000001</c:v>
                </c:pt>
                <c:pt idx="39">
                  <c:v>5.709500000000002</c:v>
                </c:pt>
                <c:pt idx="40">
                  <c:v>5.8993000000000002</c:v>
                </c:pt>
                <c:pt idx="41">
                  <c:v>6.0905000000000005</c:v>
                </c:pt>
                <c:pt idx="42">
                  <c:v>6.2834000000000003</c:v>
                </c:pt>
                <c:pt idx="43">
                  <c:v>6.4778000000000002</c:v>
                </c:pt>
                <c:pt idx="44">
                  <c:v>6.674100000000001</c:v>
                </c:pt>
                <c:pt idx="45">
                  <c:v>6.8721000000000014</c:v>
                </c:pt>
                <c:pt idx="46">
                  <c:v>7.0721000000000007</c:v>
                </c:pt>
                <c:pt idx="47">
                  <c:v>7.2740000000000009</c:v>
                </c:pt>
                <c:pt idx="48">
                  <c:v>7.4781000000000013</c:v>
                </c:pt>
                <c:pt idx="49">
                  <c:v>7.6844000000000001</c:v>
                </c:pt>
                <c:pt idx="50">
                  <c:v>7.8930000000000007</c:v>
                </c:pt>
                <c:pt idx="51">
                  <c:v>8.1039000000000012</c:v>
                </c:pt>
                <c:pt idx="52">
                  <c:v>8.3169000000000004</c:v>
                </c:pt>
                <c:pt idx="53">
                  <c:v>8.5321000000000016</c:v>
                </c:pt>
                <c:pt idx="54">
                  <c:v>8.7495000000000012</c:v>
                </c:pt>
                <c:pt idx="55">
                  <c:v>8.9694000000000003</c:v>
                </c:pt>
                <c:pt idx="56">
                  <c:v>9.1917000000000009</c:v>
                </c:pt>
                <c:pt idx="57">
                  <c:v>9.4166000000000007</c:v>
                </c:pt>
                <c:pt idx="58">
                  <c:v>9.6441000000000017</c:v>
                </c:pt>
                <c:pt idx="59">
                  <c:v>9.8742000000000001</c:v>
                </c:pt>
                <c:pt idx="60">
                  <c:v>10.106800000000002</c:v>
                </c:pt>
                <c:pt idx="61">
                  <c:v>10.341800000000001</c:v>
                </c:pt>
                <c:pt idx="62">
                  <c:v>10.579400000000001</c:v>
                </c:pt>
                <c:pt idx="63">
                  <c:v>10.8193</c:v>
                </c:pt>
                <c:pt idx="64">
                  <c:v>11.0616</c:v>
                </c:pt>
                <c:pt idx="65">
                  <c:v>11.306000000000001</c:v>
                </c:pt>
                <c:pt idx="66">
                  <c:v>11.5525</c:v>
                </c:pt>
                <c:pt idx="67">
                  <c:v>11.800800000000001</c:v>
                </c:pt>
                <c:pt idx="68">
                  <c:v>12.050700000000001</c:v>
                </c:pt>
                <c:pt idx="69">
                  <c:v>12.3017</c:v>
                </c:pt>
                <c:pt idx="70">
                  <c:v>12.553600000000001</c:v>
                </c:pt>
                <c:pt idx="71">
                  <c:v>12.806100000000001</c:v>
                </c:pt>
                <c:pt idx="72">
                  <c:v>13.0585</c:v>
                </c:pt>
                <c:pt idx="73">
                  <c:v>13.310400000000001</c:v>
                </c:pt>
                <c:pt idx="74">
                  <c:v>13.561300000000001</c:v>
                </c:pt>
                <c:pt idx="75">
                  <c:v>13.810600000000001</c:v>
                </c:pt>
                <c:pt idx="76">
                  <c:v>14.057700000000001</c:v>
                </c:pt>
                <c:pt idx="77">
                  <c:v>14.3019</c:v>
                </c:pt>
                <c:pt idx="78">
                  <c:v>14.5425</c:v>
                </c:pt>
                <c:pt idx="79">
                  <c:v>14.7788</c:v>
                </c:pt>
                <c:pt idx="80">
                  <c:v>15.010100000000001</c:v>
                </c:pt>
                <c:pt idx="81">
                  <c:v>15.235600000000002</c:v>
                </c:pt>
                <c:pt idx="82">
                  <c:v>15.454500000000001</c:v>
                </c:pt>
                <c:pt idx="83">
                  <c:v>15.6661</c:v>
                </c:pt>
                <c:pt idx="84">
                  <c:v>15.869500000000002</c:v>
                </c:pt>
                <c:pt idx="85">
                  <c:v>16.0641</c:v>
                </c:pt>
                <c:pt idx="86">
                  <c:v>16.248899999999999</c:v>
                </c:pt>
                <c:pt idx="87">
                  <c:v>16.423300000000001</c:v>
                </c:pt>
                <c:pt idx="88">
                  <c:v>16.586500000000001</c:v>
                </c:pt>
                <c:pt idx="89">
                  <c:v>16.7379</c:v>
                </c:pt>
                <c:pt idx="90">
                  <c:v>16.8767</c:v>
                </c:pt>
                <c:pt idx="91">
                  <c:v>17.002300000000002</c:v>
                </c:pt>
                <c:pt idx="92">
                  <c:v>17.1142</c:v>
                </c:pt>
                <c:pt idx="93">
                  <c:v>17.2117</c:v>
                </c:pt>
                <c:pt idx="94">
                  <c:v>17.2944</c:v>
                </c:pt>
                <c:pt idx="95">
                  <c:v>17.362000000000002</c:v>
                </c:pt>
                <c:pt idx="96">
                  <c:v>17.414000000000001</c:v>
                </c:pt>
                <c:pt idx="97">
                  <c:v>17.450200000000002</c:v>
                </c:pt>
                <c:pt idx="98">
                  <c:v>17.470300000000002</c:v>
                </c:pt>
                <c:pt idx="99">
                  <c:v>17.474</c:v>
                </c:pt>
                <c:pt idx="100">
                  <c:v>17.461300000000001</c:v>
                </c:pt>
                <c:pt idx="101">
                  <c:v>17.432000000000002</c:v>
                </c:pt>
                <c:pt idx="102">
                  <c:v>17.386000000000003</c:v>
                </c:pt>
                <c:pt idx="103">
                  <c:v>17.323399999999999</c:v>
                </c:pt>
                <c:pt idx="104">
                  <c:v>17.244399999999999</c:v>
                </c:pt>
                <c:pt idx="105">
                  <c:v>17.1492</c:v>
                </c:pt>
                <c:pt idx="106">
                  <c:v>17.0381</c:v>
                </c:pt>
                <c:pt idx="107">
                  <c:v>16.911799999999999</c:v>
                </c:pt>
                <c:pt idx="108">
                  <c:v>16.770600000000002</c:v>
                </c:pt>
                <c:pt idx="109">
                  <c:v>16.614800000000002</c:v>
                </c:pt>
                <c:pt idx="110">
                  <c:v>16.444800000000001</c:v>
                </c:pt>
                <c:pt idx="111">
                  <c:v>16.261000000000003</c:v>
                </c:pt>
                <c:pt idx="112">
                  <c:v>16.063800000000001</c:v>
                </c:pt>
                <c:pt idx="113">
                  <c:v>15.8538</c:v>
                </c:pt>
                <c:pt idx="114">
                  <c:v>15.631400000000001</c:v>
                </c:pt>
                <c:pt idx="115">
                  <c:v>15.397100000000002</c:v>
                </c:pt>
                <c:pt idx="116">
                  <c:v>15.1515</c:v>
                </c:pt>
                <c:pt idx="117">
                  <c:v>14.895100000000001</c:v>
                </c:pt>
                <c:pt idx="118">
                  <c:v>14.628500000000001</c:v>
                </c:pt>
                <c:pt idx="119">
                  <c:v>14.3521</c:v>
                </c:pt>
                <c:pt idx="120">
                  <c:v>14.066600000000001</c:v>
                </c:pt>
                <c:pt idx="121">
                  <c:v>13.772500000000001</c:v>
                </c:pt>
                <c:pt idx="122">
                  <c:v>13.470500000000001</c:v>
                </c:pt>
                <c:pt idx="123">
                  <c:v>13.160900000000002</c:v>
                </c:pt>
                <c:pt idx="124">
                  <c:v>12.8445</c:v>
                </c:pt>
                <c:pt idx="125">
                  <c:v>12.521700000000001</c:v>
                </c:pt>
                <c:pt idx="126">
                  <c:v>12.193200000000001</c:v>
                </c:pt>
                <c:pt idx="127">
                  <c:v>11.859400000000001</c:v>
                </c:pt>
                <c:pt idx="128">
                  <c:v>11.520800000000001</c:v>
                </c:pt>
                <c:pt idx="129">
                  <c:v>11.178100000000001</c:v>
                </c:pt>
                <c:pt idx="130">
                  <c:v>10.831800000000001</c:v>
                </c:pt>
                <c:pt idx="131">
                  <c:v>10.482200000000001</c:v>
                </c:pt>
                <c:pt idx="132">
                  <c:v>10.130000000000001</c:v>
                </c:pt>
                <c:pt idx="133">
                  <c:v>9.7756000000000007</c:v>
                </c:pt>
                <c:pt idx="134">
                  <c:v>9.4195000000000011</c:v>
                </c:pt>
                <c:pt idx="135">
                  <c:v>9.0622000000000007</c:v>
                </c:pt>
                <c:pt idx="136">
                  <c:v>8.7041000000000004</c:v>
                </c:pt>
                <c:pt idx="137">
                  <c:v>8.3457000000000008</c:v>
                </c:pt>
                <c:pt idx="138">
                  <c:v>7.9874000000000009</c:v>
                </c:pt>
                <c:pt idx="139">
                  <c:v>7.6296000000000017</c:v>
                </c:pt>
                <c:pt idx="140">
                  <c:v>7.2728000000000002</c:v>
                </c:pt>
                <c:pt idx="141">
                  <c:v>6.9173000000000009</c:v>
                </c:pt>
                <c:pt idx="142">
                  <c:v>6.563600000000001</c:v>
                </c:pt>
                <c:pt idx="143">
                  <c:v>6.2119</c:v>
                </c:pt>
                <c:pt idx="144">
                  <c:v>5.8627000000000002</c:v>
                </c:pt>
                <c:pt idx="145">
                  <c:v>5.5164000000000009</c:v>
                </c:pt>
                <c:pt idx="146">
                  <c:v>5.1733000000000011</c:v>
                </c:pt>
                <c:pt idx="147">
                  <c:v>4.8336000000000006</c:v>
                </c:pt>
                <c:pt idx="148">
                  <c:v>4.4986999999999995</c:v>
                </c:pt>
                <c:pt idx="149">
                  <c:v>4.1690000000000005</c:v>
                </c:pt>
                <c:pt idx="150">
                  <c:v>3.8447999999999993</c:v>
                </c:pt>
                <c:pt idx="151">
                  <c:v>3.5264000000000024</c:v>
                </c:pt>
                <c:pt idx="152">
                  <c:v>3.2137999999999991</c:v>
                </c:pt>
                <c:pt idx="153">
                  <c:v>2.9073999999999991</c:v>
                </c:pt>
                <c:pt idx="154">
                  <c:v>2.6073000000000022</c:v>
                </c:pt>
                <c:pt idx="155">
                  <c:v>2.3137000000000008</c:v>
                </c:pt>
                <c:pt idx="156">
                  <c:v>2.0268000000000015</c:v>
                </c:pt>
                <c:pt idx="157">
                  <c:v>1.7466000000000008</c:v>
                </c:pt>
                <c:pt idx="158">
                  <c:v>1.4733000000000018</c:v>
                </c:pt>
                <c:pt idx="159">
                  <c:v>1.2071000000000005</c:v>
                </c:pt>
                <c:pt idx="160">
                  <c:v>0.94810000000000016</c:v>
                </c:pt>
                <c:pt idx="161">
                  <c:v>0.69640000000000057</c:v>
                </c:pt>
                <c:pt idx="162">
                  <c:v>0.45220000000000127</c:v>
                </c:pt>
                <c:pt idx="163">
                  <c:v>0.21570000000000178</c:v>
                </c:pt>
                <c:pt idx="164">
                  <c:v>-1.2999999999998124E-2</c:v>
                </c:pt>
                <c:pt idx="165">
                  <c:v>-0.23369999999999891</c:v>
                </c:pt>
                <c:pt idx="166">
                  <c:v>-0.44650000000000034</c:v>
                </c:pt>
                <c:pt idx="167">
                  <c:v>-0.65109999999999957</c:v>
                </c:pt>
                <c:pt idx="168">
                  <c:v>-0.84740000000000038</c:v>
                </c:pt>
                <c:pt idx="169">
                  <c:v>-1.0353999999999992</c:v>
                </c:pt>
                <c:pt idx="170">
                  <c:v>-1.2150999999999996</c:v>
                </c:pt>
                <c:pt idx="171">
                  <c:v>-1.3861999999999988</c:v>
                </c:pt>
                <c:pt idx="172">
                  <c:v>-1.5488</c:v>
                </c:pt>
                <c:pt idx="173">
                  <c:v>-1.7027999999999999</c:v>
                </c:pt>
                <c:pt idx="174">
                  <c:v>-1.8480999999999987</c:v>
                </c:pt>
                <c:pt idx="175">
                  <c:v>-1.9847999999999999</c:v>
                </c:pt>
                <c:pt idx="176">
                  <c:v>-2.1128</c:v>
                </c:pt>
                <c:pt idx="177">
                  <c:v>-2.2319999999999993</c:v>
                </c:pt>
                <c:pt idx="178">
                  <c:v>-2.3424999999999976</c:v>
                </c:pt>
                <c:pt idx="179">
                  <c:v>-2.4442999999999984</c:v>
                </c:pt>
                <c:pt idx="180">
                  <c:v>-2.5373999999999981</c:v>
                </c:pt>
                <c:pt idx="181">
                  <c:v>-2.6217000000000006</c:v>
                </c:pt>
                <c:pt idx="182">
                  <c:v>-2.6973999999999982</c:v>
                </c:pt>
                <c:pt idx="183">
                  <c:v>-2.7643999999999984</c:v>
                </c:pt>
                <c:pt idx="184">
                  <c:v>-2.8228000000000009</c:v>
                </c:pt>
                <c:pt idx="185">
                  <c:v>-2.8726999999999983</c:v>
                </c:pt>
                <c:pt idx="186">
                  <c:v>-2.9139999999999979</c:v>
                </c:pt>
                <c:pt idx="187">
                  <c:v>-2.9464000000000006</c:v>
                </c:pt>
                <c:pt idx="188">
                  <c:v>-2.9696999999999996</c:v>
                </c:pt>
                <c:pt idx="189">
                  <c:v>-2.9839999999999982</c:v>
                </c:pt>
                <c:pt idx="190">
                  <c:v>-2.9893999999999998</c:v>
                </c:pt>
                <c:pt idx="191">
                  <c:v>-2.9860000000000007</c:v>
                </c:pt>
                <c:pt idx="192">
                  <c:v>-2.9741</c:v>
                </c:pt>
                <c:pt idx="193">
                  <c:v>-2.9537999999999975</c:v>
                </c:pt>
                <c:pt idx="194">
                  <c:v>-2.9252000000000002</c:v>
                </c:pt>
                <c:pt idx="195">
                  <c:v>-2.8885000000000005</c:v>
                </c:pt>
                <c:pt idx="196">
                  <c:v>-2.8439999999999976</c:v>
                </c:pt>
                <c:pt idx="197">
                  <c:v>-2.7916999999999987</c:v>
                </c:pt>
                <c:pt idx="198">
                  <c:v>-2.7319999999999993</c:v>
                </c:pt>
                <c:pt idx="199">
                  <c:v>-2.6648999999999994</c:v>
                </c:pt>
                <c:pt idx="200">
                  <c:v>-2.5906999999999982</c:v>
                </c:pt>
                <c:pt idx="201">
                  <c:v>-2.5095999999999989</c:v>
                </c:pt>
                <c:pt idx="202">
                  <c:v>-2.4217999999999975</c:v>
                </c:pt>
                <c:pt idx="203">
                  <c:v>-2.3275000000000006</c:v>
                </c:pt>
                <c:pt idx="204">
                  <c:v>-2.2270000000000003</c:v>
                </c:pt>
                <c:pt idx="205">
                  <c:v>-2.1204000000000001</c:v>
                </c:pt>
                <c:pt idx="206">
                  <c:v>-2.0079999999999991</c:v>
                </c:pt>
                <c:pt idx="207">
                  <c:v>-1.8900000000000006</c:v>
                </c:pt>
                <c:pt idx="208">
                  <c:v>-1.7666000000000004</c:v>
                </c:pt>
                <c:pt idx="209">
                  <c:v>-1.6380999999999979</c:v>
                </c:pt>
                <c:pt idx="210">
                  <c:v>-1.5047999999999995</c:v>
                </c:pt>
                <c:pt idx="211">
                  <c:v>-1.3667999999999978</c:v>
                </c:pt>
                <c:pt idx="212">
                  <c:v>-1.224499999999999</c:v>
                </c:pt>
                <c:pt idx="213">
                  <c:v>-1.0779999999999994</c:v>
                </c:pt>
                <c:pt idx="214">
                  <c:v>-0.92769999999999797</c:v>
                </c:pt>
                <c:pt idx="215">
                  <c:v>-0.77379999999999782</c:v>
                </c:pt>
                <c:pt idx="216">
                  <c:v>-0.61659999999999826</c:v>
                </c:pt>
                <c:pt idx="217">
                  <c:v>-0.45639999999999858</c:v>
                </c:pt>
                <c:pt idx="218">
                  <c:v>-0.29339999999999833</c:v>
                </c:pt>
                <c:pt idx="219">
                  <c:v>-0.12780000000000058</c:v>
                </c:pt>
                <c:pt idx="220">
                  <c:v>3.989999999999938E-2</c:v>
                </c:pt>
                <c:pt idx="221">
                  <c:v>0.20960000000000178</c:v>
                </c:pt>
                <c:pt idx="222">
                  <c:v>0.38100000000000023</c:v>
                </c:pt>
                <c:pt idx="223">
                  <c:v>0.55369999999999919</c:v>
                </c:pt>
                <c:pt idx="224">
                  <c:v>0.72760000000000247</c:v>
                </c:pt>
                <c:pt idx="225">
                  <c:v>0.90230000000000032</c:v>
                </c:pt>
                <c:pt idx="226">
                  <c:v>1.0776000000000003</c:v>
                </c:pt>
                <c:pt idx="227">
                  <c:v>1.2530999999999999</c:v>
                </c:pt>
                <c:pt idx="228">
                  <c:v>1.4285999999999994</c:v>
                </c:pt>
                <c:pt idx="229">
                  <c:v>1.6037999999999997</c:v>
                </c:pt>
                <c:pt idx="230">
                  <c:v>1.7785000000000011</c:v>
                </c:pt>
                <c:pt idx="231">
                  <c:v>1.952300000000001</c:v>
                </c:pt>
                <c:pt idx="232">
                  <c:v>2.125</c:v>
                </c:pt>
                <c:pt idx="233">
                  <c:v>2.2963000000000022</c:v>
                </c:pt>
                <c:pt idx="234">
                  <c:v>2.4659000000000013</c:v>
                </c:pt>
                <c:pt idx="235">
                  <c:v>2.633700000000001</c:v>
                </c:pt>
                <c:pt idx="236">
                  <c:v>2.7992000000000026</c:v>
                </c:pt>
                <c:pt idx="237">
                  <c:v>2.9624000000000024</c:v>
                </c:pt>
                <c:pt idx="238">
                  <c:v>3.1228000000000016</c:v>
                </c:pt>
                <c:pt idx="239">
                  <c:v>3.2804000000000002</c:v>
                </c:pt>
                <c:pt idx="240">
                  <c:v>3.4346999999999994</c:v>
                </c:pt>
                <c:pt idx="241">
                  <c:v>3.5856999999999992</c:v>
                </c:pt>
                <c:pt idx="242">
                  <c:v>3.7331000000000003</c:v>
                </c:pt>
                <c:pt idx="243">
                  <c:v>3.8765999999999998</c:v>
                </c:pt>
                <c:pt idx="244">
                  <c:v>4.0160000000000018</c:v>
                </c:pt>
                <c:pt idx="245">
                  <c:v>4.1511999999999993</c:v>
                </c:pt>
                <c:pt idx="246">
                  <c:v>4.282</c:v>
                </c:pt>
                <c:pt idx="247">
                  <c:v>4.4080000000000013</c:v>
                </c:pt>
                <c:pt idx="248">
                  <c:v>4.5292999999999992</c:v>
                </c:pt>
                <c:pt idx="249">
                  <c:v>4.645500000000002</c:v>
                </c:pt>
                <c:pt idx="250">
                  <c:v>4.7566000000000024</c:v>
                </c:pt>
                <c:pt idx="251">
                  <c:v>4.8623000000000012</c:v>
                </c:pt>
                <c:pt idx="252">
                  <c:v>4.9626000000000019</c:v>
                </c:pt>
                <c:pt idx="253">
                  <c:v>5.0572000000000017</c:v>
                </c:pt>
                <c:pt idx="254">
                  <c:v>5.1462000000000003</c:v>
                </c:pt>
                <c:pt idx="255">
                  <c:v>5.2293000000000021</c:v>
                </c:pt>
                <c:pt idx="256">
                  <c:v>5.3064</c:v>
                </c:pt>
                <c:pt idx="257">
                  <c:v>5.3775000000000013</c:v>
                </c:pt>
                <c:pt idx="258">
                  <c:v>5.4425000000000026</c:v>
                </c:pt>
                <c:pt idx="259">
                  <c:v>5.5013000000000005</c:v>
                </c:pt>
                <c:pt idx="260">
                  <c:v>5.5538000000000025</c:v>
                </c:pt>
                <c:pt idx="261">
                  <c:v>5.6000000000000014</c:v>
                </c:pt>
                <c:pt idx="262">
                  <c:v>5.6399000000000008</c:v>
                </c:pt>
                <c:pt idx="263">
                  <c:v>5.6734000000000009</c:v>
                </c:pt>
                <c:pt idx="264">
                  <c:v>5.7005000000000017</c:v>
                </c:pt>
                <c:pt idx="265">
                  <c:v>5.7212999999999994</c:v>
                </c:pt>
                <c:pt idx="266">
                  <c:v>5.7356000000000016</c:v>
                </c:pt>
                <c:pt idx="267">
                  <c:v>5.7436000000000007</c:v>
                </c:pt>
                <c:pt idx="268">
                  <c:v>5.7453000000000003</c:v>
                </c:pt>
                <c:pt idx="269">
                  <c:v>5.7407000000000004</c:v>
                </c:pt>
                <c:pt idx="270">
                  <c:v>5.7298000000000009</c:v>
                </c:pt>
                <c:pt idx="271">
                  <c:v>5.7127000000000017</c:v>
                </c:pt>
                <c:pt idx="272">
                  <c:v>5.6896000000000022</c:v>
                </c:pt>
                <c:pt idx="273">
                  <c:v>5.6603999999999992</c:v>
                </c:pt>
                <c:pt idx="274">
                  <c:v>5.6252999999999993</c:v>
                </c:pt>
                <c:pt idx="275">
                  <c:v>5.5844000000000023</c:v>
                </c:pt>
                <c:pt idx="276">
                  <c:v>5.5378000000000007</c:v>
                </c:pt>
                <c:pt idx="277">
                  <c:v>5.4856000000000016</c:v>
                </c:pt>
                <c:pt idx="278">
                  <c:v>5.4279000000000011</c:v>
                </c:pt>
                <c:pt idx="279">
                  <c:v>5.3649000000000022</c:v>
                </c:pt>
                <c:pt idx="280">
                  <c:v>5.2968000000000011</c:v>
                </c:pt>
                <c:pt idx="281">
                  <c:v>5.2236000000000011</c:v>
                </c:pt>
                <c:pt idx="282">
                  <c:v>5.1457000000000015</c:v>
                </c:pt>
                <c:pt idx="283">
                  <c:v>5.0630000000000024</c:v>
                </c:pt>
                <c:pt idx="284">
                  <c:v>4.9758999999999993</c:v>
                </c:pt>
                <c:pt idx="285">
                  <c:v>4.8844999999999992</c:v>
                </c:pt>
                <c:pt idx="286">
                  <c:v>4.7889000000000017</c:v>
                </c:pt>
                <c:pt idx="287">
                  <c:v>4.6895000000000024</c:v>
                </c:pt>
                <c:pt idx="288">
                  <c:v>4.5864000000000011</c:v>
                </c:pt>
                <c:pt idx="289">
                  <c:v>4.4797000000000011</c:v>
                </c:pt>
                <c:pt idx="290">
                  <c:v>4.3698000000000015</c:v>
                </c:pt>
                <c:pt idx="291">
                  <c:v>4.2568000000000019</c:v>
                </c:pt>
                <c:pt idx="292">
                  <c:v>4.1410000000000018</c:v>
                </c:pt>
                <c:pt idx="293">
                  <c:v>4.0225000000000009</c:v>
                </c:pt>
                <c:pt idx="294">
                  <c:v>3.9017000000000017</c:v>
                </c:pt>
                <c:pt idx="295">
                  <c:v>3.7786000000000008</c:v>
                </c:pt>
                <c:pt idx="296">
                  <c:v>3.6536000000000008</c:v>
                </c:pt>
                <c:pt idx="297">
                  <c:v>3.527000000000001</c:v>
                </c:pt>
                <c:pt idx="298">
                  <c:v>3.3988000000000014</c:v>
                </c:pt>
                <c:pt idx="299">
                  <c:v>3.269400000000001</c:v>
                </c:pt>
                <c:pt idx="300">
                  <c:v>3.1388999999999996</c:v>
                </c:pt>
                <c:pt idx="301">
                  <c:v>3.0076999999999998</c:v>
                </c:pt>
                <c:pt idx="302">
                  <c:v>2.8759000000000015</c:v>
                </c:pt>
                <c:pt idx="303">
                  <c:v>2.7437000000000005</c:v>
                </c:pt>
                <c:pt idx="304">
                  <c:v>2.6114999999999995</c:v>
                </c:pt>
                <c:pt idx="305">
                  <c:v>2.4793000000000021</c:v>
                </c:pt>
                <c:pt idx="306">
                  <c:v>2.3475000000000001</c:v>
                </c:pt>
                <c:pt idx="307">
                  <c:v>2.2162000000000006</c:v>
                </c:pt>
                <c:pt idx="308">
                  <c:v>2.0856999999999992</c:v>
                </c:pt>
                <c:pt idx="309">
                  <c:v>1.9560999999999993</c:v>
                </c:pt>
                <c:pt idx="310">
                  <c:v>1.8277000000000001</c:v>
                </c:pt>
                <c:pt idx="311">
                  <c:v>1.7007000000000012</c:v>
                </c:pt>
                <c:pt idx="312">
                  <c:v>1.5752000000000024</c:v>
                </c:pt>
                <c:pt idx="313">
                  <c:v>1.4514999999999993</c:v>
                </c:pt>
                <c:pt idx="314">
                  <c:v>1.3297000000000025</c:v>
                </c:pt>
                <c:pt idx="315">
                  <c:v>1.2100000000000009</c:v>
                </c:pt>
                <c:pt idx="316">
                  <c:v>1.0926000000000009</c:v>
                </c:pt>
                <c:pt idx="317">
                  <c:v>0.97760000000000247</c:v>
                </c:pt>
                <c:pt idx="318">
                  <c:v>0.86520000000000152</c:v>
                </c:pt>
                <c:pt idx="319">
                  <c:v>0.75570000000000093</c:v>
                </c:pt>
                <c:pt idx="320">
                  <c:v>0.64900000000000091</c:v>
                </c:pt>
                <c:pt idx="321">
                  <c:v>0.54540000000000077</c:v>
                </c:pt>
                <c:pt idx="322">
                  <c:v>0.44500000000000028</c:v>
                </c:pt>
                <c:pt idx="323">
                  <c:v>0.34789999999999921</c:v>
                </c:pt>
                <c:pt idx="324">
                  <c:v>0.25430000000000064</c:v>
                </c:pt>
                <c:pt idx="325">
                  <c:v>0.16420000000000101</c:v>
                </c:pt>
                <c:pt idx="326">
                  <c:v>7.7799999999999869E-2</c:v>
                </c:pt>
                <c:pt idx="327">
                  <c:v>-4.7999999999994714E-3</c:v>
                </c:pt>
                <c:pt idx="328">
                  <c:v>-8.3399999999997476E-2</c:v>
                </c:pt>
                <c:pt idx="329">
                  <c:v>-0.15809999999999746</c:v>
                </c:pt>
                <c:pt idx="330">
                  <c:v>-0.2286999999999999</c:v>
                </c:pt>
                <c:pt idx="331">
                  <c:v>-0.29509999999999792</c:v>
                </c:pt>
                <c:pt idx="332">
                  <c:v>-0.35729999999999862</c:v>
                </c:pt>
                <c:pt idx="333">
                  <c:v>-0.41509999999999891</c:v>
                </c:pt>
                <c:pt idx="334">
                  <c:v>-0.46849999999999881</c:v>
                </c:pt>
                <c:pt idx="335">
                  <c:v>-0.51749999999999829</c:v>
                </c:pt>
                <c:pt idx="336">
                  <c:v>-0.56179999999999808</c:v>
                </c:pt>
                <c:pt idx="337">
                  <c:v>-0.60159999999999769</c:v>
                </c:pt>
                <c:pt idx="338">
                  <c:v>-0.63659999999999783</c:v>
                </c:pt>
                <c:pt idx="339">
                  <c:v>-0.66689999999999827</c:v>
                </c:pt>
                <c:pt idx="340">
                  <c:v>-0.69249999999999901</c:v>
                </c:pt>
                <c:pt idx="341">
                  <c:v>-0.71310000000000073</c:v>
                </c:pt>
                <c:pt idx="342">
                  <c:v>-0.72879999999999967</c:v>
                </c:pt>
                <c:pt idx="343">
                  <c:v>-0.73959999999999937</c:v>
                </c:pt>
                <c:pt idx="344">
                  <c:v>-0.7453000000000003</c:v>
                </c:pt>
                <c:pt idx="345">
                  <c:v>-0.74599999999999866</c:v>
                </c:pt>
                <c:pt idx="346">
                  <c:v>-0.74149999999999849</c:v>
                </c:pt>
                <c:pt idx="347">
                  <c:v>-0.73179999999999978</c:v>
                </c:pt>
                <c:pt idx="348">
                  <c:v>-0.71679999999999922</c:v>
                </c:pt>
                <c:pt idx="349">
                  <c:v>-0.69650000000000034</c:v>
                </c:pt>
                <c:pt idx="350">
                  <c:v>-0.67070000000000007</c:v>
                </c:pt>
                <c:pt idx="351">
                  <c:v>-0.63919999999999888</c:v>
                </c:pt>
                <c:pt idx="352">
                  <c:v>-0.60190000000000055</c:v>
                </c:pt>
                <c:pt idx="353">
                  <c:v>-0.55879999999999797</c:v>
                </c:pt>
                <c:pt idx="354">
                  <c:v>-0.50979999999999848</c:v>
                </c:pt>
                <c:pt idx="355">
                  <c:v>-0.45469999999999899</c:v>
                </c:pt>
                <c:pt idx="356">
                  <c:v>-0.39349999999999952</c:v>
                </c:pt>
                <c:pt idx="357">
                  <c:v>-0.32600000000000051</c:v>
                </c:pt>
                <c:pt idx="358">
                  <c:v>-0.25219999999999843</c:v>
                </c:pt>
                <c:pt idx="359">
                  <c:v>-0.1731999999999978</c:v>
                </c:pt>
                <c:pt idx="360">
                  <c:v>-8.9099999999998403E-2</c:v>
                </c:pt>
              </c:numCache>
            </c:numRef>
          </c:yVal>
          <c:smooth val="0"/>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2.2000000000019782E-3</c:v>
                </c:pt>
                <c:pt idx="3">
                  <c:v>8.9000000000005741E-3</c:v>
                </c:pt>
                <c:pt idx="4">
                  <c:v>2.0099999999999341E-2</c:v>
                </c:pt>
                <c:pt idx="5">
                  <c:v>3.5700000000002063E-2</c:v>
                </c:pt>
                <c:pt idx="6">
                  <c:v>5.5800000000001404E-2</c:v>
                </c:pt>
                <c:pt idx="7">
                  <c:v>8.0300000000001148E-2</c:v>
                </c:pt>
                <c:pt idx="8">
                  <c:v>0.10930000000000106</c:v>
                </c:pt>
                <c:pt idx="9">
                  <c:v>0.14270000000000138</c:v>
                </c:pt>
                <c:pt idx="10">
                  <c:v>0.1805000000000021</c:v>
                </c:pt>
                <c:pt idx="11">
                  <c:v>0.22279999999999944</c:v>
                </c:pt>
                <c:pt idx="12">
                  <c:v>0.26940000000000097</c:v>
                </c:pt>
                <c:pt idx="13">
                  <c:v>0.32039999999999935</c:v>
                </c:pt>
                <c:pt idx="14">
                  <c:v>0.37580000000000169</c:v>
                </c:pt>
                <c:pt idx="15">
                  <c:v>0.43560000000000088</c:v>
                </c:pt>
                <c:pt idx="16">
                  <c:v>0.49960000000000093</c:v>
                </c:pt>
                <c:pt idx="17">
                  <c:v>0.56800000000000139</c:v>
                </c:pt>
                <c:pt idx="18">
                  <c:v>0.64059999999999917</c:v>
                </c:pt>
                <c:pt idx="19">
                  <c:v>0.71750000000000114</c:v>
                </c:pt>
                <c:pt idx="20">
                  <c:v>0.79860000000000042</c:v>
                </c:pt>
                <c:pt idx="21">
                  <c:v>0.88390000000000057</c:v>
                </c:pt>
                <c:pt idx="22">
                  <c:v>0.97330000000000183</c:v>
                </c:pt>
                <c:pt idx="23">
                  <c:v>1.0668000000000006</c:v>
                </c:pt>
                <c:pt idx="24">
                  <c:v>1.1643000000000008</c:v>
                </c:pt>
                <c:pt idx="25">
                  <c:v>1.265900000000002</c:v>
                </c:pt>
                <c:pt idx="26">
                  <c:v>1.3713000000000015</c:v>
                </c:pt>
                <c:pt idx="27">
                  <c:v>1.4807000000000023</c:v>
                </c:pt>
                <c:pt idx="28">
                  <c:v>1.5939000000000014</c:v>
                </c:pt>
                <c:pt idx="29">
                  <c:v>1.7108000000000025</c:v>
                </c:pt>
                <c:pt idx="30">
                  <c:v>1.8315000000000019</c:v>
                </c:pt>
                <c:pt idx="31">
                  <c:v>1.9557000000000002</c:v>
                </c:pt>
                <c:pt idx="32">
                  <c:v>2.0835000000000008</c:v>
                </c:pt>
                <c:pt idx="33">
                  <c:v>2.2147000000000006</c:v>
                </c:pt>
                <c:pt idx="34">
                  <c:v>2.3491999999999997</c:v>
                </c:pt>
                <c:pt idx="35">
                  <c:v>2.4870000000000019</c:v>
                </c:pt>
                <c:pt idx="36">
                  <c:v>2.6279000000000003</c:v>
                </c:pt>
                <c:pt idx="37">
                  <c:v>2.7719000000000023</c:v>
                </c:pt>
                <c:pt idx="38">
                  <c:v>2.9188000000000009</c:v>
                </c:pt>
                <c:pt idx="39">
                  <c:v>3.0685000000000002</c:v>
                </c:pt>
                <c:pt idx="40">
                  <c:v>3.2209000000000003</c:v>
                </c:pt>
                <c:pt idx="41">
                  <c:v>3.3758000000000017</c:v>
                </c:pt>
                <c:pt idx="42">
                  <c:v>3.533100000000001</c:v>
                </c:pt>
                <c:pt idx="43">
                  <c:v>3.6927000000000021</c:v>
                </c:pt>
                <c:pt idx="44">
                  <c:v>3.8544000000000018</c:v>
                </c:pt>
                <c:pt idx="45">
                  <c:v>4.0181000000000004</c:v>
                </c:pt>
                <c:pt idx="46">
                  <c:v>4.183600000000002</c:v>
                </c:pt>
                <c:pt idx="47">
                  <c:v>4.3506999999999998</c:v>
                </c:pt>
                <c:pt idx="48">
                  <c:v>4.5193000000000012</c:v>
                </c:pt>
                <c:pt idx="49">
                  <c:v>4.6891999999999996</c:v>
                </c:pt>
                <c:pt idx="50">
                  <c:v>4.8602000000000025</c:v>
                </c:pt>
                <c:pt idx="51">
                  <c:v>5.0320999999999998</c:v>
                </c:pt>
                <c:pt idx="52">
                  <c:v>5.2048000000000023</c:v>
                </c:pt>
                <c:pt idx="53">
                  <c:v>5.3780999999999999</c:v>
                </c:pt>
                <c:pt idx="54">
                  <c:v>5.5516000000000005</c:v>
                </c:pt>
                <c:pt idx="55">
                  <c:v>5.7254000000000005</c:v>
                </c:pt>
                <c:pt idx="56">
                  <c:v>5.8991000000000007</c:v>
                </c:pt>
                <c:pt idx="57">
                  <c:v>6.0725000000000016</c:v>
                </c:pt>
                <c:pt idx="58">
                  <c:v>6.2454000000000001</c:v>
                </c:pt>
                <c:pt idx="59">
                  <c:v>6.4177</c:v>
                </c:pt>
                <c:pt idx="60">
                  <c:v>6.5890000000000022</c:v>
                </c:pt>
                <c:pt idx="61">
                  <c:v>6.7591999999999999</c:v>
                </c:pt>
                <c:pt idx="62">
                  <c:v>6.9281000000000006</c:v>
                </c:pt>
                <c:pt idx="63">
                  <c:v>7.0954000000000015</c:v>
                </c:pt>
                <c:pt idx="64">
                  <c:v>7.2608999999999995</c:v>
                </c:pt>
                <c:pt idx="65">
                  <c:v>7.4244000000000021</c:v>
                </c:pt>
                <c:pt idx="66">
                  <c:v>7.5856999999999992</c:v>
                </c:pt>
                <c:pt idx="67">
                  <c:v>7.7445000000000022</c:v>
                </c:pt>
                <c:pt idx="68">
                  <c:v>7.9006000000000007</c:v>
                </c:pt>
                <c:pt idx="69">
                  <c:v>8.0538000000000025</c:v>
                </c:pt>
                <c:pt idx="70">
                  <c:v>8.2040000000000006</c:v>
                </c:pt>
                <c:pt idx="71">
                  <c:v>8.3506999999999998</c:v>
                </c:pt>
                <c:pt idx="72">
                  <c:v>8.4939</c:v>
                </c:pt>
                <c:pt idx="73">
                  <c:v>8.6334000000000017</c:v>
                </c:pt>
                <c:pt idx="74">
                  <c:v>8.7688000000000024</c:v>
                </c:pt>
                <c:pt idx="75">
                  <c:v>8.9002000000000017</c:v>
                </c:pt>
                <c:pt idx="76">
                  <c:v>9.0271000000000008</c:v>
                </c:pt>
                <c:pt idx="77">
                  <c:v>9.1494</c:v>
                </c:pt>
                <c:pt idx="78">
                  <c:v>9.2669999999999995</c:v>
                </c:pt>
                <c:pt idx="79">
                  <c:v>9.3796999999999997</c:v>
                </c:pt>
                <c:pt idx="80">
                  <c:v>9.4872000000000014</c:v>
                </c:pt>
                <c:pt idx="81">
                  <c:v>9.589500000000001</c:v>
                </c:pt>
                <c:pt idx="82">
                  <c:v>9.6862999999999992</c:v>
                </c:pt>
                <c:pt idx="83">
                  <c:v>9.7774000000000001</c:v>
                </c:pt>
                <c:pt idx="84">
                  <c:v>9.8628</c:v>
                </c:pt>
                <c:pt idx="85">
                  <c:v>9.9422999999999995</c:v>
                </c:pt>
                <c:pt idx="86">
                  <c:v>10.015800000000002</c:v>
                </c:pt>
                <c:pt idx="87">
                  <c:v>10.083100000000002</c:v>
                </c:pt>
                <c:pt idx="88">
                  <c:v>10.144100000000002</c:v>
                </c:pt>
                <c:pt idx="89">
                  <c:v>10.198800000000002</c:v>
                </c:pt>
                <c:pt idx="90">
                  <c:v>10.2469</c:v>
                </c:pt>
                <c:pt idx="91">
                  <c:v>10.288499999999999</c:v>
                </c:pt>
                <c:pt idx="92">
                  <c:v>10.323399999999999</c:v>
                </c:pt>
                <c:pt idx="93">
                  <c:v>10.351600000000001</c:v>
                </c:pt>
                <c:pt idx="94">
                  <c:v>10.373100000000001</c:v>
                </c:pt>
                <c:pt idx="95">
                  <c:v>10.387700000000002</c:v>
                </c:pt>
                <c:pt idx="96">
                  <c:v>10.395500000000002</c:v>
                </c:pt>
                <c:pt idx="97">
                  <c:v>10.3963</c:v>
                </c:pt>
                <c:pt idx="98">
                  <c:v>10.3903</c:v>
                </c:pt>
                <c:pt idx="99">
                  <c:v>10.377400000000002</c:v>
                </c:pt>
                <c:pt idx="100">
                  <c:v>10.357600000000001</c:v>
                </c:pt>
                <c:pt idx="101">
                  <c:v>10.3309</c:v>
                </c:pt>
                <c:pt idx="102">
                  <c:v>10.2973</c:v>
                </c:pt>
                <c:pt idx="103">
                  <c:v>10.257000000000001</c:v>
                </c:pt>
                <c:pt idx="104">
                  <c:v>10.209800000000001</c:v>
                </c:pt>
                <c:pt idx="105">
                  <c:v>10.156000000000002</c:v>
                </c:pt>
                <c:pt idx="106">
                  <c:v>10.095600000000001</c:v>
                </c:pt>
                <c:pt idx="107">
                  <c:v>10.028600000000001</c:v>
                </c:pt>
                <c:pt idx="108">
                  <c:v>9.9551000000000016</c:v>
                </c:pt>
                <c:pt idx="109">
                  <c:v>9.8752999999999993</c:v>
                </c:pt>
                <c:pt idx="110">
                  <c:v>9.7893000000000008</c:v>
                </c:pt>
                <c:pt idx="111">
                  <c:v>9.6972000000000023</c:v>
                </c:pt>
                <c:pt idx="112">
                  <c:v>9.5990000000000002</c:v>
                </c:pt>
                <c:pt idx="113">
                  <c:v>9.4951000000000008</c:v>
                </c:pt>
                <c:pt idx="114">
                  <c:v>9.3854000000000006</c:v>
                </c:pt>
                <c:pt idx="115">
                  <c:v>9.2701999999999991</c:v>
                </c:pt>
                <c:pt idx="116">
                  <c:v>9.1495999999999995</c:v>
                </c:pt>
                <c:pt idx="117">
                  <c:v>9.0239000000000011</c:v>
                </c:pt>
                <c:pt idx="118">
                  <c:v>8.8931000000000004</c:v>
                </c:pt>
                <c:pt idx="119">
                  <c:v>8.7576000000000001</c:v>
                </c:pt>
                <c:pt idx="120">
                  <c:v>8.6173999999999999</c:v>
                </c:pt>
                <c:pt idx="121">
                  <c:v>8.4727999999999994</c:v>
                </c:pt>
                <c:pt idx="122">
                  <c:v>8.3239000000000019</c:v>
                </c:pt>
                <c:pt idx="123">
                  <c:v>8.1712000000000025</c:v>
                </c:pt>
                <c:pt idx="124">
                  <c:v>8.0146000000000015</c:v>
                </c:pt>
                <c:pt idx="125">
                  <c:v>7.8545000000000016</c:v>
                </c:pt>
                <c:pt idx="126">
                  <c:v>7.6911000000000023</c:v>
                </c:pt>
                <c:pt idx="127">
                  <c:v>7.5246999999999993</c:v>
                </c:pt>
                <c:pt idx="128">
                  <c:v>7.3553999999999995</c:v>
                </c:pt>
                <c:pt idx="129">
                  <c:v>7.1835000000000022</c:v>
                </c:pt>
                <c:pt idx="130">
                  <c:v>7.0092999999999996</c:v>
                </c:pt>
                <c:pt idx="131">
                  <c:v>6.8331000000000017</c:v>
                </c:pt>
                <c:pt idx="132">
                  <c:v>6.6550000000000011</c:v>
                </c:pt>
                <c:pt idx="133">
                  <c:v>6.4753000000000007</c:v>
                </c:pt>
                <c:pt idx="134">
                  <c:v>6.2942999999999998</c:v>
                </c:pt>
                <c:pt idx="135">
                  <c:v>6.1123000000000012</c:v>
                </c:pt>
                <c:pt idx="136">
                  <c:v>5.9294000000000011</c:v>
                </c:pt>
                <c:pt idx="137">
                  <c:v>5.746100000000002</c:v>
                </c:pt>
                <c:pt idx="138">
                  <c:v>5.5624000000000002</c:v>
                </c:pt>
                <c:pt idx="139">
                  <c:v>5.378700000000002</c:v>
                </c:pt>
                <c:pt idx="140">
                  <c:v>5.1952999999999996</c:v>
                </c:pt>
                <c:pt idx="141">
                  <c:v>5.0122999999999998</c:v>
                </c:pt>
                <c:pt idx="142">
                  <c:v>4.8301000000000016</c:v>
                </c:pt>
                <c:pt idx="143">
                  <c:v>4.6488000000000014</c:v>
                </c:pt>
                <c:pt idx="144">
                  <c:v>4.4689000000000014</c:v>
                </c:pt>
                <c:pt idx="145">
                  <c:v>4.2904000000000018</c:v>
                </c:pt>
                <c:pt idx="146">
                  <c:v>4.1136000000000017</c:v>
                </c:pt>
                <c:pt idx="147">
                  <c:v>3.9389000000000003</c:v>
                </c:pt>
                <c:pt idx="148">
                  <c:v>3.7663000000000011</c:v>
                </c:pt>
                <c:pt idx="149">
                  <c:v>3.5961999999999996</c:v>
                </c:pt>
                <c:pt idx="150">
                  <c:v>3.4288000000000025</c:v>
                </c:pt>
                <c:pt idx="151">
                  <c:v>3.2643000000000022</c:v>
                </c:pt>
                <c:pt idx="152">
                  <c:v>3.1029000000000018</c:v>
                </c:pt>
                <c:pt idx="153">
                  <c:v>2.9449000000000005</c:v>
                </c:pt>
                <c:pt idx="154">
                  <c:v>2.7904000000000018</c:v>
                </c:pt>
                <c:pt idx="155">
                  <c:v>2.6396000000000015</c:v>
                </c:pt>
                <c:pt idx="156">
                  <c:v>2.4928000000000026</c:v>
                </c:pt>
                <c:pt idx="157">
                  <c:v>2.350200000000001</c:v>
                </c:pt>
                <c:pt idx="158">
                  <c:v>2.2119</c:v>
                </c:pt>
                <c:pt idx="159">
                  <c:v>2.0780999999999992</c:v>
                </c:pt>
                <c:pt idx="160">
                  <c:v>1.9490000000000016</c:v>
                </c:pt>
                <c:pt idx="161">
                  <c:v>1.8247</c:v>
                </c:pt>
                <c:pt idx="162">
                  <c:v>1.7055000000000007</c:v>
                </c:pt>
                <c:pt idx="163">
                  <c:v>1.5914999999999999</c:v>
                </c:pt>
                <c:pt idx="164">
                  <c:v>1.4827000000000012</c:v>
                </c:pt>
                <c:pt idx="165">
                  <c:v>1.3794000000000004</c:v>
                </c:pt>
                <c:pt idx="166">
                  <c:v>1.2817000000000007</c:v>
                </c:pt>
                <c:pt idx="167">
                  <c:v>1.189700000000002</c:v>
                </c:pt>
                <c:pt idx="168">
                  <c:v>1.1036000000000001</c:v>
                </c:pt>
                <c:pt idx="169">
                  <c:v>1.0234000000000023</c:v>
                </c:pt>
                <c:pt idx="170">
                  <c:v>0.94920000000000115</c:v>
                </c:pt>
                <c:pt idx="171">
                  <c:v>0.88119999999999976</c:v>
                </c:pt>
                <c:pt idx="172">
                  <c:v>0.81930000000000192</c:v>
                </c:pt>
                <c:pt idx="173">
                  <c:v>0.76379999999999981</c:v>
                </c:pt>
                <c:pt idx="174">
                  <c:v>0.71470000000000056</c:v>
                </c:pt>
                <c:pt idx="175">
                  <c:v>0.67190000000000083</c:v>
                </c:pt>
                <c:pt idx="176">
                  <c:v>0.63569999999999993</c:v>
                </c:pt>
                <c:pt idx="177">
                  <c:v>0.60600000000000165</c:v>
                </c:pt>
                <c:pt idx="178">
                  <c:v>0.58280000000000243</c:v>
                </c:pt>
                <c:pt idx="179">
                  <c:v>0.5663000000000018</c:v>
                </c:pt>
                <c:pt idx="180">
                  <c:v>0.55630000000000024</c:v>
                </c:pt>
                <c:pt idx="181">
                  <c:v>0.55300000000000082</c:v>
                </c:pt>
                <c:pt idx="182">
                  <c:v>0.55630000000000024</c:v>
                </c:pt>
                <c:pt idx="183">
                  <c:v>0.5663000000000018</c:v>
                </c:pt>
                <c:pt idx="184">
                  <c:v>0.58280000000000243</c:v>
                </c:pt>
                <c:pt idx="185">
                  <c:v>0.60600000000000165</c:v>
                </c:pt>
                <c:pt idx="186">
                  <c:v>0.63569999999999993</c:v>
                </c:pt>
                <c:pt idx="187">
                  <c:v>0.67190000000000083</c:v>
                </c:pt>
                <c:pt idx="188">
                  <c:v>0.71470000000000056</c:v>
                </c:pt>
                <c:pt idx="189">
                  <c:v>0.76379999999999981</c:v>
                </c:pt>
                <c:pt idx="190">
                  <c:v>0.81930000000000192</c:v>
                </c:pt>
                <c:pt idx="191">
                  <c:v>0.88119999999999976</c:v>
                </c:pt>
                <c:pt idx="192">
                  <c:v>0.94920000000000115</c:v>
                </c:pt>
                <c:pt idx="193">
                  <c:v>1.0234000000000023</c:v>
                </c:pt>
                <c:pt idx="194">
                  <c:v>1.1036000000000001</c:v>
                </c:pt>
                <c:pt idx="195">
                  <c:v>1.189700000000002</c:v>
                </c:pt>
                <c:pt idx="196">
                  <c:v>1.2817000000000007</c:v>
                </c:pt>
                <c:pt idx="197">
                  <c:v>1.3794000000000004</c:v>
                </c:pt>
                <c:pt idx="198">
                  <c:v>1.4827000000000012</c:v>
                </c:pt>
                <c:pt idx="199">
                  <c:v>1.5914999999999999</c:v>
                </c:pt>
                <c:pt idx="200">
                  <c:v>1.7055000000000007</c:v>
                </c:pt>
                <c:pt idx="201">
                  <c:v>1.8247</c:v>
                </c:pt>
                <c:pt idx="202">
                  <c:v>1.9490000000000016</c:v>
                </c:pt>
                <c:pt idx="203">
                  <c:v>2.0780999999999992</c:v>
                </c:pt>
                <c:pt idx="204">
                  <c:v>2.2119</c:v>
                </c:pt>
                <c:pt idx="205">
                  <c:v>2.350200000000001</c:v>
                </c:pt>
                <c:pt idx="206">
                  <c:v>2.4928000000000026</c:v>
                </c:pt>
                <c:pt idx="207">
                  <c:v>2.6396000000000015</c:v>
                </c:pt>
                <c:pt idx="208">
                  <c:v>2.7904000000000018</c:v>
                </c:pt>
                <c:pt idx="209">
                  <c:v>2.9449000000000005</c:v>
                </c:pt>
                <c:pt idx="210">
                  <c:v>3.1029000000000018</c:v>
                </c:pt>
                <c:pt idx="211">
                  <c:v>3.2643000000000022</c:v>
                </c:pt>
                <c:pt idx="212">
                  <c:v>3.4288000000000025</c:v>
                </c:pt>
                <c:pt idx="213">
                  <c:v>3.5961999999999996</c:v>
                </c:pt>
                <c:pt idx="214">
                  <c:v>3.7663000000000011</c:v>
                </c:pt>
                <c:pt idx="215">
                  <c:v>3.9389000000000003</c:v>
                </c:pt>
                <c:pt idx="216">
                  <c:v>4.1136000000000017</c:v>
                </c:pt>
                <c:pt idx="217">
                  <c:v>4.2904000000000018</c:v>
                </c:pt>
                <c:pt idx="218">
                  <c:v>4.4689000000000014</c:v>
                </c:pt>
                <c:pt idx="219">
                  <c:v>4.6488000000000014</c:v>
                </c:pt>
                <c:pt idx="220">
                  <c:v>4.8301000000000016</c:v>
                </c:pt>
                <c:pt idx="221">
                  <c:v>5.0122999999999998</c:v>
                </c:pt>
                <c:pt idx="222">
                  <c:v>5.1951999999999998</c:v>
                </c:pt>
                <c:pt idx="223">
                  <c:v>5.378700000000002</c:v>
                </c:pt>
                <c:pt idx="224">
                  <c:v>5.5624000000000002</c:v>
                </c:pt>
                <c:pt idx="225">
                  <c:v>5.7460000000000022</c:v>
                </c:pt>
                <c:pt idx="226">
                  <c:v>5.9294000000000011</c:v>
                </c:pt>
                <c:pt idx="227">
                  <c:v>6.1123000000000012</c:v>
                </c:pt>
                <c:pt idx="228">
                  <c:v>6.2942999999999998</c:v>
                </c:pt>
                <c:pt idx="229">
                  <c:v>6.4753000000000007</c:v>
                </c:pt>
                <c:pt idx="230">
                  <c:v>6.6550000000000011</c:v>
                </c:pt>
                <c:pt idx="231">
                  <c:v>6.8331000000000017</c:v>
                </c:pt>
                <c:pt idx="232">
                  <c:v>7.0092999999999996</c:v>
                </c:pt>
                <c:pt idx="233">
                  <c:v>7.1835000000000022</c:v>
                </c:pt>
                <c:pt idx="234">
                  <c:v>7.3553999999999995</c:v>
                </c:pt>
                <c:pt idx="235">
                  <c:v>7.5246999999999993</c:v>
                </c:pt>
                <c:pt idx="236">
                  <c:v>7.6911000000000023</c:v>
                </c:pt>
                <c:pt idx="237">
                  <c:v>7.8545000000000016</c:v>
                </c:pt>
                <c:pt idx="238">
                  <c:v>8.0146000000000015</c:v>
                </c:pt>
                <c:pt idx="239">
                  <c:v>8.1712000000000025</c:v>
                </c:pt>
                <c:pt idx="240">
                  <c:v>8.3239000000000019</c:v>
                </c:pt>
                <c:pt idx="241">
                  <c:v>8.4727999999999994</c:v>
                </c:pt>
                <c:pt idx="242">
                  <c:v>8.6173999999999999</c:v>
                </c:pt>
                <c:pt idx="243">
                  <c:v>8.7576000000000001</c:v>
                </c:pt>
                <c:pt idx="244">
                  <c:v>8.8931000000000004</c:v>
                </c:pt>
                <c:pt idx="245">
                  <c:v>9.0239000000000011</c:v>
                </c:pt>
                <c:pt idx="246">
                  <c:v>9.1495999999999995</c:v>
                </c:pt>
                <c:pt idx="247">
                  <c:v>9.2701999999999991</c:v>
                </c:pt>
                <c:pt idx="248">
                  <c:v>9.3854000000000006</c:v>
                </c:pt>
                <c:pt idx="249">
                  <c:v>9.4951000000000008</c:v>
                </c:pt>
                <c:pt idx="250">
                  <c:v>9.5990000000000002</c:v>
                </c:pt>
                <c:pt idx="251">
                  <c:v>9.6972000000000023</c:v>
                </c:pt>
                <c:pt idx="252">
                  <c:v>9.7893000000000008</c:v>
                </c:pt>
                <c:pt idx="253">
                  <c:v>9.8752999999999993</c:v>
                </c:pt>
                <c:pt idx="254">
                  <c:v>9.9551000000000016</c:v>
                </c:pt>
                <c:pt idx="255">
                  <c:v>10.028600000000001</c:v>
                </c:pt>
                <c:pt idx="256">
                  <c:v>10.095600000000001</c:v>
                </c:pt>
                <c:pt idx="257">
                  <c:v>10.156000000000002</c:v>
                </c:pt>
                <c:pt idx="258">
                  <c:v>10.209800000000001</c:v>
                </c:pt>
                <c:pt idx="259">
                  <c:v>10.257000000000001</c:v>
                </c:pt>
                <c:pt idx="260">
                  <c:v>10.2973</c:v>
                </c:pt>
                <c:pt idx="261">
                  <c:v>10.3309</c:v>
                </c:pt>
                <c:pt idx="262">
                  <c:v>10.357600000000001</c:v>
                </c:pt>
                <c:pt idx="263">
                  <c:v>10.377400000000002</c:v>
                </c:pt>
                <c:pt idx="264">
                  <c:v>10.3903</c:v>
                </c:pt>
                <c:pt idx="265">
                  <c:v>10.3963</c:v>
                </c:pt>
                <c:pt idx="266">
                  <c:v>10.395500000000002</c:v>
                </c:pt>
                <c:pt idx="267">
                  <c:v>10.387700000000002</c:v>
                </c:pt>
                <c:pt idx="268">
                  <c:v>10.373100000000001</c:v>
                </c:pt>
                <c:pt idx="269">
                  <c:v>10.351600000000001</c:v>
                </c:pt>
                <c:pt idx="270">
                  <c:v>10.323399999999999</c:v>
                </c:pt>
                <c:pt idx="271">
                  <c:v>10.288499999999999</c:v>
                </c:pt>
                <c:pt idx="272">
                  <c:v>10.2469</c:v>
                </c:pt>
                <c:pt idx="273">
                  <c:v>10.198800000000002</c:v>
                </c:pt>
                <c:pt idx="274">
                  <c:v>10.144100000000002</c:v>
                </c:pt>
                <c:pt idx="275">
                  <c:v>10.083100000000002</c:v>
                </c:pt>
                <c:pt idx="276">
                  <c:v>10.015800000000002</c:v>
                </c:pt>
                <c:pt idx="277">
                  <c:v>9.9422999999999995</c:v>
                </c:pt>
                <c:pt idx="278">
                  <c:v>9.8628</c:v>
                </c:pt>
                <c:pt idx="279">
                  <c:v>9.7774000000000001</c:v>
                </c:pt>
                <c:pt idx="280">
                  <c:v>9.6862999999999992</c:v>
                </c:pt>
                <c:pt idx="281">
                  <c:v>9.589500000000001</c:v>
                </c:pt>
                <c:pt idx="282">
                  <c:v>9.4872000000000014</c:v>
                </c:pt>
                <c:pt idx="283">
                  <c:v>9.3796999999999997</c:v>
                </c:pt>
                <c:pt idx="284">
                  <c:v>9.2669999999999995</c:v>
                </c:pt>
                <c:pt idx="285">
                  <c:v>9.1494</c:v>
                </c:pt>
                <c:pt idx="286">
                  <c:v>9.0271000000000008</c:v>
                </c:pt>
                <c:pt idx="287">
                  <c:v>8.9002000000000017</c:v>
                </c:pt>
                <c:pt idx="288">
                  <c:v>8.7689000000000021</c:v>
                </c:pt>
                <c:pt idx="289">
                  <c:v>8.6334000000000017</c:v>
                </c:pt>
                <c:pt idx="290">
                  <c:v>8.4939</c:v>
                </c:pt>
                <c:pt idx="291">
                  <c:v>8.3506999999999998</c:v>
                </c:pt>
                <c:pt idx="292">
                  <c:v>8.2040000000000006</c:v>
                </c:pt>
                <c:pt idx="293">
                  <c:v>8.0539000000000023</c:v>
                </c:pt>
                <c:pt idx="294">
                  <c:v>7.9006000000000007</c:v>
                </c:pt>
                <c:pt idx="295">
                  <c:v>7.7445000000000022</c:v>
                </c:pt>
                <c:pt idx="296">
                  <c:v>7.5856999999999992</c:v>
                </c:pt>
                <c:pt idx="297">
                  <c:v>7.4244000000000021</c:v>
                </c:pt>
                <c:pt idx="298">
                  <c:v>7.2608999999999995</c:v>
                </c:pt>
                <c:pt idx="299">
                  <c:v>7.0954000000000015</c:v>
                </c:pt>
                <c:pt idx="300">
                  <c:v>6.9281000000000006</c:v>
                </c:pt>
                <c:pt idx="301">
                  <c:v>6.7591999999999999</c:v>
                </c:pt>
                <c:pt idx="302">
                  <c:v>6.5890000000000022</c:v>
                </c:pt>
                <c:pt idx="303">
                  <c:v>6.4177</c:v>
                </c:pt>
                <c:pt idx="304">
                  <c:v>6.2454000000000001</c:v>
                </c:pt>
                <c:pt idx="305">
                  <c:v>6.0725000000000016</c:v>
                </c:pt>
                <c:pt idx="306">
                  <c:v>5.8991000000000007</c:v>
                </c:pt>
                <c:pt idx="307">
                  <c:v>5.7254000000000005</c:v>
                </c:pt>
                <c:pt idx="308">
                  <c:v>5.5516000000000005</c:v>
                </c:pt>
                <c:pt idx="309">
                  <c:v>5.3780999999999999</c:v>
                </c:pt>
                <c:pt idx="310">
                  <c:v>5.2048000000000023</c:v>
                </c:pt>
                <c:pt idx="311">
                  <c:v>5.0320999999999998</c:v>
                </c:pt>
                <c:pt idx="312">
                  <c:v>4.8602000000000025</c:v>
                </c:pt>
                <c:pt idx="313">
                  <c:v>4.6891999999999996</c:v>
                </c:pt>
                <c:pt idx="314">
                  <c:v>4.5193000000000012</c:v>
                </c:pt>
                <c:pt idx="315">
                  <c:v>4.3506999999999998</c:v>
                </c:pt>
                <c:pt idx="316">
                  <c:v>4.183600000000002</c:v>
                </c:pt>
                <c:pt idx="317">
                  <c:v>4.0181000000000004</c:v>
                </c:pt>
                <c:pt idx="318">
                  <c:v>3.8544000000000018</c:v>
                </c:pt>
                <c:pt idx="319">
                  <c:v>3.6927000000000021</c:v>
                </c:pt>
                <c:pt idx="320">
                  <c:v>3.533100000000001</c:v>
                </c:pt>
                <c:pt idx="321">
                  <c:v>3.3758000000000017</c:v>
                </c:pt>
                <c:pt idx="322">
                  <c:v>3.2209000000000003</c:v>
                </c:pt>
                <c:pt idx="323">
                  <c:v>3.0685000000000002</c:v>
                </c:pt>
                <c:pt idx="324">
                  <c:v>2.9188000000000009</c:v>
                </c:pt>
                <c:pt idx="325">
                  <c:v>2.7719000000000023</c:v>
                </c:pt>
                <c:pt idx="326">
                  <c:v>2.6279000000000003</c:v>
                </c:pt>
                <c:pt idx="327">
                  <c:v>2.4870000000000019</c:v>
                </c:pt>
                <c:pt idx="328">
                  <c:v>2.3491999999999997</c:v>
                </c:pt>
                <c:pt idx="329">
                  <c:v>2.2147000000000006</c:v>
                </c:pt>
                <c:pt idx="330">
                  <c:v>2.0835000000000008</c:v>
                </c:pt>
                <c:pt idx="331">
                  <c:v>1.9557000000000002</c:v>
                </c:pt>
                <c:pt idx="332">
                  <c:v>1.8315000000000019</c:v>
                </c:pt>
                <c:pt idx="333">
                  <c:v>1.7108000000000025</c:v>
                </c:pt>
                <c:pt idx="334">
                  <c:v>1.5939000000000014</c:v>
                </c:pt>
                <c:pt idx="335">
                  <c:v>1.4807000000000023</c:v>
                </c:pt>
                <c:pt idx="336">
                  <c:v>1.3713000000000015</c:v>
                </c:pt>
                <c:pt idx="337">
                  <c:v>1.265900000000002</c:v>
                </c:pt>
                <c:pt idx="338">
                  <c:v>1.1643000000000008</c:v>
                </c:pt>
                <c:pt idx="339">
                  <c:v>1.0668000000000006</c:v>
                </c:pt>
                <c:pt idx="340">
                  <c:v>0.97330000000000183</c:v>
                </c:pt>
                <c:pt idx="341">
                  <c:v>0.88390000000000057</c:v>
                </c:pt>
                <c:pt idx="342">
                  <c:v>0.79860000000000042</c:v>
                </c:pt>
                <c:pt idx="343">
                  <c:v>0.71750000000000114</c:v>
                </c:pt>
                <c:pt idx="344">
                  <c:v>0.64059999999999917</c:v>
                </c:pt>
                <c:pt idx="345">
                  <c:v>0.56800000000000139</c:v>
                </c:pt>
                <c:pt idx="346">
                  <c:v>0.49960000000000093</c:v>
                </c:pt>
                <c:pt idx="347">
                  <c:v>0.43560000000000088</c:v>
                </c:pt>
                <c:pt idx="348">
                  <c:v>0.37580000000000169</c:v>
                </c:pt>
                <c:pt idx="349">
                  <c:v>0.32039999999999935</c:v>
                </c:pt>
                <c:pt idx="350">
                  <c:v>0.26940000000000097</c:v>
                </c:pt>
                <c:pt idx="351">
                  <c:v>0.22279999999999944</c:v>
                </c:pt>
                <c:pt idx="352">
                  <c:v>0.1805000000000021</c:v>
                </c:pt>
                <c:pt idx="353">
                  <c:v>0.14270000000000138</c:v>
                </c:pt>
                <c:pt idx="354">
                  <c:v>0.10930000000000106</c:v>
                </c:pt>
                <c:pt idx="355">
                  <c:v>8.0300000000001148E-2</c:v>
                </c:pt>
                <c:pt idx="356">
                  <c:v>5.5800000000001404E-2</c:v>
                </c:pt>
                <c:pt idx="357">
                  <c:v>3.5700000000002063E-2</c:v>
                </c:pt>
                <c:pt idx="358">
                  <c:v>2.0099999999999341E-2</c:v>
                </c:pt>
                <c:pt idx="359">
                  <c:v>8.9000000000005741E-3</c:v>
                </c:pt>
                <c:pt idx="360">
                  <c:v>2.2000000000019782E-3</c:v>
                </c:pt>
              </c:numCache>
            </c:numRef>
          </c:yVal>
          <c:smooth val="0"/>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1.772199999999998</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0.66679999999999495</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-0.3101999999999947</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-1.8415999999999997</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Sheet2!$M$1</c:f>
              <c:strCache>
                <c:ptCount val="1"/>
                <c:pt idx="0">
                  <c:v>EGB</c:v>
                </c:pt>
              </c:strCache>
            </c:strRef>
          </c:tx>
          <c:spPr>
            <a:ln w="19050" cap="rnd">
              <a:solidFill>
                <a:schemeClr val="accent5"/>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358172848"/>
        <c:axId val="358169712"/>
      </c:scatterChart>
      <c:valAx>
        <c:axId val="358172848"/>
        <c:scaling>
          <c:orientation val="minMax"/>
          <c:max val="180"/>
          <c:min val="-18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vert="horz"/>
          <a:lstStyle/>
          <a:p>
            <a:pPr>
              <a:defRPr sz="1400" b="0" i="0" u="none" strike="noStrike" baseline="0">
                <a:solidFill>
                  <a:srgbClr val="333333"/>
                </a:solidFill>
                <a:latin typeface="ＭＳ Ｐゴシック"/>
                <a:ea typeface="ＭＳ Ｐゴシック"/>
                <a:cs typeface="ＭＳ Ｐゴシック"/>
              </a:defRPr>
            </a:pPr>
            <a:endParaRPr lang="ja-JP"/>
          </a:p>
        </c:txPr>
        <c:crossAx val="358169712"/>
        <c:crossesAt val="-10"/>
        <c:crossBetween val="midCat"/>
        <c:majorUnit val="60"/>
      </c:valAx>
      <c:valAx>
        <c:axId val="358169712"/>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8172848"/>
        <c:crossesAt val="-180"/>
        <c:crossBetween val="midCat"/>
      </c:valAx>
      <c:spPr>
        <a:noFill/>
        <a:ln w="25400">
          <a:noFill/>
        </a:ln>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sz="1800" dirty="0"/>
              <a:t>ff14ipq</a:t>
            </a:r>
            <a:endParaRPr lang="ja-JP" altLang="en-US" sz="1800" dirty="0"/>
          </a:p>
        </c:rich>
      </c:tx>
      <c:layout>
        <c:manualLayout>
          <c:xMode val="edge"/>
          <c:yMode val="edge"/>
          <c:x val="0.37253496961860078"/>
          <c:y val="4.9689035970753886E-2"/>
        </c:manualLayout>
      </c:layout>
      <c:overlay val="0"/>
      <c:spPr>
        <a:noFill/>
        <a:ln>
          <a:noFill/>
        </a:ln>
        <a:effectLst/>
      </c:spPr>
    </c:title>
    <c:autoTitleDeleted val="0"/>
    <c:plotArea>
      <c:layout/>
      <c:scatterChart>
        <c:scatterStyle val="lineMarker"/>
        <c:varyColors val="0"/>
        <c:ser>
          <c:idx val="0"/>
          <c:order val="0"/>
          <c:tx>
            <c:strRef>
              <c:f>Sheet6!$I$1</c:f>
              <c:strCache>
                <c:ptCount val="1"/>
                <c:pt idx="0">
                  <c:v>EPtot</c:v>
                </c:pt>
              </c:strCache>
            </c:strRef>
          </c:tx>
          <c:spPr>
            <a:ln w="19050" cap="rnd">
              <a:solidFill>
                <a:schemeClr val="accent1"/>
              </a:solidFill>
              <a:round/>
            </a:ln>
            <a:effectLst/>
          </c:spPr>
          <c:marker>
            <c:symbol val="none"/>
          </c:marker>
          <c:xVal>
            <c:numRef>
              <c:f>Sheet6!$H$2:$H$362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Sheet6!$I$2:$I$362</c:f>
              <c:numCache>
                <c:formatCode>General</c:formatCode>
                <c:ptCount val="361"/>
                <c:pt idx="0">
                  <c:v>0</c:v>
                </c:pt>
                <c:pt idx="1">
                  <c:v>0</c:v>
                </c:pt>
                <c:pt idx="2">
                  <c:v>6.3100000000002154E-2</c:v>
                </c:pt>
                <c:pt idx="3">
                  <c:v>0.1326999999999999</c:v>
                </c:pt>
                <c:pt idx="4">
                  <c:v>0.20830000000000126</c:v>
                </c:pt>
                <c:pt idx="5">
                  <c:v>0.28950000000000031</c:v>
                </c:pt>
                <c:pt idx="6">
                  <c:v>0.37610000000000121</c:v>
                </c:pt>
                <c:pt idx="7">
                  <c:v>0.46810000000000002</c:v>
                </c:pt>
                <c:pt idx="8">
                  <c:v>0.56540000000000035</c:v>
                </c:pt>
                <c:pt idx="9">
                  <c:v>0.66780000000000028</c:v>
                </c:pt>
                <c:pt idx="10">
                  <c:v>0.77530000000000165</c:v>
                </c:pt>
                <c:pt idx="11">
                  <c:v>0.88780000000000248</c:v>
                </c:pt>
                <c:pt idx="12">
                  <c:v>1.0051000000000019</c:v>
                </c:pt>
                <c:pt idx="13">
                  <c:v>1.1271000000000022</c:v>
                </c:pt>
                <c:pt idx="14">
                  <c:v>1.2536000000000018</c:v>
                </c:pt>
                <c:pt idx="15">
                  <c:v>1.3847000000000023</c:v>
                </c:pt>
                <c:pt idx="16">
                  <c:v>1.5201000000000029</c:v>
                </c:pt>
                <c:pt idx="17">
                  <c:v>1.6597000000000008</c:v>
                </c:pt>
                <c:pt idx="18">
                  <c:v>1.8032999999999992</c:v>
                </c:pt>
                <c:pt idx="19">
                  <c:v>1.9508000000000014</c:v>
                </c:pt>
                <c:pt idx="20">
                  <c:v>2.1021000000000001</c:v>
                </c:pt>
                <c:pt idx="21">
                  <c:v>2.2569000000000017</c:v>
                </c:pt>
                <c:pt idx="22">
                  <c:v>2.4152000000000005</c:v>
                </c:pt>
                <c:pt idx="23">
                  <c:v>2.5768000000000004</c:v>
                </c:pt>
                <c:pt idx="24">
                  <c:v>2.7415000000000038</c:v>
                </c:pt>
                <c:pt idx="25">
                  <c:v>2.909200000000002</c:v>
                </c:pt>
                <c:pt idx="26">
                  <c:v>3.0797000000000025</c:v>
                </c:pt>
                <c:pt idx="27">
                  <c:v>3.2530000000000001</c:v>
                </c:pt>
                <c:pt idx="28">
                  <c:v>3.4287000000000032</c:v>
                </c:pt>
                <c:pt idx="29">
                  <c:v>3.6070000000000042</c:v>
                </c:pt>
                <c:pt idx="30">
                  <c:v>3.7874000000000034</c:v>
                </c:pt>
                <c:pt idx="31">
                  <c:v>3.9701000000000022</c:v>
                </c:pt>
                <c:pt idx="32">
                  <c:v>4.1547999999999981</c:v>
                </c:pt>
                <c:pt idx="33">
                  <c:v>4.3414999999999999</c:v>
                </c:pt>
                <c:pt idx="34">
                  <c:v>4.5301000000000009</c:v>
                </c:pt>
                <c:pt idx="35">
                  <c:v>4.7204000000000015</c:v>
                </c:pt>
                <c:pt idx="36">
                  <c:v>4.9124000000000017</c:v>
                </c:pt>
                <c:pt idx="37">
                  <c:v>5.1062000000000012</c:v>
                </c:pt>
                <c:pt idx="38">
                  <c:v>5.3015000000000008</c:v>
                </c:pt>
                <c:pt idx="39">
                  <c:v>5.498400000000002</c:v>
                </c:pt>
                <c:pt idx="40">
                  <c:v>5.6968000000000005</c:v>
                </c:pt>
                <c:pt idx="41">
                  <c:v>5.8968000000000007</c:v>
                </c:pt>
                <c:pt idx="42">
                  <c:v>6.0983000000000018</c:v>
                </c:pt>
                <c:pt idx="43">
                  <c:v>6.3013000000000012</c:v>
                </c:pt>
                <c:pt idx="44">
                  <c:v>6.506000000000002</c:v>
                </c:pt>
                <c:pt idx="45">
                  <c:v>6.7124000000000006</c:v>
                </c:pt>
                <c:pt idx="46">
                  <c:v>6.9206000000000021</c:v>
                </c:pt>
                <c:pt idx="47">
                  <c:v>7.1305000000000005</c:v>
                </c:pt>
                <c:pt idx="48">
                  <c:v>7.3424999999999985</c:v>
                </c:pt>
                <c:pt idx="49">
                  <c:v>7.5564000000000018</c:v>
                </c:pt>
                <c:pt idx="50">
                  <c:v>7.7724000000000011</c:v>
                </c:pt>
                <c:pt idx="51">
                  <c:v>7.9906000000000024</c:v>
                </c:pt>
                <c:pt idx="52">
                  <c:v>8.210700000000001</c:v>
                </c:pt>
                <c:pt idx="53">
                  <c:v>8.4328000000000021</c:v>
                </c:pt>
                <c:pt idx="54">
                  <c:v>8.6572000000000013</c:v>
                </c:pt>
                <c:pt idx="55">
                  <c:v>8.8838000000000008</c:v>
                </c:pt>
                <c:pt idx="56">
                  <c:v>9.1128000000000018</c:v>
                </c:pt>
                <c:pt idx="57">
                  <c:v>9.3442000000000007</c:v>
                </c:pt>
                <c:pt idx="58">
                  <c:v>9.5781999999999989</c:v>
                </c:pt>
                <c:pt idx="59">
                  <c:v>9.814700000000002</c:v>
                </c:pt>
                <c:pt idx="60">
                  <c:v>10.053700000000006</c:v>
                </c:pt>
                <c:pt idx="61">
                  <c:v>10.295100000000001</c:v>
                </c:pt>
                <c:pt idx="62">
                  <c:v>10.538899999999998</c:v>
                </c:pt>
                <c:pt idx="63">
                  <c:v>10.785200000000001</c:v>
                </c:pt>
                <c:pt idx="64">
                  <c:v>11.033800000000001</c:v>
                </c:pt>
                <c:pt idx="65">
                  <c:v>11.284700000000001</c:v>
                </c:pt>
                <c:pt idx="66">
                  <c:v>11.537600000000001</c:v>
                </c:pt>
                <c:pt idx="67">
                  <c:v>11.792300000000001</c:v>
                </c:pt>
                <c:pt idx="68">
                  <c:v>12.048699999999998</c:v>
                </c:pt>
                <c:pt idx="69">
                  <c:v>12.306400000000009</c:v>
                </c:pt>
                <c:pt idx="70">
                  <c:v>12.565000000000008</c:v>
                </c:pt>
                <c:pt idx="71">
                  <c:v>12.824200000000001</c:v>
                </c:pt>
                <c:pt idx="72">
                  <c:v>13.083500000000004</c:v>
                </c:pt>
                <c:pt idx="73">
                  <c:v>13.342500000000006</c:v>
                </c:pt>
                <c:pt idx="74">
                  <c:v>13.6005</c:v>
                </c:pt>
                <c:pt idx="75">
                  <c:v>13.857000000000006</c:v>
                </c:pt>
                <c:pt idx="76">
                  <c:v>14.111500000000001</c:v>
                </c:pt>
                <c:pt idx="77">
                  <c:v>14.363100000000006</c:v>
                </c:pt>
                <c:pt idx="78">
                  <c:v>14.611299999999998</c:v>
                </c:pt>
                <c:pt idx="79">
                  <c:v>14.855300000000009</c:v>
                </c:pt>
                <c:pt idx="80">
                  <c:v>15.0944</c:v>
                </c:pt>
                <c:pt idx="81">
                  <c:v>15.3277</c:v>
                </c:pt>
                <c:pt idx="82">
                  <c:v>15.554500000000004</c:v>
                </c:pt>
                <c:pt idx="83">
                  <c:v>15.774100000000001</c:v>
                </c:pt>
                <c:pt idx="84">
                  <c:v>15.985600000000009</c:v>
                </c:pt>
                <c:pt idx="85">
                  <c:v>16.188200000000002</c:v>
                </c:pt>
                <c:pt idx="86">
                  <c:v>16.3812</c:v>
                </c:pt>
                <c:pt idx="87">
                  <c:v>16.563699999999979</c:v>
                </c:pt>
                <c:pt idx="88">
                  <c:v>16.735100000000003</c:v>
                </c:pt>
                <c:pt idx="89">
                  <c:v>16.8947</c:v>
                </c:pt>
                <c:pt idx="90">
                  <c:v>17.041600000000003</c:v>
                </c:pt>
                <c:pt idx="91">
                  <c:v>17.1755</c:v>
                </c:pt>
                <c:pt idx="92">
                  <c:v>17.295499999999979</c:v>
                </c:pt>
                <c:pt idx="93">
                  <c:v>17.401200000000003</c:v>
                </c:pt>
                <c:pt idx="94">
                  <c:v>17.492099999999979</c:v>
                </c:pt>
                <c:pt idx="95">
                  <c:v>17.567800000000005</c:v>
                </c:pt>
                <c:pt idx="96">
                  <c:v>17.628</c:v>
                </c:pt>
                <c:pt idx="97">
                  <c:v>17.672400000000003</c:v>
                </c:pt>
                <c:pt idx="98">
                  <c:v>17.70059999999998</c:v>
                </c:pt>
                <c:pt idx="99">
                  <c:v>17.712500000000002</c:v>
                </c:pt>
                <c:pt idx="100">
                  <c:v>17.707900000000016</c:v>
                </c:pt>
                <c:pt idx="101">
                  <c:v>17.686800000000005</c:v>
                </c:pt>
                <c:pt idx="102">
                  <c:v>17.6492</c:v>
                </c:pt>
                <c:pt idx="103">
                  <c:v>17.595000000000002</c:v>
                </c:pt>
                <c:pt idx="104">
                  <c:v>17.524500000000003</c:v>
                </c:pt>
                <c:pt idx="105">
                  <c:v>17.437900000000017</c:v>
                </c:pt>
                <c:pt idx="106">
                  <c:v>17.335599999999989</c:v>
                </c:pt>
                <c:pt idx="107">
                  <c:v>17.2181</c:v>
                </c:pt>
                <c:pt idx="108">
                  <c:v>17.085800000000003</c:v>
                </c:pt>
                <c:pt idx="109">
                  <c:v>16.9391</c:v>
                </c:pt>
                <c:pt idx="110">
                  <c:v>16.77839999999998</c:v>
                </c:pt>
                <c:pt idx="111">
                  <c:v>16.603999999999999</c:v>
                </c:pt>
                <c:pt idx="112">
                  <c:v>16.416499999999989</c:v>
                </c:pt>
                <c:pt idx="113">
                  <c:v>16.2163</c:v>
                </c:pt>
                <c:pt idx="114">
                  <c:v>16.004000000000001</c:v>
                </c:pt>
                <c:pt idx="115">
                  <c:v>15.780100000000001</c:v>
                </c:pt>
                <c:pt idx="116">
                  <c:v>15.545100000000001</c:v>
                </c:pt>
                <c:pt idx="117">
                  <c:v>15.299600000000002</c:v>
                </c:pt>
                <c:pt idx="118">
                  <c:v>15.0442</c:v>
                </c:pt>
                <c:pt idx="119">
                  <c:v>14.779300000000001</c:v>
                </c:pt>
                <c:pt idx="120">
                  <c:v>14.505700000000004</c:v>
                </c:pt>
                <c:pt idx="121">
                  <c:v>14.223800000000001</c:v>
                </c:pt>
                <c:pt idx="122">
                  <c:v>13.934200000000001</c:v>
                </c:pt>
                <c:pt idx="123">
                  <c:v>13.637500000000001</c:v>
                </c:pt>
                <c:pt idx="124">
                  <c:v>13.334200000000001</c:v>
                </c:pt>
                <c:pt idx="125">
                  <c:v>13.024900000000001</c:v>
                </c:pt>
                <c:pt idx="126">
                  <c:v>12.710199999999999</c:v>
                </c:pt>
                <c:pt idx="127">
                  <c:v>12.390500000000008</c:v>
                </c:pt>
                <c:pt idx="128">
                  <c:v>12.066400000000009</c:v>
                </c:pt>
                <c:pt idx="129">
                  <c:v>11.738499999999998</c:v>
                </c:pt>
                <c:pt idx="130">
                  <c:v>11.407200000000001</c:v>
                </c:pt>
                <c:pt idx="131">
                  <c:v>11.073000000000002</c:v>
                </c:pt>
                <c:pt idx="132">
                  <c:v>10.736400000000001</c:v>
                </c:pt>
                <c:pt idx="133">
                  <c:v>10.397900000000002</c:v>
                </c:pt>
                <c:pt idx="134">
                  <c:v>10.057900000000002</c:v>
                </c:pt>
                <c:pt idx="135">
                  <c:v>9.7169000000000008</c:v>
                </c:pt>
                <c:pt idx="136">
                  <c:v>9.3754000000000079</c:v>
                </c:pt>
                <c:pt idx="137">
                  <c:v>9.0336000000000016</c:v>
                </c:pt>
                <c:pt idx="138">
                  <c:v>8.6922000000000015</c:v>
                </c:pt>
                <c:pt idx="139">
                  <c:v>8.3514000000000088</c:v>
                </c:pt>
                <c:pt idx="140">
                  <c:v>8.0116000000000014</c:v>
                </c:pt>
                <c:pt idx="141">
                  <c:v>7.6733000000000011</c:v>
                </c:pt>
                <c:pt idx="142">
                  <c:v>7.3367000000000022</c:v>
                </c:pt>
                <c:pt idx="143">
                  <c:v>7.0023000000000017</c:v>
                </c:pt>
                <c:pt idx="144">
                  <c:v>6.6704000000000008</c:v>
                </c:pt>
                <c:pt idx="145">
                  <c:v>6.3412000000000024</c:v>
                </c:pt>
                <c:pt idx="146">
                  <c:v>6.0152000000000019</c:v>
                </c:pt>
                <c:pt idx="147">
                  <c:v>5.6926999999999985</c:v>
                </c:pt>
                <c:pt idx="148">
                  <c:v>5.3746000000000009</c:v>
                </c:pt>
                <c:pt idx="149">
                  <c:v>5.0614000000000008</c:v>
                </c:pt>
                <c:pt idx="150">
                  <c:v>4.7535000000000025</c:v>
                </c:pt>
                <c:pt idx="151">
                  <c:v>4.4509000000000007</c:v>
                </c:pt>
                <c:pt idx="152">
                  <c:v>4.1538999999999975</c:v>
                </c:pt>
                <c:pt idx="153">
                  <c:v>3.8626999999999985</c:v>
                </c:pt>
                <c:pt idx="154">
                  <c:v>3.5774000000000008</c:v>
                </c:pt>
                <c:pt idx="155">
                  <c:v>3.2982000000000014</c:v>
                </c:pt>
                <c:pt idx="156">
                  <c:v>3.0253000000000014</c:v>
                </c:pt>
                <c:pt idx="157">
                  <c:v>2.7588000000000008</c:v>
                </c:pt>
                <c:pt idx="158">
                  <c:v>2.4988000000000028</c:v>
                </c:pt>
                <c:pt idx="159">
                  <c:v>2.2453000000000012</c:v>
                </c:pt>
                <c:pt idx="160">
                  <c:v>1.9984999999999995</c:v>
                </c:pt>
                <c:pt idx="161">
                  <c:v>1.7587000000000015</c:v>
                </c:pt>
                <c:pt idx="162">
                  <c:v>1.5259999999999987</c:v>
                </c:pt>
                <c:pt idx="163">
                  <c:v>1.3003999999999998</c:v>
                </c:pt>
                <c:pt idx="164">
                  <c:v>1.0822000000000003</c:v>
                </c:pt>
                <c:pt idx="165">
                  <c:v>0.87140000000000162</c:v>
                </c:pt>
                <c:pt idx="166">
                  <c:v>0.66810000000000314</c:v>
                </c:pt>
                <c:pt idx="167">
                  <c:v>0.47260000000000002</c:v>
                </c:pt>
                <c:pt idx="168">
                  <c:v>0.28470000000000084</c:v>
                </c:pt>
                <c:pt idx="169">
                  <c:v>0.10480000000000089</c:v>
                </c:pt>
                <c:pt idx="170">
                  <c:v>-6.7299999999999513E-2</c:v>
                </c:pt>
                <c:pt idx="171">
                  <c:v>-0.23139999999999727</c:v>
                </c:pt>
                <c:pt idx="172">
                  <c:v>-0.38740000000000002</c:v>
                </c:pt>
                <c:pt idx="173">
                  <c:v>-0.53529999999999944</c:v>
                </c:pt>
                <c:pt idx="174">
                  <c:v>-0.67499999999999782</c:v>
                </c:pt>
                <c:pt idx="175">
                  <c:v>-0.80659999999999954</c:v>
                </c:pt>
                <c:pt idx="176">
                  <c:v>-0.92999999999999972</c:v>
                </c:pt>
                <c:pt idx="177">
                  <c:v>-1.045099999999997</c:v>
                </c:pt>
                <c:pt idx="178">
                  <c:v>-1.1519999999999966</c:v>
                </c:pt>
                <c:pt idx="179">
                  <c:v>-1.2506999999999973</c:v>
                </c:pt>
                <c:pt idx="180">
                  <c:v>-1.3410999999999964</c:v>
                </c:pt>
                <c:pt idx="181">
                  <c:v>-1.423299999999996</c:v>
                </c:pt>
                <c:pt idx="182">
                  <c:v>-1.4972999999999979</c:v>
                </c:pt>
                <c:pt idx="183">
                  <c:v>-1.5631999999999973</c:v>
                </c:pt>
                <c:pt idx="184">
                  <c:v>-1.620899999999998</c:v>
                </c:pt>
                <c:pt idx="185">
                  <c:v>-1.670499999999997</c:v>
                </c:pt>
                <c:pt idx="186">
                  <c:v>-1.7120999999999991</c:v>
                </c:pt>
                <c:pt idx="187">
                  <c:v>-1.7452999999999999</c:v>
                </c:pt>
                <c:pt idx="188">
                  <c:v>-1.7698999999999994</c:v>
                </c:pt>
                <c:pt idx="189">
                  <c:v>-1.7859999999999974</c:v>
                </c:pt>
                <c:pt idx="190">
                  <c:v>-1.7936999999999972</c:v>
                </c:pt>
                <c:pt idx="191">
                  <c:v>-1.7930999999999986</c:v>
                </c:pt>
                <c:pt idx="192">
                  <c:v>-1.7843999999999978</c:v>
                </c:pt>
                <c:pt idx="193">
                  <c:v>-1.7676999999999974</c:v>
                </c:pt>
                <c:pt idx="194">
                  <c:v>-1.7432999999999974</c:v>
                </c:pt>
                <c:pt idx="195">
                  <c:v>-1.7111999999999974</c:v>
                </c:pt>
                <c:pt idx="196">
                  <c:v>-1.6716999999999969</c:v>
                </c:pt>
                <c:pt idx="197">
                  <c:v>-1.624799999999996</c:v>
                </c:pt>
                <c:pt idx="198">
                  <c:v>-1.5707999999999978</c:v>
                </c:pt>
                <c:pt idx="199">
                  <c:v>-1.5098999999999971</c:v>
                </c:pt>
                <c:pt idx="200">
                  <c:v>-1.4421999999999988</c:v>
                </c:pt>
                <c:pt idx="201">
                  <c:v>-1.3679999999999974</c:v>
                </c:pt>
                <c:pt idx="202">
                  <c:v>-1.2872999999999972</c:v>
                </c:pt>
                <c:pt idx="203">
                  <c:v>-1.200499999999997</c:v>
                </c:pt>
                <c:pt idx="204">
                  <c:v>-1.1076999999999968</c:v>
                </c:pt>
                <c:pt idx="205">
                  <c:v>-1.0090999999999992</c:v>
                </c:pt>
                <c:pt idx="206">
                  <c:v>-0.90489999999999782</c:v>
                </c:pt>
                <c:pt idx="207">
                  <c:v>-0.79529999999999745</c:v>
                </c:pt>
                <c:pt idx="208">
                  <c:v>-0.68059999999999854</c:v>
                </c:pt>
                <c:pt idx="209">
                  <c:v>-0.56090000000000062</c:v>
                </c:pt>
                <c:pt idx="210">
                  <c:v>-0.43639999999999951</c:v>
                </c:pt>
                <c:pt idx="211">
                  <c:v>-0.30749999999999789</c:v>
                </c:pt>
                <c:pt idx="212">
                  <c:v>-0.17429999999999896</c:v>
                </c:pt>
                <c:pt idx="213">
                  <c:v>-3.6999999999999054E-2</c:v>
                </c:pt>
                <c:pt idx="214">
                  <c:v>0.10420000000000229</c:v>
                </c:pt>
                <c:pt idx="215">
                  <c:v>0.24890000000000273</c:v>
                </c:pt>
                <c:pt idx="216">
                  <c:v>0.39700000000000235</c:v>
                </c:pt>
                <c:pt idx="217">
                  <c:v>0.54820000000000135</c:v>
                </c:pt>
                <c:pt idx="218">
                  <c:v>0.7024000000000008</c:v>
                </c:pt>
                <c:pt idx="219">
                  <c:v>0.85910000000000164</c:v>
                </c:pt>
                <c:pt idx="220">
                  <c:v>1.0183999999999989</c:v>
                </c:pt>
                <c:pt idx="221">
                  <c:v>1.1798000000000002</c:v>
                </c:pt>
                <c:pt idx="222">
                  <c:v>1.3430999999999989</c:v>
                </c:pt>
                <c:pt idx="223">
                  <c:v>1.5081000000000024</c:v>
                </c:pt>
                <c:pt idx="224">
                  <c:v>1.6746000000000021</c:v>
                </c:pt>
                <c:pt idx="225">
                  <c:v>1.842300000000002</c:v>
                </c:pt>
                <c:pt idx="226">
                  <c:v>2.0110000000000028</c:v>
                </c:pt>
                <c:pt idx="227">
                  <c:v>2.1804000000000032</c:v>
                </c:pt>
                <c:pt idx="228">
                  <c:v>2.3503000000000007</c:v>
                </c:pt>
                <c:pt idx="229">
                  <c:v>2.5205000000000037</c:v>
                </c:pt>
                <c:pt idx="230">
                  <c:v>2.6906999999999988</c:v>
                </c:pt>
                <c:pt idx="231">
                  <c:v>2.8607000000000014</c:v>
                </c:pt>
                <c:pt idx="232">
                  <c:v>3.0302000000000007</c:v>
                </c:pt>
                <c:pt idx="233">
                  <c:v>3.1990000000000007</c:v>
                </c:pt>
                <c:pt idx="234">
                  <c:v>3.3670000000000009</c:v>
                </c:pt>
                <c:pt idx="235">
                  <c:v>3.5338000000000029</c:v>
                </c:pt>
                <c:pt idx="236">
                  <c:v>3.6992000000000007</c:v>
                </c:pt>
                <c:pt idx="237">
                  <c:v>3.8631000000000042</c:v>
                </c:pt>
                <c:pt idx="238">
                  <c:v>4.0250999999999983</c:v>
                </c:pt>
                <c:pt idx="239">
                  <c:v>4.1852000000000018</c:v>
                </c:pt>
                <c:pt idx="240">
                  <c:v>4.343</c:v>
                </c:pt>
                <c:pt idx="241">
                  <c:v>4.4984000000000002</c:v>
                </c:pt>
                <c:pt idx="242">
                  <c:v>4.6512000000000029</c:v>
                </c:pt>
                <c:pt idx="243">
                  <c:v>4.8011000000000017</c:v>
                </c:pt>
                <c:pt idx="244">
                  <c:v>4.9480000000000022</c:v>
                </c:pt>
                <c:pt idx="245">
                  <c:v>5.0917000000000012</c:v>
                </c:pt>
                <c:pt idx="246">
                  <c:v>5.2320000000000011</c:v>
                </c:pt>
                <c:pt idx="247">
                  <c:v>5.3687000000000005</c:v>
                </c:pt>
                <c:pt idx="248">
                  <c:v>5.5017000000000014</c:v>
                </c:pt>
                <c:pt idx="249">
                  <c:v>5.6308000000000007</c:v>
                </c:pt>
                <c:pt idx="250">
                  <c:v>5.7558000000000007</c:v>
                </c:pt>
                <c:pt idx="251">
                  <c:v>5.8765000000000018</c:v>
                </c:pt>
                <c:pt idx="252">
                  <c:v>5.9929000000000006</c:v>
                </c:pt>
                <c:pt idx="253">
                  <c:v>6.1047999999999973</c:v>
                </c:pt>
                <c:pt idx="254">
                  <c:v>6.2120000000000015</c:v>
                </c:pt>
                <c:pt idx="255">
                  <c:v>6.3143999999999973</c:v>
                </c:pt>
                <c:pt idx="256">
                  <c:v>6.4120000000000008</c:v>
                </c:pt>
                <c:pt idx="257">
                  <c:v>6.5044999999999984</c:v>
                </c:pt>
                <c:pt idx="258">
                  <c:v>6.5919000000000008</c:v>
                </c:pt>
                <c:pt idx="259">
                  <c:v>6.6739999999999995</c:v>
                </c:pt>
                <c:pt idx="260">
                  <c:v>6.7508000000000017</c:v>
                </c:pt>
                <c:pt idx="261">
                  <c:v>6.8222000000000005</c:v>
                </c:pt>
                <c:pt idx="262">
                  <c:v>6.8881000000000006</c:v>
                </c:pt>
                <c:pt idx="263">
                  <c:v>6.948500000000001</c:v>
                </c:pt>
                <c:pt idx="264">
                  <c:v>7.0032000000000014</c:v>
                </c:pt>
                <c:pt idx="265">
                  <c:v>7.0523000000000007</c:v>
                </c:pt>
                <c:pt idx="266">
                  <c:v>7.095600000000001</c:v>
                </c:pt>
                <c:pt idx="267">
                  <c:v>7.1332000000000022</c:v>
                </c:pt>
                <c:pt idx="268">
                  <c:v>7.1648999999999958</c:v>
                </c:pt>
                <c:pt idx="269">
                  <c:v>7.1907999999999985</c:v>
                </c:pt>
                <c:pt idx="270">
                  <c:v>7.2109000000000005</c:v>
                </c:pt>
                <c:pt idx="271">
                  <c:v>7.2250999999999985</c:v>
                </c:pt>
                <c:pt idx="272">
                  <c:v>7.2335000000000012</c:v>
                </c:pt>
                <c:pt idx="273">
                  <c:v>7.2361000000000022</c:v>
                </c:pt>
                <c:pt idx="274">
                  <c:v>7.232800000000001</c:v>
                </c:pt>
                <c:pt idx="275">
                  <c:v>7.2237000000000009</c:v>
                </c:pt>
                <c:pt idx="276">
                  <c:v>7.2088000000000019</c:v>
                </c:pt>
                <c:pt idx="277">
                  <c:v>7.1882000000000019</c:v>
                </c:pt>
                <c:pt idx="278">
                  <c:v>7.1618999999999975</c:v>
                </c:pt>
                <c:pt idx="279">
                  <c:v>7.1300000000000008</c:v>
                </c:pt>
                <c:pt idx="280">
                  <c:v>7.0924000000000005</c:v>
                </c:pt>
                <c:pt idx="281">
                  <c:v>7.0494000000000021</c:v>
                </c:pt>
                <c:pt idx="282">
                  <c:v>7.0010000000000012</c:v>
                </c:pt>
                <c:pt idx="283">
                  <c:v>6.9472000000000014</c:v>
                </c:pt>
                <c:pt idx="284">
                  <c:v>6.8882000000000012</c:v>
                </c:pt>
                <c:pt idx="285">
                  <c:v>6.8239999999999981</c:v>
                </c:pt>
                <c:pt idx="286">
                  <c:v>6.7547999999999995</c:v>
                </c:pt>
                <c:pt idx="287">
                  <c:v>6.6806000000000019</c:v>
                </c:pt>
                <c:pt idx="288">
                  <c:v>6.6016000000000012</c:v>
                </c:pt>
                <c:pt idx="289">
                  <c:v>6.5178999999999974</c:v>
                </c:pt>
                <c:pt idx="290">
                  <c:v>6.4296000000000024</c:v>
                </c:pt>
                <c:pt idx="291">
                  <c:v>6.3370000000000015</c:v>
                </c:pt>
                <c:pt idx="292">
                  <c:v>6.240000000000002</c:v>
                </c:pt>
                <c:pt idx="293">
                  <c:v>6.1389000000000005</c:v>
                </c:pt>
                <c:pt idx="294">
                  <c:v>6.0339000000000009</c:v>
                </c:pt>
                <c:pt idx="295">
                  <c:v>5.9250000000000007</c:v>
                </c:pt>
                <c:pt idx="296">
                  <c:v>5.8123999999999985</c:v>
                </c:pt>
                <c:pt idx="297">
                  <c:v>5.6964000000000006</c:v>
                </c:pt>
                <c:pt idx="298">
                  <c:v>5.5771000000000015</c:v>
                </c:pt>
                <c:pt idx="299">
                  <c:v>5.454600000000001</c:v>
                </c:pt>
                <c:pt idx="300">
                  <c:v>5.3292000000000019</c:v>
                </c:pt>
                <c:pt idx="301">
                  <c:v>5.2011000000000021</c:v>
                </c:pt>
                <c:pt idx="302">
                  <c:v>5.0703000000000014</c:v>
                </c:pt>
                <c:pt idx="303">
                  <c:v>4.9372000000000034</c:v>
                </c:pt>
                <c:pt idx="304">
                  <c:v>4.8018999999999998</c:v>
                </c:pt>
                <c:pt idx="305">
                  <c:v>4.6645999999999948</c:v>
                </c:pt>
                <c:pt idx="306">
                  <c:v>4.5256000000000007</c:v>
                </c:pt>
                <c:pt idx="307">
                  <c:v>4.3850000000000016</c:v>
                </c:pt>
                <c:pt idx="308">
                  <c:v>4.2431000000000019</c:v>
                </c:pt>
                <c:pt idx="309">
                  <c:v>4.1000000000000005</c:v>
                </c:pt>
                <c:pt idx="310">
                  <c:v>3.9560000000000013</c:v>
                </c:pt>
                <c:pt idx="311">
                  <c:v>3.8112000000000013</c:v>
                </c:pt>
                <c:pt idx="312">
                  <c:v>3.6660000000000004</c:v>
                </c:pt>
                <c:pt idx="313">
                  <c:v>3.5204000000000022</c:v>
                </c:pt>
                <c:pt idx="314">
                  <c:v>3.3747999999999987</c:v>
                </c:pt>
                <c:pt idx="315">
                  <c:v>3.2293000000000038</c:v>
                </c:pt>
                <c:pt idx="316">
                  <c:v>3.0841000000000047</c:v>
                </c:pt>
                <c:pt idx="317">
                  <c:v>2.9395000000000024</c:v>
                </c:pt>
                <c:pt idx="318">
                  <c:v>2.7956000000000003</c:v>
                </c:pt>
                <c:pt idx="319">
                  <c:v>2.6527000000000029</c:v>
                </c:pt>
                <c:pt idx="320">
                  <c:v>2.5110000000000028</c:v>
                </c:pt>
                <c:pt idx="321">
                  <c:v>2.3708000000000027</c:v>
                </c:pt>
                <c:pt idx="322">
                  <c:v>2.2321000000000026</c:v>
                </c:pt>
                <c:pt idx="323">
                  <c:v>2.0952000000000002</c:v>
                </c:pt>
                <c:pt idx="324">
                  <c:v>1.9603000000000006</c:v>
                </c:pt>
                <c:pt idx="325">
                  <c:v>1.8276999999999992</c:v>
                </c:pt>
                <c:pt idx="326">
                  <c:v>1.697400000000002</c:v>
                </c:pt>
                <c:pt idx="327">
                  <c:v>1.5698000000000008</c:v>
                </c:pt>
                <c:pt idx="328">
                  <c:v>1.4449999999999994</c:v>
                </c:pt>
                <c:pt idx="329">
                  <c:v>1.3231000000000002</c:v>
                </c:pt>
                <c:pt idx="330">
                  <c:v>1.204500000000003</c:v>
                </c:pt>
                <c:pt idx="331">
                  <c:v>1.0892000000000017</c:v>
                </c:pt>
                <c:pt idx="332">
                  <c:v>0.9775000000000027</c:v>
                </c:pt>
                <c:pt idx="333">
                  <c:v>0.8695000000000026</c:v>
                </c:pt>
                <c:pt idx="334">
                  <c:v>0.7655000000000034</c:v>
                </c:pt>
                <c:pt idx="335">
                  <c:v>0.66550000000000165</c:v>
                </c:pt>
                <c:pt idx="336">
                  <c:v>0.56970000000000143</c:v>
                </c:pt>
                <c:pt idx="337">
                  <c:v>0.47840000000000082</c:v>
                </c:pt>
                <c:pt idx="338">
                  <c:v>0.39170000000000038</c:v>
                </c:pt>
                <c:pt idx="339">
                  <c:v>0.30970000000000297</c:v>
                </c:pt>
                <c:pt idx="340">
                  <c:v>0.23260000000000147</c:v>
                </c:pt>
                <c:pt idx="341">
                  <c:v>0.16050000000000259</c:v>
                </c:pt>
                <c:pt idx="342">
                  <c:v>9.3700000000001962E-2</c:v>
                </c:pt>
                <c:pt idx="343">
                  <c:v>3.2099999999999809E-2</c:v>
                </c:pt>
                <c:pt idx="344">
                  <c:v>-2.3899999999997583E-2</c:v>
                </c:pt>
                <c:pt idx="345">
                  <c:v>-7.4399999999997218E-2</c:v>
                </c:pt>
                <c:pt idx="346">
                  <c:v>-0.11909999999999957</c:v>
                </c:pt>
                <c:pt idx="347">
                  <c:v>-0.15789999999999804</c:v>
                </c:pt>
                <c:pt idx="348">
                  <c:v>-0.19069999999999973</c:v>
                </c:pt>
                <c:pt idx="349">
                  <c:v>-0.21739999999999798</c:v>
                </c:pt>
                <c:pt idx="350">
                  <c:v>-0.23759999999999704</c:v>
                </c:pt>
                <c:pt idx="351">
                  <c:v>-0.25109999999999766</c:v>
                </c:pt>
                <c:pt idx="352">
                  <c:v>-0.2579999999999994</c:v>
                </c:pt>
                <c:pt idx="353">
                  <c:v>-0.25789999999999957</c:v>
                </c:pt>
                <c:pt idx="354">
                  <c:v>-0.2507999999999983</c:v>
                </c:pt>
                <c:pt idx="355">
                  <c:v>-0.23649999999999968</c:v>
                </c:pt>
                <c:pt idx="356">
                  <c:v>-0.21500000000000002</c:v>
                </c:pt>
                <c:pt idx="357">
                  <c:v>-0.18600000000000008</c:v>
                </c:pt>
                <c:pt idx="358">
                  <c:v>-0.14949999999999994</c:v>
                </c:pt>
                <c:pt idx="359">
                  <c:v>-0.1062999999999974</c:v>
                </c:pt>
                <c:pt idx="360">
                  <c:v>-5.6499999999999807E-2</c:v>
                </c:pt>
              </c:numCache>
            </c:numRef>
          </c:yVal>
          <c:smooth val="0"/>
        </c:ser>
        <c:ser>
          <c:idx val="1"/>
          <c:order val="1"/>
          <c:tx>
            <c:strRef>
              <c:f>Sheet6!$J$1</c:f>
              <c:strCache>
                <c:ptCount val="1"/>
                <c:pt idx="0">
                  <c:v>DIHED</c:v>
                </c:pt>
              </c:strCache>
            </c:strRef>
          </c:tx>
          <c:spPr>
            <a:ln w="19050" cap="rnd">
              <a:solidFill>
                <a:schemeClr val="accent2"/>
              </a:solidFill>
              <a:round/>
            </a:ln>
            <a:effectLst/>
          </c:spPr>
          <c:marker>
            <c:symbol val="none"/>
          </c:marker>
          <c:xVal>
            <c:numRef>
              <c:f>Sheet6!$H$2:$H$362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Sheet6!$J$2:$J$362</c:f>
              <c:numCache>
                <c:formatCode>General</c:formatCode>
                <c:ptCount val="361"/>
                <c:pt idx="0">
                  <c:v>0</c:v>
                </c:pt>
                <c:pt idx="1">
                  <c:v>0</c:v>
                </c:pt>
                <c:pt idx="2">
                  <c:v>3.0999999999998798E-3</c:v>
                </c:pt>
                <c:pt idx="3">
                  <c:v>1.2599999999999938E-2</c:v>
                </c:pt>
                <c:pt idx="4">
                  <c:v>2.8299999999999787E-2</c:v>
                </c:pt>
                <c:pt idx="5">
                  <c:v>5.0300000000000046E-2</c:v>
                </c:pt>
                <c:pt idx="6">
                  <c:v>7.8500000000000014E-2</c:v>
                </c:pt>
                <c:pt idx="7">
                  <c:v>0.11289999999999974</c:v>
                </c:pt>
                <c:pt idx="8">
                  <c:v>0.15349999999999994</c:v>
                </c:pt>
                <c:pt idx="9">
                  <c:v>0.20019999999999971</c:v>
                </c:pt>
                <c:pt idx="10">
                  <c:v>0.25299999999999995</c:v>
                </c:pt>
                <c:pt idx="11">
                  <c:v>0.31169999999999998</c:v>
                </c:pt>
                <c:pt idx="12">
                  <c:v>0.37629999999999997</c:v>
                </c:pt>
                <c:pt idx="13">
                  <c:v>0.44679999999999986</c:v>
                </c:pt>
                <c:pt idx="14">
                  <c:v>0.5230999999999999</c:v>
                </c:pt>
                <c:pt idx="15">
                  <c:v>0.60500000000000043</c:v>
                </c:pt>
                <c:pt idx="16">
                  <c:v>0.6923999999999999</c:v>
                </c:pt>
                <c:pt idx="17">
                  <c:v>0.78539999999999954</c:v>
                </c:pt>
                <c:pt idx="18">
                  <c:v>0.88359999999999972</c:v>
                </c:pt>
                <c:pt idx="19">
                  <c:v>0.98709999999999987</c:v>
                </c:pt>
                <c:pt idx="20">
                  <c:v>1.095699999999999</c:v>
                </c:pt>
                <c:pt idx="21">
                  <c:v>1.2091999999999989</c:v>
                </c:pt>
                <c:pt idx="22">
                  <c:v>1.327599999999999</c:v>
                </c:pt>
                <c:pt idx="23">
                  <c:v>1.450599999999999</c:v>
                </c:pt>
                <c:pt idx="24">
                  <c:v>1.5781999999999998</c:v>
                </c:pt>
                <c:pt idx="25">
                  <c:v>1.7100999999999993</c:v>
                </c:pt>
                <c:pt idx="26">
                  <c:v>1.8462999999999998</c:v>
                </c:pt>
                <c:pt idx="27">
                  <c:v>1.9864999999999995</c:v>
                </c:pt>
                <c:pt idx="28">
                  <c:v>2.1305999999999998</c:v>
                </c:pt>
                <c:pt idx="29">
                  <c:v>2.2784</c:v>
                </c:pt>
                <c:pt idx="30">
                  <c:v>2.4297</c:v>
                </c:pt>
                <c:pt idx="31">
                  <c:v>2.5844</c:v>
                </c:pt>
                <c:pt idx="32">
                  <c:v>2.7422</c:v>
                </c:pt>
                <c:pt idx="33">
                  <c:v>2.902899999999998</c:v>
                </c:pt>
                <c:pt idx="34">
                  <c:v>3.0665</c:v>
                </c:pt>
                <c:pt idx="35">
                  <c:v>3.2325999999999997</c:v>
                </c:pt>
                <c:pt idx="36">
                  <c:v>3.4009999999999998</c:v>
                </c:pt>
                <c:pt idx="37">
                  <c:v>3.5715999999999997</c:v>
                </c:pt>
                <c:pt idx="38">
                  <c:v>3.7442000000000002</c:v>
                </c:pt>
                <c:pt idx="39">
                  <c:v>3.9184999999999981</c:v>
                </c:pt>
                <c:pt idx="40">
                  <c:v>4.0942999999999996</c:v>
                </c:pt>
                <c:pt idx="41">
                  <c:v>4.2715000000000014</c:v>
                </c:pt>
                <c:pt idx="42">
                  <c:v>4.4497000000000035</c:v>
                </c:pt>
                <c:pt idx="43">
                  <c:v>4.6287999999999965</c:v>
                </c:pt>
                <c:pt idx="44">
                  <c:v>4.8086000000000002</c:v>
                </c:pt>
                <c:pt idx="45">
                  <c:v>4.9888000000000003</c:v>
                </c:pt>
                <c:pt idx="46">
                  <c:v>5.1692999999999998</c:v>
                </c:pt>
                <c:pt idx="47">
                  <c:v>5.3497000000000003</c:v>
                </c:pt>
                <c:pt idx="48">
                  <c:v>5.5299999999999985</c:v>
                </c:pt>
                <c:pt idx="49">
                  <c:v>5.7098000000000004</c:v>
                </c:pt>
                <c:pt idx="50">
                  <c:v>5.8888999999999996</c:v>
                </c:pt>
                <c:pt idx="51">
                  <c:v>6.0671999999999962</c:v>
                </c:pt>
                <c:pt idx="52">
                  <c:v>6.2443999999999997</c:v>
                </c:pt>
                <c:pt idx="53">
                  <c:v>6.4202999999999992</c:v>
                </c:pt>
                <c:pt idx="54">
                  <c:v>6.5945999999999962</c:v>
                </c:pt>
                <c:pt idx="55">
                  <c:v>6.7672999999999996</c:v>
                </c:pt>
                <c:pt idx="56">
                  <c:v>6.9380000000000024</c:v>
                </c:pt>
                <c:pt idx="57">
                  <c:v>7.1065000000000005</c:v>
                </c:pt>
                <c:pt idx="58">
                  <c:v>7.2727000000000004</c:v>
                </c:pt>
                <c:pt idx="59">
                  <c:v>7.4364000000000026</c:v>
                </c:pt>
                <c:pt idx="60">
                  <c:v>7.5971999999999955</c:v>
                </c:pt>
                <c:pt idx="61">
                  <c:v>7.7552000000000003</c:v>
                </c:pt>
                <c:pt idx="62">
                  <c:v>7.91</c:v>
                </c:pt>
                <c:pt idx="63">
                  <c:v>8.0614000000000008</c:v>
                </c:pt>
                <c:pt idx="64">
                  <c:v>8.2094000000000005</c:v>
                </c:pt>
                <c:pt idx="65">
                  <c:v>8.353600000000009</c:v>
                </c:pt>
                <c:pt idx="66">
                  <c:v>8.4940000000000015</c:v>
                </c:pt>
                <c:pt idx="67">
                  <c:v>8.6303999999999998</c:v>
                </c:pt>
                <c:pt idx="68">
                  <c:v>8.7625000000000028</c:v>
                </c:pt>
                <c:pt idx="69">
                  <c:v>8.8903000000000034</c:v>
                </c:pt>
                <c:pt idx="70">
                  <c:v>9.0135000000000005</c:v>
                </c:pt>
                <c:pt idx="71">
                  <c:v>9.1321000000000012</c:v>
                </c:pt>
                <c:pt idx="72">
                  <c:v>9.2458999999999989</c:v>
                </c:pt>
                <c:pt idx="73">
                  <c:v>9.3547000000000047</c:v>
                </c:pt>
                <c:pt idx="74">
                  <c:v>9.4584000000000028</c:v>
                </c:pt>
                <c:pt idx="75">
                  <c:v>9.5569000000000006</c:v>
                </c:pt>
                <c:pt idx="76">
                  <c:v>9.6501000000000001</c:v>
                </c:pt>
                <c:pt idx="77">
                  <c:v>9.7378</c:v>
                </c:pt>
                <c:pt idx="78">
                  <c:v>9.8199000000000005</c:v>
                </c:pt>
                <c:pt idx="79">
                  <c:v>9.8965000000000067</c:v>
                </c:pt>
                <c:pt idx="80">
                  <c:v>9.9672000000000001</c:v>
                </c:pt>
                <c:pt idx="81">
                  <c:v>10.0322</c:v>
                </c:pt>
                <c:pt idx="82">
                  <c:v>10.091200000000001</c:v>
                </c:pt>
                <c:pt idx="83">
                  <c:v>10.144299999999999</c:v>
                </c:pt>
                <c:pt idx="84">
                  <c:v>10.1913</c:v>
                </c:pt>
                <c:pt idx="85">
                  <c:v>10.232200000000001</c:v>
                </c:pt>
                <c:pt idx="86">
                  <c:v>10.2669</c:v>
                </c:pt>
                <c:pt idx="87">
                  <c:v>10.295500000000002</c:v>
                </c:pt>
                <c:pt idx="88">
                  <c:v>10.3178</c:v>
                </c:pt>
                <c:pt idx="89">
                  <c:v>10.3339</c:v>
                </c:pt>
                <c:pt idx="90">
                  <c:v>10.3437</c:v>
                </c:pt>
                <c:pt idx="91">
                  <c:v>10.347200000000001</c:v>
                </c:pt>
                <c:pt idx="92">
                  <c:v>10.3444</c:v>
                </c:pt>
                <c:pt idx="93">
                  <c:v>10.3353</c:v>
                </c:pt>
                <c:pt idx="94">
                  <c:v>10.32</c:v>
                </c:pt>
                <c:pt idx="95">
                  <c:v>10.298399999999999</c:v>
                </c:pt>
                <c:pt idx="96">
                  <c:v>10.2705</c:v>
                </c:pt>
                <c:pt idx="97">
                  <c:v>10.236500000000001</c:v>
                </c:pt>
                <c:pt idx="98">
                  <c:v>10.196300000000001</c:v>
                </c:pt>
                <c:pt idx="99">
                  <c:v>10.15</c:v>
                </c:pt>
                <c:pt idx="100">
                  <c:v>10.0977</c:v>
                </c:pt>
                <c:pt idx="101">
                  <c:v>10.039400000000002</c:v>
                </c:pt>
                <c:pt idx="102">
                  <c:v>9.9752000000000027</c:v>
                </c:pt>
                <c:pt idx="103">
                  <c:v>9.9051000000000027</c:v>
                </c:pt>
                <c:pt idx="104">
                  <c:v>9.8293000000000035</c:v>
                </c:pt>
                <c:pt idx="105">
                  <c:v>9.7477999999999998</c:v>
                </c:pt>
                <c:pt idx="106">
                  <c:v>9.6608000000000001</c:v>
                </c:pt>
                <c:pt idx="107">
                  <c:v>9.5682999999999989</c:v>
                </c:pt>
                <c:pt idx="108">
                  <c:v>9.4705000000000048</c:v>
                </c:pt>
                <c:pt idx="109">
                  <c:v>9.3675000000000068</c:v>
                </c:pt>
                <c:pt idx="110">
                  <c:v>9.2594000000000047</c:v>
                </c:pt>
                <c:pt idx="111">
                  <c:v>9.1463000000000001</c:v>
                </c:pt>
                <c:pt idx="112">
                  <c:v>9.0283999999999995</c:v>
                </c:pt>
                <c:pt idx="113">
                  <c:v>8.9058000000000028</c:v>
                </c:pt>
                <c:pt idx="114">
                  <c:v>8.7787000000000006</c:v>
                </c:pt>
                <c:pt idx="115">
                  <c:v>8.6472999999999995</c:v>
                </c:pt>
                <c:pt idx="116">
                  <c:v>8.5116000000000014</c:v>
                </c:pt>
                <c:pt idx="117">
                  <c:v>8.3718000000000004</c:v>
                </c:pt>
                <c:pt idx="118">
                  <c:v>8.2281999999999993</c:v>
                </c:pt>
                <c:pt idx="119">
                  <c:v>8.0809000000000015</c:v>
                </c:pt>
                <c:pt idx="120">
                  <c:v>7.9301000000000004</c:v>
                </c:pt>
                <c:pt idx="121">
                  <c:v>7.7759</c:v>
                </c:pt>
                <c:pt idx="122">
                  <c:v>7.6186000000000007</c:v>
                </c:pt>
                <c:pt idx="123">
                  <c:v>7.4583000000000004</c:v>
                </c:pt>
                <c:pt idx="124">
                  <c:v>7.2952999999999992</c:v>
                </c:pt>
                <c:pt idx="125">
                  <c:v>7.1296999999999997</c:v>
                </c:pt>
                <c:pt idx="126">
                  <c:v>6.9618000000000002</c:v>
                </c:pt>
                <c:pt idx="127">
                  <c:v>6.7917000000000014</c:v>
                </c:pt>
                <c:pt idx="128">
                  <c:v>6.6196000000000002</c:v>
                </c:pt>
                <c:pt idx="129">
                  <c:v>6.4458000000000002</c:v>
                </c:pt>
                <c:pt idx="130">
                  <c:v>6.2705000000000002</c:v>
                </c:pt>
                <c:pt idx="131">
                  <c:v>6.0938999999999997</c:v>
                </c:pt>
                <c:pt idx="132">
                  <c:v>5.9161000000000001</c:v>
                </c:pt>
                <c:pt idx="133">
                  <c:v>5.7374999999999998</c:v>
                </c:pt>
                <c:pt idx="134">
                  <c:v>5.5583</c:v>
                </c:pt>
                <c:pt idx="135">
                  <c:v>5.3784999999999998</c:v>
                </c:pt>
                <c:pt idx="136">
                  <c:v>5.1985999999999963</c:v>
                </c:pt>
                <c:pt idx="137">
                  <c:v>5.0186999999999999</c:v>
                </c:pt>
                <c:pt idx="138">
                  <c:v>4.8388999999999998</c:v>
                </c:pt>
                <c:pt idx="139">
                  <c:v>4.6597</c:v>
                </c:pt>
                <c:pt idx="140">
                  <c:v>4.4809999999999999</c:v>
                </c:pt>
                <c:pt idx="141">
                  <c:v>4.3032000000000004</c:v>
                </c:pt>
                <c:pt idx="142">
                  <c:v>4.1265999999999963</c:v>
                </c:pt>
                <c:pt idx="143">
                  <c:v>3.9511999999999987</c:v>
                </c:pt>
                <c:pt idx="144">
                  <c:v>3.7772999999999999</c:v>
                </c:pt>
                <c:pt idx="145">
                  <c:v>3.6052</c:v>
                </c:pt>
                <c:pt idx="146">
                  <c:v>3.4349999999999987</c:v>
                </c:pt>
                <c:pt idx="147">
                  <c:v>3.2669999999999999</c:v>
                </c:pt>
                <c:pt idx="148">
                  <c:v>3.1012999999999997</c:v>
                </c:pt>
                <c:pt idx="149">
                  <c:v>2.9380999999999982</c:v>
                </c:pt>
                <c:pt idx="150">
                  <c:v>2.7776999999999998</c:v>
                </c:pt>
                <c:pt idx="151">
                  <c:v>2.6202999999999999</c:v>
                </c:pt>
                <c:pt idx="152">
                  <c:v>2.4659999999999997</c:v>
                </c:pt>
                <c:pt idx="153">
                  <c:v>2.3149999999999982</c:v>
                </c:pt>
                <c:pt idx="154">
                  <c:v>2.1676000000000002</c:v>
                </c:pt>
                <c:pt idx="155">
                  <c:v>2.0237999999999996</c:v>
                </c:pt>
                <c:pt idx="156">
                  <c:v>1.883899999999999</c:v>
                </c:pt>
                <c:pt idx="157">
                  <c:v>1.7479999999999993</c:v>
                </c:pt>
                <c:pt idx="158">
                  <c:v>1.6163999999999998</c:v>
                </c:pt>
                <c:pt idx="159">
                  <c:v>1.489099999999999</c:v>
                </c:pt>
                <c:pt idx="160">
                  <c:v>1.3662999999999998</c:v>
                </c:pt>
                <c:pt idx="161">
                  <c:v>1.2481999999999998</c:v>
                </c:pt>
                <c:pt idx="162">
                  <c:v>1.1348999999999998</c:v>
                </c:pt>
                <c:pt idx="163">
                  <c:v>1.0264999999999989</c:v>
                </c:pt>
                <c:pt idx="164">
                  <c:v>0.92329999999999979</c:v>
                </c:pt>
                <c:pt idx="165">
                  <c:v>0.82519999999999971</c:v>
                </c:pt>
                <c:pt idx="166">
                  <c:v>0.73249999999999993</c:v>
                </c:pt>
                <c:pt idx="167">
                  <c:v>0.64520000000000044</c:v>
                </c:pt>
                <c:pt idx="168">
                  <c:v>0.56349999999999989</c:v>
                </c:pt>
                <c:pt idx="169">
                  <c:v>0.48740000000000028</c:v>
                </c:pt>
                <c:pt idx="170">
                  <c:v>0.41700000000000009</c:v>
                </c:pt>
                <c:pt idx="171">
                  <c:v>0.35250000000000026</c:v>
                </c:pt>
                <c:pt idx="172">
                  <c:v>0.29390000000000016</c:v>
                </c:pt>
                <c:pt idx="173">
                  <c:v>0.24129999999999999</c:v>
                </c:pt>
                <c:pt idx="174">
                  <c:v>0.19469999999999973</c:v>
                </c:pt>
                <c:pt idx="175">
                  <c:v>0.1542</c:v>
                </c:pt>
                <c:pt idx="176">
                  <c:v>0.11979999999999971</c:v>
                </c:pt>
                <c:pt idx="177">
                  <c:v>9.1700000000000031E-2</c:v>
                </c:pt>
                <c:pt idx="178">
                  <c:v>6.9699999999999721E-2</c:v>
                </c:pt>
                <c:pt idx="179">
                  <c:v>5.3999999999999868E-2</c:v>
                </c:pt>
                <c:pt idx="180">
                  <c:v>4.4600000000000008E-2</c:v>
                </c:pt>
                <c:pt idx="181">
                  <c:v>4.149999999999969E-2</c:v>
                </c:pt>
                <c:pt idx="182">
                  <c:v>4.4600000000000008E-2</c:v>
                </c:pt>
                <c:pt idx="183">
                  <c:v>5.3999999999999868E-2</c:v>
                </c:pt>
                <c:pt idx="184">
                  <c:v>6.9699999999999721E-2</c:v>
                </c:pt>
                <c:pt idx="185">
                  <c:v>9.1700000000000031E-2</c:v>
                </c:pt>
                <c:pt idx="186">
                  <c:v>0.11979999999999971</c:v>
                </c:pt>
                <c:pt idx="187">
                  <c:v>0.1542</c:v>
                </c:pt>
                <c:pt idx="188">
                  <c:v>0.19469999999999973</c:v>
                </c:pt>
                <c:pt idx="189">
                  <c:v>0.24129999999999999</c:v>
                </c:pt>
                <c:pt idx="190">
                  <c:v>0.29390000000000016</c:v>
                </c:pt>
                <c:pt idx="191">
                  <c:v>0.35250000000000026</c:v>
                </c:pt>
                <c:pt idx="192">
                  <c:v>0.41700000000000009</c:v>
                </c:pt>
                <c:pt idx="193">
                  <c:v>0.48740000000000028</c:v>
                </c:pt>
                <c:pt idx="194">
                  <c:v>0.56349999999999989</c:v>
                </c:pt>
                <c:pt idx="195">
                  <c:v>0.64520000000000044</c:v>
                </c:pt>
                <c:pt idx="196">
                  <c:v>0.73249999999999993</c:v>
                </c:pt>
                <c:pt idx="197">
                  <c:v>0.82519999999999971</c:v>
                </c:pt>
                <c:pt idx="198">
                  <c:v>0.92329999999999979</c:v>
                </c:pt>
                <c:pt idx="199">
                  <c:v>1.0264999999999989</c:v>
                </c:pt>
                <c:pt idx="200">
                  <c:v>1.1348999999999998</c:v>
                </c:pt>
                <c:pt idx="201">
                  <c:v>1.2481999999999998</c:v>
                </c:pt>
                <c:pt idx="202">
                  <c:v>1.3662999999999998</c:v>
                </c:pt>
                <c:pt idx="203">
                  <c:v>1.489099999999999</c:v>
                </c:pt>
                <c:pt idx="204">
                  <c:v>1.6163999999999998</c:v>
                </c:pt>
                <c:pt idx="205">
                  <c:v>1.7479999999999993</c:v>
                </c:pt>
                <c:pt idx="206">
                  <c:v>1.883899999999999</c:v>
                </c:pt>
                <c:pt idx="207">
                  <c:v>2.0237999999999996</c:v>
                </c:pt>
                <c:pt idx="208">
                  <c:v>2.1676000000000002</c:v>
                </c:pt>
                <c:pt idx="209">
                  <c:v>2.3149999999999982</c:v>
                </c:pt>
                <c:pt idx="210">
                  <c:v>2.4659999999999997</c:v>
                </c:pt>
                <c:pt idx="211">
                  <c:v>2.6202999999999999</c:v>
                </c:pt>
                <c:pt idx="212">
                  <c:v>2.7776999999999998</c:v>
                </c:pt>
                <c:pt idx="213">
                  <c:v>2.9380999999999982</c:v>
                </c:pt>
                <c:pt idx="214">
                  <c:v>3.1012999999999997</c:v>
                </c:pt>
                <c:pt idx="215">
                  <c:v>3.2669999999999999</c:v>
                </c:pt>
                <c:pt idx="216">
                  <c:v>3.4349999999999987</c:v>
                </c:pt>
                <c:pt idx="217">
                  <c:v>3.6052</c:v>
                </c:pt>
                <c:pt idx="218">
                  <c:v>3.7772999999999999</c:v>
                </c:pt>
                <c:pt idx="219">
                  <c:v>3.9511999999999987</c:v>
                </c:pt>
                <c:pt idx="220">
                  <c:v>4.1265999999999963</c:v>
                </c:pt>
                <c:pt idx="221">
                  <c:v>4.3032000000000004</c:v>
                </c:pt>
                <c:pt idx="222">
                  <c:v>4.4809999999999999</c:v>
                </c:pt>
                <c:pt idx="223">
                  <c:v>4.6595999999999975</c:v>
                </c:pt>
                <c:pt idx="224">
                  <c:v>4.8388999999999998</c:v>
                </c:pt>
                <c:pt idx="225">
                  <c:v>5.0186999999999999</c:v>
                </c:pt>
                <c:pt idx="226">
                  <c:v>5.1985999999999963</c:v>
                </c:pt>
                <c:pt idx="227">
                  <c:v>5.3784999999999998</c:v>
                </c:pt>
                <c:pt idx="228">
                  <c:v>5.5583</c:v>
                </c:pt>
                <c:pt idx="229">
                  <c:v>5.7374999999999998</c:v>
                </c:pt>
                <c:pt idx="230">
                  <c:v>5.9161000000000001</c:v>
                </c:pt>
                <c:pt idx="231">
                  <c:v>6.0938999999999997</c:v>
                </c:pt>
                <c:pt idx="232">
                  <c:v>6.2705000000000002</c:v>
                </c:pt>
                <c:pt idx="233">
                  <c:v>6.4458000000000002</c:v>
                </c:pt>
                <c:pt idx="234">
                  <c:v>6.6196000000000002</c:v>
                </c:pt>
                <c:pt idx="235">
                  <c:v>6.7917000000000014</c:v>
                </c:pt>
                <c:pt idx="236">
                  <c:v>6.9618000000000002</c:v>
                </c:pt>
                <c:pt idx="237">
                  <c:v>7.1296999999999997</c:v>
                </c:pt>
                <c:pt idx="238">
                  <c:v>7.2952999999999992</c:v>
                </c:pt>
                <c:pt idx="239">
                  <c:v>7.4583000000000004</c:v>
                </c:pt>
                <c:pt idx="240">
                  <c:v>7.6186000000000007</c:v>
                </c:pt>
                <c:pt idx="241">
                  <c:v>7.7759</c:v>
                </c:pt>
                <c:pt idx="242">
                  <c:v>7.9301000000000004</c:v>
                </c:pt>
                <c:pt idx="243">
                  <c:v>8.0809000000000015</c:v>
                </c:pt>
                <c:pt idx="244">
                  <c:v>8.2281999999999993</c:v>
                </c:pt>
                <c:pt idx="245">
                  <c:v>8.3718000000000004</c:v>
                </c:pt>
                <c:pt idx="246">
                  <c:v>8.5116000000000014</c:v>
                </c:pt>
                <c:pt idx="247">
                  <c:v>8.6471999999999998</c:v>
                </c:pt>
                <c:pt idx="248">
                  <c:v>8.7787000000000006</c:v>
                </c:pt>
                <c:pt idx="249">
                  <c:v>8.9058000000000028</c:v>
                </c:pt>
                <c:pt idx="250">
                  <c:v>9.0283999999999995</c:v>
                </c:pt>
                <c:pt idx="251">
                  <c:v>9.1463000000000001</c:v>
                </c:pt>
                <c:pt idx="252">
                  <c:v>9.2594000000000047</c:v>
                </c:pt>
                <c:pt idx="253">
                  <c:v>9.3675000000000068</c:v>
                </c:pt>
                <c:pt idx="254">
                  <c:v>9.4705000000000048</c:v>
                </c:pt>
                <c:pt idx="255">
                  <c:v>9.5682999999999989</c:v>
                </c:pt>
                <c:pt idx="256">
                  <c:v>9.6608000000000001</c:v>
                </c:pt>
                <c:pt idx="257">
                  <c:v>9.7477999999999998</c:v>
                </c:pt>
                <c:pt idx="258">
                  <c:v>9.8293000000000035</c:v>
                </c:pt>
                <c:pt idx="259">
                  <c:v>9.9051000000000027</c:v>
                </c:pt>
                <c:pt idx="260">
                  <c:v>9.9752000000000027</c:v>
                </c:pt>
                <c:pt idx="261">
                  <c:v>10.039400000000002</c:v>
                </c:pt>
                <c:pt idx="262">
                  <c:v>10.0977</c:v>
                </c:pt>
                <c:pt idx="263">
                  <c:v>10.15</c:v>
                </c:pt>
                <c:pt idx="264">
                  <c:v>10.196300000000001</c:v>
                </c:pt>
                <c:pt idx="265">
                  <c:v>10.236500000000001</c:v>
                </c:pt>
                <c:pt idx="266">
                  <c:v>10.2705</c:v>
                </c:pt>
                <c:pt idx="267">
                  <c:v>10.298399999999999</c:v>
                </c:pt>
                <c:pt idx="268">
                  <c:v>10.32</c:v>
                </c:pt>
                <c:pt idx="269">
                  <c:v>10.3353</c:v>
                </c:pt>
                <c:pt idx="270">
                  <c:v>10.3444</c:v>
                </c:pt>
                <c:pt idx="271">
                  <c:v>10.347200000000001</c:v>
                </c:pt>
                <c:pt idx="272">
                  <c:v>10.3437</c:v>
                </c:pt>
                <c:pt idx="273">
                  <c:v>10.3339</c:v>
                </c:pt>
                <c:pt idx="274">
                  <c:v>10.3178</c:v>
                </c:pt>
                <c:pt idx="275">
                  <c:v>10.295500000000002</c:v>
                </c:pt>
                <c:pt idx="276">
                  <c:v>10.2669</c:v>
                </c:pt>
                <c:pt idx="277">
                  <c:v>10.232200000000001</c:v>
                </c:pt>
                <c:pt idx="278">
                  <c:v>10.1913</c:v>
                </c:pt>
                <c:pt idx="279">
                  <c:v>10.144299999999999</c:v>
                </c:pt>
                <c:pt idx="280">
                  <c:v>10.091200000000001</c:v>
                </c:pt>
                <c:pt idx="281">
                  <c:v>10.0322</c:v>
                </c:pt>
                <c:pt idx="282">
                  <c:v>9.9672000000000001</c:v>
                </c:pt>
                <c:pt idx="283">
                  <c:v>9.8965000000000067</c:v>
                </c:pt>
                <c:pt idx="284">
                  <c:v>9.82</c:v>
                </c:pt>
                <c:pt idx="285">
                  <c:v>9.7378</c:v>
                </c:pt>
                <c:pt idx="286">
                  <c:v>9.6501000000000001</c:v>
                </c:pt>
                <c:pt idx="287">
                  <c:v>9.5569000000000006</c:v>
                </c:pt>
                <c:pt idx="288">
                  <c:v>9.4584000000000028</c:v>
                </c:pt>
                <c:pt idx="289">
                  <c:v>9.3547000000000047</c:v>
                </c:pt>
                <c:pt idx="290">
                  <c:v>9.2458999999999989</c:v>
                </c:pt>
                <c:pt idx="291">
                  <c:v>9.1321000000000012</c:v>
                </c:pt>
                <c:pt idx="292">
                  <c:v>9.0135000000000005</c:v>
                </c:pt>
                <c:pt idx="293">
                  <c:v>8.8903000000000034</c:v>
                </c:pt>
                <c:pt idx="294">
                  <c:v>8.7625000000000028</c:v>
                </c:pt>
                <c:pt idx="295">
                  <c:v>8.6303999999999998</c:v>
                </c:pt>
                <c:pt idx="296">
                  <c:v>8.4940000000000015</c:v>
                </c:pt>
                <c:pt idx="297">
                  <c:v>8.353600000000009</c:v>
                </c:pt>
                <c:pt idx="298">
                  <c:v>8.2094000000000005</c:v>
                </c:pt>
                <c:pt idx="299">
                  <c:v>8.0614000000000008</c:v>
                </c:pt>
                <c:pt idx="300">
                  <c:v>7.91</c:v>
                </c:pt>
                <c:pt idx="301">
                  <c:v>7.7552000000000003</c:v>
                </c:pt>
                <c:pt idx="302">
                  <c:v>7.5971999999999955</c:v>
                </c:pt>
                <c:pt idx="303">
                  <c:v>7.4364000000000026</c:v>
                </c:pt>
                <c:pt idx="304">
                  <c:v>7.2727000000000004</c:v>
                </c:pt>
                <c:pt idx="305">
                  <c:v>7.1065000000000005</c:v>
                </c:pt>
                <c:pt idx="306">
                  <c:v>6.9380000000000024</c:v>
                </c:pt>
                <c:pt idx="307">
                  <c:v>6.7672999999999996</c:v>
                </c:pt>
                <c:pt idx="308">
                  <c:v>6.5945999999999962</c:v>
                </c:pt>
                <c:pt idx="309">
                  <c:v>6.4202999999999992</c:v>
                </c:pt>
                <c:pt idx="310">
                  <c:v>6.2443999999999997</c:v>
                </c:pt>
                <c:pt idx="311">
                  <c:v>6.0671999999999962</c:v>
                </c:pt>
                <c:pt idx="312">
                  <c:v>5.8888999999999996</c:v>
                </c:pt>
                <c:pt idx="313">
                  <c:v>5.7098000000000004</c:v>
                </c:pt>
                <c:pt idx="314">
                  <c:v>5.5299999999999985</c:v>
                </c:pt>
                <c:pt idx="315">
                  <c:v>5.3497000000000003</c:v>
                </c:pt>
                <c:pt idx="316">
                  <c:v>5.1692999999999998</c:v>
                </c:pt>
                <c:pt idx="317">
                  <c:v>4.9888000000000003</c:v>
                </c:pt>
                <c:pt idx="318">
                  <c:v>4.8086000000000002</c:v>
                </c:pt>
                <c:pt idx="319">
                  <c:v>4.6287999999999965</c:v>
                </c:pt>
                <c:pt idx="320">
                  <c:v>4.4497000000000035</c:v>
                </c:pt>
                <c:pt idx="321">
                  <c:v>4.2715000000000014</c:v>
                </c:pt>
                <c:pt idx="322">
                  <c:v>4.0942999999999996</c:v>
                </c:pt>
                <c:pt idx="323">
                  <c:v>3.9184999999999981</c:v>
                </c:pt>
                <c:pt idx="324">
                  <c:v>3.7442000000000002</c:v>
                </c:pt>
                <c:pt idx="325">
                  <c:v>3.5715999999999997</c:v>
                </c:pt>
                <c:pt idx="326">
                  <c:v>3.4009999999999998</c:v>
                </c:pt>
                <c:pt idx="327">
                  <c:v>3.2325999999999997</c:v>
                </c:pt>
                <c:pt idx="328">
                  <c:v>3.0665</c:v>
                </c:pt>
                <c:pt idx="329">
                  <c:v>2.902899999999998</c:v>
                </c:pt>
                <c:pt idx="330">
                  <c:v>2.7422</c:v>
                </c:pt>
                <c:pt idx="331">
                  <c:v>2.5844</c:v>
                </c:pt>
                <c:pt idx="332">
                  <c:v>2.4297</c:v>
                </c:pt>
                <c:pt idx="333">
                  <c:v>2.2784</c:v>
                </c:pt>
                <c:pt idx="334">
                  <c:v>2.1305999999999998</c:v>
                </c:pt>
                <c:pt idx="335">
                  <c:v>1.9864999999999995</c:v>
                </c:pt>
                <c:pt idx="336">
                  <c:v>1.8462999999999998</c:v>
                </c:pt>
                <c:pt idx="337">
                  <c:v>1.7100999999999993</c:v>
                </c:pt>
                <c:pt idx="338">
                  <c:v>1.5781999999999998</c:v>
                </c:pt>
                <c:pt idx="339">
                  <c:v>1.450599999999999</c:v>
                </c:pt>
                <c:pt idx="340">
                  <c:v>1.327599999999999</c:v>
                </c:pt>
                <c:pt idx="341">
                  <c:v>1.2091999999999989</c:v>
                </c:pt>
                <c:pt idx="342">
                  <c:v>1.095699999999999</c:v>
                </c:pt>
                <c:pt idx="343">
                  <c:v>0.98709999999999987</c:v>
                </c:pt>
                <c:pt idx="344">
                  <c:v>0.88359999999999972</c:v>
                </c:pt>
                <c:pt idx="345">
                  <c:v>0.78539999999999954</c:v>
                </c:pt>
                <c:pt idx="346">
                  <c:v>0.6923999999999999</c:v>
                </c:pt>
                <c:pt idx="347">
                  <c:v>0.60500000000000043</c:v>
                </c:pt>
                <c:pt idx="348">
                  <c:v>0.5230999999999999</c:v>
                </c:pt>
                <c:pt idx="349">
                  <c:v>0.44679999999999986</c:v>
                </c:pt>
                <c:pt idx="350">
                  <c:v>0.37629999999999997</c:v>
                </c:pt>
                <c:pt idx="351">
                  <c:v>0.31169999999999998</c:v>
                </c:pt>
                <c:pt idx="352">
                  <c:v>0.25299999999999995</c:v>
                </c:pt>
                <c:pt idx="353">
                  <c:v>0.20019999999999971</c:v>
                </c:pt>
                <c:pt idx="354">
                  <c:v>0.15349999999999994</c:v>
                </c:pt>
                <c:pt idx="355">
                  <c:v>0.11289999999999974</c:v>
                </c:pt>
                <c:pt idx="356">
                  <c:v>7.8500000000000014E-2</c:v>
                </c:pt>
                <c:pt idx="357">
                  <c:v>5.0300000000000046E-2</c:v>
                </c:pt>
                <c:pt idx="358">
                  <c:v>2.8299999999999787E-2</c:v>
                </c:pt>
                <c:pt idx="359">
                  <c:v>1.2599999999999938E-2</c:v>
                </c:pt>
                <c:pt idx="360">
                  <c:v>3.0999999999998798E-3</c:v>
                </c:pt>
              </c:numCache>
            </c:numRef>
          </c:yVal>
          <c:smooth val="0"/>
        </c:ser>
        <c:ser>
          <c:idx val="2"/>
          <c:order val="2"/>
          <c:tx>
            <c:strRef>
              <c:f>Sheet6!$K$1</c:f>
              <c:strCache>
                <c:ptCount val="1"/>
                <c:pt idx="0">
                  <c:v>1-4EEL</c:v>
                </c:pt>
              </c:strCache>
            </c:strRef>
          </c:tx>
          <c:spPr>
            <a:ln w="19050" cap="rnd">
              <a:solidFill>
                <a:schemeClr val="accent3"/>
              </a:solidFill>
              <a:round/>
            </a:ln>
            <a:effectLst/>
          </c:spPr>
          <c:marker>
            <c:symbol val="none"/>
          </c:marker>
          <c:xVal>
            <c:numRef>
              <c:f>Sheet6!$H$2:$H$362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Sheet6!$K$2:$K$362</c:f>
              <c:numCache>
                <c:formatCode>General</c:formatCode>
                <c:ptCount val="361"/>
                <c:pt idx="0">
                  <c:v>0</c:v>
                </c:pt>
                <c:pt idx="1">
                  <c:v>0</c:v>
                </c:pt>
                <c:pt idx="2">
                  <c:v>-1.0000000000331976E-4</c:v>
                </c:pt>
                <c:pt idx="3">
                  <c:v>-3.0000000000285392E-4</c:v>
                </c:pt>
                <c:pt idx="4">
                  <c:v>-5.0000000000238829E-4</c:v>
                </c:pt>
                <c:pt idx="5">
                  <c:v>-9.0000000000145552E-4</c:v>
                </c:pt>
                <c:pt idx="6">
                  <c:v>-1.3000000000005247E-3</c:v>
                </c:pt>
                <c:pt idx="7">
                  <c:v>-1.899999999999125E-3</c:v>
                </c:pt>
                <c:pt idx="8">
                  <c:v>-2.4999999999977271E-3</c:v>
                </c:pt>
                <c:pt idx="9">
                  <c:v>-3.3000000000029698E-3</c:v>
                </c:pt>
                <c:pt idx="10">
                  <c:v>-4.2000000000044276E-3</c:v>
                </c:pt>
                <c:pt idx="11">
                  <c:v>-5.2000000000020953E-3</c:v>
                </c:pt>
                <c:pt idx="12">
                  <c:v>-6.3999999999993003E-3</c:v>
                </c:pt>
                <c:pt idx="13">
                  <c:v>-7.6000000000036117E-3</c:v>
                </c:pt>
                <c:pt idx="14">
                  <c:v>-9.0000000000003515E-3</c:v>
                </c:pt>
                <c:pt idx="15">
                  <c:v>-1.0600000000003721E-2</c:v>
                </c:pt>
                <c:pt idx="16">
                  <c:v>-1.2199999999999976E-2</c:v>
                </c:pt>
                <c:pt idx="17">
                  <c:v>-1.4000000000002904E-2</c:v>
                </c:pt>
                <c:pt idx="18">
                  <c:v>-1.5999999999998241E-2</c:v>
                </c:pt>
                <c:pt idx="19">
                  <c:v>-1.8100000000004009E-2</c:v>
                </c:pt>
                <c:pt idx="20">
                  <c:v>-2.0400000000002201E-2</c:v>
                </c:pt>
                <c:pt idx="21">
                  <c:v>-2.2899999999999955E-2</c:v>
                </c:pt>
                <c:pt idx="22">
                  <c:v>-2.5500000000000984E-2</c:v>
                </c:pt>
                <c:pt idx="23">
                  <c:v>-2.839999999999776E-2</c:v>
                </c:pt>
                <c:pt idx="24">
                  <c:v>-3.1399999999997874E-2</c:v>
                </c:pt>
                <c:pt idx="25">
                  <c:v>-3.4600000000004655E-2</c:v>
                </c:pt>
                <c:pt idx="26">
                  <c:v>-3.8100000000000044E-2</c:v>
                </c:pt>
                <c:pt idx="27">
                  <c:v>-4.169999999999878E-2</c:v>
                </c:pt>
                <c:pt idx="28">
                  <c:v>-4.5600000000000314E-2</c:v>
                </c:pt>
                <c:pt idx="29">
                  <c:v>-4.9700000000001486E-2</c:v>
                </c:pt>
                <c:pt idx="30">
                  <c:v>-5.4099999999998344E-2</c:v>
                </c:pt>
                <c:pt idx="31">
                  <c:v>-5.870000000000182E-2</c:v>
                </c:pt>
                <c:pt idx="32">
                  <c:v>-6.3600000000000989E-2</c:v>
                </c:pt>
                <c:pt idx="33">
                  <c:v>-6.8800000000003123E-2</c:v>
                </c:pt>
                <c:pt idx="34">
                  <c:v>-7.4200000000004734E-2</c:v>
                </c:pt>
                <c:pt idx="35">
                  <c:v>-7.9900000000002122E-2</c:v>
                </c:pt>
                <c:pt idx="36">
                  <c:v>-8.5999999999998591E-2</c:v>
                </c:pt>
                <c:pt idx="37">
                  <c:v>-9.2300000000001589E-2</c:v>
                </c:pt>
                <c:pt idx="38">
                  <c:v>-9.8900000000000543E-2</c:v>
                </c:pt>
                <c:pt idx="39">
                  <c:v>-0.10589999999999826</c:v>
                </c:pt>
                <c:pt idx="40">
                  <c:v>-0.11319999999999908</c:v>
                </c:pt>
                <c:pt idx="41">
                  <c:v>-0.12089999999999884</c:v>
                </c:pt>
                <c:pt idx="42">
                  <c:v>-0.12890000000000168</c:v>
                </c:pt>
                <c:pt idx="43">
                  <c:v>-0.13719999999999999</c:v>
                </c:pt>
                <c:pt idx="44">
                  <c:v>-0.14600000000000091</c:v>
                </c:pt>
                <c:pt idx="45">
                  <c:v>-0.15510000000000446</c:v>
                </c:pt>
                <c:pt idx="46">
                  <c:v>-0.16460000000000014</c:v>
                </c:pt>
                <c:pt idx="47">
                  <c:v>-0.1745000000000019</c:v>
                </c:pt>
                <c:pt idx="48">
                  <c:v>-0.18469999999999953</c:v>
                </c:pt>
                <c:pt idx="49">
                  <c:v>-0.19539999999999944</c:v>
                </c:pt>
                <c:pt idx="50">
                  <c:v>-0.20649999999999849</c:v>
                </c:pt>
                <c:pt idx="51">
                  <c:v>-0.21809999999999993</c:v>
                </c:pt>
                <c:pt idx="52">
                  <c:v>-0.23010000000000019</c:v>
                </c:pt>
                <c:pt idx="53">
                  <c:v>-0.24249999999999994</c:v>
                </c:pt>
                <c:pt idx="54">
                  <c:v>-0.25529999999999831</c:v>
                </c:pt>
                <c:pt idx="55">
                  <c:v>-0.26859999999999951</c:v>
                </c:pt>
                <c:pt idx="56">
                  <c:v>-0.28240000000000282</c:v>
                </c:pt>
                <c:pt idx="57">
                  <c:v>-0.29659999999999836</c:v>
                </c:pt>
                <c:pt idx="58">
                  <c:v>-0.31130000000000302</c:v>
                </c:pt>
                <c:pt idx="59">
                  <c:v>-0.32640000000000008</c:v>
                </c:pt>
                <c:pt idx="60">
                  <c:v>-0.34210000000000218</c:v>
                </c:pt>
                <c:pt idx="61">
                  <c:v>-0.35820000000000368</c:v>
                </c:pt>
                <c:pt idx="62">
                  <c:v>-0.37480000000000074</c:v>
                </c:pt>
                <c:pt idx="63">
                  <c:v>-0.39190000000000014</c:v>
                </c:pt>
                <c:pt idx="64">
                  <c:v>-0.40950000000000131</c:v>
                </c:pt>
                <c:pt idx="65">
                  <c:v>-0.42759999999999854</c:v>
                </c:pt>
                <c:pt idx="66">
                  <c:v>-0.4462000000000047</c:v>
                </c:pt>
                <c:pt idx="67">
                  <c:v>-0.46529999999999938</c:v>
                </c:pt>
                <c:pt idx="68">
                  <c:v>-0.48490000000000338</c:v>
                </c:pt>
                <c:pt idx="69">
                  <c:v>-0.50509999999999877</c:v>
                </c:pt>
                <c:pt idx="70">
                  <c:v>-0.52570000000000061</c:v>
                </c:pt>
                <c:pt idx="71">
                  <c:v>-0.54680000000000462</c:v>
                </c:pt>
                <c:pt idx="72">
                  <c:v>-0.56850000000000023</c:v>
                </c:pt>
                <c:pt idx="73">
                  <c:v>-0.59069999999999845</c:v>
                </c:pt>
                <c:pt idx="74">
                  <c:v>-0.61330000000000262</c:v>
                </c:pt>
                <c:pt idx="75">
                  <c:v>-0.63649999999999851</c:v>
                </c:pt>
                <c:pt idx="76">
                  <c:v>-0.66020000000000378</c:v>
                </c:pt>
                <c:pt idx="77">
                  <c:v>-0.68450000000000011</c:v>
                </c:pt>
                <c:pt idx="78">
                  <c:v>-0.70920000000000272</c:v>
                </c:pt>
                <c:pt idx="79">
                  <c:v>-0.73440000000000083</c:v>
                </c:pt>
                <c:pt idx="80">
                  <c:v>-0.76020000000000465</c:v>
                </c:pt>
                <c:pt idx="81">
                  <c:v>-0.78640000000000043</c:v>
                </c:pt>
                <c:pt idx="82">
                  <c:v>-0.8130999999999986</c:v>
                </c:pt>
                <c:pt idx="83">
                  <c:v>-0.8404000000000027</c:v>
                </c:pt>
                <c:pt idx="84">
                  <c:v>-0.86809999999999865</c:v>
                </c:pt>
                <c:pt idx="85">
                  <c:v>-0.89630000000000354</c:v>
                </c:pt>
                <c:pt idx="86">
                  <c:v>-0.9250000000000046</c:v>
                </c:pt>
                <c:pt idx="87">
                  <c:v>-0.9542000000000006</c:v>
                </c:pt>
                <c:pt idx="88">
                  <c:v>-0.98389999999999844</c:v>
                </c:pt>
                <c:pt idx="89">
                  <c:v>-1.0140000000000029</c:v>
                </c:pt>
                <c:pt idx="90">
                  <c:v>-1.0446000000000026</c:v>
                </c:pt>
                <c:pt idx="91">
                  <c:v>-1.0756000000000014</c:v>
                </c:pt>
                <c:pt idx="92">
                  <c:v>-1.1071000000000026</c:v>
                </c:pt>
                <c:pt idx="93">
                  <c:v>-1.1390000000000029</c:v>
                </c:pt>
                <c:pt idx="94">
                  <c:v>-1.1713000000000022</c:v>
                </c:pt>
                <c:pt idx="95">
                  <c:v>-1.2041000000000039</c:v>
                </c:pt>
                <c:pt idx="96">
                  <c:v>-1.2372000000000014</c:v>
                </c:pt>
                <c:pt idx="97">
                  <c:v>-1.2708000000000013</c:v>
                </c:pt>
                <c:pt idx="98">
                  <c:v>-1.304700000000004</c:v>
                </c:pt>
                <c:pt idx="99">
                  <c:v>-1.339100000000002</c:v>
                </c:pt>
                <c:pt idx="100">
                  <c:v>-1.3738000000000028</c:v>
                </c:pt>
                <c:pt idx="101">
                  <c:v>-1.4087999999999981</c:v>
                </c:pt>
                <c:pt idx="102">
                  <c:v>-1.4442000000000019</c:v>
                </c:pt>
                <c:pt idx="103">
                  <c:v>-1.480000000000004</c:v>
                </c:pt>
                <c:pt idx="104">
                  <c:v>-1.5159999999999969</c:v>
                </c:pt>
                <c:pt idx="105">
                  <c:v>-1.5523999999999978</c:v>
                </c:pt>
                <c:pt idx="106">
                  <c:v>-1.5889999999999977</c:v>
                </c:pt>
                <c:pt idx="107">
                  <c:v>-1.6259000000000015</c:v>
                </c:pt>
                <c:pt idx="108">
                  <c:v>-1.6631</c:v>
                </c:pt>
                <c:pt idx="109">
                  <c:v>-1.7006000000000019</c:v>
                </c:pt>
                <c:pt idx="110">
                  <c:v>-1.7381999999999986</c:v>
                </c:pt>
                <c:pt idx="111">
                  <c:v>-1.7761</c:v>
                </c:pt>
                <c:pt idx="112">
                  <c:v>-1.8141999999999996</c:v>
                </c:pt>
                <c:pt idx="113">
                  <c:v>-1.8524000000000029</c:v>
                </c:pt>
                <c:pt idx="114">
                  <c:v>-1.8907999999999978</c:v>
                </c:pt>
                <c:pt idx="115">
                  <c:v>-1.9294000000000007</c:v>
                </c:pt>
                <c:pt idx="116">
                  <c:v>-1.9680999999999993</c:v>
                </c:pt>
                <c:pt idx="117">
                  <c:v>-2.0069000000000017</c:v>
                </c:pt>
                <c:pt idx="118">
                  <c:v>-2.0457999999999998</c:v>
                </c:pt>
                <c:pt idx="119">
                  <c:v>-2.084699999999998</c:v>
                </c:pt>
                <c:pt idx="120">
                  <c:v>-2.1236999999999995</c:v>
                </c:pt>
                <c:pt idx="121">
                  <c:v>-2.1628000000000043</c:v>
                </c:pt>
                <c:pt idx="122">
                  <c:v>-2.2017999999999986</c:v>
                </c:pt>
                <c:pt idx="123">
                  <c:v>-2.2408000000000001</c:v>
                </c:pt>
                <c:pt idx="124">
                  <c:v>-2.2798000000000007</c:v>
                </c:pt>
                <c:pt idx="125">
                  <c:v>-2.318699999999998</c:v>
                </c:pt>
                <c:pt idx="126">
                  <c:v>-2.3575999999999979</c:v>
                </c:pt>
                <c:pt idx="127">
                  <c:v>-2.3963000000000028</c:v>
                </c:pt>
                <c:pt idx="128">
                  <c:v>-2.4350000000000023</c:v>
                </c:pt>
                <c:pt idx="129">
                  <c:v>-2.4735000000000014</c:v>
                </c:pt>
                <c:pt idx="130">
                  <c:v>-2.5117999999999991</c:v>
                </c:pt>
                <c:pt idx="131">
                  <c:v>-2.5499000000000009</c:v>
                </c:pt>
                <c:pt idx="132">
                  <c:v>-2.5878000000000014</c:v>
                </c:pt>
                <c:pt idx="133">
                  <c:v>-2.6253999999999991</c:v>
                </c:pt>
                <c:pt idx="134">
                  <c:v>-2.6628000000000043</c:v>
                </c:pt>
                <c:pt idx="135">
                  <c:v>-2.6998999999999977</c:v>
                </c:pt>
                <c:pt idx="136">
                  <c:v>-2.7366999999999977</c:v>
                </c:pt>
                <c:pt idx="137">
                  <c:v>-2.7730999999999995</c:v>
                </c:pt>
                <c:pt idx="138">
                  <c:v>-2.8092000000000037</c:v>
                </c:pt>
                <c:pt idx="139">
                  <c:v>-2.8449000000000026</c:v>
                </c:pt>
                <c:pt idx="140">
                  <c:v>-2.8802000000000021</c:v>
                </c:pt>
                <c:pt idx="141">
                  <c:v>-2.9149999999999987</c:v>
                </c:pt>
                <c:pt idx="142">
                  <c:v>-2.9494000000000038</c:v>
                </c:pt>
                <c:pt idx="143">
                  <c:v>-2.9832999999999998</c:v>
                </c:pt>
                <c:pt idx="144">
                  <c:v>-3.0166000000000022</c:v>
                </c:pt>
                <c:pt idx="145">
                  <c:v>-3.0495000000000019</c:v>
                </c:pt>
                <c:pt idx="146">
                  <c:v>-3.0818000000000008</c:v>
                </c:pt>
                <c:pt idx="147">
                  <c:v>-3.1133999999999986</c:v>
                </c:pt>
                <c:pt idx="148">
                  <c:v>-3.1445000000000012</c:v>
                </c:pt>
                <c:pt idx="149">
                  <c:v>-3.1750000000000043</c:v>
                </c:pt>
                <c:pt idx="150">
                  <c:v>-3.2047999999999992</c:v>
                </c:pt>
                <c:pt idx="151">
                  <c:v>-3.2338999999999984</c:v>
                </c:pt>
                <c:pt idx="152">
                  <c:v>-3.2623000000000042</c:v>
                </c:pt>
                <c:pt idx="153">
                  <c:v>-3.2899000000000047</c:v>
                </c:pt>
                <c:pt idx="154">
                  <c:v>-3.3169000000000022</c:v>
                </c:pt>
                <c:pt idx="155">
                  <c:v>-3.3430000000000035</c:v>
                </c:pt>
                <c:pt idx="156">
                  <c:v>-3.3684000000000007</c:v>
                </c:pt>
                <c:pt idx="157">
                  <c:v>-3.3929000000000027</c:v>
                </c:pt>
                <c:pt idx="158">
                  <c:v>-3.416699999999997</c:v>
                </c:pt>
                <c:pt idx="159">
                  <c:v>-3.4395000000000024</c:v>
                </c:pt>
                <c:pt idx="160">
                  <c:v>-3.4615000000000009</c:v>
                </c:pt>
                <c:pt idx="161">
                  <c:v>-3.4825999999999979</c:v>
                </c:pt>
                <c:pt idx="162">
                  <c:v>-3.5027999999999997</c:v>
                </c:pt>
                <c:pt idx="163">
                  <c:v>-3.5221000000000018</c:v>
                </c:pt>
                <c:pt idx="164">
                  <c:v>-3.5403999999999982</c:v>
                </c:pt>
                <c:pt idx="165">
                  <c:v>-3.5578000000000003</c:v>
                </c:pt>
                <c:pt idx="166">
                  <c:v>-3.5742000000000047</c:v>
                </c:pt>
                <c:pt idx="167">
                  <c:v>-3.5896000000000043</c:v>
                </c:pt>
                <c:pt idx="168">
                  <c:v>-3.6039999999999992</c:v>
                </c:pt>
                <c:pt idx="169">
                  <c:v>-3.6174000000000035</c:v>
                </c:pt>
                <c:pt idx="170">
                  <c:v>-3.6296999999999997</c:v>
                </c:pt>
                <c:pt idx="171">
                  <c:v>-3.6411000000000016</c:v>
                </c:pt>
                <c:pt idx="172">
                  <c:v>-3.6512999999999987</c:v>
                </c:pt>
                <c:pt idx="173">
                  <c:v>-3.6606000000000032</c:v>
                </c:pt>
                <c:pt idx="174">
                  <c:v>-3.6687000000000012</c:v>
                </c:pt>
                <c:pt idx="175">
                  <c:v>-3.6758000000000024</c:v>
                </c:pt>
                <c:pt idx="176">
                  <c:v>-3.6818000000000026</c:v>
                </c:pt>
                <c:pt idx="177">
                  <c:v>-3.6867000000000019</c:v>
                </c:pt>
                <c:pt idx="178">
                  <c:v>-3.6906000000000034</c:v>
                </c:pt>
                <c:pt idx="179">
                  <c:v>-3.6933000000000011</c:v>
                </c:pt>
                <c:pt idx="180">
                  <c:v>-3.6949000000000041</c:v>
                </c:pt>
                <c:pt idx="181">
                  <c:v>-3.6955000000000031</c:v>
                </c:pt>
                <c:pt idx="182">
                  <c:v>-3.6949000000000041</c:v>
                </c:pt>
                <c:pt idx="183">
                  <c:v>-3.6933000000000011</c:v>
                </c:pt>
                <c:pt idx="184">
                  <c:v>-3.6906000000000034</c:v>
                </c:pt>
                <c:pt idx="185">
                  <c:v>-3.6867000000000019</c:v>
                </c:pt>
                <c:pt idx="186">
                  <c:v>-3.6818000000000026</c:v>
                </c:pt>
                <c:pt idx="187">
                  <c:v>-3.6758000000000024</c:v>
                </c:pt>
                <c:pt idx="188">
                  <c:v>-3.6687000000000012</c:v>
                </c:pt>
                <c:pt idx="189">
                  <c:v>-3.6606000000000032</c:v>
                </c:pt>
                <c:pt idx="190">
                  <c:v>-3.6512999999999987</c:v>
                </c:pt>
                <c:pt idx="191">
                  <c:v>-3.6411000000000016</c:v>
                </c:pt>
                <c:pt idx="192">
                  <c:v>-3.6296999999999997</c:v>
                </c:pt>
                <c:pt idx="193">
                  <c:v>-3.6174000000000035</c:v>
                </c:pt>
                <c:pt idx="194">
                  <c:v>-3.6039999999999992</c:v>
                </c:pt>
                <c:pt idx="195">
                  <c:v>-3.5896000000000043</c:v>
                </c:pt>
                <c:pt idx="196">
                  <c:v>-3.5742000000000047</c:v>
                </c:pt>
                <c:pt idx="197">
                  <c:v>-3.5578000000000003</c:v>
                </c:pt>
                <c:pt idx="198">
                  <c:v>-3.5403999999999982</c:v>
                </c:pt>
                <c:pt idx="199">
                  <c:v>-3.5221000000000018</c:v>
                </c:pt>
                <c:pt idx="200">
                  <c:v>-3.5027999999999997</c:v>
                </c:pt>
                <c:pt idx="201">
                  <c:v>-3.4825999999999979</c:v>
                </c:pt>
                <c:pt idx="202">
                  <c:v>-3.4615000000000009</c:v>
                </c:pt>
                <c:pt idx="203">
                  <c:v>-3.4395000000000024</c:v>
                </c:pt>
                <c:pt idx="204">
                  <c:v>-3.416699999999997</c:v>
                </c:pt>
                <c:pt idx="205">
                  <c:v>-3.3929000000000027</c:v>
                </c:pt>
                <c:pt idx="206">
                  <c:v>-3.3684000000000007</c:v>
                </c:pt>
                <c:pt idx="207">
                  <c:v>-3.3430000000000035</c:v>
                </c:pt>
                <c:pt idx="208">
                  <c:v>-3.3169000000000022</c:v>
                </c:pt>
                <c:pt idx="209">
                  <c:v>-3.2899000000000047</c:v>
                </c:pt>
                <c:pt idx="210">
                  <c:v>-3.2623000000000042</c:v>
                </c:pt>
                <c:pt idx="211">
                  <c:v>-3.2338999999999984</c:v>
                </c:pt>
                <c:pt idx="212">
                  <c:v>-3.2047000000000043</c:v>
                </c:pt>
                <c:pt idx="213">
                  <c:v>-3.1750000000000043</c:v>
                </c:pt>
                <c:pt idx="214">
                  <c:v>-3.1445000000000012</c:v>
                </c:pt>
                <c:pt idx="215">
                  <c:v>-3.1133999999999986</c:v>
                </c:pt>
                <c:pt idx="216">
                  <c:v>-3.0818000000000008</c:v>
                </c:pt>
                <c:pt idx="217">
                  <c:v>-3.0495000000000019</c:v>
                </c:pt>
                <c:pt idx="218">
                  <c:v>-3.0166000000000022</c:v>
                </c:pt>
                <c:pt idx="219">
                  <c:v>-2.9832999999999998</c:v>
                </c:pt>
                <c:pt idx="220">
                  <c:v>-2.9494000000000038</c:v>
                </c:pt>
                <c:pt idx="221">
                  <c:v>-2.9149999999999987</c:v>
                </c:pt>
                <c:pt idx="222">
                  <c:v>-2.8802000000000021</c:v>
                </c:pt>
                <c:pt idx="223">
                  <c:v>-2.8449000000000026</c:v>
                </c:pt>
                <c:pt idx="224">
                  <c:v>-2.8092000000000037</c:v>
                </c:pt>
                <c:pt idx="225">
                  <c:v>-2.7730999999999995</c:v>
                </c:pt>
                <c:pt idx="226">
                  <c:v>-2.7366999999999977</c:v>
                </c:pt>
                <c:pt idx="227">
                  <c:v>-2.6998999999999977</c:v>
                </c:pt>
                <c:pt idx="228">
                  <c:v>-2.6628000000000043</c:v>
                </c:pt>
                <c:pt idx="229">
                  <c:v>-2.6253999999999991</c:v>
                </c:pt>
                <c:pt idx="230">
                  <c:v>-2.5878000000000014</c:v>
                </c:pt>
                <c:pt idx="231">
                  <c:v>-2.5499000000000009</c:v>
                </c:pt>
                <c:pt idx="232">
                  <c:v>-2.5117999999999991</c:v>
                </c:pt>
                <c:pt idx="233">
                  <c:v>-2.4735000000000014</c:v>
                </c:pt>
                <c:pt idx="234">
                  <c:v>-2.4350000000000023</c:v>
                </c:pt>
                <c:pt idx="235">
                  <c:v>-2.3963000000000028</c:v>
                </c:pt>
                <c:pt idx="236">
                  <c:v>-2.3575999999999979</c:v>
                </c:pt>
                <c:pt idx="237">
                  <c:v>-2.318699999999998</c:v>
                </c:pt>
                <c:pt idx="238">
                  <c:v>-2.2798000000000007</c:v>
                </c:pt>
                <c:pt idx="239">
                  <c:v>-2.2408000000000001</c:v>
                </c:pt>
                <c:pt idx="240">
                  <c:v>-2.2017999999999986</c:v>
                </c:pt>
                <c:pt idx="241">
                  <c:v>-2.1628000000000043</c:v>
                </c:pt>
                <c:pt idx="242">
                  <c:v>-2.1236999999999995</c:v>
                </c:pt>
                <c:pt idx="243">
                  <c:v>-2.084699999999998</c:v>
                </c:pt>
                <c:pt idx="244">
                  <c:v>-2.0457999999999998</c:v>
                </c:pt>
                <c:pt idx="245">
                  <c:v>-2.0069000000000017</c:v>
                </c:pt>
                <c:pt idx="246">
                  <c:v>-1.9680999999999993</c:v>
                </c:pt>
                <c:pt idx="247">
                  <c:v>-1.9294000000000007</c:v>
                </c:pt>
                <c:pt idx="248">
                  <c:v>-1.8907999999999978</c:v>
                </c:pt>
                <c:pt idx="249">
                  <c:v>-1.8524000000000029</c:v>
                </c:pt>
                <c:pt idx="250">
                  <c:v>-1.8141999999999996</c:v>
                </c:pt>
                <c:pt idx="251">
                  <c:v>-1.7761</c:v>
                </c:pt>
                <c:pt idx="252">
                  <c:v>-1.7381999999999986</c:v>
                </c:pt>
                <c:pt idx="253">
                  <c:v>-1.7006000000000019</c:v>
                </c:pt>
                <c:pt idx="254">
                  <c:v>-1.6631</c:v>
                </c:pt>
                <c:pt idx="255">
                  <c:v>-1.6259000000000015</c:v>
                </c:pt>
                <c:pt idx="256">
                  <c:v>-1.5889999999999977</c:v>
                </c:pt>
                <c:pt idx="257">
                  <c:v>-1.5523999999999978</c:v>
                </c:pt>
                <c:pt idx="258">
                  <c:v>-1.5159999999999969</c:v>
                </c:pt>
                <c:pt idx="259">
                  <c:v>-1.480000000000004</c:v>
                </c:pt>
                <c:pt idx="260">
                  <c:v>-1.4442000000000019</c:v>
                </c:pt>
                <c:pt idx="261">
                  <c:v>-1.4087999999999981</c:v>
                </c:pt>
                <c:pt idx="262">
                  <c:v>-1.3738000000000028</c:v>
                </c:pt>
                <c:pt idx="263">
                  <c:v>-1.339100000000002</c:v>
                </c:pt>
                <c:pt idx="264">
                  <c:v>-1.304700000000004</c:v>
                </c:pt>
                <c:pt idx="265">
                  <c:v>-1.2708000000000013</c:v>
                </c:pt>
                <c:pt idx="266">
                  <c:v>-1.2372000000000014</c:v>
                </c:pt>
                <c:pt idx="267">
                  <c:v>-1.2041000000000039</c:v>
                </c:pt>
                <c:pt idx="268">
                  <c:v>-1.1713000000000022</c:v>
                </c:pt>
                <c:pt idx="269">
                  <c:v>-1.1390000000000029</c:v>
                </c:pt>
                <c:pt idx="270">
                  <c:v>-1.1071000000000026</c:v>
                </c:pt>
                <c:pt idx="271">
                  <c:v>-1.0756000000000014</c:v>
                </c:pt>
                <c:pt idx="272">
                  <c:v>-1.0446000000000026</c:v>
                </c:pt>
                <c:pt idx="273">
                  <c:v>-1.0140000000000029</c:v>
                </c:pt>
                <c:pt idx="274">
                  <c:v>-0.98389999999999844</c:v>
                </c:pt>
                <c:pt idx="275">
                  <c:v>-0.9542000000000006</c:v>
                </c:pt>
                <c:pt idx="276">
                  <c:v>-0.9250000000000046</c:v>
                </c:pt>
                <c:pt idx="277">
                  <c:v>-0.89630000000000354</c:v>
                </c:pt>
                <c:pt idx="278">
                  <c:v>-0.86809999999999865</c:v>
                </c:pt>
                <c:pt idx="279">
                  <c:v>-0.8404000000000027</c:v>
                </c:pt>
                <c:pt idx="280">
                  <c:v>-0.8130999999999986</c:v>
                </c:pt>
                <c:pt idx="281">
                  <c:v>-0.78640000000000043</c:v>
                </c:pt>
                <c:pt idx="282">
                  <c:v>-0.76020000000000465</c:v>
                </c:pt>
                <c:pt idx="283">
                  <c:v>-0.73440000000000083</c:v>
                </c:pt>
                <c:pt idx="284">
                  <c:v>-0.70920000000000272</c:v>
                </c:pt>
                <c:pt idx="285">
                  <c:v>-0.68450000000000011</c:v>
                </c:pt>
                <c:pt idx="286">
                  <c:v>-0.66020000000000378</c:v>
                </c:pt>
                <c:pt idx="287">
                  <c:v>-0.63649999999999851</c:v>
                </c:pt>
                <c:pt idx="288">
                  <c:v>-0.61330000000000262</c:v>
                </c:pt>
                <c:pt idx="289">
                  <c:v>-0.59069999999999845</c:v>
                </c:pt>
                <c:pt idx="290">
                  <c:v>-0.56850000000000023</c:v>
                </c:pt>
                <c:pt idx="291">
                  <c:v>-0.54680000000000462</c:v>
                </c:pt>
                <c:pt idx="292">
                  <c:v>-0.52570000000000061</c:v>
                </c:pt>
                <c:pt idx="293">
                  <c:v>-0.50509999999999877</c:v>
                </c:pt>
                <c:pt idx="294">
                  <c:v>-0.48490000000000338</c:v>
                </c:pt>
                <c:pt idx="295">
                  <c:v>-0.46529999999999938</c:v>
                </c:pt>
                <c:pt idx="296">
                  <c:v>-0.4462000000000047</c:v>
                </c:pt>
                <c:pt idx="297">
                  <c:v>-0.42759999999999854</c:v>
                </c:pt>
                <c:pt idx="298">
                  <c:v>-0.40950000000000131</c:v>
                </c:pt>
                <c:pt idx="299">
                  <c:v>-0.39190000000000014</c:v>
                </c:pt>
                <c:pt idx="300">
                  <c:v>-0.37480000000000074</c:v>
                </c:pt>
                <c:pt idx="301">
                  <c:v>-0.35820000000000368</c:v>
                </c:pt>
                <c:pt idx="302">
                  <c:v>-0.34210000000000218</c:v>
                </c:pt>
                <c:pt idx="303">
                  <c:v>-0.32640000000000008</c:v>
                </c:pt>
                <c:pt idx="304">
                  <c:v>-0.31130000000000302</c:v>
                </c:pt>
                <c:pt idx="305">
                  <c:v>-0.29659999999999836</c:v>
                </c:pt>
                <c:pt idx="306">
                  <c:v>-0.28240000000000282</c:v>
                </c:pt>
                <c:pt idx="307">
                  <c:v>-0.26859999999999951</c:v>
                </c:pt>
                <c:pt idx="308">
                  <c:v>-0.25529999999999831</c:v>
                </c:pt>
                <c:pt idx="309">
                  <c:v>-0.24249999999999994</c:v>
                </c:pt>
                <c:pt idx="310">
                  <c:v>-0.23010000000000019</c:v>
                </c:pt>
                <c:pt idx="311">
                  <c:v>-0.21809999999999993</c:v>
                </c:pt>
                <c:pt idx="312">
                  <c:v>-0.20649999999999849</c:v>
                </c:pt>
                <c:pt idx="313">
                  <c:v>-0.19539999999999944</c:v>
                </c:pt>
                <c:pt idx="314">
                  <c:v>-0.18469999999999953</c:v>
                </c:pt>
                <c:pt idx="315">
                  <c:v>-0.1745000000000019</c:v>
                </c:pt>
                <c:pt idx="316">
                  <c:v>-0.16460000000000014</c:v>
                </c:pt>
                <c:pt idx="317">
                  <c:v>-0.15510000000000446</c:v>
                </c:pt>
                <c:pt idx="318">
                  <c:v>-0.14600000000000091</c:v>
                </c:pt>
                <c:pt idx="319">
                  <c:v>-0.13719999999999999</c:v>
                </c:pt>
                <c:pt idx="320">
                  <c:v>-0.12890000000000168</c:v>
                </c:pt>
                <c:pt idx="321">
                  <c:v>-0.12089999999999884</c:v>
                </c:pt>
                <c:pt idx="322">
                  <c:v>-0.11319999999999908</c:v>
                </c:pt>
                <c:pt idx="323">
                  <c:v>-0.10589999999999826</c:v>
                </c:pt>
                <c:pt idx="324">
                  <c:v>-9.8900000000000543E-2</c:v>
                </c:pt>
                <c:pt idx="325">
                  <c:v>-9.2300000000001589E-2</c:v>
                </c:pt>
                <c:pt idx="326">
                  <c:v>-8.5999999999998591E-2</c:v>
                </c:pt>
                <c:pt idx="327">
                  <c:v>-7.9900000000002122E-2</c:v>
                </c:pt>
                <c:pt idx="328">
                  <c:v>-7.4200000000004734E-2</c:v>
                </c:pt>
                <c:pt idx="329">
                  <c:v>-6.8800000000003123E-2</c:v>
                </c:pt>
                <c:pt idx="330">
                  <c:v>-6.3600000000000989E-2</c:v>
                </c:pt>
                <c:pt idx="331">
                  <c:v>-5.870000000000182E-2</c:v>
                </c:pt>
                <c:pt idx="332">
                  <c:v>-5.4099999999998344E-2</c:v>
                </c:pt>
                <c:pt idx="333">
                  <c:v>-4.9700000000001486E-2</c:v>
                </c:pt>
                <c:pt idx="334">
                  <c:v>-4.5600000000000314E-2</c:v>
                </c:pt>
                <c:pt idx="335">
                  <c:v>-4.169999999999878E-2</c:v>
                </c:pt>
                <c:pt idx="336">
                  <c:v>-3.8100000000000044E-2</c:v>
                </c:pt>
                <c:pt idx="337">
                  <c:v>-3.4600000000004655E-2</c:v>
                </c:pt>
                <c:pt idx="338">
                  <c:v>-3.1399999999997874E-2</c:v>
                </c:pt>
                <c:pt idx="339">
                  <c:v>-2.839999999999776E-2</c:v>
                </c:pt>
                <c:pt idx="340">
                  <c:v>-2.5500000000000984E-2</c:v>
                </c:pt>
                <c:pt idx="341">
                  <c:v>-2.2899999999999955E-2</c:v>
                </c:pt>
                <c:pt idx="342">
                  <c:v>-2.0400000000002201E-2</c:v>
                </c:pt>
                <c:pt idx="343">
                  <c:v>-1.8100000000004009E-2</c:v>
                </c:pt>
                <c:pt idx="344">
                  <c:v>-1.5999999999998241E-2</c:v>
                </c:pt>
                <c:pt idx="345">
                  <c:v>-1.4000000000002904E-2</c:v>
                </c:pt>
                <c:pt idx="346">
                  <c:v>-1.2199999999999976E-2</c:v>
                </c:pt>
                <c:pt idx="347">
                  <c:v>-1.0600000000003721E-2</c:v>
                </c:pt>
                <c:pt idx="348">
                  <c:v>-9.0000000000003515E-3</c:v>
                </c:pt>
                <c:pt idx="349">
                  <c:v>-7.6000000000036117E-3</c:v>
                </c:pt>
                <c:pt idx="350">
                  <c:v>-6.3999999999993003E-3</c:v>
                </c:pt>
                <c:pt idx="351">
                  <c:v>-5.2000000000020953E-3</c:v>
                </c:pt>
                <c:pt idx="352">
                  <c:v>-4.2000000000044276E-3</c:v>
                </c:pt>
                <c:pt idx="353">
                  <c:v>-3.3000000000029698E-3</c:v>
                </c:pt>
                <c:pt idx="354">
                  <c:v>-2.4999999999977271E-3</c:v>
                </c:pt>
                <c:pt idx="355">
                  <c:v>-1.899999999999125E-3</c:v>
                </c:pt>
                <c:pt idx="356">
                  <c:v>-1.3000000000005247E-3</c:v>
                </c:pt>
                <c:pt idx="357">
                  <c:v>-9.0000000000145552E-4</c:v>
                </c:pt>
                <c:pt idx="358">
                  <c:v>-5.0000000000238829E-4</c:v>
                </c:pt>
                <c:pt idx="359">
                  <c:v>-3.0000000000285392E-4</c:v>
                </c:pt>
                <c:pt idx="360">
                  <c:v>-1.0000000000331976E-4</c:v>
                </c:pt>
              </c:numCache>
            </c:numRef>
          </c:yVal>
          <c:smooth val="0"/>
        </c:ser>
        <c:ser>
          <c:idx val="3"/>
          <c:order val="3"/>
          <c:tx>
            <c:strRef>
              <c:f>Sheet6!$L$1</c:f>
              <c:strCache>
                <c:ptCount val="1"/>
                <c:pt idx="0">
                  <c:v>EELEC</c:v>
                </c:pt>
              </c:strCache>
            </c:strRef>
          </c:tx>
          <c:spPr>
            <a:ln w="19050" cap="rnd">
              <a:solidFill>
                <a:schemeClr val="accent4"/>
              </a:solidFill>
              <a:round/>
            </a:ln>
            <a:effectLst/>
          </c:spPr>
          <c:marker>
            <c:symbol val="none"/>
          </c:marker>
          <c:xVal>
            <c:numRef>
              <c:f>Sheet6!$H$2:$H$362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Sheet6!$L$2:$L$362</c:f>
              <c:numCache>
                <c:formatCode>General</c:formatCode>
                <c:ptCount val="361"/>
                <c:pt idx="0">
                  <c:v>1.0000000000331976E-4</c:v>
                </c:pt>
                <c:pt idx="1">
                  <c:v>1.0000000000331976E-4</c:v>
                </c:pt>
                <c:pt idx="2">
                  <c:v>1.3000000000005247E-3</c:v>
                </c:pt>
                <c:pt idx="3">
                  <c:v>1.5000000000071627E-3</c:v>
                </c:pt>
                <c:pt idx="4">
                  <c:v>7.0000000000902749E-4</c:v>
                </c:pt>
                <c:pt idx="5">
                  <c:v>-1.1999999999972042E-3</c:v>
                </c:pt>
                <c:pt idx="6">
                  <c:v>-4.1999999999973205E-3</c:v>
                </c:pt>
                <c:pt idx="7">
                  <c:v>-8.2999999999913213E-3</c:v>
                </c:pt>
                <c:pt idx="8">
                  <c:v>-1.3499999999993406E-2</c:v>
                </c:pt>
                <c:pt idx="9">
                  <c:v>-1.9799999999989385E-2</c:v>
                </c:pt>
                <c:pt idx="10">
                  <c:v>-2.7299999999996789E-2</c:v>
                </c:pt>
                <c:pt idx="11">
                  <c:v>-3.5899999999998045E-2</c:v>
                </c:pt>
                <c:pt idx="12">
                  <c:v>-4.5699999999996563E-2</c:v>
                </c:pt>
                <c:pt idx="13">
                  <c:v>-5.6499999999999807E-2</c:v>
                </c:pt>
                <c:pt idx="14">
                  <c:v>-6.8599999999989392E-2</c:v>
                </c:pt>
                <c:pt idx="15">
                  <c:v>-8.1699999999997996E-2</c:v>
                </c:pt>
                <c:pt idx="16">
                  <c:v>-9.599999999998958E-2</c:v>
                </c:pt>
                <c:pt idx="17">
                  <c:v>-0.11139999999998905</c:v>
                </c:pt>
                <c:pt idx="18">
                  <c:v>-0.12800000000000011</c:v>
                </c:pt>
                <c:pt idx="19">
                  <c:v>-0.14549999999999852</c:v>
                </c:pt>
                <c:pt idx="20">
                  <c:v>-0.16419999999999396</c:v>
                </c:pt>
                <c:pt idx="21">
                  <c:v>-0.18379999999999108</c:v>
                </c:pt>
                <c:pt idx="22">
                  <c:v>-0.20449999999999602</c:v>
                </c:pt>
                <c:pt idx="23">
                  <c:v>-0.22599999999999928</c:v>
                </c:pt>
                <c:pt idx="24">
                  <c:v>-0.24849999999999306</c:v>
                </c:pt>
                <c:pt idx="25">
                  <c:v>-0.27169999999999583</c:v>
                </c:pt>
                <c:pt idx="26">
                  <c:v>-0.29569999999999685</c:v>
                </c:pt>
                <c:pt idx="27">
                  <c:v>-0.32029999999998937</c:v>
                </c:pt>
                <c:pt idx="28">
                  <c:v>-0.34539999999999843</c:v>
                </c:pt>
                <c:pt idx="29">
                  <c:v>-0.37109999999999888</c:v>
                </c:pt>
                <c:pt idx="30">
                  <c:v>-0.39699999999999186</c:v>
                </c:pt>
                <c:pt idx="31">
                  <c:v>-0.42319999999999453</c:v>
                </c:pt>
                <c:pt idx="32">
                  <c:v>-0.44939999999999752</c:v>
                </c:pt>
                <c:pt idx="33">
                  <c:v>-0.47549999999999704</c:v>
                </c:pt>
                <c:pt idx="34">
                  <c:v>-0.50139999999998952</c:v>
                </c:pt>
                <c:pt idx="35">
                  <c:v>-0.52679999999999461</c:v>
                </c:pt>
                <c:pt idx="36">
                  <c:v>-0.55159999999999343</c:v>
                </c:pt>
                <c:pt idx="37">
                  <c:v>-0.57549999999999102</c:v>
                </c:pt>
                <c:pt idx="38">
                  <c:v>-0.59839999999999782</c:v>
                </c:pt>
                <c:pt idx="39">
                  <c:v>-0.61989999999998746</c:v>
                </c:pt>
                <c:pt idx="40">
                  <c:v>-0.63979999999999448</c:v>
                </c:pt>
                <c:pt idx="41">
                  <c:v>-0.65789999999999849</c:v>
                </c:pt>
                <c:pt idx="42">
                  <c:v>-0.67380000000000073</c:v>
                </c:pt>
                <c:pt idx="43">
                  <c:v>-0.6872999999999938</c:v>
                </c:pt>
                <c:pt idx="44">
                  <c:v>-0.69799999999999374</c:v>
                </c:pt>
                <c:pt idx="45">
                  <c:v>-0.70569999999999355</c:v>
                </c:pt>
                <c:pt idx="46">
                  <c:v>-0.70999999999999375</c:v>
                </c:pt>
                <c:pt idx="47">
                  <c:v>-0.71049999999999613</c:v>
                </c:pt>
                <c:pt idx="48">
                  <c:v>-0.70689999999999065</c:v>
                </c:pt>
                <c:pt idx="49">
                  <c:v>-0.69879999999999187</c:v>
                </c:pt>
                <c:pt idx="50">
                  <c:v>-0.68599999999999317</c:v>
                </c:pt>
                <c:pt idx="51">
                  <c:v>-0.66799999999999282</c:v>
                </c:pt>
                <c:pt idx="52">
                  <c:v>-0.64449999999999363</c:v>
                </c:pt>
                <c:pt idx="53">
                  <c:v>-0.61509999999999865</c:v>
                </c:pt>
                <c:pt idx="54">
                  <c:v>-0.57949999999999591</c:v>
                </c:pt>
                <c:pt idx="55">
                  <c:v>-0.537399999999991</c:v>
                </c:pt>
                <c:pt idx="56">
                  <c:v>-0.48839999999999906</c:v>
                </c:pt>
                <c:pt idx="57">
                  <c:v>-0.43229999999999813</c:v>
                </c:pt>
                <c:pt idx="58">
                  <c:v>-0.36869999999999004</c:v>
                </c:pt>
                <c:pt idx="59">
                  <c:v>-0.29749999999999988</c:v>
                </c:pt>
                <c:pt idx="60">
                  <c:v>-0.21839999999998841</c:v>
                </c:pt>
                <c:pt idx="61">
                  <c:v>-0.13119999999999271</c:v>
                </c:pt>
                <c:pt idx="62">
                  <c:v>-3.5699999999991405E-2</c:v>
                </c:pt>
                <c:pt idx="63">
                  <c:v>6.8000000000012092E-2</c:v>
                </c:pt>
                <c:pt idx="64">
                  <c:v>0.18020000000001346</c:v>
                </c:pt>
                <c:pt idx="65">
                  <c:v>0.30080000000000973</c:v>
                </c:pt>
                <c:pt idx="66">
                  <c:v>0.42980000000000046</c:v>
                </c:pt>
                <c:pt idx="67">
                  <c:v>0.56720000000001392</c:v>
                </c:pt>
                <c:pt idx="68">
                  <c:v>0.71270000000001277</c:v>
                </c:pt>
                <c:pt idx="69">
                  <c:v>0.86630000000000962</c:v>
                </c:pt>
                <c:pt idx="70">
                  <c:v>1.0277000000000098</c:v>
                </c:pt>
                <c:pt idx="71">
                  <c:v>1.1965000000000003</c:v>
                </c:pt>
                <c:pt idx="72">
                  <c:v>1.3725000000000023</c:v>
                </c:pt>
                <c:pt idx="73">
                  <c:v>1.5552000000000135</c:v>
                </c:pt>
                <c:pt idx="74">
                  <c:v>1.7442000000000069</c:v>
                </c:pt>
                <c:pt idx="75">
                  <c:v>1.9389000000000041</c:v>
                </c:pt>
                <c:pt idx="76">
                  <c:v>2.1389000000000071</c:v>
                </c:pt>
                <c:pt idx="77">
                  <c:v>2.3434000000000026</c:v>
                </c:pt>
                <c:pt idx="78">
                  <c:v>2.5519000000000034</c:v>
                </c:pt>
                <c:pt idx="79">
                  <c:v>2.7637000000000018</c:v>
                </c:pt>
                <c:pt idx="80">
                  <c:v>2.9781000000000137</c:v>
                </c:pt>
                <c:pt idx="81">
                  <c:v>3.1942000000000093</c:v>
                </c:pt>
                <c:pt idx="82">
                  <c:v>3.4115000000000038</c:v>
                </c:pt>
                <c:pt idx="83">
                  <c:v>3.6290000000000049</c:v>
                </c:pt>
                <c:pt idx="84">
                  <c:v>3.8460000000000027</c:v>
                </c:pt>
                <c:pt idx="85">
                  <c:v>4.0617000000000019</c:v>
                </c:pt>
                <c:pt idx="86">
                  <c:v>4.2753000000000014</c:v>
                </c:pt>
                <c:pt idx="87">
                  <c:v>4.4861000000000084</c:v>
                </c:pt>
                <c:pt idx="88">
                  <c:v>4.6932000000000054</c:v>
                </c:pt>
                <c:pt idx="89">
                  <c:v>4.8959000000000081</c:v>
                </c:pt>
                <c:pt idx="90">
                  <c:v>5.0936000000000092</c:v>
                </c:pt>
                <c:pt idx="91">
                  <c:v>5.2854000000000099</c:v>
                </c:pt>
                <c:pt idx="92">
                  <c:v>5.4709000000000003</c:v>
                </c:pt>
                <c:pt idx="93">
                  <c:v>5.6493000000000109</c:v>
                </c:pt>
                <c:pt idx="94">
                  <c:v>5.8201000000000072</c:v>
                </c:pt>
                <c:pt idx="95">
                  <c:v>5.9829000000000008</c:v>
                </c:pt>
                <c:pt idx="96">
                  <c:v>6.1371000000000002</c:v>
                </c:pt>
                <c:pt idx="97">
                  <c:v>6.2824000000000098</c:v>
                </c:pt>
                <c:pt idx="98">
                  <c:v>6.4183000000000021</c:v>
                </c:pt>
                <c:pt idx="99">
                  <c:v>6.544700000000006</c:v>
                </c:pt>
                <c:pt idx="100">
                  <c:v>6.661200000000008</c:v>
                </c:pt>
                <c:pt idx="101">
                  <c:v>6.7678000000000065</c:v>
                </c:pt>
                <c:pt idx="102">
                  <c:v>6.8642000000000074</c:v>
                </c:pt>
                <c:pt idx="103">
                  <c:v>6.9504000000000019</c:v>
                </c:pt>
                <c:pt idx="104">
                  <c:v>7.0264000000000095</c:v>
                </c:pt>
                <c:pt idx="105">
                  <c:v>7.0920999999999985</c:v>
                </c:pt>
                <c:pt idx="106">
                  <c:v>7.1478000000000002</c:v>
                </c:pt>
                <c:pt idx="107">
                  <c:v>7.1934000000000085</c:v>
                </c:pt>
                <c:pt idx="108">
                  <c:v>7.2292000000000094</c:v>
                </c:pt>
                <c:pt idx="109">
                  <c:v>7.2553000000000054</c:v>
                </c:pt>
                <c:pt idx="110">
                  <c:v>7.2719000000000023</c:v>
                </c:pt>
                <c:pt idx="111">
                  <c:v>7.2794000000000114</c:v>
                </c:pt>
                <c:pt idx="112">
                  <c:v>7.2780000000000094</c:v>
                </c:pt>
                <c:pt idx="113">
                  <c:v>7.2680000000000007</c:v>
                </c:pt>
                <c:pt idx="114">
                  <c:v>7.2497000000000078</c:v>
                </c:pt>
                <c:pt idx="115">
                  <c:v>7.2235000000000005</c:v>
                </c:pt>
                <c:pt idx="116">
                  <c:v>7.1896000000000129</c:v>
                </c:pt>
                <c:pt idx="117">
                  <c:v>7.1485000000000092</c:v>
                </c:pt>
                <c:pt idx="118">
                  <c:v>7.1006</c:v>
                </c:pt>
                <c:pt idx="119">
                  <c:v>7.0461000000000098</c:v>
                </c:pt>
                <c:pt idx="120">
                  <c:v>6.9855000000000018</c:v>
                </c:pt>
                <c:pt idx="121">
                  <c:v>6.919200000000008</c:v>
                </c:pt>
                <c:pt idx="122">
                  <c:v>6.8474000000000075</c:v>
                </c:pt>
                <c:pt idx="123">
                  <c:v>6.7706000000000053</c:v>
                </c:pt>
                <c:pt idx="124">
                  <c:v>6.6891000000000105</c:v>
                </c:pt>
                <c:pt idx="125">
                  <c:v>6.6032000000000011</c:v>
                </c:pt>
                <c:pt idx="126">
                  <c:v>6.513300000000001</c:v>
                </c:pt>
                <c:pt idx="127">
                  <c:v>6.4198000000000093</c:v>
                </c:pt>
                <c:pt idx="128">
                  <c:v>6.3228999999999997</c:v>
                </c:pt>
                <c:pt idx="129">
                  <c:v>6.2229000000000063</c:v>
                </c:pt>
                <c:pt idx="130">
                  <c:v>6.1201000000000043</c:v>
                </c:pt>
                <c:pt idx="131">
                  <c:v>6.0149000000000079</c:v>
                </c:pt>
                <c:pt idx="132">
                  <c:v>5.9074000000000098</c:v>
                </c:pt>
                <c:pt idx="133">
                  <c:v>5.7980000000000018</c:v>
                </c:pt>
                <c:pt idx="134">
                  <c:v>5.6869000000000085</c:v>
                </c:pt>
                <c:pt idx="135">
                  <c:v>5.574300000000008</c:v>
                </c:pt>
                <c:pt idx="136">
                  <c:v>5.460400000000007</c:v>
                </c:pt>
                <c:pt idx="137">
                  <c:v>5.3454000000000095</c:v>
                </c:pt>
                <c:pt idx="138">
                  <c:v>5.2296000000000085</c:v>
                </c:pt>
                <c:pt idx="139">
                  <c:v>5.1130999999999993</c:v>
                </c:pt>
                <c:pt idx="140">
                  <c:v>4.9961000000000126</c:v>
                </c:pt>
                <c:pt idx="141">
                  <c:v>4.8788000000000125</c:v>
                </c:pt>
                <c:pt idx="142">
                  <c:v>4.7612000000000023</c:v>
                </c:pt>
                <c:pt idx="143">
                  <c:v>4.6436000000000064</c:v>
                </c:pt>
                <c:pt idx="144">
                  <c:v>4.5261000000000102</c:v>
                </c:pt>
                <c:pt idx="145">
                  <c:v>4.4088000000000136</c:v>
                </c:pt>
                <c:pt idx="146">
                  <c:v>4.2918000000000092</c:v>
                </c:pt>
                <c:pt idx="147">
                  <c:v>4.1752000000000038</c:v>
                </c:pt>
                <c:pt idx="148">
                  <c:v>4.0592000000000077</c:v>
                </c:pt>
                <c:pt idx="149">
                  <c:v>3.9438000000000102</c:v>
                </c:pt>
                <c:pt idx="150">
                  <c:v>3.8290000000000077</c:v>
                </c:pt>
                <c:pt idx="151">
                  <c:v>3.7150000000000034</c:v>
                </c:pt>
                <c:pt idx="152">
                  <c:v>3.6019000000000005</c:v>
                </c:pt>
                <c:pt idx="153">
                  <c:v>3.4897000000000142</c:v>
                </c:pt>
                <c:pt idx="154">
                  <c:v>3.3784000000000134</c:v>
                </c:pt>
                <c:pt idx="155">
                  <c:v>3.2681000000000058</c:v>
                </c:pt>
                <c:pt idx="156">
                  <c:v>3.1589000000000031</c:v>
                </c:pt>
                <c:pt idx="157">
                  <c:v>3.0509000000000142</c:v>
                </c:pt>
                <c:pt idx="158">
                  <c:v>2.9439000000000153</c:v>
                </c:pt>
                <c:pt idx="159">
                  <c:v>2.8381000000000114</c:v>
                </c:pt>
                <c:pt idx="160">
                  <c:v>2.7336000000000098</c:v>
                </c:pt>
                <c:pt idx="161">
                  <c:v>2.6303000000000054</c:v>
                </c:pt>
                <c:pt idx="162">
                  <c:v>2.5282000000000142</c:v>
                </c:pt>
                <c:pt idx="163">
                  <c:v>2.4274000000000058</c:v>
                </c:pt>
                <c:pt idx="164">
                  <c:v>2.328000000000003</c:v>
                </c:pt>
                <c:pt idx="165">
                  <c:v>2.2298000000000116</c:v>
                </c:pt>
                <c:pt idx="166">
                  <c:v>2.1330000000000098</c:v>
                </c:pt>
                <c:pt idx="167">
                  <c:v>2.0375000000000085</c:v>
                </c:pt>
                <c:pt idx="168">
                  <c:v>1.9434000000000107</c:v>
                </c:pt>
                <c:pt idx="169">
                  <c:v>1.8506</c:v>
                </c:pt>
                <c:pt idx="170">
                  <c:v>1.7592000000000074</c:v>
                </c:pt>
                <c:pt idx="171">
                  <c:v>1.669200000000004</c:v>
                </c:pt>
                <c:pt idx="172">
                  <c:v>1.5805000000000007</c:v>
                </c:pt>
                <c:pt idx="173">
                  <c:v>1.4932000000000016</c:v>
                </c:pt>
                <c:pt idx="174">
                  <c:v>1.4073000000000058</c:v>
                </c:pt>
                <c:pt idx="175">
                  <c:v>1.322700000000012</c:v>
                </c:pt>
                <c:pt idx="176">
                  <c:v>1.2396000000000098</c:v>
                </c:pt>
                <c:pt idx="177">
                  <c:v>1.1577000000000055</c:v>
                </c:pt>
                <c:pt idx="178">
                  <c:v>1.0772000000000048</c:v>
                </c:pt>
                <c:pt idx="179">
                  <c:v>0.99810000000000798</c:v>
                </c:pt>
                <c:pt idx="180">
                  <c:v>0.92030000000001166</c:v>
                </c:pt>
                <c:pt idx="181">
                  <c:v>0.84390000000000542</c:v>
                </c:pt>
                <c:pt idx="182">
                  <c:v>0.76880000000001358</c:v>
                </c:pt>
                <c:pt idx="183">
                  <c:v>0.69500000000000772</c:v>
                </c:pt>
                <c:pt idx="184">
                  <c:v>0.62250000000000261</c:v>
                </c:pt>
                <c:pt idx="185">
                  <c:v>0.551400000000001</c:v>
                </c:pt>
                <c:pt idx="186">
                  <c:v>0.48150000000001131</c:v>
                </c:pt>
                <c:pt idx="187">
                  <c:v>0.41290000000000782</c:v>
                </c:pt>
                <c:pt idx="188">
                  <c:v>0.34560000000000479</c:v>
                </c:pt>
                <c:pt idx="189">
                  <c:v>0.27960000000000207</c:v>
                </c:pt>
                <c:pt idx="190">
                  <c:v>0.21480000000001098</c:v>
                </c:pt>
                <c:pt idx="191">
                  <c:v>0.15130000000000621</c:v>
                </c:pt>
                <c:pt idx="192">
                  <c:v>8.900000000001293E-2</c:v>
                </c:pt>
                <c:pt idx="193">
                  <c:v>2.8000000000005808E-2</c:v>
                </c:pt>
                <c:pt idx="194">
                  <c:v>-3.1899999999993184E-2</c:v>
                </c:pt>
                <c:pt idx="195">
                  <c:v>-9.0499999999991657E-2</c:v>
                </c:pt>
                <c:pt idx="196">
                  <c:v>-0.14799999999999636</c:v>
                </c:pt>
                <c:pt idx="197">
                  <c:v>-0.20420000000000021</c:v>
                </c:pt>
                <c:pt idx="198">
                  <c:v>-0.25929999999999631</c:v>
                </c:pt>
                <c:pt idx="199">
                  <c:v>-0.31319999999999515</c:v>
                </c:pt>
                <c:pt idx="200">
                  <c:v>-0.36600000000000005</c:v>
                </c:pt>
                <c:pt idx="201">
                  <c:v>-0.41759999999999342</c:v>
                </c:pt>
                <c:pt idx="202">
                  <c:v>-0.46809999999999297</c:v>
                </c:pt>
                <c:pt idx="203">
                  <c:v>-0.51749999999999829</c:v>
                </c:pt>
                <c:pt idx="204">
                  <c:v>-0.56579999999999631</c:v>
                </c:pt>
                <c:pt idx="205">
                  <c:v>-0.61289999999999678</c:v>
                </c:pt>
                <c:pt idx="206">
                  <c:v>-0.65899999999999226</c:v>
                </c:pt>
                <c:pt idx="207">
                  <c:v>-0.70399999999999363</c:v>
                </c:pt>
                <c:pt idx="208">
                  <c:v>-0.74789999999998769</c:v>
                </c:pt>
                <c:pt idx="209">
                  <c:v>-0.79079999999999062</c:v>
                </c:pt>
                <c:pt idx="210">
                  <c:v>-0.83259999999999934</c:v>
                </c:pt>
                <c:pt idx="211">
                  <c:v>-0.87339999999998963</c:v>
                </c:pt>
                <c:pt idx="212">
                  <c:v>-0.91310000000000002</c:v>
                </c:pt>
                <c:pt idx="213">
                  <c:v>-0.95179999999999165</c:v>
                </c:pt>
                <c:pt idx="214">
                  <c:v>-0.9894999999999925</c:v>
                </c:pt>
                <c:pt idx="215">
                  <c:v>-1.0261999999999878</c:v>
                </c:pt>
                <c:pt idx="216">
                  <c:v>-1.0619999999999965</c:v>
                </c:pt>
                <c:pt idx="217">
                  <c:v>-1.0966999999999978</c:v>
                </c:pt>
                <c:pt idx="218">
                  <c:v>-1.1303999999999939</c:v>
                </c:pt>
                <c:pt idx="219">
                  <c:v>-1.1631999999999882</c:v>
                </c:pt>
                <c:pt idx="220">
                  <c:v>-1.1949999999999932</c:v>
                </c:pt>
                <c:pt idx="221">
                  <c:v>-1.2258999999999942</c:v>
                </c:pt>
                <c:pt idx="222">
                  <c:v>-1.2557999999999923</c:v>
                </c:pt>
                <c:pt idx="223">
                  <c:v>-1.2847999999999891</c:v>
                </c:pt>
                <c:pt idx="224">
                  <c:v>-1.3128999999999982</c:v>
                </c:pt>
                <c:pt idx="225">
                  <c:v>-1.3399999999999881</c:v>
                </c:pt>
                <c:pt idx="226">
                  <c:v>-1.3661999999999919</c:v>
                </c:pt>
                <c:pt idx="227">
                  <c:v>-1.391599999999996</c:v>
                </c:pt>
                <c:pt idx="228">
                  <c:v>-1.415999999999995</c:v>
                </c:pt>
                <c:pt idx="229">
                  <c:v>-1.4394999999999936</c:v>
                </c:pt>
                <c:pt idx="230">
                  <c:v>-1.4621999999999948</c:v>
                </c:pt>
                <c:pt idx="231">
                  <c:v>-1.4838999999999896</c:v>
                </c:pt>
                <c:pt idx="232">
                  <c:v>-1.5047999999999877</c:v>
                </c:pt>
                <c:pt idx="233">
                  <c:v>-1.5248999999999873</c:v>
                </c:pt>
                <c:pt idx="234">
                  <c:v>-1.5439999999999954</c:v>
                </c:pt>
                <c:pt idx="235">
                  <c:v>-1.5623999999999958</c:v>
                </c:pt>
                <c:pt idx="236">
                  <c:v>-1.5798999999999936</c:v>
                </c:pt>
                <c:pt idx="237">
                  <c:v>-1.5964999999999918</c:v>
                </c:pt>
                <c:pt idx="238">
                  <c:v>-1.6122999999999899</c:v>
                </c:pt>
                <c:pt idx="239">
                  <c:v>-1.6272999999999902</c:v>
                </c:pt>
                <c:pt idx="240">
                  <c:v>-1.6414999999999926</c:v>
                </c:pt>
                <c:pt idx="241">
                  <c:v>-1.6547999999999938</c:v>
                </c:pt>
                <c:pt idx="242">
                  <c:v>-1.6673999999999858</c:v>
                </c:pt>
                <c:pt idx="243">
                  <c:v>-1.6790999999999912</c:v>
                </c:pt>
                <c:pt idx="244">
                  <c:v>-1.6900999999999868</c:v>
                </c:pt>
                <c:pt idx="245">
                  <c:v>-1.7001999999999948</c:v>
                </c:pt>
                <c:pt idx="246">
                  <c:v>-1.7095999999999936</c:v>
                </c:pt>
                <c:pt idx="247">
                  <c:v>-1.7181999999999955</c:v>
                </c:pt>
                <c:pt idx="248">
                  <c:v>-1.7259999999999978</c:v>
                </c:pt>
                <c:pt idx="249">
                  <c:v>-1.7329999999999894</c:v>
                </c:pt>
                <c:pt idx="250">
                  <c:v>-1.7392999999999996</c:v>
                </c:pt>
                <c:pt idx="251">
                  <c:v>-1.7447999999999975</c:v>
                </c:pt>
                <c:pt idx="252">
                  <c:v>-1.7495999999999856</c:v>
                </c:pt>
                <c:pt idx="253">
                  <c:v>-1.7535999999999912</c:v>
                </c:pt>
                <c:pt idx="254">
                  <c:v>-1.7567999999999977</c:v>
                </c:pt>
                <c:pt idx="255">
                  <c:v>-1.759399999999999</c:v>
                </c:pt>
                <c:pt idx="256">
                  <c:v>-1.7611999999999874</c:v>
                </c:pt>
                <c:pt idx="257">
                  <c:v>-1.7621999999999924</c:v>
                </c:pt>
                <c:pt idx="258">
                  <c:v>-1.7625999999999915</c:v>
                </c:pt>
                <c:pt idx="259">
                  <c:v>-1.7621999999999924</c:v>
                </c:pt>
                <c:pt idx="260">
                  <c:v>-1.7610999999999986</c:v>
                </c:pt>
                <c:pt idx="261">
                  <c:v>-1.7592999999999954</c:v>
                </c:pt>
                <c:pt idx="262">
                  <c:v>-1.7567999999999977</c:v>
                </c:pt>
                <c:pt idx="263">
                  <c:v>-1.7536999999999936</c:v>
                </c:pt>
                <c:pt idx="264">
                  <c:v>-1.7497999999999925</c:v>
                </c:pt>
                <c:pt idx="265">
                  <c:v>-1.7451999999999965</c:v>
                </c:pt>
                <c:pt idx="266">
                  <c:v>-1.7399999999999936</c:v>
                </c:pt>
                <c:pt idx="267">
                  <c:v>-1.7340999999999978</c:v>
                </c:pt>
                <c:pt idx="268">
                  <c:v>-1.7274999999999914</c:v>
                </c:pt>
                <c:pt idx="269">
                  <c:v>-1.7202999999999942</c:v>
                </c:pt>
                <c:pt idx="270">
                  <c:v>-1.7123999999999877</c:v>
                </c:pt>
                <c:pt idx="271">
                  <c:v>-1.7037999999999855</c:v>
                </c:pt>
                <c:pt idx="272">
                  <c:v>-1.6946999999999974</c:v>
                </c:pt>
                <c:pt idx="273">
                  <c:v>-1.6847999999999956</c:v>
                </c:pt>
                <c:pt idx="274">
                  <c:v>-1.6743999999999915</c:v>
                </c:pt>
                <c:pt idx="275">
                  <c:v>-1.6632999999999918</c:v>
                </c:pt>
                <c:pt idx="276">
                  <c:v>-1.6516999999999902</c:v>
                </c:pt>
                <c:pt idx="277">
                  <c:v>-1.639399999999994</c:v>
                </c:pt>
                <c:pt idx="278">
                  <c:v>-1.626499999999993</c:v>
                </c:pt>
                <c:pt idx="279">
                  <c:v>-1.6130999999999878</c:v>
                </c:pt>
                <c:pt idx="280">
                  <c:v>-1.5989999999999887</c:v>
                </c:pt>
                <c:pt idx="281">
                  <c:v>-1.5843999999999878</c:v>
                </c:pt>
                <c:pt idx="282">
                  <c:v>-1.5691999999999942</c:v>
                </c:pt>
                <c:pt idx="283">
                  <c:v>-1.5534999999999988</c:v>
                </c:pt>
                <c:pt idx="284">
                  <c:v>-1.5372999999999868</c:v>
                </c:pt>
                <c:pt idx="285">
                  <c:v>-1.5203999999999942</c:v>
                </c:pt>
                <c:pt idx="286">
                  <c:v>-1.5030999999999883</c:v>
                </c:pt>
                <c:pt idx="287">
                  <c:v>-1.4852999999999938</c:v>
                </c:pt>
                <c:pt idx="288">
                  <c:v>-1.4668999999999945</c:v>
                </c:pt>
                <c:pt idx="289">
                  <c:v>-1.4480999999999957</c:v>
                </c:pt>
                <c:pt idx="290">
                  <c:v>-1.4287999999999943</c:v>
                </c:pt>
                <c:pt idx="291">
                  <c:v>-1.4089999999999907</c:v>
                </c:pt>
                <c:pt idx="292">
                  <c:v>-1.3887999999999892</c:v>
                </c:pt>
                <c:pt idx="293">
                  <c:v>-1.3680999999999979</c:v>
                </c:pt>
                <c:pt idx="294">
                  <c:v>-1.3469999999999938</c:v>
                </c:pt>
                <c:pt idx="295">
                  <c:v>-1.3254999999999901</c:v>
                </c:pt>
                <c:pt idx="296">
                  <c:v>-1.3035999999999874</c:v>
                </c:pt>
                <c:pt idx="297">
                  <c:v>-1.2812999999999866</c:v>
                </c:pt>
                <c:pt idx="298">
                  <c:v>-1.2585999999999862</c:v>
                </c:pt>
                <c:pt idx="299">
                  <c:v>-1.2354999999999865</c:v>
                </c:pt>
                <c:pt idx="300">
                  <c:v>-1.2121999999999948</c:v>
                </c:pt>
                <c:pt idx="301">
                  <c:v>-1.1884999999999906</c:v>
                </c:pt>
                <c:pt idx="302">
                  <c:v>-1.1644999999999897</c:v>
                </c:pt>
                <c:pt idx="303">
                  <c:v>-1.140199999999993</c:v>
                </c:pt>
                <c:pt idx="304">
                  <c:v>-1.1155999999999855</c:v>
                </c:pt>
                <c:pt idx="305">
                  <c:v>-1.0907999999999864</c:v>
                </c:pt>
                <c:pt idx="306">
                  <c:v>-1.065799999999995</c:v>
                </c:pt>
                <c:pt idx="307">
                  <c:v>-1.0404999999999938</c:v>
                </c:pt>
                <c:pt idx="308">
                  <c:v>-1.0150999999999888</c:v>
                </c:pt>
                <c:pt idx="309">
                  <c:v>-0.98939999999998918</c:v>
                </c:pt>
                <c:pt idx="310">
                  <c:v>-0.96359999999999968</c:v>
                </c:pt>
                <c:pt idx="311">
                  <c:v>-0.93769999999999265</c:v>
                </c:pt>
                <c:pt idx="312">
                  <c:v>-0.91169999999999662</c:v>
                </c:pt>
                <c:pt idx="313">
                  <c:v>-0.8855999999999965</c:v>
                </c:pt>
                <c:pt idx="314">
                  <c:v>-0.85939999999999372</c:v>
                </c:pt>
                <c:pt idx="315">
                  <c:v>-0.83319999999999084</c:v>
                </c:pt>
                <c:pt idx="316">
                  <c:v>-0.80689999999999884</c:v>
                </c:pt>
                <c:pt idx="317">
                  <c:v>-0.78069999999999595</c:v>
                </c:pt>
                <c:pt idx="318">
                  <c:v>-0.75449999999999351</c:v>
                </c:pt>
                <c:pt idx="319">
                  <c:v>-0.72829999999999062</c:v>
                </c:pt>
                <c:pt idx="320">
                  <c:v>-0.70219999999999061</c:v>
                </c:pt>
                <c:pt idx="321">
                  <c:v>-0.67619999999999503</c:v>
                </c:pt>
                <c:pt idx="322">
                  <c:v>-0.65029999999998767</c:v>
                </c:pt>
                <c:pt idx="323">
                  <c:v>-0.62459999999998672</c:v>
                </c:pt>
                <c:pt idx="324">
                  <c:v>-0.59909999999999308</c:v>
                </c:pt>
                <c:pt idx="325">
                  <c:v>-0.57369999999998855</c:v>
                </c:pt>
                <c:pt idx="326">
                  <c:v>-0.54859999999999332</c:v>
                </c:pt>
                <c:pt idx="327">
                  <c:v>-0.52369999999999095</c:v>
                </c:pt>
                <c:pt idx="328">
                  <c:v>-0.49909999999999893</c:v>
                </c:pt>
                <c:pt idx="329">
                  <c:v>-0.47479999999998795</c:v>
                </c:pt>
                <c:pt idx="330">
                  <c:v>-0.45079999999998682</c:v>
                </c:pt>
                <c:pt idx="331">
                  <c:v>-0.42719999999999947</c:v>
                </c:pt>
                <c:pt idx="332">
                  <c:v>-0.40399999999999664</c:v>
                </c:pt>
                <c:pt idx="333">
                  <c:v>-0.38109999999998978</c:v>
                </c:pt>
                <c:pt idx="334">
                  <c:v>-0.35869999999999913</c:v>
                </c:pt>
                <c:pt idx="335">
                  <c:v>-0.33669999999999378</c:v>
                </c:pt>
                <c:pt idx="336">
                  <c:v>-0.31519999999999054</c:v>
                </c:pt>
                <c:pt idx="337">
                  <c:v>-0.29429999999999296</c:v>
                </c:pt>
                <c:pt idx="338">
                  <c:v>-0.27379999999999438</c:v>
                </c:pt>
                <c:pt idx="339">
                  <c:v>-0.25389999999998758</c:v>
                </c:pt>
                <c:pt idx="340">
                  <c:v>-0.23449999999999724</c:v>
                </c:pt>
                <c:pt idx="341">
                  <c:v>-0.21579999999998745</c:v>
                </c:pt>
                <c:pt idx="342">
                  <c:v>-0.19769999999999768</c:v>
                </c:pt>
                <c:pt idx="343">
                  <c:v>-0.18019999999999936</c:v>
                </c:pt>
                <c:pt idx="344">
                  <c:v>-0.16339999999999591</c:v>
                </c:pt>
                <c:pt idx="345">
                  <c:v>-0.14719999999999811</c:v>
                </c:pt>
                <c:pt idx="346">
                  <c:v>-0.13179999999999847</c:v>
                </c:pt>
                <c:pt idx="347">
                  <c:v>-0.11709999999999351</c:v>
                </c:pt>
                <c:pt idx="348">
                  <c:v>-0.10319999999998686</c:v>
                </c:pt>
                <c:pt idx="349">
                  <c:v>-8.9999999999989352E-2</c:v>
                </c:pt>
                <c:pt idx="350">
                  <c:v>-7.7599999999989733E-2</c:v>
                </c:pt>
                <c:pt idx="351">
                  <c:v>-6.6099999999991693E-2</c:v>
                </c:pt>
                <c:pt idx="352">
                  <c:v>-5.5399999999991775E-2</c:v>
                </c:pt>
                <c:pt idx="353">
                  <c:v>-4.5499999999989917E-2</c:v>
                </c:pt>
                <c:pt idx="354">
                  <c:v>-3.659999999999286E-2</c:v>
                </c:pt>
                <c:pt idx="355">
                  <c:v>-2.8499999999993985E-2</c:v>
                </c:pt>
                <c:pt idx="356">
                  <c:v>-2.1299999999996551E-2</c:v>
                </c:pt>
                <c:pt idx="357">
                  <c:v>-1.5099999999989677E-2</c:v>
                </c:pt>
                <c:pt idx="358">
                  <c:v>-9.7999999999984766E-3</c:v>
                </c:pt>
                <c:pt idx="359">
                  <c:v>-5.4999999999978486E-3</c:v>
                </c:pt>
                <c:pt idx="360">
                  <c:v>-2.1999999999877682E-3</c:v>
                </c:pt>
              </c:numCache>
            </c:numRef>
          </c:yVal>
          <c:smooth val="0"/>
        </c:ser>
        <c:ser>
          <c:idx val="4"/>
          <c:order val="4"/>
          <c:tx>
            <c:strRef>
              <c:f>Sheet6!$M$1</c:f>
              <c:strCache>
                <c:ptCount val="1"/>
                <c:pt idx="0">
                  <c:v>EGB</c:v>
                </c:pt>
              </c:strCache>
            </c:strRef>
          </c:tx>
          <c:spPr>
            <a:ln w="19050" cap="rnd">
              <a:solidFill>
                <a:schemeClr val="accent5"/>
              </a:solidFill>
              <a:round/>
            </a:ln>
            <a:effectLst/>
          </c:spPr>
          <c:marker>
            <c:symbol val="none"/>
          </c:marker>
          <c:xVal>
            <c:numRef>
              <c:f>Sheet6!$H$2:$H$362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Sheet6!$M$2:$M$362</c:f>
              <c:numCache>
                <c:formatCode>General</c:formatCode>
                <c:ptCount val="361"/>
                <c:pt idx="0">
                  <c:v>0</c:v>
                </c:pt>
                <c:pt idx="1">
                  <c:v>0</c:v>
                </c:pt>
                <c:pt idx="2">
                  <c:v>5.8800000000001545E-2</c:v>
                </c:pt>
                <c:pt idx="3">
                  <c:v>0.11890000000000006</c:v>
                </c:pt>
                <c:pt idx="4">
                  <c:v>0.17980000000000021</c:v>
                </c:pt>
                <c:pt idx="5">
                  <c:v>0.24130000000000251</c:v>
                </c:pt>
                <c:pt idx="6">
                  <c:v>0.30320000000000036</c:v>
                </c:pt>
                <c:pt idx="7">
                  <c:v>0.36550000000000082</c:v>
                </c:pt>
                <c:pt idx="8">
                  <c:v>0.42800000000000082</c:v>
                </c:pt>
                <c:pt idx="9">
                  <c:v>0.49090000000000017</c:v>
                </c:pt>
                <c:pt idx="10">
                  <c:v>0.55400000000000205</c:v>
                </c:pt>
                <c:pt idx="11">
                  <c:v>0.61730000000000063</c:v>
                </c:pt>
                <c:pt idx="12">
                  <c:v>0.68080000000000174</c:v>
                </c:pt>
                <c:pt idx="13">
                  <c:v>0.7445000000000026</c:v>
                </c:pt>
                <c:pt idx="14">
                  <c:v>0.80820000000000292</c:v>
                </c:pt>
                <c:pt idx="15">
                  <c:v>0.87209999999999965</c:v>
                </c:pt>
                <c:pt idx="16">
                  <c:v>0.93599999999999994</c:v>
                </c:pt>
                <c:pt idx="17">
                  <c:v>0.99990000000000023</c:v>
                </c:pt>
                <c:pt idx="18">
                  <c:v>1.0637000000000008</c:v>
                </c:pt>
                <c:pt idx="19">
                  <c:v>1.1275000000000013</c:v>
                </c:pt>
                <c:pt idx="20">
                  <c:v>1.1911000000000023</c:v>
                </c:pt>
                <c:pt idx="21">
                  <c:v>1.2545000000000002</c:v>
                </c:pt>
                <c:pt idx="22">
                  <c:v>1.3177000000000019</c:v>
                </c:pt>
                <c:pt idx="23">
                  <c:v>1.380600000000002</c:v>
                </c:pt>
                <c:pt idx="24">
                  <c:v>1.4432</c:v>
                </c:pt>
                <c:pt idx="25">
                  <c:v>1.5055000000000014</c:v>
                </c:pt>
                <c:pt idx="26">
                  <c:v>1.5671999999999988</c:v>
                </c:pt>
                <c:pt idx="27">
                  <c:v>1.6285000000000025</c:v>
                </c:pt>
                <c:pt idx="28">
                  <c:v>1.6893000000000029</c:v>
                </c:pt>
                <c:pt idx="29">
                  <c:v>1.7494000000000018</c:v>
                </c:pt>
                <c:pt idx="30">
                  <c:v>1.8089000000000013</c:v>
                </c:pt>
                <c:pt idx="31">
                  <c:v>1.8677000000000028</c:v>
                </c:pt>
                <c:pt idx="32">
                  <c:v>1.925800000000002</c:v>
                </c:pt>
                <c:pt idx="33">
                  <c:v>1.9830000000000001</c:v>
                </c:pt>
                <c:pt idx="34">
                  <c:v>2.0393000000000008</c:v>
                </c:pt>
                <c:pt idx="35">
                  <c:v>2.0946999999999987</c:v>
                </c:pt>
                <c:pt idx="36">
                  <c:v>2.1491000000000011</c:v>
                </c:pt>
                <c:pt idx="37">
                  <c:v>2.2024000000000008</c:v>
                </c:pt>
                <c:pt idx="38">
                  <c:v>2.2546999999999997</c:v>
                </c:pt>
                <c:pt idx="39">
                  <c:v>2.3057000000000007</c:v>
                </c:pt>
                <c:pt idx="40">
                  <c:v>2.3556000000000004</c:v>
                </c:pt>
                <c:pt idx="41">
                  <c:v>2.4040999999999997</c:v>
                </c:pt>
                <c:pt idx="42">
                  <c:v>2.451299999999998</c:v>
                </c:pt>
                <c:pt idx="43">
                  <c:v>2.4970999999999997</c:v>
                </c:pt>
                <c:pt idx="44">
                  <c:v>2.5415000000000032</c:v>
                </c:pt>
                <c:pt idx="45">
                  <c:v>2.5844000000000031</c:v>
                </c:pt>
                <c:pt idx="46">
                  <c:v>2.6259000000000015</c:v>
                </c:pt>
                <c:pt idx="47">
                  <c:v>2.6658000000000008</c:v>
                </c:pt>
                <c:pt idx="48">
                  <c:v>2.7042000000000002</c:v>
                </c:pt>
                <c:pt idx="49">
                  <c:v>2.7410000000000001</c:v>
                </c:pt>
                <c:pt idx="50">
                  <c:v>2.7760999999999987</c:v>
                </c:pt>
                <c:pt idx="51">
                  <c:v>2.8094999999999981</c:v>
                </c:pt>
                <c:pt idx="52">
                  <c:v>2.8409000000000013</c:v>
                </c:pt>
                <c:pt idx="53">
                  <c:v>2.8701999999999988</c:v>
                </c:pt>
                <c:pt idx="54">
                  <c:v>2.8973999999999998</c:v>
                </c:pt>
                <c:pt idx="55">
                  <c:v>2.9226000000000028</c:v>
                </c:pt>
                <c:pt idx="56">
                  <c:v>2.9456000000000024</c:v>
                </c:pt>
                <c:pt idx="57">
                  <c:v>2.9665999999999997</c:v>
                </c:pt>
                <c:pt idx="58">
                  <c:v>2.9855000000000018</c:v>
                </c:pt>
                <c:pt idx="59">
                  <c:v>3.0023999999999997</c:v>
                </c:pt>
                <c:pt idx="60">
                  <c:v>3.017000000000003</c:v>
                </c:pt>
                <c:pt idx="61">
                  <c:v>3.0294000000000025</c:v>
                </c:pt>
                <c:pt idx="62">
                  <c:v>3.0395999999999987</c:v>
                </c:pt>
                <c:pt idx="63">
                  <c:v>3.0477000000000043</c:v>
                </c:pt>
                <c:pt idx="64">
                  <c:v>3.0538000000000025</c:v>
                </c:pt>
                <c:pt idx="65">
                  <c:v>3.0579000000000001</c:v>
                </c:pt>
                <c:pt idx="66">
                  <c:v>3.0600000000000032</c:v>
                </c:pt>
                <c:pt idx="67">
                  <c:v>3.0602000000000018</c:v>
                </c:pt>
                <c:pt idx="68">
                  <c:v>3.0584000000000024</c:v>
                </c:pt>
                <c:pt idx="69">
                  <c:v>3.0548999999999982</c:v>
                </c:pt>
                <c:pt idx="70">
                  <c:v>3.0496000000000008</c:v>
                </c:pt>
                <c:pt idx="71">
                  <c:v>3.0425000000000004</c:v>
                </c:pt>
                <c:pt idx="72">
                  <c:v>3.0336999999999987</c:v>
                </c:pt>
                <c:pt idx="73">
                  <c:v>3.0233000000000043</c:v>
                </c:pt>
                <c:pt idx="74">
                  <c:v>3.0114000000000001</c:v>
                </c:pt>
                <c:pt idx="75">
                  <c:v>2.9979000000000013</c:v>
                </c:pt>
                <c:pt idx="76">
                  <c:v>2.9829000000000008</c:v>
                </c:pt>
                <c:pt idx="77">
                  <c:v>2.9664999999999981</c:v>
                </c:pt>
                <c:pt idx="78">
                  <c:v>2.9487000000000032</c:v>
                </c:pt>
                <c:pt idx="79">
                  <c:v>2.9295999999999998</c:v>
                </c:pt>
                <c:pt idx="80">
                  <c:v>2.9093000000000018</c:v>
                </c:pt>
                <c:pt idx="81">
                  <c:v>2.8878000000000021</c:v>
                </c:pt>
                <c:pt idx="82">
                  <c:v>2.8651000000000018</c:v>
                </c:pt>
                <c:pt idx="83">
                  <c:v>2.8413000000000004</c:v>
                </c:pt>
                <c:pt idx="84">
                  <c:v>2.8164999999999996</c:v>
                </c:pt>
                <c:pt idx="85">
                  <c:v>2.7907000000000011</c:v>
                </c:pt>
                <c:pt idx="86">
                  <c:v>2.7640000000000042</c:v>
                </c:pt>
                <c:pt idx="87">
                  <c:v>2.736500000000003</c:v>
                </c:pt>
                <c:pt idx="88">
                  <c:v>2.7081000000000035</c:v>
                </c:pt>
                <c:pt idx="89">
                  <c:v>2.6789000000000032</c:v>
                </c:pt>
                <c:pt idx="90">
                  <c:v>2.6491000000000011</c:v>
                </c:pt>
                <c:pt idx="91">
                  <c:v>2.6185000000000009</c:v>
                </c:pt>
                <c:pt idx="92">
                  <c:v>2.5874000000000041</c:v>
                </c:pt>
                <c:pt idx="93">
                  <c:v>2.5557000000000007</c:v>
                </c:pt>
                <c:pt idx="94">
                  <c:v>2.5234000000000032</c:v>
                </c:pt>
                <c:pt idx="95">
                  <c:v>2.4907000000000004</c:v>
                </c:pt>
                <c:pt idx="96">
                  <c:v>2.4577000000000031</c:v>
                </c:pt>
                <c:pt idx="97">
                  <c:v>2.4243000000000032</c:v>
                </c:pt>
                <c:pt idx="98">
                  <c:v>2.3907000000000025</c:v>
                </c:pt>
                <c:pt idx="99">
                  <c:v>2.3568999999999969</c:v>
                </c:pt>
                <c:pt idx="100">
                  <c:v>2.3227999999999991</c:v>
                </c:pt>
                <c:pt idx="101">
                  <c:v>2.2886000000000042</c:v>
                </c:pt>
                <c:pt idx="102">
                  <c:v>2.2541000000000011</c:v>
                </c:pt>
                <c:pt idx="103">
                  <c:v>2.2195999999999998</c:v>
                </c:pt>
                <c:pt idx="104">
                  <c:v>2.1849000000000043</c:v>
                </c:pt>
                <c:pt idx="105">
                  <c:v>2.1504000000000008</c:v>
                </c:pt>
                <c:pt idx="106">
                  <c:v>2.116100000000003</c:v>
                </c:pt>
                <c:pt idx="107">
                  <c:v>2.0823999999999998</c:v>
                </c:pt>
                <c:pt idx="108">
                  <c:v>2.0494000000000021</c:v>
                </c:pt>
                <c:pt idx="109">
                  <c:v>2.017000000000003</c:v>
                </c:pt>
                <c:pt idx="110">
                  <c:v>1.9853000000000021</c:v>
                </c:pt>
                <c:pt idx="111">
                  <c:v>1.9543999999999992</c:v>
                </c:pt>
                <c:pt idx="112">
                  <c:v>1.9243000000000021</c:v>
                </c:pt>
                <c:pt idx="113">
                  <c:v>1.8949999999999996</c:v>
                </c:pt>
                <c:pt idx="114">
                  <c:v>1.866500000000002</c:v>
                </c:pt>
                <c:pt idx="115">
                  <c:v>1.8389000000000024</c:v>
                </c:pt>
                <c:pt idx="116">
                  <c:v>1.8121000000000009</c:v>
                </c:pt>
                <c:pt idx="117">
                  <c:v>1.7862000000000013</c:v>
                </c:pt>
                <c:pt idx="118">
                  <c:v>1.7612000000000019</c:v>
                </c:pt>
                <c:pt idx="119">
                  <c:v>1.7371000000000019</c:v>
                </c:pt>
                <c:pt idx="120">
                  <c:v>1.7138000000000022</c:v>
                </c:pt>
                <c:pt idx="121">
                  <c:v>1.6915000000000013</c:v>
                </c:pt>
                <c:pt idx="122">
                  <c:v>1.6700000000000021</c:v>
                </c:pt>
                <c:pt idx="123">
                  <c:v>1.6494</c:v>
                </c:pt>
                <c:pt idx="124">
                  <c:v>1.6296999999999988</c:v>
                </c:pt>
                <c:pt idx="125">
                  <c:v>1.6108000000000011</c:v>
                </c:pt>
                <c:pt idx="126">
                  <c:v>1.5927000000000007</c:v>
                </c:pt>
                <c:pt idx="127">
                  <c:v>1.5755000000000017</c:v>
                </c:pt>
                <c:pt idx="128">
                  <c:v>1.5590000000000011</c:v>
                </c:pt>
                <c:pt idx="129">
                  <c:v>1.5433000000000019</c:v>
                </c:pt>
                <c:pt idx="130">
                  <c:v>1.5284000000000013</c:v>
                </c:pt>
                <c:pt idx="131">
                  <c:v>1.5142000000000024</c:v>
                </c:pt>
                <c:pt idx="132">
                  <c:v>1.5007000000000019</c:v>
                </c:pt>
                <c:pt idx="133">
                  <c:v>1.4877999999999989</c:v>
                </c:pt>
                <c:pt idx="134">
                  <c:v>1.4756999999999985</c:v>
                </c:pt>
                <c:pt idx="135">
                  <c:v>1.464100000000002</c:v>
                </c:pt>
                <c:pt idx="136">
                  <c:v>1.4531000000000018</c:v>
                </c:pt>
                <c:pt idx="137">
                  <c:v>1.4428000000000019</c:v>
                </c:pt>
                <c:pt idx="138">
                  <c:v>1.4328999999999992</c:v>
                </c:pt>
                <c:pt idx="139">
                  <c:v>1.4235999999999995</c:v>
                </c:pt>
                <c:pt idx="140">
                  <c:v>1.414699999999999</c:v>
                </c:pt>
                <c:pt idx="141">
                  <c:v>1.4064000000000014</c:v>
                </c:pt>
                <c:pt idx="142">
                  <c:v>1.3984000000000023</c:v>
                </c:pt>
                <c:pt idx="143">
                  <c:v>1.3908000000000023</c:v>
                </c:pt>
                <c:pt idx="144">
                  <c:v>1.3836000000000013</c:v>
                </c:pt>
                <c:pt idx="145">
                  <c:v>1.3768000000000029</c:v>
                </c:pt>
                <c:pt idx="146">
                  <c:v>1.3702000000000005</c:v>
                </c:pt>
                <c:pt idx="147">
                  <c:v>1.3640000000000017</c:v>
                </c:pt>
                <c:pt idx="148">
                  <c:v>1.3587000000000025</c:v>
                </c:pt>
                <c:pt idx="149">
                  <c:v>1.354600000000002</c:v>
                </c:pt>
                <c:pt idx="150">
                  <c:v>1.3516000000000012</c:v>
                </c:pt>
                <c:pt idx="151">
                  <c:v>1.3495000000000026</c:v>
                </c:pt>
                <c:pt idx="152">
                  <c:v>1.3483000000000021</c:v>
                </c:pt>
                <c:pt idx="153">
                  <c:v>1.3480000000000025</c:v>
                </c:pt>
                <c:pt idx="154">
                  <c:v>1.348400000000002</c:v>
                </c:pt>
                <c:pt idx="155">
                  <c:v>1.3494000000000028</c:v>
                </c:pt>
                <c:pt idx="156">
                  <c:v>1.3510000000000026</c:v>
                </c:pt>
                <c:pt idx="157">
                  <c:v>1.3530000000000015</c:v>
                </c:pt>
                <c:pt idx="158">
                  <c:v>1.3552</c:v>
                </c:pt>
                <c:pt idx="159">
                  <c:v>1.3577000000000012</c:v>
                </c:pt>
                <c:pt idx="160">
                  <c:v>1.3603000000000023</c:v>
                </c:pt>
                <c:pt idx="161">
                  <c:v>1.3629999999999987</c:v>
                </c:pt>
                <c:pt idx="162">
                  <c:v>1.3657999999999992</c:v>
                </c:pt>
                <c:pt idx="163">
                  <c:v>1.3686000000000007</c:v>
                </c:pt>
                <c:pt idx="164">
                  <c:v>1.3714000000000013</c:v>
                </c:pt>
                <c:pt idx="165">
                  <c:v>1.3742000000000021</c:v>
                </c:pt>
                <c:pt idx="166">
                  <c:v>1.3769000000000027</c:v>
                </c:pt>
                <c:pt idx="167">
                  <c:v>1.3795000000000002</c:v>
                </c:pt>
                <c:pt idx="168">
                  <c:v>1.3819000000000017</c:v>
                </c:pt>
                <c:pt idx="169">
                  <c:v>1.3841999999999999</c:v>
                </c:pt>
                <c:pt idx="170">
                  <c:v>1.3862000000000023</c:v>
                </c:pt>
                <c:pt idx="171">
                  <c:v>1.3881000000000021</c:v>
                </c:pt>
                <c:pt idx="172">
                  <c:v>1.3896000000000015</c:v>
                </c:pt>
                <c:pt idx="173">
                  <c:v>1.3908000000000023</c:v>
                </c:pt>
                <c:pt idx="174">
                  <c:v>1.391799999999999</c:v>
                </c:pt>
                <c:pt idx="175">
                  <c:v>1.3923000000000023</c:v>
                </c:pt>
                <c:pt idx="176">
                  <c:v>1.3925000000000021</c:v>
                </c:pt>
                <c:pt idx="177">
                  <c:v>1.3923000000000023</c:v>
                </c:pt>
                <c:pt idx="178">
                  <c:v>1.3916000000000004</c:v>
                </c:pt>
                <c:pt idx="179">
                  <c:v>1.3905000000000038</c:v>
                </c:pt>
                <c:pt idx="180">
                  <c:v>1.3888999999999996</c:v>
                </c:pt>
                <c:pt idx="181">
                  <c:v>1.3869000000000007</c:v>
                </c:pt>
                <c:pt idx="182">
                  <c:v>1.3842999999999996</c:v>
                </c:pt>
                <c:pt idx="183">
                  <c:v>1.3811999999999998</c:v>
                </c:pt>
                <c:pt idx="184">
                  <c:v>1.3775000000000013</c:v>
                </c:pt>
                <c:pt idx="185">
                  <c:v>1.3733000000000004</c:v>
                </c:pt>
                <c:pt idx="186">
                  <c:v>1.3685000000000009</c:v>
                </c:pt>
                <c:pt idx="187">
                  <c:v>1.3635000000000019</c:v>
                </c:pt>
                <c:pt idx="188">
                  <c:v>1.3586000000000027</c:v>
                </c:pt>
                <c:pt idx="189">
                  <c:v>1.3537999999999988</c:v>
                </c:pt>
                <c:pt idx="190">
                  <c:v>1.3490000000000002</c:v>
                </c:pt>
                <c:pt idx="191">
                  <c:v>1.3442000000000007</c:v>
                </c:pt>
                <c:pt idx="192">
                  <c:v>1.3394000000000013</c:v>
                </c:pt>
                <c:pt idx="193">
                  <c:v>1.3344000000000023</c:v>
                </c:pt>
                <c:pt idx="194">
                  <c:v>1.3292000000000002</c:v>
                </c:pt>
                <c:pt idx="195">
                  <c:v>1.3238000000000019</c:v>
                </c:pt>
                <c:pt idx="196">
                  <c:v>1.318100000000002</c:v>
                </c:pt>
                <c:pt idx="197">
                  <c:v>1.3121000000000009</c:v>
                </c:pt>
                <c:pt idx="198">
                  <c:v>1.3057000000000016</c:v>
                </c:pt>
                <c:pt idx="199">
                  <c:v>1.2988999999999988</c:v>
                </c:pt>
                <c:pt idx="200">
                  <c:v>1.2918000000000018</c:v>
                </c:pt>
                <c:pt idx="201">
                  <c:v>1.284200000000002</c:v>
                </c:pt>
                <c:pt idx="202">
                  <c:v>1.2760999999999996</c:v>
                </c:pt>
                <c:pt idx="203">
                  <c:v>1.2675000000000018</c:v>
                </c:pt>
                <c:pt idx="204">
                  <c:v>1.2585000000000015</c:v>
                </c:pt>
                <c:pt idx="205">
                  <c:v>1.2489000000000026</c:v>
                </c:pt>
                <c:pt idx="206">
                  <c:v>1.2387000000000015</c:v>
                </c:pt>
                <c:pt idx="207">
                  <c:v>1.2280000000000015</c:v>
                </c:pt>
                <c:pt idx="208">
                  <c:v>1.216700000000003</c:v>
                </c:pt>
                <c:pt idx="209">
                  <c:v>1.2049000000000019</c:v>
                </c:pt>
                <c:pt idx="210">
                  <c:v>1.1925000000000034</c:v>
                </c:pt>
                <c:pt idx="211">
                  <c:v>1.1795000000000009</c:v>
                </c:pt>
                <c:pt idx="212">
                  <c:v>1.1659000000000006</c:v>
                </c:pt>
                <c:pt idx="213">
                  <c:v>1.1518000000000015</c:v>
                </c:pt>
                <c:pt idx="214">
                  <c:v>1.1370000000000005</c:v>
                </c:pt>
                <c:pt idx="215">
                  <c:v>1.1217000000000006</c:v>
                </c:pt>
                <c:pt idx="216">
                  <c:v>1.1058000000000019</c:v>
                </c:pt>
                <c:pt idx="217">
                  <c:v>1.0893000000000015</c:v>
                </c:pt>
                <c:pt idx="218">
                  <c:v>1.0722000000000023</c:v>
                </c:pt>
                <c:pt idx="219">
                  <c:v>1.0545000000000009</c:v>
                </c:pt>
                <c:pt idx="220">
                  <c:v>1.0363000000000007</c:v>
                </c:pt>
                <c:pt idx="221">
                  <c:v>1.0175000000000018</c:v>
                </c:pt>
                <c:pt idx="222">
                  <c:v>0.99810000000000088</c:v>
                </c:pt>
                <c:pt idx="223">
                  <c:v>0.97820000000000129</c:v>
                </c:pt>
                <c:pt idx="224">
                  <c:v>0.95780000000000265</c:v>
                </c:pt>
                <c:pt idx="225">
                  <c:v>0.93690000000000162</c:v>
                </c:pt>
                <c:pt idx="226">
                  <c:v>0.91540000000000177</c:v>
                </c:pt>
                <c:pt idx="227">
                  <c:v>0.89339999999999953</c:v>
                </c:pt>
                <c:pt idx="228">
                  <c:v>0.87090000000000301</c:v>
                </c:pt>
                <c:pt idx="229">
                  <c:v>0.84800000000000264</c:v>
                </c:pt>
                <c:pt idx="230">
                  <c:v>0.82460000000000067</c:v>
                </c:pt>
                <c:pt idx="231">
                  <c:v>0.80070000000000263</c:v>
                </c:pt>
                <c:pt idx="232">
                  <c:v>0.77640000000000264</c:v>
                </c:pt>
                <c:pt idx="233">
                  <c:v>0.75159999999999982</c:v>
                </c:pt>
                <c:pt idx="234">
                  <c:v>0.7265000000000017</c:v>
                </c:pt>
                <c:pt idx="235">
                  <c:v>0.70090000000000074</c:v>
                </c:pt>
                <c:pt idx="236">
                  <c:v>0.67500000000000115</c:v>
                </c:pt>
                <c:pt idx="237">
                  <c:v>0.64870000000000205</c:v>
                </c:pt>
                <c:pt idx="238">
                  <c:v>0.62200000000000033</c:v>
                </c:pt>
                <c:pt idx="239">
                  <c:v>0.59500000000000253</c:v>
                </c:pt>
                <c:pt idx="240">
                  <c:v>0.56770000000000254</c:v>
                </c:pt>
                <c:pt idx="241">
                  <c:v>0.54010000000000269</c:v>
                </c:pt>
                <c:pt idx="242">
                  <c:v>0.51219999999999999</c:v>
                </c:pt>
                <c:pt idx="243">
                  <c:v>0.48410000000000158</c:v>
                </c:pt>
                <c:pt idx="244">
                  <c:v>0.45570000000000022</c:v>
                </c:pt>
                <c:pt idx="245">
                  <c:v>0.42699999999999994</c:v>
                </c:pt>
                <c:pt idx="246">
                  <c:v>0.39820000000000288</c:v>
                </c:pt>
                <c:pt idx="247">
                  <c:v>0.36909999999999993</c:v>
                </c:pt>
                <c:pt idx="248">
                  <c:v>0.33990000000000042</c:v>
                </c:pt>
                <c:pt idx="249">
                  <c:v>0.31050000000000133</c:v>
                </c:pt>
                <c:pt idx="250">
                  <c:v>0.28090000000000281</c:v>
                </c:pt>
                <c:pt idx="251">
                  <c:v>0.25120000000000076</c:v>
                </c:pt>
                <c:pt idx="252">
                  <c:v>0.22140000000000276</c:v>
                </c:pt>
                <c:pt idx="253">
                  <c:v>0.19150000000000139</c:v>
                </c:pt>
                <c:pt idx="254">
                  <c:v>0.16150000000000025</c:v>
                </c:pt>
                <c:pt idx="255">
                  <c:v>0.13150000000000261</c:v>
                </c:pt>
                <c:pt idx="256">
                  <c:v>0.10140000000000171</c:v>
                </c:pt>
                <c:pt idx="257">
                  <c:v>7.1300000000000835E-2</c:v>
                </c:pt>
                <c:pt idx="258">
                  <c:v>4.1199999999999896E-2</c:v>
                </c:pt>
                <c:pt idx="259">
                  <c:v>1.1200000000002337E-2</c:v>
                </c:pt>
                <c:pt idx="260">
                  <c:v>-1.8899999999998585E-2</c:v>
                </c:pt>
                <c:pt idx="261">
                  <c:v>-4.8899999999999763E-2</c:v>
                </c:pt>
                <c:pt idx="262">
                  <c:v>-7.8899999999997389E-2</c:v>
                </c:pt>
                <c:pt idx="263">
                  <c:v>-0.10869999999999891</c:v>
                </c:pt>
                <c:pt idx="264">
                  <c:v>-0.13849999999999707</c:v>
                </c:pt>
                <c:pt idx="265">
                  <c:v>-0.16809999999999922</c:v>
                </c:pt>
                <c:pt idx="266">
                  <c:v>-0.19769999999999768</c:v>
                </c:pt>
                <c:pt idx="267">
                  <c:v>-0.2270000000000004</c:v>
                </c:pt>
                <c:pt idx="268">
                  <c:v>-0.25619999999999982</c:v>
                </c:pt>
                <c:pt idx="269">
                  <c:v>-0.28519999999999995</c:v>
                </c:pt>
                <c:pt idx="270">
                  <c:v>-0.31400000000000028</c:v>
                </c:pt>
                <c:pt idx="271">
                  <c:v>-0.34249999999999797</c:v>
                </c:pt>
                <c:pt idx="272">
                  <c:v>-0.3708999999999994</c:v>
                </c:pt>
                <c:pt idx="273">
                  <c:v>-0.3988999999999982</c:v>
                </c:pt>
                <c:pt idx="274">
                  <c:v>-0.4267000000000003</c:v>
                </c:pt>
                <c:pt idx="275">
                  <c:v>-0.45420000000000016</c:v>
                </c:pt>
                <c:pt idx="276">
                  <c:v>-0.48129999999999762</c:v>
                </c:pt>
                <c:pt idx="277">
                  <c:v>-0.50819999999999854</c:v>
                </c:pt>
                <c:pt idx="278">
                  <c:v>-0.53469999999999762</c:v>
                </c:pt>
                <c:pt idx="279">
                  <c:v>-0.56080000000000063</c:v>
                </c:pt>
                <c:pt idx="280">
                  <c:v>-0.58649999999999758</c:v>
                </c:pt>
                <c:pt idx="281">
                  <c:v>-0.61189999999999911</c:v>
                </c:pt>
                <c:pt idx="282">
                  <c:v>-0.63679999999999803</c:v>
                </c:pt>
                <c:pt idx="283">
                  <c:v>-0.6611999999999979</c:v>
                </c:pt>
                <c:pt idx="284">
                  <c:v>-0.68529999999999824</c:v>
                </c:pt>
                <c:pt idx="285">
                  <c:v>-0.70880000000000054</c:v>
                </c:pt>
                <c:pt idx="286">
                  <c:v>-0.7319</c:v>
                </c:pt>
                <c:pt idx="287">
                  <c:v>-0.75440000000000063</c:v>
                </c:pt>
                <c:pt idx="288">
                  <c:v>-0.77649999999999864</c:v>
                </c:pt>
                <c:pt idx="289">
                  <c:v>-0.79789999999999861</c:v>
                </c:pt>
                <c:pt idx="290">
                  <c:v>-0.81889999999999963</c:v>
                </c:pt>
                <c:pt idx="291">
                  <c:v>-0.83919999999999861</c:v>
                </c:pt>
                <c:pt idx="292">
                  <c:v>-0.85899999999999865</c:v>
                </c:pt>
                <c:pt idx="293">
                  <c:v>-0.87810000000000032</c:v>
                </c:pt>
                <c:pt idx="294">
                  <c:v>-0.89659999999999951</c:v>
                </c:pt>
                <c:pt idx="295">
                  <c:v>-0.91450000000000031</c:v>
                </c:pt>
                <c:pt idx="296">
                  <c:v>-0.93169999999999964</c:v>
                </c:pt>
                <c:pt idx="297">
                  <c:v>-0.9482999999999997</c:v>
                </c:pt>
                <c:pt idx="298">
                  <c:v>-0.96409999999999862</c:v>
                </c:pt>
                <c:pt idx="299">
                  <c:v>-0.97929999999999862</c:v>
                </c:pt>
                <c:pt idx="300">
                  <c:v>-0.99370000000000069</c:v>
                </c:pt>
                <c:pt idx="301">
                  <c:v>-1.0073999999999956</c:v>
                </c:pt>
                <c:pt idx="302">
                  <c:v>-1.020299999999998</c:v>
                </c:pt>
                <c:pt idx="303">
                  <c:v>-1.032499999999998</c:v>
                </c:pt>
                <c:pt idx="304">
                  <c:v>-1.0437999999999963</c:v>
                </c:pt>
                <c:pt idx="305">
                  <c:v>-1.0543999999999976</c:v>
                </c:pt>
                <c:pt idx="306">
                  <c:v>-1.0641999999999996</c:v>
                </c:pt>
                <c:pt idx="307">
                  <c:v>-1.0731000000000002</c:v>
                </c:pt>
                <c:pt idx="308">
                  <c:v>-1.0810999999999984</c:v>
                </c:pt>
                <c:pt idx="309">
                  <c:v>-1.0883000000000003</c:v>
                </c:pt>
                <c:pt idx="310">
                  <c:v>-1.0946999999999996</c:v>
                </c:pt>
                <c:pt idx="311">
                  <c:v>-1.1000999999999976</c:v>
                </c:pt>
                <c:pt idx="312">
                  <c:v>-1.1045999999999978</c:v>
                </c:pt>
                <c:pt idx="313">
                  <c:v>-1.1082999999999998</c:v>
                </c:pt>
                <c:pt idx="314">
                  <c:v>-1.1109999999999962</c:v>
                </c:pt>
                <c:pt idx="315">
                  <c:v>-1.1128</c:v>
                </c:pt>
                <c:pt idx="316">
                  <c:v>-1.113599999999997</c:v>
                </c:pt>
                <c:pt idx="317">
                  <c:v>-1.1134999999999975</c:v>
                </c:pt>
                <c:pt idx="318">
                  <c:v>-1.1124999999999972</c:v>
                </c:pt>
                <c:pt idx="319">
                  <c:v>-1.1104999999999978</c:v>
                </c:pt>
                <c:pt idx="320">
                  <c:v>-1.1074999999999973</c:v>
                </c:pt>
                <c:pt idx="321">
                  <c:v>-1.1035999999999992</c:v>
                </c:pt>
                <c:pt idx="322">
                  <c:v>-1.0985999999999976</c:v>
                </c:pt>
                <c:pt idx="323">
                  <c:v>-1.0926999999999962</c:v>
                </c:pt>
                <c:pt idx="324">
                  <c:v>-1.0857999999999977</c:v>
                </c:pt>
                <c:pt idx="325">
                  <c:v>-1.0778999999999987</c:v>
                </c:pt>
                <c:pt idx="326">
                  <c:v>-1.0689999999999982</c:v>
                </c:pt>
                <c:pt idx="327">
                  <c:v>-1.0589999999999966</c:v>
                </c:pt>
                <c:pt idx="328">
                  <c:v>-1.0480999999999978</c:v>
                </c:pt>
                <c:pt idx="329">
                  <c:v>-1.0360999999999976</c:v>
                </c:pt>
                <c:pt idx="330">
                  <c:v>-1.0230999999999986</c:v>
                </c:pt>
                <c:pt idx="331">
                  <c:v>-1.0090999999999992</c:v>
                </c:pt>
                <c:pt idx="332">
                  <c:v>-0.99399999999999977</c:v>
                </c:pt>
                <c:pt idx="333">
                  <c:v>-0.97789999999999844</c:v>
                </c:pt>
                <c:pt idx="334">
                  <c:v>-0.96069999999999967</c:v>
                </c:pt>
                <c:pt idx="335">
                  <c:v>-0.94249999999999901</c:v>
                </c:pt>
                <c:pt idx="336">
                  <c:v>-0.9231999999999978</c:v>
                </c:pt>
                <c:pt idx="337">
                  <c:v>-0.90269999999999961</c:v>
                </c:pt>
                <c:pt idx="338">
                  <c:v>-0.88119999999999998</c:v>
                </c:pt>
                <c:pt idx="339">
                  <c:v>-0.85859999999999914</c:v>
                </c:pt>
                <c:pt idx="340">
                  <c:v>-0.83479999999999821</c:v>
                </c:pt>
                <c:pt idx="341">
                  <c:v>-0.80989999999999895</c:v>
                </c:pt>
                <c:pt idx="342">
                  <c:v>-0.78389999999999915</c:v>
                </c:pt>
                <c:pt idx="343">
                  <c:v>-0.75659999999999883</c:v>
                </c:pt>
                <c:pt idx="344">
                  <c:v>-0.72809999999999775</c:v>
                </c:pt>
                <c:pt idx="345">
                  <c:v>-0.6983999999999998</c:v>
                </c:pt>
                <c:pt idx="346">
                  <c:v>-0.66739999999999755</c:v>
                </c:pt>
                <c:pt idx="347">
                  <c:v>-0.63509999999999822</c:v>
                </c:pt>
                <c:pt idx="348">
                  <c:v>-0.60149999999999793</c:v>
                </c:pt>
                <c:pt idx="349">
                  <c:v>-0.56649999999999778</c:v>
                </c:pt>
                <c:pt idx="350">
                  <c:v>-0.52979999999999805</c:v>
                </c:pt>
                <c:pt idx="351">
                  <c:v>-0.49139999999999923</c:v>
                </c:pt>
                <c:pt idx="352">
                  <c:v>-0.45120000000000005</c:v>
                </c:pt>
                <c:pt idx="353">
                  <c:v>-0.40919999999999868</c:v>
                </c:pt>
                <c:pt idx="354">
                  <c:v>-0.36509999999999854</c:v>
                </c:pt>
                <c:pt idx="355">
                  <c:v>-0.31899999999999951</c:v>
                </c:pt>
                <c:pt idx="356">
                  <c:v>-0.27079999999999782</c:v>
                </c:pt>
                <c:pt idx="357">
                  <c:v>-0.22019999999999845</c:v>
                </c:pt>
                <c:pt idx="358">
                  <c:v>-0.16739999999999727</c:v>
                </c:pt>
                <c:pt idx="359">
                  <c:v>-0.11299999999999955</c:v>
                </c:pt>
                <c:pt idx="360">
                  <c:v>-5.7199999999998211E-2</c:v>
                </c:pt>
              </c:numCache>
            </c:numRef>
          </c:yVal>
          <c:smooth val="0"/>
        </c:ser>
        <c:dLbls>
          <c:showLegendKey val="0"/>
          <c:showVal val="0"/>
          <c:showCatName val="0"/>
          <c:showSerName val="0"/>
          <c:showPercent val="0"/>
          <c:showBubbleSize val="0"/>
        </c:dLbls>
        <c:axId val="358174024"/>
        <c:axId val="358425272"/>
      </c:scatterChart>
      <c:valAx>
        <c:axId val="358174024"/>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dihedral Angle</a:t>
                </a:r>
                <a:endParaRPr lang="ja-JP" altLang="ja-JP">
                  <a:effectLst/>
                </a:endParaRP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8425272"/>
        <c:crossesAt val="-5"/>
        <c:crossBetween val="midCat"/>
        <c:majorUnit val="60"/>
      </c:valAx>
      <c:valAx>
        <c:axId val="358425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energy (kcal mol</a:t>
                </a:r>
                <a:r>
                  <a:rPr lang="ja-JP" altLang="ja-JP" sz="1800" b="0" i="0" baseline="0">
                    <a:effectLst/>
                  </a:rPr>
                  <a:t>⁻</a:t>
                </a:r>
                <a:r>
                  <a:rPr lang="en-US" altLang="ja-JP" sz="1800" b="0" i="0" baseline="0">
                    <a:effectLst/>
                  </a:rPr>
                  <a:t>¹)</a:t>
                </a:r>
                <a:endParaRPr lang="ja-JP" altLang="ja-JP">
                  <a:effectLst/>
                </a:endParaRPr>
              </a:p>
            </c:rich>
          </c:tx>
          <c:overlay val="0"/>
          <c:spPr>
            <a:noFill/>
            <a:ln>
              <a:noFill/>
            </a:ln>
            <a:effectLst/>
          </c:spPr>
        </c:title>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8174024"/>
        <c:crossesAt val="-180"/>
        <c:crossBetween val="midCat"/>
      </c:valAx>
      <c:spPr>
        <a:noFill/>
        <a:ln>
          <a:solidFill>
            <a:schemeClr val="bg2">
              <a:lumMod val="75000"/>
            </a:schemeClr>
          </a:solid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ja-JP" sz="1800"/>
              <a:t>ff14SB(</a:t>
            </a:r>
            <a:r>
              <a:rPr lang="ja-JP" altLang="en-US" sz="1800"/>
              <a:t>真空中</a:t>
            </a:r>
            <a:r>
              <a:rPr lang="en-US" altLang="ja-JP" sz="1800"/>
              <a:t>)</a:t>
            </a:r>
            <a:endParaRPr lang="ja-JP" altLang="en-US" sz="1800"/>
          </a:p>
        </c:rich>
      </c:tx>
      <c:layout>
        <c:manualLayout>
          <c:xMode val="edge"/>
          <c:yMode val="edge"/>
          <c:x val="0.37457050136258202"/>
          <c:y val="8.410303615271654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5781284512893504"/>
          <c:y val="0.20423629337999416"/>
          <c:w val="0.67647234017704583"/>
          <c:h val="0.54523877223680373"/>
        </c:manualLayout>
      </c:layout>
      <c:scatterChart>
        <c:scatterStyle val="lineMarker"/>
        <c:varyColors val="0"/>
        <c:ser>
          <c:idx val="0"/>
          <c:order val="0"/>
          <c:tx>
            <c:strRef>
              <c:f>Sheet2!$H$1</c:f>
              <c:strCache>
                <c:ptCount val="1"/>
                <c:pt idx="0">
                  <c:v>EPtot</c:v>
                </c:pt>
              </c:strCache>
            </c:strRef>
          </c:tx>
          <c:spPr>
            <a:ln w="19050" cap="rnd">
              <a:solidFill>
                <a:schemeClr val="accent1"/>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Sheet2!$H$2:$H$362</c:f>
              <c:numCache>
                <c:formatCode>General</c:formatCode>
                <c:ptCount val="361"/>
                <c:pt idx="0">
                  <c:v>0</c:v>
                </c:pt>
                <c:pt idx="1">
                  <c:v>0</c:v>
                </c:pt>
                <c:pt idx="2">
                  <c:v>1.780000000000026E-2</c:v>
                </c:pt>
                <c:pt idx="3">
                  <c:v>3.9299999999999891E-2</c:v>
                </c:pt>
                <c:pt idx="4">
                  <c:v>6.4300000000000246E-2</c:v>
                </c:pt>
                <c:pt idx="5">
                  <c:v>9.2900000000000205E-2</c:v>
                </c:pt>
                <c:pt idx="6">
                  <c:v>0.125</c:v>
                </c:pt>
                <c:pt idx="7">
                  <c:v>0.16069999999999984</c:v>
                </c:pt>
                <c:pt idx="8">
                  <c:v>0.1998000000000002</c:v>
                </c:pt>
                <c:pt idx="9">
                  <c:v>0.24239999999999995</c:v>
                </c:pt>
                <c:pt idx="10">
                  <c:v>0.28840000000000021</c:v>
                </c:pt>
                <c:pt idx="11">
                  <c:v>0.3378000000000001</c:v>
                </c:pt>
                <c:pt idx="12">
                  <c:v>0.39060000000000006</c:v>
                </c:pt>
                <c:pt idx="13">
                  <c:v>0.44660000000000011</c:v>
                </c:pt>
                <c:pt idx="14">
                  <c:v>0.50590000000000002</c:v>
                </c:pt>
                <c:pt idx="15">
                  <c:v>0.56850000000000023</c:v>
                </c:pt>
                <c:pt idx="16">
                  <c:v>0.63430000000000009</c:v>
                </c:pt>
                <c:pt idx="17">
                  <c:v>0.70330000000000004</c:v>
                </c:pt>
                <c:pt idx="18">
                  <c:v>0.77539999999999987</c:v>
                </c:pt>
                <c:pt idx="19">
                  <c:v>0.85070000000000023</c:v>
                </c:pt>
                <c:pt idx="20">
                  <c:v>0.92900000000000027</c:v>
                </c:pt>
                <c:pt idx="21">
                  <c:v>1.0104000000000002</c:v>
                </c:pt>
                <c:pt idx="22">
                  <c:v>1.0948000000000002</c:v>
                </c:pt>
                <c:pt idx="23">
                  <c:v>1.1823000000000001</c:v>
                </c:pt>
                <c:pt idx="24">
                  <c:v>1.2726999999999999</c:v>
                </c:pt>
                <c:pt idx="25">
                  <c:v>1.3660999999999999</c:v>
                </c:pt>
                <c:pt idx="26">
                  <c:v>1.4624999999999999</c:v>
                </c:pt>
                <c:pt idx="27">
                  <c:v>1.5618000000000003</c:v>
                </c:pt>
                <c:pt idx="28">
                  <c:v>1.6640000000000001</c:v>
                </c:pt>
                <c:pt idx="29">
                  <c:v>1.7692999999999999</c:v>
                </c:pt>
                <c:pt idx="30">
                  <c:v>1.8774999999999999</c:v>
                </c:pt>
                <c:pt idx="31">
                  <c:v>1.9886000000000004</c:v>
                </c:pt>
                <c:pt idx="32">
                  <c:v>2.1027999999999998</c:v>
                </c:pt>
                <c:pt idx="33">
                  <c:v>2.2200000000000002</c:v>
                </c:pt>
                <c:pt idx="34">
                  <c:v>2.3401999999999998</c:v>
                </c:pt>
                <c:pt idx="35">
                  <c:v>2.4636</c:v>
                </c:pt>
                <c:pt idx="36">
                  <c:v>2.5901000000000001</c:v>
                </c:pt>
                <c:pt idx="37">
                  <c:v>2.7197999999999998</c:v>
                </c:pt>
                <c:pt idx="38">
                  <c:v>2.8527999999999998</c:v>
                </c:pt>
                <c:pt idx="39">
                  <c:v>2.9891999999999999</c:v>
                </c:pt>
                <c:pt idx="40">
                  <c:v>3.129</c:v>
                </c:pt>
                <c:pt idx="41">
                  <c:v>3.2723</c:v>
                </c:pt>
                <c:pt idx="42">
                  <c:v>3.4193000000000002</c:v>
                </c:pt>
                <c:pt idx="43">
                  <c:v>3.5701000000000005</c:v>
                </c:pt>
                <c:pt idx="44">
                  <c:v>3.7246999999999999</c:v>
                </c:pt>
                <c:pt idx="45">
                  <c:v>3.8832</c:v>
                </c:pt>
                <c:pt idx="46">
                  <c:v>4.0458999999999996</c:v>
                </c:pt>
                <c:pt idx="47">
                  <c:v>4.2127999999999997</c:v>
                </c:pt>
                <c:pt idx="48">
                  <c:v>4.3841000000000001</c:v>
                </c:pt>
                <c:pt idx="49">
                  <c:v>4.5597999999999992</c:v>
                </c:pt>
                <c:pt idx="50">
                  <c:v>4.7401999999999997</c:v>
                </c:pt>
                <c:pt idx="51">
                  <c:v>4.9253</c:v>
                </c:pt>
                <c:pt idx="52">
                  <c:v>5.1152999999999995</c:v>
                </c:pt>
                <c:pt idx="53">
                  <c:v>5.3102</c:v>
                </c:pt>
                <c:pt idx="54">
                  <c:v>5.5101999999999993</c:v>
                </c:pt>
                <c:pt idx="55">
                  <c:v>5.7153999999999989</c:v>
                </c:pt>
                <c:pt idx="56">
                  <c:v>5.9259000000000004</c:v>
                </c:pt>
                <c:pt idx="57">
                  <c:v>6.1416000000000004</c:v>
                </c:pt>
                <c:pt idx="58">
                  <c:v>6.3626000000000005</c:v>
                </c:pt>
                <c:pt idx="59">
                  <c:v>6.5890000000000004</c:v>
                </c:pt>
                <c:pt idx="60">
                  <c:v>6.8207000000000004</c:v>
                </c:pt>
                <c:pt idx="61">
                  <c:v>7.0576999999999988</c:v>
                </c:pt>
                <c:pt idx="62">
                  <c:v>7.2998999999999992</c:v>
                </c:pt>
                <c:pt idx="63">
                  <c:v>7.5471000000000004</c:v>
                </c:pt>
                <c:pt idx="64">
                  <c:v>7.7992999999999988</c:v>
                </c:pt>
                <c:pt idx="65">
                  <c:v>8.0560999999999989</c:v>
                </c:pt>
                <c:pt idx="66">
                  <c:v>8.317499999999999</c:v>
                </c:pt>
                <c:pt idx="67">
                  <c:v>8.5830000000000002</c:v>
                </c:pt>
                <c:pt idx="68">
                  <c:v>8.8523999999999994</c:v>
                </c:pt>
                <c:pt idx="69">
                  <c:v>9.1252999999999993</c:v>
                </c:pt>
                <c:pt idx="70">
                  <c:v>9.4011999999999993</c:v>
                </c:pt>
                <c:pt idx="71">
                  <c:v>9.6797000000000004</c:v>
                </c:pt>
                <c:pt idx="72">
                  <c:v>9.9603000000000002</c:v>
                </c:pt>
                <c:pt idx="73">
                  <c:v>10.2424</c:v>
                </c:pt>
                <c:pt idx="74">
                  <c:v>10.5253</c:v>
                </c:pt>
                <c:pt idx="75">
                  <c:v>10.8085</c:v>
                </c:pt>
                <c:pt idx="76">
                  <c:v>11.0913</c:v>
                </c:pt>
                <c:pt idx="77">
                  <c:v>11.3729</c:v>
                </c:pt>
                <c:pt idx="78">
                  <c:v>11.6525</c:v>
                </c:pt>
                <c:pt idx="79">
                  <c:v>11.929499999999999</c:v>
                </c:pt>
                <c:pt idx="80">
                  <c:v>12.2029</c:v>
                </c:pt>
                <c:pt idx="81">
                  <c:v>12.4719</c:v>
                </c:pt>
                <c:pt idx="82">
                  <c:v>12.735799999999999</c:v>
                </c:pt>
                <c:pt idx="83">
                  <c:v>12.993599999999999</c:v>
                </c:pt>
                <c:pt idx="84">
                  <c:v>13.2446</c:v>
                </c:pt>
                <c:pt idx="85">
                  <c:v>13.4877</c:v>
                </c:pt>
                <c:pt idx="86">
                  <c:v>13.722399999999999</c:v>
                </c:pt>
                <c:pt idx="87">
                  <c:v>13.9476</c:v>
                </c:pt>
                <c:pt idx="88">
                  <c:v>14.162699999999999</c:v>
                </c:pt>
                <c:pt idx="89">
                  <c:v>14.3668</c:v>
                </c:pt>
                <c:pt idx="90">
                  <c:v>14.559299999999999</c:v>
                </c:pt>
                <c:pt idx="91">
                  <c:v>14.739399999999998</c:v>
                </c:pt>
                <c:pt idx="92">
                  <c:v>14.906499999999999</c:v>
                </c:pt>
                <c:pt idx="93">
                  <c:v>15.06</c:v>
                </c:pt>
                <c:pt idx="94">
                  <c:v>15.199399999999999</c:v>
                </c:pt>
                <c:pt idx="95">
                  <c:v>15.3241</c:v>
                </c:pt>
                <c:pt idx="96">
                  <c:v>15.4337</c:v>
                </c:pt>
                <c:pt idx="97">
                  <c:v>15.527900000000001</c:v>
                </c:pt>
                <c:pt idx="98">
                  <c:v>15.606199999999999</c:v>
                </c:pt>
                <c:pt idx="99">
                  <c:v>15.6686</c:v>
                </c:pt>
                <c:pt idx="100">
                  <c:v>15.714699999999999</c:v>
                </c:pt>
                <c:pt idx="101">
                  <c:v>15.7445</c:v>
                </c:pt>
                <c:pt idx="102">
                  <c:v>15.757900000000001</c:v>
                </c:pt>
                <c:pt idx="103">
                  <c:v>15.754800000000001</c:v>
                </c:pt>
                <c:pt idx="104">
                  <c:v>15.7354</c:v>
                </c:pt>
                <c:pt idx="105">
                  <c:v>15.699599999999998</c:v>
                </c:pt>
                <c:pt idx="106">
                  <c:v>15.647699999999999</c:v>
                </c:pt>
                <c:pt idx="107">
                  <c:v>15.5799</c:v>
                </c:pt>
                <c:pt idx="108">
                  <c:v>15.4964</c:v>
                </c:pt>
                <c:pt idx="109">
                  <c:v>15.397499999999999</c:v>
                </c:pt>
                <c:pt idx="110">
                  <c:v>15.283599999999998</c:v>
                </c:pt>
                <c:pt idx="111">
                  <c:v>15.154999999999999</c:v>
                </c:pt>
                <c:pt idx="112">
                  <c:v>15.012099999999998</c:v>
                </c:pt>
                <c:pt idx="113">
                  <c:v>14.855299999999998</c:v>
                </c:pt>
                <c:pt idx="114">
                  <c:v>14.6852</c:v>
                </c:pt>
                <c:pt idx="115">
                  <c:v>14.5021</c:v>
                </c:pt>
                <c:pt idx="116">
                  <c:v>14.306600000000001</c:v>
                </c:pt>
                <c:pt idx="117">
                  <c:v>14.099300000000001</c:v>
                </c:pt>
                <c:pt idx="118">
                  <c:v>13.880599999999999</c:v>
                </c:pt>
                <c:pt idx="119">
                  <c:v>13.650999999999998</c:v>
                </c:pt>
                <c:pt idx="120">
                  <c:v>13.411299999999999</c:v>
                </c:pt>
                <c:pt idx="121">
                  <c:v>13.161799999999999</c:v>
                </c:pt>
                <c:pt idx="122">
                  <c:v>12.9031</c:v>
                </c:pt>
                <c:pt idx="123">
                  <c:v>12.635899999999999</c:v>
                </c:pt>
                <c:pt idx="124">
                  <c:v>12.3607</c:v>
                </c:pt>
                <c:pt idx="125">
                  <c:v>12.078099999999999</c:v>
                </c:pt>
                <c:pt idx="126">
                  <c:v>11.788499999999999</c:v>
                </c:pt>
                <c:pt idx="127">
                  <c:v>11.492599999999999</c:v>
                </c:pt>
                <c:pt idx="128">
                  <c:v>11.190999999999999</c:v>
                </c:pt>
                <c:pt idx="129">
                  <c:v>10.8841</c:v>
                </c:pt>
                <c:pt idx="130">
                  <c:v>10.5725</c:v>
                </c:pt>
                <c:pt idx="131">
                  <c:v>10.2567</c:v>
                </c:pt>
                <c:pt idx="132">
                  <c:v>9.9373000000000005</c:v>
                </c:pt>
                <c:pt idx="133">
                  <c:v>9.6147999999999989</c:v>
                </c:pt>
                <c:pt idx="134">
                  <c:v>9.2896000000000001</c:v>
                </c:pt>
                <c:pt idx="135">
                  <c:v>8.962299999999999</c:v>
                </c:pt>
                <c:pt idx="136">
                  <c:v>8.6334</c:v>
                </c:pt>
                <c:pt idx="137">
                  <c:v>8.3032000000000004</c:v>
                </c:pt>
                <c:pt idx="138">
                  <c:v>7.9724000000000004</c:v>
                </c:pt>
                <c:pt idx="139">
                  <c:v>7.6411999999999995</c:v>
                </c:pt>
                <c:pt idx="140">
                  <c:v>7.3102999999999998</c:v>
                </c:pt>
                <c:pt idx="141">
                  <c:v>6.9798999999999989</c:v>
                </c:pt>
                <c:pt idx="142">
                  <c:v>6.6504999999999992</c:v>
                </c:pt>
                <c:pt idx="143">
                  <c:v>6.3225999999999996</c:v>
                </c:pt>
                <c:pt idx="144">
                  <c:v>5.9964999999999993</c:v>
                </c:pt>
                <c:pt idx="145">
                  <c:v>5.6725999999999992</c:v>
                </c:pt>
                <c:pt idx="146">
                  <c:v>5.3513000000000002</c:v>
                </c:pt>
                <c:pt idx="147">
                  <c:v>5.0328999999999997</c:v>
                </c:pt>
                <c:pt idx="148">
                  <c:v>4.7178000000000004</c:v>
                </c:pt>
                <c:pt idx="149">
                  <c:v>4.4063999999999997</c:v>
                </c:pt>
                <c:pt idx="150">
                  <c:v>4.0989000000000004</c:v>
                </c:pt>
                <c:pt idx="151">
                  <c:v>3.7956999999999996</c:v>
                </c:pt>
                <c:pt idx="152">
                  <c:v>3.4971000000000001</c:v>
                </c:pt>
                <c:pt idx="153">
                  <c:v>3.2033999999999998</c:v>
                </c:pt>
                <c:pt idx="154">
                  <c:v>2.9148999999999998</c:v>
                </c:pt>
                <c:pt idx="155">
                  <c:v>2.6317999999999997</c:v>
                </c:pt>
                <c:pt idx="156">
                  <c:v>2.3545000000000003</c:v>
                </c:pt>
                <c:pt idx="157">
                  <c:v>2.0831000000000004</c:v>
                </c:pt>
                <c:pt idx="158">
                  <c:v>1.8179000000000003</c:v>
                </c:pt>
                <c:pt idx="159">
                  <c:v>1.5592000000000001</c:v>
                </c:pt>
                <c:pt idx="160">
                  <c:v>1.3071999999999999</c:v>
                </c:pt>
                <c:pt idx="161">
                  <c:v>1.0621</c:v>
                </c:pt>
                <c:pt idx="162">
                  <c:v>0.82410000000000005</c:v>
                </c:pt>
                <c:pt idx="163">
                  <c:v>0.59339999999999993</c:v>
                </c:pt>
                <c:pt idx="164">
                  <c:v>0.37009999999999987</c:v>
                </c:pt>
                <c:pt idx="165">
                  <c:v>0.15450000000000008</c:v>
                </c:pt>
                <c:pt idx="166">
                  <c:v>-5.3300000000000125E-2</c:v>
                </c:pt>
                <c:pt idx="167">
                  <c:v>-0.25320000000000009</c:v>
                </c:pt>
                <c:pt idx="168">
                  <c:v>-0.44490000000000007</c:v>
                </c:pt>
                <c:pt idx="169">
                  <c:v>-0.62849999999999984</c:v>
                </c:pt>
                <c:pt idx="170">
                  <c:v>-0.80369999999999986</c:v>
                </c:pt>
                <c:pt idx="171">
                  <c:v>-0.97039999999999993</c:v>
                </c:pt>
                <c:pt idx="172">
                  <c:v>-1.1286</c:v>
                </c:pt>
                <c:pt idx="173">
                  <c:v>-1.2782</c:v>
                </c:pt>
                <c:pt idx="174">
                  <c:v>-1.419</c:v>
                </c:pt>
                <c:pt idx="175">
                  <c:v>-1.5510999999999999</c:v>
                </c:pt>
                <c:pt idx="176">
                  <c:v>-1.6741999999999999</c:v>
                </c:pt>
                <c:pt idx="177">
                  <c:v>-1.7886</c:v>
                </c:pt>
                <c:pt idx="178">
                  <c:v>-1.8938999999999999</c:v>
                </c:pt>
                <c:pt idx="179">
                  <c:v>-1.9903</c:v>
                </c:pt>
                <c:pt idx="180">
                  <c:v>-2.0777999999999999</c:v>
                </c:pt>
                <c:pt idx="181">
                  <c:v>-2.1562000000000001</c:v>
                </c:pt>
                <c:pt idx="182">
                  <c:v>-2.2256999999999998</c:v>
                </c:pt>
                <c:pt idx="183">
                  <c:v>-2.2862</c:v>
                </c:pt>
                <c:pt idx="184">
                  <c:v>-2.3376999999999999</c:v>
                </c:pt>
                <c:pt idx="185">
                  <c:v>-2.3803999999999998</c:v>
                </c:pt>
                <c:pt idx="186">
                  <c:v>-2.4140999999999999</c:v>
                </c:pt>
                <c:pt idx="187">
                  <c:v>-2.4390999999999998</c:v>
                </c:pt>
                <c:pt idx="188">
                  <c:v>-2.4552</c:v>
                </c:pt>
                <c:pt idx="189">
                  <c:v>-2.4626999999999999</c:v>
                </c:pt>
                <c:pt idx="190">
                  <c:v>-2.4615</c:v>
                </c:pt>
                <c:pt idx="191">
                  <c:v>-2.4518999999999997</c:v>
                </c:pt>
                <c:pt idx="192">
                  <c:v>-2.4337999999999997</c:v>
                </c:pt>
                <c:pt idx="193">
                  <c:v>-2.4072999999999998</c:v>
                </c:pt>
                <c:pt idx="194">
                  <c:v>-2.3727</c:v>
                </c:pt>
                <c:pt idx="195">
                  <c:v>-2.33</c:v>
                </c:pt>
                <c:pt idx="196">
                  <c:v>-2.2793000000000001</c:v>
                </c:pt>
                <c:pt idx="197">
                  <c:v>-2.2208999999999999</c:v>
                </c:pt>
                <c:pt idx="198">
                  <c:v>-2.1547999999999998</c:v>
                </c:pt>
                <c:pt idx="199">
                  <c:v>-2.0811999999999999</c:v>
                </c:pt>
                <c:pt idx="200">
                  <c:v>-2.0002</c:v>
                </c:pt>
                <c:pt idx="201">
                  <c:v>-1.9120999999999999</c:v>
                </c:pt>
                <c:pt idx="202">
                  <c:v>-1.8170999999999999</c:v>
                </c:pt>
                <c:pt idx="203">
                  <c:v>-1.7151999999999998</c:v>
                </c:pt>
                <c:pt idx="204">
                  <c:v>-1.6067999999999998</c:v>
                </c:pt>
                <c:pt idx="205">
                  <c:v>-1.492</c:v>
                </c:pt>
                <c:pt idx="206">
                  <c:v>-1.371</c:v>
                </c:pt>
                <c:pt idx="207">
                  <c:v>-1.2441</c:v>
                </c:pt>
                <c:pt idx="208">
                  <c:v>-1.1114999999999999</c:v>
                </c:pt>
                <c:pt idx="209">
                  <c:v>-0.97340000000000004</c:v>
                </c:pt>
                <c:pt idx="210">
                  <c:v>-0.82999999999999985</c:v>
                </c:pt>
                <c:pt idx="211">
                  <c:v>-0.68159999999999998</c:v>
                </c:pt>
                <c:pt idx="212">
                  <c:v>-0.52849999999999997</c:v>
                </c:pt>
                <c:pt idx="213">
                  <c:v>-0.37089999999999979</c:v>
                </c:pt>
                <c:pt idx="214">
                  <c:v>-0.20900000000000007</c:v>
                </c:pt>
                <c:pt idx="215">
                  <c:v>-4.3099999999999916E-2</c:v>
                </c:pt>
                <c:pt idx="216">
                  <c:v>0.12639999999999985</c:v>
                </c:pt>
                <c:pt idx="217">
                  <c:v>0.29939999999999989</c:v>
                </c:pt>
                <c:pt idx="218">
                  <c:v>0.47560000000000002</c:v>
                </c:pt>
                <c:pt idx="219">
                  <c:v>0.65470000000000006</c:v>
                </c:pt>
                <c:pt idx="220">
                  <c:v>0.83630000000000004</c:v>
                </c:pt>
                <c:pt idx="221">
                  <c:v>1.0203000000000002</c:v>
                </c:pt>
                <c:pt idx="222">
                  <c:v>1.2063000000000001</c:v>
                </c:pt>
                <c:pt idx="223">
                  <c:v>1.3940999999999999</c:v>
                </c:pt>
                <c:pt idx="224">
                  <c:v>1.5832999999999999</c:v>
                </c:pt>
                <c:pt idx="225">
                  <c:v>1.7737000000000003</c:v>
                </c:pt>
                <c:pt idx="226">
                  <c:v>1.9650000000000003</c:v>
                </c:pt>
                <c:pt idx="227">
                  <c:v>2.1568000000000001</c:v>
                </c:pt>
                <c:pt idx="228">
                  <c:v>2.3489</c:v>
                </c:pt>
                <c:pt idx="229">
                  <c:v>2.5409999999999999</c:v>
                </c:pt>
                <c:pt idx="230">
                  <c:v>2.7329000000000003</c:v>
                </c:pt>
                <c:pt idx="231">
                  <c:v>2.9240999999999997</c:v>
                </c:pt>
                <c:pt idx="232">
                  <c:v>3.1145</c:v>
                </c:pt>
                <c:pt idx="233">
                  <c:v>3.3038000000000003</c:v>
                </c:pt>
                <c:pt idx="234">
                  <c:v>3.4916000000000005</c:v>
                </c:pt>
                <c:pt idx="235">
                  <c:v>3.6777000000000002</c:v>
                </c:pt>
                <c:pt idx="236">
                  <c:v>3.8618999999999999</c:v>
                </c:pt>
                <c:pt idx="237">
                  <c:v>4.0437999999999992</c:v>
                </c:pt>
                <c:pt idx="238">
                  <c:v>4.2232000000000003</c:v>
                </c:pt>
                <c:pt idx="239">
                  <c:v>4.3998000000000008</c:v>
                </c:pt>
                <c:pt idx="240">
                  <c:v>4.5733999999999995</c:v>
                </c:pt>
                <c:pt idx="241">
                  <c:v>4.7437000000000005</c:v>
                </c:pt>
                <c:pt idx="242">
                  <c:v>4.9105000000000008</c:v>
                </c:pt>
                <c:pt idx="243">
                  <c:v>5.0734999999999992</c:v>
                </c:pt>
                <c:pt idx="244">
                  <c:v>5.2325999999999997</c:v>
                </c:pt>
                <c:pt idx="245">
                  <c:v>5.3873999999999995</c:v>
                </c:pt>
                <c:pt idx="246">
                  <c:v>5.5379000000000005</c:v>
                </c:pt>
                <c:pt idx="247">
                  <c:v>5.6837</c:v>
                </c:pt>
                <c:pt idx="248">
                  <c:v>5.8246000000000002</c:v>
                </c:pt>
                <c:pt idx="249">
                  <c:v>5.9605999999999995</c:v>
                </c:pt>
                <c:pt idx="250">
                  <c:v>6.0914000000000001</c:v>
                </c:pt>
                <c:pt idx="251">
                  <c:v>6.2167999999999992</c:v>
                </c:pt>
                <c:pt idx="252">
                  <c:v>6.3367000000000004</c:v>
                </c:pt>
                <c:pt idx="253">
                  <c:v>6.450899999999999</c:v>
                </c:pt>
                <c:pt idx="254">
                  <c:v>6.5593000000000004</c:v>
                </c:pt>
                <c:pt idx="255">
                  <c:v>6.6617999999999995</c:v>
                </c:pt>
                <c:pt idx="256">
                  <c:v>6.7582000000000004</c:v>
                </c:pt>
                <c:pt idx="257">
                  <c:v>6.8483999999999998</c:v>
                </c:pt>
                <c:pt idx="258">
                  <c:v>6.9322999999999997</c:v>
                </c:pt>
                <c:pt idx="259">
                  <c:v>7.0099</c:v>
                </c:pt>
                <c:pt idx="260">
                  <c:v>7.0810999999999993</c:v>
                </c:pt>
                <c:pt idx="261">
                  <c:v>7.1457999999999995</c:v>
                </c:pt>
                <c:pt idx="262">
                  <c:v>7.2038999999999991</c:v>
                </c:pt>
                <c:pt idx="263">
                  <c:v>7.2553999999999998</c:v>
                </c:pt>
                <c:pt idx="264">
                  <c:v>7.3003</c:v>
                </c:pt>
                <c:pt idx="265">
                  <c:v>7.3384999999999998</c:v>
                </c:pt>
                <c:pt idx="266">
                  <c:v>7.370099999999999</c:v>
                </c:pt>
                <c:pt idx="267">
                  <c:v>7.3950999999999993</c:v>
                </c:pt>
                <c:pt idx="268">
                  <c:v>7.4133999999999993</c:v>
                </c:pt>
                <c:pt idx="269">
                  <c:v>7.4251000000000005</c:v>
                </c:pt>
                <c:pt idx="270">
                  <c:v>7.4301999999999992</c:v>
                </c:pt>
                <c:pt idx="271">
                  <c:v>7.4289000000000005</c:v>
                </c:pt>
                <c:pt idx="272">
                  <c:v>7.4209999999999994</c:v>
                </c:pt>
                <c:pt idx="273">
                  <c:v>7.4068000000000005</c:v>
                </c:pt>
                <c:pt idx="274">
                  <c:v>7.3861999999999988</c:v>
                </c:pt>
                <c:pt idx="275">
                  <c:v>7.3593999999999991</c:v>
                </c:pt>
                <c:pt idx="276">
                  <c:v>7.3264999999999993</c:v>
                </c:pt>
                <c:pt idx="277">
                  <c:v>7.2875999999999994</c:v>
                </c:pt>
                <c:pt idx="278">
                  <c:v>7.2426999999999992</c:v>
                </c:pt>
                <c:pt idx="279">
                  <c:v>7.1920999999999999</c:v>
                </c:pt>
                <c:pt idx="280">
                  <c:v>7.1357999999999997</c:v>
                </c:pt>
                <c:pt idx="281">
                  <c:v>7.0740999999999996</c:v>
                </c:pt>
                <c:pt idx="282">
                  <c:v>7.0069999999999997</c:v>
                </c:pt>
                <c:pt idx="283">
                  <c:v>6.9346999999999994</c:v>
                </c:pt>
                <c:pt idx="284">
                  <c:v>6.8574000000000002</c:v>
                </c:pt>
                <c:pt idx="285">
                  <c:v>6.7751999999999999</c:v>
                </c:pt>
                <c:pt idx="286">
                  <c:v>6.6882999999999999</c:v>
                </c:pt>
                <c:pt idx="287">
                  <c:v>6.5969999999999995</c:v>
                </c:pt>
                <c:pt idx="288">
                  <c:v>6.5014000000000003</c:v>
                </c:pt>
                <c:pt idx="289">
                  <c:v>6.4016000000000002</c:v>
                </c:pt>
                <c:pt idx="290">
                  <c:v>6.2979000000000003</c:v>
                </c:pt>
                <c:pt idx="291">
                  <c:v>6.1905999999999999</c:v>
                </c:pt>
                <c:pt idx="292">
                  <c:v>6.079699999999999</c:v>
                </c:pt>
                <c:pt idx="293">
                  <c:v>5.9656000000000002</c:v>
                </c:pt>
                <c:pt idx="294">
                  <c:v>5.8483000000000001</c:v>
                </c:pt>
                <c:pt idx="295">
                  <c:v>5.7281999999999993</c:v>
                </c:pt>
                <c:pt idx="296">
                  <c:v>5.6053999999999995</c:v>
                </c:pt>
                <c:pt idx="297">
                  <c:v>5.4802</c:v>
                </c:pt>
                <c:pt idx="298">
                  <c:v>5.3528000000000002</c:v>
                </c:pt>
                <c:pt idx="299">
                  <c:v>5.2233999999999998</c:v>
                </c:pt>
                <c:pt idx="300">
                  <c:v>5.0922000000000001</c:v>
                </c:pt>
                <c:pt idx="301">
                  <c:v>4.9594000000000005</c:v>
                </c:pt>
                <c:pt idx="302">
                  <c:v>4.8252000000000006</c:v>
                </c:pt>
                <c:pt idx="303">
                  <c:v>4.6899999999999995</c:v>
                </c:pt>
                <c:pt idx="304">
                  <c:v>4.5536999999999992</c:v>
                </c:pt>
                <c:pt idx="305">
                  <c:v>4.4168000000000003</c:v>
                </c:pt>
                <c:pt idx="306">
                  <c:v>4.2794000000000008</c:v>
                </c:pt>
                <c:pt idx="307">
                  <c:v>4.1416000000000004</c:v>
                </c:pt>
                <c:pt idx="308">
                  <c:v>4.0038</c:v>
                </c:pt>
                <c:pt idx="309">
                  <c:v>3.8660000000000001</c:v>
                </c:pt>
                <c:pt idx="310">
                  <c:v>3.7284999999999999</c:v>
                </c:pt>
                <c:pt idx="311">
                  <c:v>3.5915000000000004</c:v>
                </c:pt>
                <c:pt idx="312">
                  <c:v>3.4552</c:v>
                </c:pt>
                <c:pt idx="313">
                  <c:v>3.3196999999999997</c:v>
                </c:pt>
                <c:pt idx="314">
                  <c:v>3.1852000000000005</c:v>
                </c:pt>
                <c:pt idx="315">
                  <c:v>3.0519000000000003</c:v>
                </c:pt>
                <c:pt idx="316">
                  <c:v>2.9198999999999997</c:v>
                </c:pt>
                <c:pt idx="317">
                  <c:v>2.7894999999999999</c:v>
                </c:pt>
                <c:pt idx="318">
                  <c:v>2.6606999999999998</c:v>
                </c:pt>
                <c:pt idx="319">
                  <c:v>2.5337000000000001</c:v>
                </c:pt>
                <c:pt idx="320">
                  <c:v>2.4087000000000001</c:v>
                </c:pt>
                <c:pt idx="321">
                  <c:v>2.2858000000000005</c:v>
                </c:pt>
                <c:pt idx="322">
                  <c:v>2.1651000000000002</c:v>
                </c:pt>
                <c:pt idx="323">
                  <c:v>2.0467999999999997</c:v>
                </c:pt>
                <c:pt idx="324">
                  <c:v>1.9310000000000005</c:v>
                </c:pt>
                <c:pt idx="325">
                  <c:v>1.8176999999999999</c:v>
                </c:pt>
                <c:pt idx="326">
                  <c:v>1.7071000000000001</c:v>
                </c:pt>
                <c:pt idx="327">
                  <c:v>1.5993999999999997</c:v>
                </c:pt>
                <c:pt idx="328">
                  <c:v>1.4944999999999999</c:v>
                </c:pt>
                <c:pt idx="329">
                  <c:v>1.3926000000000003</c:v>
                </c:pt>
                <c:pt idx="330">
                  <c:v>1.2938000000000001</c:v>
                </c:pt>
                <c:pt idx="331">
                  <c:v>1.1981000000000002</c:v>
                </c:pt>
                <c:pt idx="332">
                  <c:v>1.1057000000000001</c:v>
                </c:pt>
                <c:pt idx="333">
                  <c:v>1.0165000000000002</c:v>
                </c:pt>
                <c:pt idx="334">
                  <c:v>0.93069999999999986</c:v>
                </c:pt>
                <c:pt idx="335">
                  <c:v>0.84840000000000027</c:v>
                </c:pt>
                <c:pt idx="336">
                  <c:v>0.76949999999999985</c:v>
                </c:pt>
                <c:pt idx="337">
                  <c:v>0.69410000000000016</c:v>
                </c:pt>
                <c:pt idx="338">
                  <c:v>0.62219999999999986</c:v>
                </c:pt>
                <c:pt idx="339">
                  <c:v>0.55400000000000027</c:v>
                </c:pt>
                <c:pt idx="340">
                  <c:v>0.48940000000000028</c:v>
                </c:pt>
                <c:pt idx="341">
                  <c:v>0.4285000000000001</c:v>
                </c:pt>
                <c:pt idx="342">
                  <c:v>0.37130000000000019</c:v>
                </c:pt>
                <c:pt idx="343">
                  <c:v>0.31780000000000008</c:v>
                </c:pt>
                <c:pt idx="344">
                  <c:v>0.26800000000000024</c:v>
                </c:pt>
                <c:pt idx="345">
                  <c:v>0.22199999999999998</c:v>
                </c:pt>
                <c:pt idx="346">
                  <c:v>0.17980000000000018</c:v>
                </c:pt>
                <c:pt idx="347">
                  <c:v>0.14139999999999997</c:v>
                </c:pt>
                <c:pt idx="348">
                  <c:v>0.10670000000000002</c:v>
                </c:pt>
                <c:pt idx="349">
                  <c:v>7.5899999999999856E-2</c:v>
                </c:pt>
                <c:pt idx="350">
                  <c:v>4.8799999999999955E-2</c:v>
                </c:pt>
                <c:pt idx="351">
                  <c:v>2.5599999999999845E-2</c:v>
                </c:pt>
                <c:pt idx="352">
                  <c:v>6.0999999999999943E-3</c:v>
                </c:pt>
                <c:pt idx="353">
                  <c:v>-9.5999999999998309E-3</c:v>
                </c:pt>
                <c:pt idx="354">
                  <c:v>-2.1500000000000075E-2</c:v>
                </c:pt>
                <c:pt idx="355">
                  <c:v>-2.9599999999999849E-2</c:v>
                </c:pt>
                <c:pt idx="356">
                  <c:v>-3.3999999999999808E-2</c:v>
                </c:pt>
                <c:pt idx="357">
                  <c:v>-3.4599999999999742E-2</c:v>
                </c:pt>
                <c:pt idx="358">
                  <c:v>-3.1499999999999861E-2</c:v>
                </c:pt>
                <c:pt idx="359">
                  <c:v>-2.4699999999999722E-2</c:v>
                </c:pt>
                <c:pt idx="360">
                  <c:v>-1.4199999999999768E-2</c:v>
                </c:pt>
              </c:numCache>
            </c:numRef>
          </c:yVal>
          <c:smooth val="0"/>
        </c:ser>
        <c:ser>
          <c:idx val="1"/>
          <c:order val="1"/>
          <c:tx>
            <c:strRef>
              <c:f>Sheet2!$I$1</c:f>
              <c:strCache>
                <c:ptCount val="1"/>
                <c:pt idx="0">
                  <c:v>DIHED</c:v>
                </c:pt>
              </c:strCache>
            </c:strRef>
          </c:tx>
          <c:spPr>
            <a:ln w="19050" cap="rnd">
              <a:solidFill>
                <a:schemeClr val="accent2"/>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2.500000000001279E-3</c:v>
                </c:pt>
                <c:pt idx="3">
                  <c:v>9.9000000000017963E-3</c:v>
                </c:pt>
                <c:pt idx="4">
                  <c:v>2.2300000000001319E-2</c:v>
                </c:pt>
                <c:pt idx="5">
                  <c:v>3.960000000000008E-2</c:v>
                </c:pt>
                <c:pt idx="6">
                  <c:v>6.1900000000001398E-2</c:v>
                </c:pt>
                <c:pt idx="7">
                  <c:v>8.9000000000002188E-2</c:v>
                </c:pt>
                <c:pt idx="8">
                  <c:v>0.12120000000000175</c:v>
                </c:pt>
                <c:pt idx="9">
                  <c:v>0.15820000000000078</c:v>
                </c:pt>
                <c:pt idx="10">
                  <c:v>0.20009999999999906</c:v>
                </c:pt>
                <c:pt idx="11">
                  <c:v>0.24699999999999989</c:v>
                </c:pt>
                <c:pt idx="12">
                  <c:v>0.29870000000000019</c:v>
                </c:pt>
                <c:pt idx="13">
                  <c:v>0.35519999999999996</c:v>
                </c:pt>
                <c:pt idx="14">
                  <c:v>0.41660000000000252</c:v>
                </c:pt>
                <c:pt idx="15">
                  <c:v>0.48290000000000077</c:v>
                </c:pt>
                <c:pt idx="16">
                  <c:v>0.55390000000000228</c:v>
                </c:pt>
                <c:pt idx="17">
                  <c:v>0.6296999999999997</c:v>
                </c:pt>
                <c:pt idx="18">
                  <c:v>0.71020000000000039</c:v>
                </c:pt>
                <c:pt idx="19">
                  <c:v>0.79540000000000077</c:v>
                </c:pt>
                <c:pt idx="20">
                  <c:v>0.88540000000000063</c:v>
                </c:pt>
                <c:pt idx="21">
                  <c:v>0.97990000000000066</c:v>
                </c:pt>
                <c:pt idx="22">
                  <c:v>1.0790000000000006</c:v>
                </c:pt>
                <c:pt idx="23">
                  <c:v>1.1827000000000005</c:v>
                </c:pt>
                <c:pt idx="24">
                  <c:v>1.2909000000000006</c:v>
                </c:pt>
                <c:pt idx="25">
                  <c:v>1.4035000000000011</c:v>
                </c:pt>
                <c:pt idx="26">
                  <c:v>1.520500000000002</c:v>
                </c:pt>
                <c:pt idx="27">
                  <c:v>1.6418999999999997</c:v>
                </c:pt>
                <c:pt idx="28">
                  <c:v>1.7675000000000018</c:v>
                </c:pt>
                <c:pt idx="29">
                  <c:v>1.8973000000000013</c:v>
                </c:pt>
                <c:pt idx="30">
                  <c:v>2.0311000000000021</c:v>
                </c:pt>
                <c:pt idx="31">
                  <c:v>2.1691000000000003</c:v>
                </c:pt>
                <c:pt idx="32">
                  <c:v>2.3109000000000002</c:v>
                </c:pt>
                <c:pt idx="33">
                  <c:v>2.4567000000000014</c:v>
                </c:pt>
                <c:pt idx="34">
                  <c:v>2.6061000000000014</c:v>
                </c:pt>
                <c:pt idx="35">
                  <c:v>2.7592999999999996</c:v>
                </c:pt>
                <c:pt idx="36">
                  <c:v>2.9159000000000006</c:v>
                </c:pt>
                <c:pt idx="37">
                  <c:v>3.0760000000000005</c:v>
                </c:pt>
                <c:pt idx="38">
                  <c:v>3.2394999999999996</c:v>
                </c:pt>
                <c:pt idx="39">
                  <c:v>3.4061000000000021</c:v>
                </c:pt>
                <c:pt idx="40">
                  <c:v>3.575800000000001</c:v>
                </c:pt>
                <c:pt idx="41">
                  <c:v>3.7484000000000002</c:v>
                </c:pt>
                <c:pt idx="42">
                  <c:v>3.9237000000000002</c:v>
                </c:pt>
                <c:pt idx="43">
                  <c:v>4.101700000000001</c:v>
                </c:pt>
                <c:pt idx="44">
                  <c:v>4.2821999999999996</c:v>
                </c:pt>
                <c:pt idx="45">
                  <c:v>4.4649999999999999</c:v>
                </c:pt>
                <c:pt idx="46">
                  <c:v>4.6500000000000021</c:v>
                </c:pt>
                <c:pt idx="47">
                  <c:v>4.8369</c:v>
                </c:pt>
                <c:pt idx="48">
                  <c:v>5.0257000000000005</c:v>
                </c:pt>
                <c:pt idx="49">
                  <c:v>5.2161000000000008</c:v>
                </c:pt>
                <c:pt idx="50">
                  <c:v>5.4079000000000015</c:v>
                </c:pt>
                <c:pt idx="51">
                  <c:v>5.6009999999999991</c:v>
                </c:pt>
                <c:pt idx="52">
                  <c:v>5.7951000000000015</c:v>
                </c:pt>
                <c:pt idx="53">
                  <c:v>5.9901000000000018</c:v>
                </c:pt>
                <c:pt idx="54">
                  <c:v>6.1858000000000004</c:v>
                </c:pt>
                <c:pt idx="55">
                  <c:v>6.3818000000000019</c:v>
                </c:pt>
                <c:pt idx="56">
                  <c:v>6.5780999999999992</c:v>
                </c:pt>
                <c:pt idx="57">
                  <c:v>6.7744999999999997</c:v>
                </c:pt>
                <c:pt idx="58">
                  <c:v>6.970600000000001</c:v>
                </c:pt>
                <c:pt idx="59">
                  <c:v>7.1662999999999997</c:v>
                </c:pt>
                <c:pt idx="60">
                  <c:v>7.3613</c:v>
                </c:pt>
                <c:pt idx="61">
                  <c:v>7.5555000000000021</c:v>
                </c:pt>
                <c:pt idx="62">
                  <c:v>7.7485999999999997</c:v>
                </c:pt>
                <c:pt idx="63">
                  <c:v>7.9403000000000006</c:v>
                </c:pt>
                <c:pt idx="64">
                  <c:v>8.1305000000000014</c:v>
                </c:pt>
                <c:pt idx="65">
                  <c:v>8.3187999999999995</c:v>
                </c:pt>
                <c:pt idx="66">
                  <c:v>8.5052000000000021</c:v>
                </c:pt>
                <c:pt idx="67">
                  <c:v>8.6892999999999994</c:v>
                </c:pt>
                <c:pt idx="68">
                  <c:v>8.8709000000000024</c:v>
                </c:pt>
                <c:pt idx="69">
                  <c:v>9.0498000000000012</c:v>
                </c:pt>
                <c:pt idx="70">
                  <c:v>9.2256999999999998</c:v>
                </c:pt>
                <c:pt idx="71">
                  <c:v>9.3985000000000021</c:v>
                </c:pt>
                <c:pt idx="72">
                  <c:v>9.5680000000000014</c:v>
                </c:pt>
                <c:pt idx="73">
                  <c:v>9.7338000000000022</c:v>
                </c:pt>
                <c:pt idx="74">
                  <c:v>9.8957000000000015</c:v>
                </c:pt>
                <c:pt idx="75">
                  <c:v>10.053699999999999</c:v>
                </c:pt>
                <c:pt idx="76">
                  <c:v>10.2074</c:v>
                </c:pt>
                <c:pt idx="77">
                  <c:v>10.3567</c:v>
                </c:pt>
                <c:pt idx="78">
                  <c:v>10.501300000000001</c:v>
                </c:pt>
                <c:pt idx="79">
                  <c:v>10.641100000000002</c:v>
                </c:pt>
                <c:pt idx="80">
                  <c:v>10.7759</c:v>
                </c:pt>
                <c:pt idx="81">
                  <c:v>10.9054</c:v>
                </c:pt>
                <c:pt idx="82">
                  <c:v>11.029600000000002</c:v>
                </c:pt>
                <c:pt idx="83">
                  <c:v>11.148300000000003</c:v>
                </c:pt>
                <c:pt idx="84">
                  <c:v>11.261300000000002</c:v>
                </c:pt>
                <c:pt idx="85">
                  <c:v>11.368400000000001</c:v>
                </c:pt>
                <c:pt idx="86">
                  <c:v>11.4695</c:v>
                </c:pt>
                <c:pt idx="87">
                  <c:v>11.564500000000002</c:v>
                </c:pt>
                <c:pt idx="88">
                  <c:v>11.653300000000002</c:v>
                </c:pt>
                <c:pt idx="89">
                  <c:v>11.735700000000001</c:v>
                </c:pt>
                <c:pt idx="90">
                  <c:v>11.811600000000002</c:v>
                </c:pt>
                <c:pt idx="91">
                  <c:v>11.881</c:v>
                </c:pt>
                <c:pt idx="92">
                  <c:v>11.9437</c:v>
                </c:pt>
                <c:pt idx="93">
                  <c:v>11.999700000000001</c:v>
                </c:pt>
                <c:pt idx="94">
                  <c:v>12.0489</c:v>
                </c:pt>
                <c:pt idx="95">
                  <c:v>12.0913</c:v>
                </c:pt>
                <c:pt idx="96">
                  <c:v>12.126799999999999</c:v>
                </c:pt>
                <c:pt idx="97">
                  <c:v>12.1553</c:v>
                </c:pt>
                <c:pt idx="98">
                  <c:v>12.1769</c:v>
                </c:pt>
                <c:pt idx="99">
                  <c:v>12.191500000000001</c:v>
                </c:pt>
                <c:pt idx="100">
                  <c:v>12.199200000000001</c:v>
                </c:pt>
                <c:pt idx="101">
                  <c:v>12.1999</c:v>
                </c:pt>
                <c:pt idx="102">
                  <c:v>12.1937</c:v>
                </c:pt>
                <c:pt idx="103">
                  <c:v>12.180600000000002</c:v>
                </c:pt>
                <c:pt idx="104">
                  <c:v>12.160600000000002</c:v>
                </c:pt>
                <c:pt idx="105">
                  <c:v>12.133800000000001</c:v>
                </c:pt>
                <c:pt idx="106">
                  <c:v>12.100200000000001</c:v>
                </c:pt>
                <c:pt idx="107">
                  <c:v>12.060000000000002</c:v>
                </c:pt>
                <c:pt idx="108">
                  <c:v>12.013200000000001</c:v>
                </c:pt>
                <c:pt idx="109">
                  <c:v>11.96</c:v>
                </c:pt>
                <c:pt idx="110">
                  <c:v>11.900300000000001</c:v>
                </c:pt>
                <c:pt idx="111">
                  <c:v>11.834300000000002</c:v>
                </c:pt>
                <c:pt idx="112">
                  <c:v>11.7622</c:v>
                </c:pt>
                <c:pt idx="113">
                  <c:v>11.684100000000001</c:v>
                </c:pt>
                <c:pt idx="114">
                  <c:v>11.600100000000001</c:v>
                </c:pt>
                <c:pt idx="115">
                  <c:v>11.510400000000001</c:v>
                </c:pt>
                <c:pt idx="116">
                  <c:v>11.415200000000002</c:v>
                </c:pt>
                <c:pt idx="117">
                  <c:v>11.314500000000002</c:v>
                </c:pt>
                <c:pt idx="118">
                  <c:v>11.208600000000001</c:v>
                </c:pt>
                <c:pt idx="119">
                  <c:v>11.0977</c:v>
                </c:pt>
                <c:pt idx="120">
                  <c:v>10.9819</c:v>
                </c:pt>
                <c:pt idx="121">
                  <c:v>10.861499999999999</c:v>
                </c:pt>
                <c:pt idx="122">
                  <c:v>10.736599999999999</c:v>
                </c:pt>
                <c:pt idx="123">
                  <c:v>10.607600000000001</c:v>
                </c:pt>
                <c:pt idx="124">
                  <c:v>10.474399999999999</c:v>
                </c:pt>
                <c:pt idx="125">
                  <c:v>10.337500000000002</c:v>
                </c:pt>
                <c:pt idx="126">
                  <c:v>10.196999999999999</c:v>
                </c:pt>
                <c:pt idx="127">
                  <c:v>10.0532</c:v>
                </c:pt>
                <c:pt idx="128">
                  <c:v>9.9063000000000017</c:v>
                </c:pt>
                <c:pt idx="129">
                  <c:v>9.7564999999999991</c:v>
                </c:pt>
                <c:pt idx="130">
                  <c:v>9.6039999999999992</c:v>
                </c:pt>
                <c:pt idx="131">
                  <c:v>9.4492000000000012</c:v>
                </c:pt>
                <c:pt idx="132">
                  <c:v>9.2922000000000011</c:v>
                </c:pt>
                <c:pt idx="133">
                  <c:v>9.1334000000000017</c:v>
                </c:pt>
                <c:pt idx="134">
                  <c:v>8.9728999999999992</c:v>
                </c:pt>
                <c:pt idx="135">
                  <c:v>8.8109999999999999</c:v>
                </c:pt>
                <c:pt idx="136">
                  <c:v>8.6479999999999997</c:v>
                </c:pt>
                <c:pt idx="137">
                  <c:v>8.4841000000000015</c:v>
                </c:pt>
                <c:pt idx="138">
                  <c:v>8.3196000000000012</c:v>
                </c:pt>
                <c:pt idx="139">
                  <c:v>8.1547000000000018</c:v>
                </c:pt>
                <c:pt idx="140">
                  <c:v>7.9895999999999994</c:v>
                </c:pt>
                <c:pt idx="141">
                  <c:v>7.8247</c:v>
                </c:pt>
                <c:pt idx="142">
                  <c:v>7.6601999999999997</c:v>
                </c:pt>
                <c:pt idx="143">
                  <c:v>7.4962000000000018</c:v>
                </c:pt>
                <c:pt idx="144">
                  <c:v>7.3332000000000015</c:v>
                </c:pt>
                <c:pt idx="145">
                  <c:v>7.1712000000000025</c:v>
                </c:pt>
                <c:pt idx="146">
                  <c:v>7.0106000000000002</c:v>
                </c:pt>
                <c:pt idx="147">
                  <c:v>6.8516000000000012</c:v>
                </c:pt>
                <c:pt idx="148">
                  <c:v>6.6944000000000017</c:v>
                </c:pt>
                <c:pt idx="149">
                  <c:v>6.539200000000001</c:v>
                </c:pt>
                <c:pt idx="150">
                  <c:v>6.3863000000000021</c:v>
                </c:pt>
                <c:pt idx="151">
                  <c:v>6.2359000000000009</c:v>
                </c:pt>
                <c:pt idx="152">
                  <c:v>6.0882000000000005</c:v>
                </c:pt>
                <c:pt idx="153">
                  <c:v>5.9434000000000005</c:v>
                </c:pt>
                <c:pt idx="154">
                  <c:v>5.8018000000000001</c:v>
                </c:pt>
                <c:pt idx="155">
                  <c:v>5.6633999999999993</c:v>
                </c:pt>
                <c:pt idx="156">
                  <c:v>5.5286000000000008</c:v>
                </c:pt>
                <c:pt idx="157">
                  <c:v>5.3975000000000009</c:v>
                </c:pt>
                <c:pt idx="158">
                  <c:v>5.2703000000000024</c:v>
                </c:pt>
                <c:pt idx="159">
                  <c:v>5.1471000000000018</c:v>
                </c:pt>
                <c:pt idx="160">
                  <c:v>5.0282000000000018</c:v>
                </c:pt>
                <c:pt idx="161">
                  <c:v>4.9137000000000022</c:v>
                </c:pt>
                <c:pt idx="162">
                  <c:v>4.8038000000000025</c:v>
                </c:pt>
                <c:pt idx="163">
                  <c:v>4.6984999999999992</c:v>
                </c:pt>
                <c:pt idx="164">
                  <c:v>4.5981000000000023</c:v>
                </c:pt>
                <c:pt idx="165">
                  <c:v>4.5027000000000008</c:v>
                </c:pt>
                <c:pt idx="166">
                  <c:v>4.4125000000000014</c:v>
                </c:pt>
                <c:pt idx="167">
                  <c:v>4.3274000000000008</c:v>
                </c:pt>
                <c:pt idx="168">
                  <c:v>4.2478000000000016</c:v>
                </c:pt>
                <c:pt idx="169">
                  <c:v>4.1736000000000004</c:v>
                </c:pt>
                <c:pt idx="170">
                  <c:v>4.1049000000000007</c:v>
                </c:pt>
                <c:pt idx="171">
                  <c:v>4.0420000000000016</c:v>
                </c:pt>
                <c:pt idx="172">
                  <c:v>3.9847000000000001</c:v>
                </c:pt>
                <c:pt idx="173">
                  <c:v>3.9332999999999991</c:v>
                </c:pt>
                <c:pt idx="174">
                  <c:v>3.8878000000000021</c:v>
                </c:pt>
                <c:pt idx="175">
                  <c:v>3.8482000000000021</c:v>
                </c:pt>
                <c:pt idx="176">
                  <c:v>3.8146000000000022</c:v>
                </c:pt>
                <c:pt idx="177">
                  <c:v>3.7871000000000024</c:v>
                </c:pt>
                <c:pt idx="178">
                  <c:v>3.7655999999999992</c:v>
                </c:pt>
                <c:pt idx="179">
                  <c:v>3.7502999999999993</c:v>
                </c:pt>
                <c:pt idx="180">
                  <c:v>3.7410999999999994</c:v>
                </c:pt>
                <c:pt idx="181">
                  <c:v>3.7379999999999995</c:v>
                </c:pt>
                <c:pt idx="182">
                  <c:v>3.7410999999999994</c:v>
                </c:pt>
                <c:pt idx="183">
                  <c:v>3.7502999999999993</c:v>
                </c:pt>
                <c:pt idx="184">
                  <c:v>3.7655999999999992</c:v>
                </c:pt>
                <c:pt idx="185">
                  <c:v>3.7871000000000024</c:v>
                </c:pt>
                <c:pt idx="186">
                  <c:v>3.8146000000000022</c:v>
                </c:pt>
                <c:pt idx="187">
                  <c:v>3.8482000000000021</c:v>
                </c:pt>
                <c:pt idx="188">
                  <c:v>3.8878000000000021</c:v>
                </c:pt>
                <c:pt idx="189">
                  <c:v>3.9332999999999991</c:v>
                </c:pt>
                <c:pt idx="190">
                  <c:v>3.9847000000000001</c:v>
                </c:pt>
                <c:pt idx="191">
                  <c:v>4.0420000000000016</c:v>
                </c:pt>
                <c:pt idx="192">
                  <c:v>4.1049000000000007</c:v>
                </c:pt>
                <c:pt idx="193">
                  <c:v>4.1736000000000004</c:v>
                </c:pt>
                <c:pt idx="194">
                  <c:v>4.2478000000000016</c:v>
                </c:pt>
                <c:pt idx="195">
                  <c:v>4.3274000000000008</c:v>
                </c:pt>
                <c:pt idx="196">
                  <c:v>4.4125000000000014</c:v>
                </c:pt>
                <c:pt idx="197">
                  <c:v>4.5027000000000008</c:v>
                </c:pt>
                <c:pt idx="198">
                  <c:v>4.5981000000000023</c:v>
                </c:pt>
                <c:pt idx="199">
                  <c:v>4.6984999999999992</c:v>
                </c:pt>
                <c:pt idx="200">
                  <c:v>4.8038000000000025</c:v>
                </c:pt>
                <c:pt idx="201">
                  <c:v>4.9137000000000022</c:v>
                </c:pt>
                <c:pt idx="202">
                  <c:v>5.0282000000000018</c:v>
                </c:pt>
                <c:pt idx="203">
                  <c:v>5.1471000000000018</c:v>
                </c:pt>
                <c:pt idx="204">
                  <c:v>5.2703000000000024</c:v>
                </c:pt>
                <c:pt idx="205">
                  <c:v>5.3975000000000009</c:v>
                </c:pt>
                <c:pt idx="206">
                  <c:v>5.5286000000000008</c:v>
                </c:pt>
                <c:pt idx="207">
                  <c:v>5.6633999999999993</c:v>
                </c:pt>
                <c:pt idx="208">
                  <c:v>5.8018000000000001</c:v>
                </c:pt>
                <c:pt idx="209">
                  <c:v>5.9434000000000005</c:v>
                </c:pt>
                <c:pt idx="210">
                  <c:v>6.0882000000000005</c:v>
                </c:pt>
                <c:pt idx="211">
                  <c:v>6.2359000000000009</c:v>
                </c:pt>
                <c:pt idx="212">
                  <c:v>6.3863000000000021</c:v>
                </c:pt>
                <c:pt idx="213">
                  <c:v>6.539200000000001</c:v>
                </c:pt>
                <c:pt idx="214">
                  <c:v>6.6944000000000017</c:v>
                </c:pt>
                <c:pt idx="215">
                  <c:v>6.8516000000000012</c:v>
                </c:pt>
                <c:pt idx="216">
                  <c:v>7.0106000000000002</c:v>
                </c:pt>
                <c:pt idx="217">
                  <c:v>7.1712000000000025</c:v>
                </c:pt>
                <c:pt idx="218">
                  <c:v>7.3332000000000015</c:v>
                </c:pt>
                <c:pt idx="219">
                  <c:v>7.4962000000000018</c:v>
                </c:pt>
                <c:pt idx="220">
                  <c:v>7.6601999999999997</c:v>
                </c:pt>
                <c:pt idx="221">
                  <c:v>7.8247</c:v>
                </c:pt>
                <c:pt idx="222">
                  <c:v>7.9895999999999994</c:v>
                </c:pt>
                <c:pt idx="223">
                  <c:v>8.1547000000000018</c:v>
                </c:pt>
                <c:pt idx="224">
                  <c:v>8.3196000000000012</c:v>
                </c:pt>
                <c:pt idx="225">
                  <c:v>8.4841000000000015</c:v>
                </c:pt>
                <c:pt idx="226">
                  <c:v>8.6479999999999997</c:v>
                </c:pt>
                <c:pt idx="227">
                  <c:v>8.8109999999999999</c:v>
                </c:pt>
                <c:pt idx="228">
                  <c:v>8.9728999999999992</c:v>
                </c:pt>
                <c:pt idx="229">
                  <c:v>9.1334000000000017</c:v>
                </c:pt>
                <c:pt idx="230">
                  <c:v>9.2922000000000011</c:v>
                </c:pt>
                <c:pt idx="231">
                  <c:v>9.4492000000000012</c:v>
                </c:pt>
                <c:pt idx="232">
                  <c:v>9.6039999999999992</c:v>
                </c:pt>
                <c:pt idx="233">
                  <c:v>9.7564999999999991</c:v>
                </c:pt>
                <c:pt idx="234">
                  <c:v>9.9063000000000017</c:v>
                </c:pt>
                <c:pt idx="235">
                  <c:v>10.0532</c:v>
                </c:pt>
                <c:pt idx="236">
                  <c:v>10.196999999999999</c:v>
                </c:pt>
                <c:pt idx="237">
                  <c:v>10.337500000000002</c:v>
                </c:pt>
                <c:pt idx="238">
                  <c:v>10.474399999999999</c:v>
                </c:pt>
                <c:pt idx="239">
                  <c:v>10.607500000000002</c:v>
                </c:pt>
                <c:pt idx="240">
                  <c:v>10.736599999999999</c:v>
                </c:pt>
                <c:pt idx="241">
                  <c:v>10.861499999999999</c:v>
                </c:pt>
                <c:pt idx="242">
                  <c:v>10.9819</c:v>
                </c:pt>
                <c:pt idx="243">
                  <c:v>11.0977</c:v>
                </c:pt>
                <c:pt idx="244">
                  <c:v>11.208600000000001</c:v>
                </c:pt>
                <c:pt idx="245">
                  <c:v>11.314500000000002</c:v>
                </c:pt>
                <c:pt idx="246">
                  <c:v>11.415200000000002</c:v>
                </c:pt>
                <c:pt idx="247">
                  <c:v>11.510400000000001</c:v>
                </c:pt>
                <c:pt idx="248">
                  <c:v>11.600100000000001</c:v>
                </c:pt>
                <c:pt idx="249">
                  <c:v>11.684100000000001</c:v>
                </c:pt>
                <c:pt idx="250">
                  <c:v>11.7622</c:v>
                </c:pt>
                <c:pt idx="251">
                  <c:v>11.834300000000002</c:v>
                </c:pt>
                <c:pt idx="252">
                  <c:v>11.900300000000001</c:v>
                </c:pt>
                <c:pt idx="253">
                  <c:v>11.96</c:v>
                </c:pt>
                <c:pt idx="254">
                  <c:v>12.013200000000001</c:v>
                </c:pt>
                <c:pt idx="255">
                  <c:v>12.060000000000002</c:v>
                </c:pt>
                <c:pt idx="256">
                  <c:v>12.100200000000001</c:v>
                </c:pt>
                <c:pt idx="257">
                  <c:v>12.133800000000001</c:v>
                </c:pt>
                <c:pt idx="258">
                  <c:v>12.160600000000002</c:v>
                </c:pt>
                <c:pt idx="259">
                  <c:v>12.180500000000002</c:v>
                </c:pt>
                <c:pt idx="260">
                  <c:v>12.1937</c:v>
                </c:pt>
                <c:pt idx="261">
                  <c:v>12.1999</c:v>
                </c:pt>
                <c:pt idx="262">
                  <c:v>12.199200000000001</c:v>
                </c:pt>
                <c:pt idx="263">
                  <c:v>12.191500000000001</c:v>
                </c:pt>
                <c:pt idx="264">
                  <c:v>12.1769</c:v>
                </c:pt>
                <c:pt idx="265">
                  <c:v>12.1553</c:v>
                </c:pt>
                <c:pt idx="266">
                  <c:v>12.126799999999999</c:v>
                </c:pt>
                <c:pt idx="267">
                  <c:v>12.0913</c:v>
                </c:pt>
                <c:pt idx="268">
                  <c:v>12.0489</c:v>
                </c:pt>
                <c:pt idx="269">
                  <c:v>11.999700000000001</c:v>
                </c:pt>
                <c:pt idx="270">
                  <c:v>11.9437</c:v>
                </c:pt>
                <c:pt idx="271">
                  <c:v>11.881</c:v>
                </c:pt>
                <c:pt idx="272">
                  <c:v>11.811600000000002</c:v>
                </c:pt>
                <c:pt idx="273">
                  <c:v>11.735700000000001</c:v>
                </c:pt>
                <c:pt idx="274">
                  <c:v>11.653300000000002</c:v>
                </c:pt>
                <c:pt idx="275">
                  <c:v>11.564500000000002</c:v>
                </c:pt>
                <c:pt idx="276">
                  <c:v>11.4695</c:v>
                </c:pt>
                <c:pt idx="277">
                  <c:v>11.368400000000001</c:v>
                </c:pt>
                <c:pt idx="278">
                  <c:v>11.261300000000002</c:v>
                </c:pt>
                <c:pt idx="279">
                  <c:v>11.148300000000003</c:v>
                </c:pt>
                <c:pt idx="280">
                  <c:v>11.029600000000002</c:v>
                </c:pt>
                <c:pt idx="281">
                  <c:v>10.9054</c:v>
                </c:pt>
                <c:pt idx="282">
                  <c:v>10.7759</c:v>
                </c:pt>
                <c:pt idx="283">
                  <c:v>10.641100000000002</c:v>
                </c:pt>
                <c:pt idx="284">
                  <c:v>10.501300000000001</c:v>
                </c:pt>
                <c:pt idx="285">
                  <c:v>10.3567</c:v>
                </c:pt>
                <c:pt idx="286">
                  <c:v>10.2074</c:v>
                </c:pt>
                <c:pt idx="287">
                  <c:v>10.053699999999999</c:v>
                </c:pt>
                <c:pt idx="288">
                  <c:v>9.8957000000000015</c:v>
                </c:pt>
                <c:pt idx="289">
                  <c:v>9.7338000000000022</c:v>
                </c:pt>
                <c:pt idx="290">
                  <c:v>9.5680000000000014</c:v>
                </c:pt>
                <c:pt idx="291">
                  <c:v>9.3985000000000021</c:v>
                </c:pt>
                <c:pt idx="292">
                  <c:v>9.2257999999999996</c:v>
                </c:pt>
                <c:pt idx="293">
                  <c:v>9.0498000000000012</c:v>
                </c:pt>
                <c:pt idx="294">
                  <c:v>8.8709000000000024</c:v>
                </c:pt>
                <c:pt idx="295">
                  <c:v>8.6892999999999994</c:v>
                </c:pt>
                <c:pt idx="296">
                  <c:v>8.5052000000000021</c:v>
                </c:pt>
                <c:pt idx="297">
                  <c:v>8.3187999999999995</c:v>
                </c:pt>
                <c:pt idx="298">
                  <c:v>8.1305000000000014</c:v>
                </c:pt>
                <c:pt idx="299">
                  <c:v>7.9403000000000006</c:v>
                </c:pt>
                <c:pt idx="300">
                  <c:v>7.7485999999999997</c:v>
                </c:pt>
                <c:pt idx="301">
                  <c:v>7.5555000000000021</c:v>
                </c:pt>
                <c:pt idx="302">
                  <c:v>7.3613</c:v>
                </c:pt>
                <c:pt idx="303">
                  <c:v>7.1662999999999997</c:v>
                </c:pt>
                <c:pt idx="304">
                  <c:v>6.970600000000001</c:v>
                </c:pt>
                <c:pt idx="305">
                  <c:v>6.7744999999999997</c:v>
                </c:pt>
                <c:pt idx="306">
                  <c:v>6.5780999999999992</c:v>
                </c:pt>
                <c:pt idx="307">
                  <c:v>6.3818000000000019</c:v>
                </c:pt>
                <c:pt idx="308">
                  <c:v>6.1858000000000004</c:v>
                </c:pt>
                <c:pt idx="309">
                  <c:v>5.9901000000000018</c:v>
                </c:pt>
                <c:pt idx="310">
                  <c:v>5.7951000000000015</c:v>
                </c:pt>
                <c:pt idx="311">
                  <c:v>5.6009999999999991</c:v>
                </c:pt>
                <c:pt idx="312">
                  <c:v>5.4079000000000015</c:v>
                </c:pt>
                <c:pt idx="313">
                  <c:v>5.2161000000000008</c:v>
                </c:pt>
                <c:pt idx="314">
                  <c:v>5.0257000000000005</c:v>
                </c:pt>
                <c:pt idx="315">
                  <c:v>4.8369999999999997</c:v>
                </c:pt>
                <c:pt idx="316">
                  <c:v>4.6500000000000021</c:v>
                </c:pt>
                <c:pt idx="317">
                  <c:v>4.4649999999999999</c:v>
                </c:pt>
                <c:pt idx="318">
                  <c:v>4.2821999999999996</c:v>
                </c:pt>
                <c:pt idx="319">
                  <c:v>4.101700000000001</c:v>
                </c:pt>
                <c:pt idx="320">
                  <c:v>3.9237000000000002</c:v>
                </c:pt>
                <c:pt idx="321">
                  <c:v>3.7484000000000002</c:v>
                </c:pt>
                <c:pt idx="322">
                  <c:v>3.575800000000001</c:v>
                </c:pt>
                <c:pt idx="323">
                  <c:v>3.4061000000000021</c:v>
                </c:pt>
                <c:pt idx="324">
                  <c:v>3.2394999999999996</c:v>
                </c:pt>
                <c:pt idx="325">
                  <c:v>3.0760000000000005</c:v>
                </c:pt>
                <c:pt idx="326">
                  <c:v>2.9159000000000006</c:v>
                </c:pt>
                <c:pt idx="327">
                  <c:v>2.7592999999999996</c:v>
                </c:pt>
                <c:pt idx="328">
                  <c:v>2.6061000000000014</c:v>
                </c:pt>
                <c:pt idx="329">
                  <c:v>2.4567000000000014</c:v>
                </c:pt>
                <c:pt idx="330">
                  <c:v>2.3109000000000002</c:v>
                </c:pt>
                <c:pt idx="331">
                  <c:v>2.1691000000000003</c:v>
                </c:pt>
                <c:pt idx="332">
                  <c:v>2.0311000000000021</c:v>
                </c:pt>
                <c:pt idx="333">
                  <c:v>1.8973000000000013</c:v>
                </c:pt>
                <c:pt idx="334">
                  <c:v>1.7675000000000018</c:v>
                </c:pt>
                <c:pt idx="335">
                  <c:v>1.6418999999999997</c:v>
                </c:pt>
                <c:pt idx="336">
                  <c:v>1.520500000000002</c:v>
                </c:pt>
                <c:pt idx="337">
                  <c:v>1.4035000000000011</c:v>
                </c:pt>
                <c:pt idx="338">
                  <c:v>1.2909000000000006</c:v>
                </c:pt>
                <c:pt idx="339">
                  <c:v>1.1827000000000005</c:v>
                </c:pt>
                <c:pt idx="340">
                  <c:v>1.0790000000000006</c:v>
                </c:pt>
                <c:pt idx="341">
                  <c:v>0.97990000000000066</c:v>
                </c:pt>
                <c:pt idx="342">
                  <c:v>0.88540000000000063</c:v>
                </c:pt>
                <c:pt idx="343">
                  <c:v>0.79540000000000077</c:v>
                </c:pt>
                <c:pt idx="344">
                  <c:v>0.71020000000000039</c:v>
                </c:pt>
                <c:pt idx="345">
                  <c:v>0.6296999999999997</c:v>
                </c:pt>
                <c:pt idx="346">
                  <c:v>0.55390000000000228</c:v>
                </c:pt>
                <c:pt idx="347">
                  <c:v>0.48290000000000077</c:v>
                </c:pt>
                <c:pt idx="348">
                  <c:v>0.41660000000000252</c:v>
                </c:pt>
                <c:pt idx="349">
                  <c:v>0.35519999999999996</c:v>
                </c:pt>
                <c:pt idx="350">
                  <c:v>0.29870000000000019</c:v>
                </c:pt>
                <c:pt idx="351">
                  <c:v>0.24699999999999989</c:v>
                </c:pt>
                <c:pt idx="352">
                  <c:v>0.20009999999999906</c:v>
                </c:pt>
                <c:pt idx="353">
                  <c:v>0.15820000000000078</c:v>
                </c:pt>
                <c:pt idx="354">
                  <c:v>0.12120000000000175</c:v>
                </c:pt>
                <c:pt idx="355">
                  <c:v>8.9000000000002188E-2</c:v>
                </c:pt>
                <c:pt idx="356">
                  <c:v>6.1900000000001398E-2</c:v>
                </c:pt>
                <c:pt idx="357">
                  <c:v>3.960000000000008E-2</c:v>
                </c:pt>
                <c:pt idx="358">
                  <c:v>2.2300000000001319E-2</c:v>
                </c:pt>
                <c:pt idx="359">
                  <c:v>9.9000000000017963E-3</c:v>
                </c:pt>
                <c:pt idx="360">
                  <c:v>2.500000000001279E-3</c:v>
                </c:pt>
              </c:numCache>
            </c:numRef>
          </c:yVal>
          <c:smooth val="0"/>
        </c:ser>
        <c:ser>
          <c:idx val="2"/>
          <c:order val="2"/>
          <c:tx>
            <c:strRef>
              <c:f>Sheet2!$J$1</c:f>
              <c:strCache>
                <c:ptCount val="1"/>
                <c:pt idx="0">
                  <c:v>1-4EEL</c:v>
                </c:pt>
              </c:strCache>
            </c:strRef>
          </c:tx>
          <c:spPr>
            <a:ln w="19050" cap="rnd">
              <a:solidFill>
                <a:schemeClr val="accent3"/>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Sheet2!$K$1</c:f>
              <c:strCache>
                <c:ptCount val="1"/>
                <c:pt idx="0">
                  <c:v>EELEC</c:v>
                </c:pt>
              </c:strCache>
            </c:strRef>
          </c:tx>
          <c:spPr>
            <a:ln w="19050" cap="rnd">
              <a:solidFill>
                <a:schemeClr val="accent4"/>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3.9999999999906777E-4</c:v>
                </c:pt>
                <c:pt idx="1">
                  <c:v>3.9999999999906777E-4</c:v>
                </c:pt>
                <c:pt idx="2">
                  <c:v>1.5999999999991132E-2</c:v>
                </c:pt>
                <c:pt idx="3">
                  <c:v>3.0999999999991701E-2</c:v>
                </c:pt>
                <c:pt idx="4">
                  <c:v>4.5199999999994134E-2</c:v>
                </c:pt>
                <c:pt idx="5">
                  <c:v>5.8700000000001751E-2</c:v>
                </c:pt>
                <c:pt idx="6">
                  <c:v>7.1500000000000341E-2</c:v>
                </c:pt>
                <c:pt idx="7">
                  <c:v>8.3399999999997476E-2</c:v>
                </c:pt>
                <c:pt idx="8">
                  <c:v>9.4499999999996476E-2</c:v>
                </c:pt>
                <c:pt idx="9">
                  <c:v>0.10479999999999734</c:v>
                </c:pt>
                <c:pt idx="10">
                  <c:v>0.11419999999999675</c:v>
                </c:pt>
                <c:pt idx="11">
                  <c:v>0.12279999999999802</c:v>
                </c:pt>
                <c:pt idx="12">
                  <c:v>0.13039999999999452</c:v>
                </c:pt>
                <c:pt idx="13">
                  <c:v>0.13719999999999288</c:v>
                </c:pt>
                <c:pt idx="14">
                  <c:v>0.14300000000000068</c:v>
                </c:pt>
                <c:pt idx="15">
                  <c:v>0.14789999999999281</c:v>
                </c:pt>
                <c:pt idx="16">
                  <c:v>0.15179999999999438</c:v>
                </c:pt>
                <c:pt idx="17">
                  <c:v>0.1547999999999945</c:v>
                </c:pt>
                <c:pt idx="18">
                  <c:v>0.15689999999999316</c:v>
                </c:pt>
                <c:pt idx="19">
                  <c:v>0.15800000000000125</c:v>
                </c:pt>
                <c:pt idx="20">
                  <c:v>0.15819999999999368</c:v>
                </c:pt>
                <c:pt idx="21">
                  <c:v>0.15739999999999554</c:v>
                </c:pt>
                <c:pt idx="22">
                  <c:v>0.15569999999999595</c:v>
                </c:pt>
                <c:pt idx="23">
                  <c:v>0.15309999999999491</c:v>
                </c:pt>
                <c:pt idx="24">
                  <c:v>0.14969999999999573</c:v>
                </c:pt>
                <c:pt idx="25">
                  <c:v>0.14549999999999841</c:v>
                </c:pt>
                <c:pt idx="26">
                  <c:v>0.14050000000000296</c:v>
                </c:pt>
                <c:pt idx="27">
                  <c:v>0.13469999999999516</c:v>
                </c:pt>
                <c:pt idx="28">
                  <c:v>0.12839999999999918</c:v>
                </c:pt>
                <c:pt idx="29">
                  <c:v>0.12139999999999418</c:v>
                </c:pt>
                <c:pt idx="30">
                  <c:v>0.11400000000000432</c:v>
                </c:pt>
                <c:pt idx="31">
                  <c:v>0.10609999999999786</c:v>
                </c:pt>
                <c:pt idx="32">
                  <c:v>9.7999999999998977E-2</c:v>
                </c:pt>
                <c:pt idx="33">
                  <c:v>8.9699999999993452E-2</c:v>
                </c:pt>
                <c:pt idx="34">
                  <c:v>8.1400000000002137E-2</c:v>
                </c:pt>
                <c:pt idx="35">
                  <c:v>7.3199999999999932E-2</c:v>
                </c:pt>
                <c:pt idx="36">
                  <c:v>6.5299999999993474E-2</c:v>
                </c:pt>
                <c:pt idx="37">
                  <c:v>5.7800000000000296E-2</c:v>
                </c:pt>
                <c:pt idx="38">
                  <c:v>5.1000000000001933E-2</c:v>
                </c:pt>
                <c:pt idx="39">
                  <c:v>4.5000000000001705E-2</c:v>
                </c:pt>
                <c:pt idx="40">
                  <c:v>4.0099999999995362E-2</c:v>
                </c:pt>
                <c:pt idx="41">
                  <c:v>3.6400000000000432E-2</c:v>
                </c:pt>
                <c:pt idx="42">
                  <c:v>3.4300000000001774E-2</c:v>
                </c:pt>
                <c:pt idx="43">
                  <c:v>3.3999999999991815E-2</c:v>
                </c:pt>
                <c:pt idx="44">
                  <c:v>3.5699999999991405E-2</c:v>
                </c:pt>
                <c:pt idx="45">
                  <c:v>3.9799999999999613E-2</c:v>
                </c:pt>
                <c:pt idx="46">
                  <c:v>4.6499999999994657E-2</c:v>
                </c:pt>
                <c:pt idx="47">
                  <c:v>5.6100000000000705E-2</c:v>
                </c:pt>
                <c:pt idx="48">
                  <c:v>6.8899999999999295E-2</c:v>
                </c:pt>
                <c:pt idx="49">
                  <c:v>8.5300000000003706E-2</c:v>
                </c:pt>
                <c:pt idx="50">
                  <c:v>0.10549999999999216</c:v>
                </c:pt>
                <c:pt idx="51">
                  <c:v>0.12989999999999213</c:v>
                </c:pt>
                <c:pt idx="52">
                  <c:v>0.15879999999999939</c:v>
                </c:pt>
                <c:pt idx="53">
                  <c:v>0.19249999999999545</c:v>
                </c:pt>
                <c:pt idx="54">
                  <c:v>0.2313000000000045</c:v>
                </c:pt>
                <c:pt idx="55">
                  <c:v>0.27549999999999386</c:v>
                </c:pt>
                <c:pt idx="56">
                  <c:v>0.32529999999999859</c:v>
                </c:pt>
                <c:pt idx="57">
                  <c:v>0.38110000000000355</c:v>
                </c:pt>
                <c:pt idx="58">
                  <c:v>0.44320000000000448</c:v>
                </c:pt>
                <c:pt idx="59">
                  <c:v>0.51160000000000139</c:v>
                </c:pt>
                <c:pt idx="60">
                  <c:v>0.58669999999999334</c:v>
                </c:pt>
                <c:pt idx="61">
                  <c:v>0.66859999999999786</c:v>
                </c:pt>
                <c:pt idx="62">
                  <c:v>0.75749999999999318</c:v>
                </c:pt>
                <c:pt idx="63">
                  <c:v>0.8533999999999935</c:v>
                </c:pt>
                <c:pt idx="64">
                  <c:v>0.95640000000000214</c:v>
                </c:pt>
                <c:pt idx="65">
                  <c:v>1.066599999999994</c:v>
                </c:pt>
                <c:pt idx="66">
                  <c:v>1.1839999999999975</c:v>
                </c:pt>
                <c:pt idx="67">
                  <c:v>1.3083999999999918</c:v>
                </c:pt>
                <c:pt idx="68">
                  <c:v>1.4398999999999944</c:v>
                </c:pt>
                <c:pt idx="69">
                  <c:v>1.5780999999999921</c:v>
                </c:pt>
                <c:pt idx="70">
                  <c:v>1.722999999999999</c:v>
                </c:pt>
                <c:pt idx="71">
                  <c:v>1.874299999999991</c:v>
                </c:pt>
                <c:pt idx="72">
                  <c:v>2.0315999999999974</c:v>
                </c:pt>
                <c:pt idx="73">
                  <c:v>2.1946999999999974</c:v>
                </c:pt>
                <c:pt idx="74">
                  <c:v>2.3631000000000029</c:v>
                </c:pt>
                <c:pt idx="75">
                  <c:v>2.5364000000000004</c:v>
                </c:pt>
                <c:pt idx="76">
                  <c:v>2.7139999999999986</c:v>
                </c:pt>
                <c:pt idx="77">
                  <c:v>2.8954999999999984</c:v>
                </c:pt>
                <c:pt idx="78">
                  <c:v>3.0803999999999974</c:v>
                </c:pt>
                <c:pt idx="79">
                  <c:v>3.2678999999999974</c:v>
                </c:pt>
                <c:pt idx="80">
                  <c:v>3.4573999999999927</c:v>
                </c:pt>
                <c:pt idx="81">
                  <c:v>3.6483999999999952</c:v>
                </c:pt>
                <c:pt idx="82">
                  <c:v>3.8400999999999925</c:v>
                </c:pt>
                <c:pt idx="83">
                  <c:v>4.031800000000004</c:v>
                </c:pt>
                <c:pt idx="84">
                  <c:v>4.2228999999999957</c:v>
                </c:pt>
                <c:pt idx="85">
                  <c:v>4.4125999999999976</c:v>
                </c:pt>
                <c:pt idx="86">
                  <c:v>4.6003000000000043</c:v>
                </c:pt>
                <c:pt idx="87">
                  <c:v>4.7852000000000032</c:v>
                </c:pt>
                <c:pt idx="88">
                  <c:v>4.9665999999999997</c:v>
                </c:pt>
                <c:pt idx="89">
                  <c:v>5.1439999999999912</c:v>
                </c:pt>
                <c:pt idx="90">
                  <c:v>5.316599999999994</c:v>
                </c:pt>
                <c:pt idx="91">
                  <c:v>5.4838999999999913</c:v>
                </c:pt>
                <c:pt idx="92">
                  <c:v>5.6452999999999918</c:v>
                </c:pt>
                <c:pt idx="93">
                  <c:v>5.8002000000000038</c:v>
                </c:pt>
                <c:pt idx="94">
                  <c:v>5.9481999999999999</c:v>
                </c:pt>
                <c:pt idx="95">
                  <c:v>6.0887000000000029</c:v>
                </c:pt>
                <c:pt idx="96">
                  <c:v>6.2214999999999918</c:v>
                </c:pt>
                <c:pt idx="97">
                  <c:v>6.3460999999999927</c:v>
                </c:pt>
                <c:pt idx="98">
                  <c:v>6.462299999999999</c:v>
                </c:pt>
                <c:pt idx="99">
                  <c:v>6.5696999999999974</c:v>
                </c:pt>
                <c:pt idx="100">
                  <c:v>6.6680999999999955</c:v>
                </c:pt>
                <c:pt idx="101">
                  <c:v>6.7574999999999932</c:v>
                </c:pt>
                <c:pt idx="102">
                  <c:v>6.8376999999999981</c:v>
                </c:pt>
                <c:pt idx="103">
                  <c:v>6.9085999999999927</c:v>
                </c:pt>
                <c:pt idx="104">
                  <c:v>6.9701999999999913</c:v>
                </c:pt>
                <c:pt idx="105">
                  <c:v>7.0225999999999971</c:v>
                </c:pt>
                <c:pt idx="106">
                  <c:v>7.0657999999999959</c:v>
                </c:pt>
                <c:pt idx="107">
                  <c:v>7.0999999999999943</c:v>
                </c:pt>
                <c:pt idx="108">
                  <c:v>7.1251999999999924</c:v>
                </c:pt>
                <c:pt idx="109">
                  <c:v>7.1415999999999968</c:v>
                </c:pt>
                <c:pt idx="110">
                  <c:v>7.1495000000000033</c:v>
                </c:pt>
                <c:pt idx="111">
                  <c:v>7.1491000000000042</c:v>
                </c:pt>
                <c:pt idx="112">
                  <c:v>7.1406999999999954</c:v>
                </c:pt>
                <c:pt idx="113">
                  <c:v>7.1244999999999976</c:v>
                </c:pt>
                <c:pt idx="114">
                  <c:v>7.1007999999999925</c:v>
                </c:pt>
                <c:pt idx="115">
                  <c:v>7.0699000000000041</c:v>
                </c:pt>
                <c:pt idx="116">
                  <c:v>7.0320999999999998</c:v>
                </c:pt>
                <c:pt idx="117">
                  <c:v>6.9877999999999929</c:v>
                </c:pt>
                <c:pt idx="118">
                  <c:v>6.9373999999999967</c:v>
                </c:pt>
                <c:pt idx="119">
                  <c:v>6.8810000000000002</c:v>
                </c:pt>
                <c:pt idx="120">
                  <c:v>6.8190999999999917</c:v>
                </c:pt>
                <c:pt idx="121">
                  <c:v>6.7519999999999953</c:v>
                </c:pt>
                <c:pt idx="122">
                  <c:v>6.6800999999999959</c:v>
                </c:pt>
                <c:pt idx="123">
                  <c:v>6.6036000000000001</c:v>
                </c:pt>
                <c:pt idx="124">
                  <c:v>6.5228999999999928</c:v>
                </c:pt>
                <c:pt idx="125">
                  <c:v>6.4381999999999948</c:v>
                </c:pt>
                <c:pt idx="126">
                  <c:v>6.3499999999999943</c:v>
                </c:pt>
                <c:pt idx="127">
                  <c:v>6.258499999999998</c:v>
                </c:pt>
                <c:pt idx="128">
                  <c:v>6.1638999999999982</c:v>
                </c:pt>
                <c:pt idx="129">
                  <c:v>6.066599999999994</c:v>
                </c:pt>
                <c:pt idx="130">
                  <c:v>5.9667999999999921</c:v>
                </c:pt>
                <c:pt idx="131">
                  <c:v>5.8648000000000025</c:v>
                </c:pt>
                <c:pt idx="132">
                  <c:v>5.7608999999999924</c:v>
                </c:pt>
                <c:pt idx="133">
                  <c:v>5.6551000000000045</c:v>
                </c:pt>
                <c:pt idx="134">
                  <c:v>5.5478999999999985</c:v>
                </c:pt>
                <c:pt idx="135">
                  <c:v>5.4393000000000029</c:v>
                </c:pt>
                <c:pt idx="136">
                  <c:v>5.3295999999999992</c:v>
                </c:pt>
                <c:pt idx="137">
                  <c:v>5.2189999999999941</c:v>
                </c:pt>
                <c:pt idx="138">
                  <c:v>5.1076999999999941</c:v>
                </c:pt>
                <c:pt idx="139">
                  <c:v>4.9956999999999994</c:v>
                </c:pt>
                <c:pt idx="140">
                  <c:v>4.8832999999999913</c:v>
                </c:pt>
                <c:pt idx="141">
                  <c:v>4.7706999999999908</c:v>
                </c:pt>
                <c:pt idx="142">
                  <c:v>4.6578999999999979</c:v>
                </c:pt>
                <c:pt idx="143">
                  <c:v>4.5450999999999908</c:v>
                </c:pt>
                <c:pt idx="144">
                  <c:v>4.4324000000000012</c:v>
                </c:pt>
                <c:pt idx="145">
                  <c:v>4.3198000000000008</c:v>
                </c:pt>
                <c:pt idx="146">
                  <c:v>4.2077000000000027</c:v>
                </c:pt>
                <c:pt idx="147">
                  <c:v>4.0959000000000003</c:v>
                </c:pt>
                <c:pt idx="148">
                  <c:v>3.9846000000000004</c:v>
                </c:pt>
                <c:pt idx="149">
                  <c:v>3.8738999999999919</c:v>
                </c:pt>
                <c:pt idx="150">
                  <c:v>3.7638999999999925</c:v>
                </c:pt>
                <c:pt idx="151">
                  <c:v>3.6544999999999987</c:v>
                </c:pt>
                <c:pt idx="152">
                  <c:v>3.5459999999999923</c:v>
                </c:pt>
                <c:pt idx="153">
                  <c:v>3.4382999999999981</c:v>
                </c:pt>
                <c:pt idx="154">
                  <c:v>3.3315999999999946</c:v>
                </c:pt>
                <c:pt idx="155">
                  <c:v>3.2257000000000033</c:v>
                </c:pt>
                <c:pt idx="156">
                  <c:v>3.1208999999999918</c:v>
                </c:pt>
                <c:pt idx="157">
                  <c:v>3.0169999999999959</c:v>
                </c:pt>
                <c:pt idx="158">
                  <c:v>2.9142999999999972</c:v>
                </c:pt>
                <c:pt idx="159">
                  <c:v>2.8126000000000033</c:v>
                </c:pt>
                <c:pt idx="160">
                  <c:v>2.7120999999999924</c:v>
                </c:pt>
                <c:pt idx="161">
                  <c:v>2.6127000000000038</c:v>
                </c:pt>
                <c:pt idx="162">
                  <c:v>2.5144999999999982</c:v>
                </c:pt>
                <c:pt idx="163">
                  <c:v>2.4174000000000007</c:v>
                </c:pt>
                <c:pt idx="164">
                  <c:v>2.3216000000000037</c:v>
                </c:pt>
                <c:pt idx="165">
                  <c:v>2.2270000000000039</c:v>
                </c:pt>
                <c:pt idx="166">
                  <c:v>2.1336000000000013</c:v>
                </c:pt>
                <c:pt idx="167">
                  <c:v>2.0414999999999992</c:v>
                </c:pt>
                <c:pt idx="168">
                  <c:v>1.9505999999999943</c:v>
                </c:pt>
                <c:pt idx="169">
                  <c:v>1.8609000000000009</c:v>
                </c:pt>
                <c:pt idx="170">
                  <c:v>1.7725999999999971</c:v>
                </c:pt>
                <c:pt idx="171">
                  <c:v>1.6854000000000013</c:v>
                </c:pt>
                <c:pt idx="172">
                  <c:v>1.5995999999999952</c:v>
                </c:pt>
                <c:pt idx="173">
                  <c:v>1.5150000000000006</c:v>
                </c:pt>
                <c:pt idx="174">
                  <c:v>1.4316999999999922</c:v>
                </c:pt>
                <c:pt idx="175">
                  <c:v>1.3495999999999952</c:v>
                </c:pt>
                <c:pt idx="176">
                  <c:v>1.2687999999999988</c:v>
                </c:pt>
                <c:pt idx="177">
                  <c:v>1.1893000000000029</c:v>
                </c:pt>
                <c:pt idx="178">
                  <c:v>1.1110000000000042</c:v>
                </c:pt>
                <c:pt idx="179">
                  <c:v>1.0339000000000027</c:v>
                </c:pt>
                <c:pt idx="180">
                  <c:v>0.95810000000000173</c:v>
                </c:pt>
                <c:pt idx="181">
                  <c:v>0.88349999999999795</c:v>
                </c:pt>
                <c:pt idx="182">
                  <c:v>0.8101999999999947</c:v>
                </c:pt>
                <c:pt idx="183">
                  <c:v>0.73810000000000286</c:v>
                </c:pt>
                <c:pt idx="184">
                  <c:v>0.66719999999999402</c:v>
                </c:pt>
                <c:pt idx="185">
                  <c:v>0.59739999999999327</c:v>
                </c:pt>
                <c:pt idx="186">
                  <c:v>0.52889999999999304</c:v>
                </c:pt>
                <c:pt idx="187">
                  <c:v>0.46160000000000423</c:v>
                </c:pt>
                <c:pt idx="188">
                  <c:v>0.39549999999999841</c:v>
                </c:pt>
                <c:pt idx="189">
                  <c:v>0.33050000000000068</c:v>
                </c:pt>
                <c:pt idx="190">
                  <c:v>0.26670000000000016</c:v>
                </c:pt>
                <c:pt idx="191">
                  <c:v>0.20399999999999352</c:v>
                </c:pt>
                <c:pt idx="192">
                  <c:v>0.14249999999999829</c:v>
                </c:pt>
                <c:pt idx="193">
                  <c:v>8.2099999999996953E-2</c:v>
                </c:pt>
                <c:pt idx="194">
                  <c:v>2.2800000000003706E-2</c:v>
                </c:pt>
                <c:pt idx="195">
                  <c:v>-3.5399999999995657E-2</c:v>
                </c:pt>
                <c:pt idx="196">
                  <c:v>-9.2399999999997817E-2</c:v>
                </c:pt>
                <c:pt idx="197">
                  <c:v>-0.1483999999999952</c:v>
                </c:pt>
                <c:pt idx="198">
                  <c:v>-0.2032999999999987</c:v>
                </c:pt>
                <c:pt idx="199">
                  <c:v>-0.25710000000000832</c:v>
                </c:pt>
                <c:pt idx="200">
                  <c:v>-0.30979999999999563</c:v>
                </c:pt>
                <c:pt idx="201">
                  <c:v>-0.3615999999999957</c:v>
                </c:pt>
                <c:pt idx="202">
                  <c:v>-0.41219999999999857</c:v>
                </c:pt>
                <c:pt idx="203">
                  <c:v>-0.46179999999999666</c:v>
                </c:pt>
                <c:pt idx="204">
                  <c:v>-0.51040000000000418</c:v>
                </c:pt>
                <c:pt idx="205">
                  <c:v>-0.55800000000000693</c:v>
                </c:pt>
                <c:pt idx="206">
                  <c:v>-0.60460000000000491</c:v>
                </c:pt>
                <c:pt idx="207">
                  <c:v>-0.65019999999999811</c:v>
                </c:pt>
                <c:pt idx="208">
                  <c:v>-0.69480000000000075</c:v>
                </c:pt>
                <c:pt idx="209">
                  <c:v>-0.73839999999999861</c:v>
                </c:pt>
                <c:pt idx="210">
                  <c:v>-0.78110000000000923</c:v>
                </c:pt>
                <c:pt idx="211">
                  <c:v>-0.82280000000000086</c:v>
                </c:pt>
                <c:pt idx="212">
                  <c:v>-0.86350000000000193</c:v>
                </c:pt>
                <c:pt idx="213">
                  <c:v>-0.90330000000000155</c:v>
                </c:pt>
                <c:pt idx="214">
                  <c:v>-0.9421999999999997</c:v>
                </c:pt>
                <c:pt idx="215">
                  <c:v>-0.98019999999999641</c:v>
                </c:pt>
                <c:pt idx="216">
                  <c:v>-1.0172000000000025</c:v>
                </c:pt>
                <c:pt idx="217">
                  <c:v>-1.0533000000000072</c:v>
                </c:pt>
                <c:pt idx="218">
                  <c:v>-1.0884999999999962</c:v>
                </c:pt>
                <c:pt idx="219">
                  <c:v>-1.1229000000000013</c:v>
                </c:pt>
                <c:pt idx="220">
                  <c:v>-1.1563000000000017</c:v>
                </c:pt>
                <c:pt idx="221">
                  <c:v>-1.1889000000000038</c:v>
                </c:pt>
                <c:pt idx="222">
                  <c:v>-1.2206000000000046</c:v>
                </c:pt>
                <c:pt idx="223">
                  <c:v>-1.2514000000000038</c:v>
                </c:pt>
                <c:pt idx="224">
                  <c:v>-1.281400000000005</c:v>
                </c:pt>
                <c:pt idx="225">
                  <c:v>-1.3105000000000047</c:v>
                </c:pt>
                <c:pt idx="226">
                  <c:v>-1.3388000000000062</c:v>
                </c:pt>
                <c:pt idx="227">
                  <c:v>-1.3662000000000063</c:v>
                </c:pt>
                <c:pt idx="228">
                  <c:v>-1.3928000000000083</c:v>
                </c:pt>
                <c:pt idx="229">
                  <c:v>-1.4185999999999979</c:v>
                </c:pt>
                <c:pt idx="230">
                  <c:v>-1.4436000000000035</c:v>
                </c:pt>
                <c:pt idx="231">
                  <c:v>-1.4677999999999969</c:v>
                </c:pt>
                <c:pt idx="232">
                  <c:v>-1.491100000000003</c:v>
                </c:pt>
                <c:pt idx="233">
                  <c:v>-1.5137</c:v>
                </c:pt>
                <c:pt idx="234">
                  <c:v>-1.5353999999999957</c:v>
                </c:pt>
                <c:pt idx="235">
                  <c:v>-1.5563999999999965</c:v>
                </c:pt>
                <c:pt idx="236">
                  <c:v>-1.5765999999999991</c:v>
                </c:pt>
                <c:pt idx="237">
                  <c:v>-1.5960000000000036</c:v>
                </c:pt>
                <c:pt idx="238">
                  <c:v>-1.6146999999999991</c:v>
                </c:pt>
                <c:pt idx="239">
                  <c:v>-1.6325999999999965</c:v>
                </c:pt>
                <c:pt idx="240">
                  <c:v>-1.6496999999999957</c:v>
                </c:pt>
                <c:pt idx="241">
                  <c:v>-1.6659999999999968</c:v>
                </c:pt>
                <c:pt idx="242">
                  <c:v>-1.6816000000000031</c:v>
                </c:pt>
                <c:pt idx="243">
                  <c:v>-1.6965000000000003</c:v>
                </c:pt>
                <c:pt idx="244">
                  <c:v>-1.7105999999999995</c:v>
                </c:pt>
                <c:pt idx="245">
                  <c:v>-1.7240000000000038</c:v>
                </c:pt>
                <c:pt idx="246">
                  <c:v>-1.736699999999999</c:v>
                </c:pt>
                <c:pt idx="247">
                  <c:v>-1.7485999999999962</c:v>
                </c:pt>
                <c:pt idx="248">
                  <c:v>-1.7597999999999985</c:v>
                </c:pt>
                <c:pt idx="249">
                  <c:v>-1.7702000000000027</c:v>
                </c:pt>
                <c:pt idx="250">
                  <c:v>-1.7800000000000011</c:v>
                </c:pt>
                <c:pt idx="251">
                  <c:v>-1.7890000000000015</c:v>
                </c:pt>
                <c:pt idx="252">
                  <c:v>-1.7973999999999961</c:v>
                </c:pt>
                <c:pt idx="253">
                  <c:v>-1.8050000000000068</c:v>
                </c:pt>
                <c:pt idx="254">
                  <c:v>-1.8119999999999976</c:v>
                </c:pt>
                <c:pt idx="255">
                  <c:v>-1.8182000000000045</c:v>
                </c:pt>
                <c:pt idx="256">
                  <c:v>-1.8237000000000023</c:v>
                </c:pt>
                <c:pt idx="257">
                  <c:v>-1.8286000000000087</c:v>
                </c:pt>
                <c:pt idx="258">
                  <c:v>-1.832800000000006</c:v>
                </c:pt>
                <c:pt idx="259">
                  <c:v>-1.8363000000000085</c:v>
                </c:pt>
                <c:pt idx="260">
                  <c:v>-1.839100000000002</c:v>
                </c:pt>
                <c:pt idx="261">
                  <c:v>-1.8412000000000006</c:v>
                </c:pt>
                <c:pt idx="262">
                  <c:v>-1.8427000000000078</c:v>
                </c:pt>
                <c:pt idx="263">
                  <c:v>-1.8435000000000059</c:v>
                </c:pt>
                <c:pt idx="264">
                  <c:v>-1.8436999999999983</c:v>
                </c:pt>
                <c:pt idx="265">
                  <c:v>-1.843199999999996</c:v>
                </c:pt>
                <c:pt idx="266">
                  <c:v>-1.8421000000000021</c:v>
                </c:pt>
                <c:pt idx="267">
                  <c:v>-1.8402999999999992</c:v>
                </c:pt>
                <c:pt idx="268">
                  <c:v>-1.8378000000000014</c:v>
                </c:pt>
                <c:pt idx="269">
                  <c:v>-1.834699999999998</c:v>
                </c:pt>
                <c:pt idx="270">
                  <c:v>-1.8310000000000031</c:v>
                </c:pt>
                <c:pt idx="271">
                  <c:v>-1.8267000000000024</c:v>
                </c:pt>
                <c:pt idx="272">
                  <c:v>-1.821700000000007</c:v>
                </c:pt>
                <c:pt idx="273">
                  <c:v>-1.8161000000000058</c:v>
                </c:pt>
                <c:pt idx="274">
                  <c:v>-1.809899999999999</c:v>
                </c:pt>
                <c:pt idx="275">
                  <c:v>-1.8029999999999973</c:v>
                </c:pt>
                <c:pt idx="276">
                  <c:v>-1.7956000000000074</c:v>
                </c:pt>
                <c:pt idx="277">
                  <c:v>-1.7875999999999976</c:v>
                </c:pt>
                <c:pt idx="278">
                  <c:v>-1.7789000000000073</c:v>
                </c:pt>
                <c:pt idx="279">
                  <c:v>-1.7697000000000003</c:v>
                </c:pt>
                <c:pt idx="280">
                  <c:v>-1.7599000000000018</c:v>
                </c:pt>
                <c:pt idx="281">
                  <c:v>-1.7494999999999976</c:v>
                </c:pt>
                <c:pt idx="282">
                  <c:v>-1.7385000000000019</c:v>
                </c:pt>
                <c:pt idx="283">
                  <c:v>-1.7269000000000005</c:v>
                </c:pt>
                <c:pt idx="284">
                  <c:v>-1.7147999999999968</c:v>
                </c:pt>
                <c:pt idx="285">
                  <c:v>-1.7022000000000048</c:v>
                </c:pt>
                <c:pt idx="286">
                  <c:v>-1.6889000000000038</c:v>
                </c:pt>
                <c:pt idx="287">
                  <c:v>-1.6752000000000038</c:v>
                </c:pt>
                <c:pt idx="288">
                  <c:v>-1.660899999999998</c:v>
                </c:pt>
                <c:pt idx="289">
                  <c:v>-1.6460000000000008</c:v>
                </c:pt>
                <c:pt idx="290">
                  <c:v>-1.6307000000000045</c:v>
                </c:pt>
                <c:pt idx="291">
                  <c:v>-1.6148000000000025</c:v>
                </c:pt>
                <c:pt idx="292">
                  <c:v>-1.598399999999998</c:v>
                </c:pt>
                <c:pt idx="293">
                  <c:v>-1.5816000000000088</c:v>
                </c:pt>
                <c:pt idx="294">
                  <c:v>-1.5641999999999996</c:v>
                </c:pt>
                <c:pt idx="295">
                  <c:v>-1.5464000000000055</c:v>
                </c:pt>
                <c:pt idx="296">
                  <c:v>-1.5280000000000058</c:v>
                </c:pt>
                <c:pt idx="297">
                  <c:v>-1.5092999999999961</c:v>
                </c:pt>
                <c:pt idx="298">
                  <c:v>-1.4900000000000091</c:v>
                </c:pt>
                <c:pt idx="299">
                  <c:v>-1.4703999999999979</c:v>
                </c:pt>
                <c:pt idx="300">
                  <c:v>-1.4501999999999953</c:v>
                </c:pt>
                <c:pt idx="301">
                  <c:v>-1.4296999999999969</c:v>
                </c:pt>
                <c:pt idx="302">
                  <c:v>-1.4087999999999994</c:v>
                </c:pt>
                <c:pt idx="303">
                  <c:v>-1.3873999999999995</c:v>
                </c:pt>
                <c:pt idx="304">
                  <c:v>-1.3657000000000039</c:v>
                </c:pt>
                <c:pt idx="305">
                  <c:v>-1.3436000000000092</c:v>
                </c:pt>
                <c:pt idx="306">
                  <c:v>-1.3212000000000046</c:v>
                </c:pt>
                <c:pt idx="307">
                  <c:v>-1.2982999999999976</c:v>
                </c:pt>
                <c:pt idx="308">
                  <c:v>-1.2751999999999981</c:v>
                </c:pt>
                <c:pt idx="309">
                  <c:v>-1.2516999999999996</c:v>
                </c:pt>
                <c:pt idx="310">
                  <c:v>-1.2279000000000053</c:v>
                </c:pt>
                <c:pt idx="311">
                  <c:v>-1.2039000000000044</c:v>
                </c:pt>
                <c:pt idx="312">
                  <c:v>-1.1795000000000044</c:v>
                </c:pt>
                <c:pt idx="313">
                  <c:v>-1.1548999999999978</c:v>
                </c:pt>
                <c:pt idx="314">
                  <c:v>-1.1299999999999955</c:v>
                </c:pt>
                <c:pt idx="315">
                  <c:v>-1.1049000000000007</c:v>
                </c:pt>
                <c:pt idx="316">
                  <c:v>-1.0794999999999959</c:v>
                </c:pt>
                <c:pt idx="317">
                  <c:v>-1.054000000000002</c:v>
                </c:pt>
                <c:pt idx="318">
                  <c:v>-1.0283000000000015</c:v>
                </c:pt>
                <c:pt idx="319">
                  <c:v>-1.0024000000000086</c:v>
                </c:pt>
                <c:pt idx="320">
                  <c:v>-0.97630000000000905</c:v>
                </c:pt>
                <c:pt idx="321">
                  <c:v>-0.95010000000000616</c:v>
                </c:pt>
                <c:pt idx="322">
                  <c:v>-0.92379999999999995</c:v>
                </c:pt>
                <c:pt idx="323">
                  <c:v>-0.89740000000000464</c:v>
                </c:pt>
                <c:pt idx="324">
                  <c:v>-0.870900000000006</c:v>
                </c:pt>
                <c:pt idx="325">
                  <c:v>-0.84430000000000405</c:v>
                </c:pt>
                <c:pt idx="326">
                  <c:v>-0.81770000000000209</c:v>
                </c:pt>
                <c:pt idx="327">
                  <c:v>-0.79099999999999682</c:v>
                </c:pt>
                <c:pt idx="328">
                  <c:v>-0.76430000000000575</c:v>
                </c:pt>
                <c:pt idx="329">
                  <c:v>-0.73760000000000048</c:v>
                </c:pt>
                <c:pt idx="330">
                  <c:v>-0.71099999999999852</c:v>
                </c:pt>
                <c:pt idx="331">
                  <c:v>-0.68439999999999657</c:v>
                </c:pt>
                <c:pt idx="332">
                  <c:v>-0.65780000000000882</c:v>
                </c:pt>
                <c:pt idx="333">
                  <c:v>-0.63129999999999598</c:v>
                </c:pt>
                <c:pt idx="334">
                  <c:v>-0.60490000000000066</c:v>
                </c:pt>
                <c:pt idx="335">
                  <c:v>-0.57869999999999777</c:v>
                </c:pt>
                <c:pt idx="336">
                  <c:v>-0.55250000000000909</c:v>
                </c:pt>
                <c:pt idx="337">
                  <c:v>-0.52660000000000196</c:v>
                </c:pt>
                <c:pt idx="338">
                  <c:v>-0.50070000000000903</c:v>
                </c:pt>
                <c:pt idx="339">
                  <c:v>-0.47509999999999764</c:v>
                </c:pt>
                <c:pt idx="340">
                  <c:v>-0.44970000000000709</c:v>
                </c:pt>
                <c:pt idx="341">
                  <c:v>-0.42450000000000898</c:v>
                </c:pt>
                <c:pt idx="342">
                  <c:v>-0.39960000000000662</c:v>
                </c:pt>
                <c:pt idx="343">
                  <c:v>-0.37489999999999668</c:v>
                </c:pt>
                <c:pt idx="344">
                  <c:v>-0.3504999999999967</c:v>
                </c:pt>
                <c:pt idx="345">
                  <c:v>-0.32640000000000668</c:v>
                </c:pt>
                <c:pt idx="346">
                  <c:v>-0.30270000000000152</c:v>
                </c:pt>
                <c:pt idx="347">
                  <c:v>-0.27930000000000632</c:v>
                </c:pt>
                <c:pt idx="348">
                  <c:v>-0.25620000000000687</c:v>
                </c:pt>
                <c:pt idx="349">
                  <c:v>-0.23359999999999559</c:v>
                </c:pt>
                <c:pt idx="350">
                  <c:v>-0.21130000000000848</c:v>
                </c:pt>
                <c:pt idx="351">
                  <c:v>-0.18949999999999534</c:v>
                </c:pt>
                <c:pt idx="352">
                  <c:v>-0.16809999999999548</c:v>
                </c:pt>
                <c:pt idx="353">
                  <c:v>-0.147199999999998</c:v>
                </c:pt>
                <c:pt idx="354">
                  <c:v>-0.12680000000000291</c:v>
                </c:pt>
                <c:pt idx="355">
                  <c:v>-0.106899999999996</c:v>
                </c:pt>
                <c:pt idx="356">
                  <c:v>-8.7600000000009004E-2</c:v>
                </c:pt>
                <c:pt idx="357">
                  <c:v>-6.8799999999995975E-2</c:v>
                </c:pt>
                <c:pt idx="358">
                  <c:v>-5.0499999999999545E-2</c:v>
                </c:pt>
                <c:pt idx="359">
                  <c:v>-3.2899999999997931E-2</c:v>
                </c:pt>
                <c:pt idx="360">
                  <c:v>-1.5900000000002024E-2</c:v>
                </c:pt>
              </c:numCache>
            </c:numRef>
          </c:yVal>
          <c:smooth val="0"/>
        </c:ser>
        <c:dLbls>
          <c:showLegendKey val="0"/>
          <c:showVal val="0"/>
          <c:showCatName val="0"/>
          <c:showSerName val="0"/>
          <c:showPercent val="0"/>
          <c:showBubbleSize val="0"/>
        </c:dLbls>
        <c:axId val="14173536"/>
        <c:axId val="14170008"/>
      </c:scatterChart>
      <c:valAx>
        <c:axId val="14173536"/>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b="0" i="0" baseline="0" dirty="0">
                    <a:effectLst/>
                    <a:latin typeface="HGPｺﾞｼｯｸE" panose="020B0900000000000000" pitchFamily="50" charset="-128"/>
                    <a:ea typeface="HGPｺﾞｼｯｸE" panose="020B0900000000000000" pitchFamily="50" charset="-128"/>
                  </a:rPr>
                  <a:t>dihedral Angle</a:t>
                </a:r>
                <a:endParaRPr lang="ja-JP" altLang="ja-JP" sz="1400" dirty="0">
                  <a:effectLst/>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14170008"/>
        <c:crossesAt val="-180"/>
        <c:crossBetween val="midCat"/>
        <c:majorUnit val="60"/>
      </c:valAx>
      <c:valAx>
        <c:axId val="14170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ja-JP" sz="1800" b="0" i="0" baseline="0" dirty="0">
                    <a:effectLst/>
                    <a:latin typeface="HGPｺﾞｼｯｸE" panose="020B0900000000000000" pitchFamily="50" charset="-128"/>
                    <a:ea typeface="HGPｺﾞｼｯｸE" panose="020B0900000000000000" pitchFamily="50" charset="-128"/>
                  </a:rPr>
                  <a:t>energy (kcal </a:t>
                </a:r>
                <a:r>
                  <a:rPr lang="en-US" altLang="ja-JP" sz="1800" b="0" i="0" baseline="0" dirty="0" err="1">
                    <a:effectLst/>
                    <a:latin typeface="HGPｺﾞｼｯｸE" panose="020B0900000000000000" pitchFamily="50" charset="-128"/>
                    <a:ea typeface="HGPｺﾞｼｯｸE" panose="020B0900000000000000" pitchFamily="50" charset="-128"/>
                  </a:rPr>
                  <a:t>mol</a:t>
                </a:r>
                <a:r>
                  <a:rPr lang="ja-JP" altLang="ja-JP" sz="1800" b="0" i="0" baseline="0" dirty="0">
                    <a:effectLst/>
                    <a:latin typeface="HGPｺﾞｼｯｸE" panose="020B0900000000000000" pitchFamily="50" charset="-128"/>
                    <a:ea typeface="HGPｺﾞｼｯｸE" panose="020B0900000000000000" pitchFamily="50" charset="-128"/>
                  </a:rPr>
                  <a:t>⁻</a:t>
                </a:r>
                <a:r>
                  <a:rPr lang="en-US" altLang="ja-JP" sz="1800" b="0" i="0" baseline="0" dirty="0">
                    <a:effectLst/>
                    <a:latin typeface="HGPｺﾞｼｯｸE" panose="020B0900000000000000" pitchFamily="50" charset="-128"/>
                    <a:ea typeface="HGPｺﾞｼｯｸE" panose="020B0900000000000000" pitchFamily="50" charset="-128"/>
                  </a:rPr>
                  <a:t>¹)</a:t>
                </a:r>
                <a:endParaRPr lang="ja-JP" altLang="ja-JP" sz="1800" dirty="0">
                  <a:effectLst/>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14173536"/>
        <c:crossesAt val="-180"/>
        <c:crossBetween val="midCat"/>
      </c:valAx>
      <c:spPr>
        <a:noFill/>
        <a:ln>
          <a:solidFill>
            <a:schemeClr val="bg2"/>
          </a:solid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sz="1800" dirty="0"/>
              <a:t>ff99SB</a:t>
            </a:r>
            <a:endParaRPr lang="ja-JP" altLang="en-US" sz="1800" dirty="0"/>
          </a:p>
        </c:rich>
      </c:tx>
      <c:layout>
        <c:manualLayout>
          <c:xMode val="edge"/>
          <c:yMode val="edge"/>
          <c:x val="0.3835211500551276"/>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1569432544342859"/>
          <c:y val="0.13838588920198949"/>
          <c:w val="0.72386786079082432"/>
          <c:h val="0.67318444594749804"/>
        </c:manualLayout>
      </c:layout>
      <c:scatterChart>
        <c:scatterStyle val="lineMarker"/>
        <c:varyColors val="0"/>
        <c:ser>
          <c:idx val="0"/>
          <c:order val="0"/>
          <c:tx>
            <c:strRef>
              <c:f>Sheet2!$B$1</c:f>
              <c:strCache>
                <c:ptCount val="1"/>
                <c:pt idx="0">
                  <c:v>EPtot</c:v>
                </c:pt>
              </c:strCache>
            </c:strRef>
          </c:tx>
          <c:spPr>
            <a:ln w="19050" cap="rnd">
              <a:solidFill>
                <a:schemeClr val="accent1"/>
              </a:solidFill>
              <a:round/>
            </a:ln>
            <a:effectLst/>
          </c:spPr>
          <c:marker>
            <c:symbol val="none"/>
          </c:marker>
          <c:xVal>
            <c:numRef>
              <c:f>Sheet2!$A$2:$A$362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Sheet2!$B$2:$B$362</c:f>
              <c:numCache>
                <c:formatCode>General</c:formatCode>
                <c:ptCount val="361"/>
                <c:pt idx="0">
                  <c:v>0</c:v>
                </c:pt>
                <c:pt idx="1">
                  <c:v>0</c:v>
                </c:pt>
                <c:pt idx="2">
                  <c:v>9.5100000000000004E-2</c:v>
                </c:pt>
                <c:pt idx="3">
                  <c:v>0.1968</c:v>
                </c:pt>
                <c:pt idx="4">
                  <c:v>0.30470000000000003</c:v>
                </c:pt>
                <c:pt idx="5">
                  <c:v>0.41810000000000003</c:v>
                </c:pt>
                <c:pt idx="6">
                  <c:v>0.53690000000000004</c:v>
                </c:pt>
                <c:pt idx="7">
                  <c:v>0.66090000000000004</c:v>
                </c:pt>
                <c:pt idx="8">
                  <c:v>0.79010000000000002</c:v>
                </c:pt>
                <c:pt idx="9">
                  <c:v>0.92420000000000002</c:v>
                </c:pt>
                <c:pt idx="10">
                  <c:v>1.0632999999999999</c:v>
                </c:pt>
                <c:pt idx="11">
                  <c:v>1.2071000000000001</c:v>
                </c:pt>
                <c:pt idx="12">
                  <c:v>1.3554999999999999</c:v>
                </c:pt>
                <c:pt idx="13">
                  <c:v>1.5085</c:v>
                </c:pt>
                <c:pt idx="14">
                  <c:v>1.6657999999999999</c:v>
                </c:pt>
                <c:pt idx="15">
                  <c:v>1.8272999999999999</c:v>
                </c:pt>
                <c:pt idx="16">
                  <c:v>1.9927999999999999</c:v>
                </c:pt>
                <c:pt idx="17">
                  <c:v>2.1621999999999999</c:v>
                </c:pt>
                <c:pt idx="18">
                  <c:v>2.3353000000000002</c:v>
                </c:pt>
                <c:pt idx="19">
                  <c:v>2.512</c:v>
                </c:pt>
                <c:pt idx="20">
                  <c:v>2.6920000000000002</c:v>
                </c:pt>
                <c:pt idx="21">
                  <c:v>2.8752</c:v>
                </c:pt>
                <c:pt idx="22">
                  <c:v>3.0615000000000001</c:v>
                </c:pt>
                <c:pt idx="23">
                  <c:v>3.2505000000000002</c:v>
                </c:pt>
                <c:pt idx="24">
                  <c:v>3.4422999999999999</c:v>
                </c:pt>
                <c:pt idx="25">
                  <c:v>3.6364999999999998</c:v>
                </c:pt>
                <c:pt idx="26">
                  <c:v>3.8330000000000002</c:v>
                </c:pt>
                <c:pt idx="27">
                  <c:v>4.0316999999999998</c:v>
                </c:pt>
                <c:pt idx="28">
                  <c:v>4.2324000000000002</c:v>
                </c:pt>
                <c:pt idx="29">
                  <c:v>4.4348999999999998</c:v>
                </c:pt>
                <c:pt idx="30">
                  <c:v>4.6391</c:v>
                </c:pt>
                <c:pt idx="31">
                  <c:v>4.8448000000000002</c:v>
                </c:pt>
                <c:pt idx="32">
                  <c:v>5.0518999999999998</c:v>
                </c:pt>
                <c:pt idx="33">
                  <c:v>5.2603</c:v>
                </c:pt>
                <c:pt idx="34">
                  <c:v>5.4698000000000002</c:v>
                </c:pt>
                <c:pt idx="35">
                  <c:v>5.6802999999999999</c:v>
                </c:pt>
                <c:pt idx="36">
                  <c:v>5.8917999999999999</c:v>
                </c:pt>
                <c:pt idx="37">
                  <c:v>6.1040999999999999</c:v>
                </c:pt>
                <c:pt idx="38">
                  <c:v>6.3171999999999997</c:v>
                </c:pt>
                <c:pt idx="39">
                  <c:v>6.5309999999999997</c:v>
                </c:pt>
                <c:pt idx="40">
                  <c:v>6.7454000000000001</c:v>
                </c:pt>
                <c:pt idx="41">
                  <c:v>6.9604999999999997</c:v>
                </c:pt>
                <c:pt idx="42">
                  <c:v>7.1760999999999999</c:v>
                </c:pt>
                <c:pt idx="43">
                  <c:v>7.3922999999999996</c:v>
                </c:pt>
                <c:pt idx="44">
                  <c:v>7.6092000000000004</c:v>
                </c:pt>
                <c:pt idx="45">
                  <c:v>7.8266999999999998</c:v>
                </c:pt>
                <c:pt idx="46">
                  <c:v>8.0449999999999999</c:v>
                </c:pt>
                <c:pt idx="47">
                  <c:v>8.2639999999999993</c:v>
                </c:pt>
                <c:pt idx="48">
                  <c:v>8.4839000000000002</c:v>
                </c:pt>
                <c:pt idx="49">
                  <c:v>8.7047000000000008</c:v>
                </c:pt>
                <c:pt idx="50">
                  <c:v>8.9265000000000008</c:v>
                </c:pt>
                <c:pt idx="51">
                  <c:v>9.1493000000000002</c:v>
                </c:pt>
                <c:pt idx="52">
                  <c:v>9.3727999999999998</c:v>
                </c:pt>
                <c:pt idx="53">
                  <c:v>9.5970999999999993</c:v>
                </c:pt>
                <c:pt idx="54">
                  <c:v>9.8224</c:v>
                </c:pt>
                <c:pt idx="55">
                  <c:v>10.0487</c:v>
                </c:pt>
                <c:pt idx="56">
                  <c:v>10.2761</c:v>
                </c:pt>
                <c:pt idx="57">
                  <c:v>10.504799999999999</c:v>
                </c:pt>
                <c:pt idx="58">
                  <c:v>10.7348</c:v>
                </c:pt>
                <c:pt idx="59">
                  <c:v>10.966200000000001</c:v>
                </c:pt>
                <c:pt idx="60">
                  <c:v>11.1988</c:v>
                </c:pt>
                <c:pt idx="61">
                  <c:v>11.432600000000001</c:v>
                </c:pt>
                <c:pt idx="62">
                  <c:v>11.6677</c:v>
                </c:pt>
                <c:pt idx="63">
                  <c:v>11.904199999999999</c:v>
                </c:pt>
                <c:pt idx="64">
                  <c:v>12.1419</c:v>
                </c:pt>
                <c:pt idx="65">
                  <c:v>12.380699999999999</c:v>
                </c:pt>
                <c:pt idx="66">
                  <c:v>12.620699999999999</c:v>
                </c:pt>
                <c:pt idx="67">
                  <c:v>12.861499999999999</c:v>
                </c:pt>
                <c:pt idx="68">
                  <c:v>13.1031</c:v>
                </c:pt>
                <c:pt idx="69">
                  <c:v>13.3451</c:v>
                </c:pt>
                <c:pt idx="70">
                  <c:v>13.587300000000001</c:v>
                </c:pt>
                <c:pt idx="71">
                  <c:v>13.8293</c:v>
                </c:pt>
                <c:pt idx="72">
                  <c:v>14.0708</c:v>
                </c:pt>
                <c:pt idx="73">
                  <c:v>14.311400000000001</c:v>
                </c:pt>
                <c:pt idx="74">
                  <c:v>14.5505</c:v>
                </c:pt>
                <c:pt idx="75">
                  <c:v>14.787800000000001</c:v>
                </c:pt>
                <c:pt idx="76">
                  <c:v>15.022600000000001</c:v>
                </c:pt>
                <c:pt idx="77">
                  <c:v>15.2544</c:v>
                </c:pt>
                <c:pt idx="78">
                  <c:v>15.4825</c:v>
                </c:pt>
                <c:pt idx="79">
                  <c:v>15.7064</c:v>
                </c:pt>
                <c:pt idx="80">
                  <c:v>15.9254</c:v>
                </c:pt>
                <c:pt idx="81">
                  <c:v>16.1388</c:v>
                </c:pt>
                <c:pt idx="82">
                  <c:v>16.3459</c:v>
                </c:pt>
                <c:pt idx="83">
                  <c:v>16.545999999999999</c:v>
                </c:pt>
                <c:pt idx="84">
                  <c:v>16.738499999999998</c:v>
                </c:pt>
                <c:pt idx="85">
                  <c:v>16.922599999999999</c:v>
                </c:pt>
                <c:pt idx="86">
                  <c:v>17.0976</c:v>
                </c:pt>
                <c:pt idx="87">
                  <c:v>17.262899999999998</c:v>
                </c:pt>
                <c:pt idx="88">
                  <c:v>17.4178</c:v>
                </c:pt>
                <c:pt idx="89">
                  <c:v>17.561599999999999</c:v>
                </c:pt>
                <c:pt idx="90">
                  <c:v>17.6938</c:v>
                </c:pt>
                <c:pt idx="91">
                  <c:v>17.813800000000001</c:v>
                </c:pt>
                <c:pt idx="92">
                  <c:v>17.921099999999999</c:v>
                </c:pt>
                <c:pt idx="93">
                  <c:v>18.0152</c:v>
                </c:pt>
                <c:pt idx="94">
                  <c:v>18.095600000000001</c:v>
                </c:pt>
                <c:pt idx="95">
                  <c:v>18.161999999999999</c:v>
                </c:pt>
                <c:pt idx="96">
                  <c:v>18.214300000000001</c:v>
                </c:pt>
                <c:pt idx="97">
                  <c:v>18.251899999999999</c:v>
                </c:pt>
                <c:pt idx="98">
                  <c:v>18.274899999999999</c:v>
                </c:pt>
                <c:pt idx="99">
                  <c:v>18.282900000000001</c:v>
                </c:pt>
                <c:pt idx="100">
                  <c:v>18.2758</c:v>
                </c:pt>
                <c:pt idx="101">
                  <c:v>18.253599999999999</c:v>
                </c:pt>
                <c:pt idx="102">
                  <c:v>18.2163</c:v>
                </c:pt>
                <c:pt idx="103">
                  <c:v>18.163799999999998</c:v>
                </c:pt>
                <c:pt idx="104">
                  <c:v>18.096399999999999</c:v>
                </c:pt>
                <c:pt idx="105">
                  <c:v>18.014399999999998</c:v>
                </c:pt>
                <c:pt idx="106">
                  <c:v>17.917999999999999</c:v>
                </c:pt>
                <c:pt idx="107">
                  <c:v>17.808</c:v>
                </c:pt>
                <c:pt idx="108">
                  <c:v>17.6846</c:v>
                </c:pt>
                <c:pt idx="109">
                  <c:v>17.548100000000002</c:v>
                </c:pt>
                <c:pt idx="110">
                  <c:v>17.398900000000001</c:v>
                </c:pt>
                <c:pt idx="111">
                  <c:v>17.237400000000001</c:v>
                </c:pt>
                <c:pt idx="112">
                  <c:v>17.0641</c:v>
                </c:pt>
                <c:pt idx="113">
                  <c:v>16.8794</c:v>
                </c:pt>
                <c:pt idx="114">
                  <c:v>16.683800000000002</c:v>
                </c:pt>
                <c:pt idx="115">
                  <c:v>16.477699999999999</c:v>
                </c:pt>
                <c:pt idx="116">
                  <c:v>16.261700000000001</c:v>
                </c:pt>
                <c:pt idx="117">
                  <c:v>16.036200000000001</c:v>
                </c:pt>
                <c:pt idx="118">
                  <c:v>15.8017</c:v>
                </c:pt>
                <c:pt idx="119">
                  <c:v>15.5589</c:v>
                </c:pt>
                <c:pt idx="120">
                  <c:v>15.308</c:v>
                </c:pt>
                <c:pt idx="121">
                  <c:v>15.049799999999999</c:v>
                </c:pt>
                <c:pt idx="122">
                  <c:v>14.784700000000001</c:v>
                </c:pt>
                <c:pt idx="123">
                  <c:v>14.5131</c:v>
                </c:pt>
                <c:pt idx="124">
                  <c:v>14.2357</c:v>
                </c:pt>
                <c:pt idx="125">
                  <c:v>13.9529</c:v>
                </c:pt>
                <c:pt idx="126">
                  <c:v>13.665100000000001</c:v>
                </c:pt>
                <c:pt idx="127">
                  <c:v>13.372999999999999</c:v>
                </c:pt>
                <c:pt idx="128">
                  <c:v>13.0769</c:v>
                </c:pt>
                <c:pt idx="129">
                  <c:v>12.777200000000001</c:v>
                </c:pt>
                <c:pt idx="130">
                  <c:v>12.474600000000001</c:v>
                </c:pt>
                <c:pt idx="131">
                  <c:v>12.1693</c:v>
                </c:pt>
                <c:pt idx="132">
                  <c:v>11.861800000000001</c:v>
                </c:pt>
                <c:pt idx="133">
                  <c:v>11.5525</c:v>
                </c:pt>
                <c:pt idx="134">
                  <c:v>11.241899999999999</c:v>
                </c:pt>
                <c:pt idx="135">
                  <c:v>10.930400000000001</c:v>
                </c:pt>
                <c:pt idx="136">
                  <c:v>10.6182</c:v>
                </c:pt>
                <c:pt idx="137">
                  <c:v>10.305899999999999</c:v>
                </c:pt>
                <c:pt idx="138">
                  <c:v>9.9937000000000005</c:v>
                </c:pt>
                <c:pt idx="139">
                  <c:v>9.6821000000000002</c:v>
                </c:pt>
                <c:pt idx="140">
                  <c:v>9.3712999999999997</c:v>
                </c:pt>
                <c:pt idx="141">
                  <c:v>9.0617000000000001</c:v>
                </c:pt>
                <c:pt idx="142">
                  <c:v>8.7537000000000003</c:v>
                </c:pt>
                <c:pt idx="143">
                  <c:v>8.4474999999999998</c:v>
                </c:pt>
                <c:pt idx="144">
                  <c:v>8.1433999999999997</c:v>
                </c:pt>
                <c:pt idx="145">
                  <c:v>7.8417000000000003</c:v>
                </c:pt>
                <c:pt idx="146">
                  <c:v>7.5427</c:v>
                </c:pt>
                <c:pt idx="147">
                  <c:v>7.2468000000000004</c:v>
                </c:pt>
                <c:pt idx="148">
                  <c:v>6.9549000000000003</c:v>
                </c:pt>
                <c:pt idx="149">
                  <c:v>6.6676000000000002</c:v>
                </c:pt>
                <c:pt idx="150">
                  <c:v>6.3851000000000004</c:v>
                </c:pt>
                <c:pt idx="151">
                  <c:v>6.1074999999999999</c:v>
                </c:pt>
                <c:pt idx="152">
                  <c:v>5.8350999999999997</c:v>
                </c:pt>
                <c:pt idx="153">
                  <c:v>5.5678999999999998</c:v>
                </c:pt>
                <c:pt idx="154">
                  <c:v>5.3060999999999998</c:v>
                </c:pt>
                <c:pt idx="155">
                  <c:v>5.0498000000000003</c:v>
                </c:pt>
                <c:pt idx="156">
                  <c:v>4.7991000000000001</c:v>
                </c:pt>
                <c:pt idx="157">
                  <c:v>4.5541999999999998</c:v>
                </c:pt>
                <c:pt idx="158">
                  <c:v>4.3150000000000004</c:v>
                </c:pt>
                <c:pt idx="159">
                  <c:v>4.0816999999999997</c:v>
                </c:pt>
                <c:pt idx="160">
                  <c:v>3.8544</c:v>
                </c:pt>
                <c:pt idx="161">
                  <c:v>3.6333000000000002</c:v>
                </c:pt>
                <c:pt idx="162">
                  <c:v>3.4184000000000001</c:v>
                </c:pt>
                <c:pt idx="163">
                  <c:v>3.2098</c:v>
                </c:pt>
                <c:pt idx="164">
                  <c:v>3.0076999999999998</c:v>
                </c:pt>
                <c:pt idx="165">
                  <c:v>2.8121999999999998</c:v>
                </c:pt>
                <c:pt idx="166">
                  <c:v>2.6234000000000002</c:v>
                </c:pt>
                <c:pt idx="167">
                  <c:v>2.4411999999999998</c:v>
                </c:pt>
                <c:pt idx="168">
                  <c:v>2.2658</c:v>
                </c:pt>
                <c:pt idx="169">
                  <c:v>2.0973999999999999</c:v>
                </c:pt>
                <c:pt idx="170">
                  <c:v>1.9358</c:v>
                </c:pt>
                <c:pt idx="171">
                  <c:v>1.7811999999999999</c:v>
                </c:pt>
                <c:pt idx="172">
                  <c:v>1.6335999999999999</c:v>
                </c:pt>
                <c:pt idx="173">
                  <c:v>1.4931000000000001</c:v>
                </c:pt>
                <c:pt idx="174">
                  <c:v>1.3596999999999999</c:v>
                </c:pt>
                <c:pt idx="175">
                  <c:v>1.2334000000000001</c:v>
                </c:pt>
                <c:pt idx="176">
                  <c:v>1.1142000000000001</c:v>
                </c:pt>
                <c:pt idx="177">
                  <c:v>1.0022</c:v>
                </c:pt>
                <c:pt idx="178">
                  <c:v>0.8972</c:v>
                </c:pt>
                <c:pt idx="179">
                  <c:v>0.79949999999999999</c:v>
                </c:pt>
                <c:pt idx="180">
                  <c:v>0.70879999999999999</c:v>
                </c:pt>
                <c:pt idx="181">
                  <c:v>0.62529999999999997</c:v>
                </c:pt>
                <c:pt idx="182">
                  <c:v>0.54879999999999995</c:v>
                </c:pt>
                <c:pt idx="183">
                  <c:v>0.47939999999999999</c:v>
                </c:pt>
                <c:pt idx="184">
                  <c:v>0.41699999999999998</c:v>
                </c:pt>
                <c:pt idx="185">
                  <c:v>0.36149999999999999</c:v>
                </c:pt>
                <c:pt idx="186">
                  <c:v>0.313</c:v>
                </c:pt>
                <c:pt idx="187">
                  <c:v>0.27179999999999999</c:v>
                </c:pt>
                <c:pt idx="188">
                  <c:v>0.23810000000000001</c:v>
                </c:pt>
                <c:pt idx="189">
                  <c:v>0.21190000000000001</c:v>
                </c:pt>
                <c:pt idx="190">
                  <c:v>0.193</c:v>
                </c:pt>
                <c:pt idx="191">
                  <c:v>0.18140000000000001</c:v>
                </c:pt>
                <c:pt idx="192">
                  <c:v>0.1767</c:v>
                </c:pt>
                <c:pt idx="193">
                  <c:v>0.17899999999999999</c:v>
                </c:pt>
                <c:pt idx="194">
                  <c:v>0.18809999999999999</c:v>
                </c:pt>
                <c:pt idx="195">
                  <c:v>0.20369999999999999</c:v>
                </c:pt>
                <c:pt idx="196">
                  <c:v>0.2258</c:v>
                </c:pt>
                <c:pt idx="197">
                  <c:v>0.25419999999999998</c:v>
                </c:pt>
                <c:pt idx="198">
                  <c:v>0.28870000000000001</c:v>
                </c:pt>
                <c:pt idx="199">
                  <c:v>0.32919999999999999</c:v>
                </c:pt>
                <c:pt idx="200">
                  <c:v>0.37540000000000001</c:v>
                </c:pt>
                <c:pt idx="201">
                  <c:v>0.42720000000000002</c:v>
                </c:pt>
                <c:pt idx="202">
                  <c:v>0.48449999999999999</c:v>
                </c:pt>
                <c:pt idx="203">
                  <c:v>0.54710000000000003</c:v>
                </c:pt>
                <c:pt idx="204">
                  <c:v>0.61470000000000002</c:v>
                </c:pt>
                <c:pt idx="205">
                  <c:v>0.68720000000000003</c:v>
                </c:pt>
                <c:pt idx="206">
                  <c:v>0.76439999999999997</c:v>
                </c:pt>
                <c:pt idx="207">
                  <c:v>0.84609999999999996</c:v>
                </c:pt>
                <c:pt idx="208">
                  <c:v>0.93220000000000003</c:v>
                </c:pt>
                <c:pt idx="209">
                  <c:v>1.0224</c:v>
                </c:pt>
                <c:pt idx="210">
                  <c:v>1.1165</c:v>
                </c:pt>
                <c:pt idx="211">
                  <c:v>1.2143999999999999</c:v>
                </c:pt>
                <c:pt idx="212">
                  <c:v>1.3158000000000001</c:v>
                </c:pt>
                <c:pt idx="213">
                  <c:v>1.4206000000000001</c:v>
                </c:pt>
                <c:pt idx="214">
                  <c:v>1.5285</c:v>
                </c:pt>
                <c:pt idx="215">
                  <c:v>1.6393</c:v>
                </c:pt>
                <c:pt idx="216">
                  <c:v>1.7527999999999999</c:v>
                </c:pt>
                <c:pt idx="217">
                  <c:v>1.8689</c:v>
                </c:pt>
                <c:pt idx="218">
                  <c:v>1.9872000000000001</c:v>
                </c:pt>
                <c:pt idx="219">
                  <c:v>2.1076999999999999</c:v>
                </c:pt>
                <c:pt idx="220">
                  <c:v>2.23</c:v>
                </c:pt>
                <c:pt idx="221">
                  <c:v>2.3540000000000001</c:v>
                </c:pt>
                <c:pt idx="222">
                  <c:v>2.4794999999999998</c:v>
                </c:pt>
                <c:pt idx="223">
                  <c:v>2.6061999999999999</c:v>
                </c:pt>
                <c:pt idx="224">
                  <c:v>2.7339000000000002</c:v>
                </c:pt>
                <c:pt idx="225">
                  <c:v>2.8624999999999998</c:v>
                </c:pt>
                <c:pt idx="226">
                  <c:v>2.9916999999999998</c:v>
                </c:pt>
                <c:pt idx="227">
                  <c:v>3.1212</c:v>
                </c:pt>
                <c:pt idx="228">
                  <c:v>3.2509999999999999</c:v>
                </c:pt>
                <c:pt idx="229">
                  <c:v>3.3807</c:v>
                </c:pt>
                <c:pt idx="230">
                  <c:v>3.5102000000000002</c:v>
                </c:pt>
                <c:pt idx="231">
                  <c:v>3.6393</c:v>
                </c:pt>
                <c:pt idx="232">
                  <c:v>3.7677</c:v>
                </c:pt>
                <c:pt idx="233">
                  <c:v>3.8954</c:v>
                </c:pt>
                <c:pt idx="234">
                  <c:v>4.0218999999999996</c:v>
                </c:pt>
                <c:pt idx="235">
                  <c:v>4.1473000000000004</c:v>
                </c:pt>
                <c:pt idx="236">
                  <c:v>4.2712000000000003</c:v>
                </c:pt>
                <c:pt idx="237">
                  <c:v>4.3935000000000004</c:v>
                </c:pt>
                <c:pt idx="238">
                  <c:v>4.5141</c:v>
                </c:pt>
                <c:pt idx="239">
                  <c:v>4.6326000000000001</c:v>
                </c:pt>
                <c:pt idx="240">
                  <c:v>4.7488999999999999</c:v>
                </c:pt>
                <c:pt idx="241">
                  <c:v>4.8630000000000004</c:v>
                </c:pt>
                <c:pt idx="242">
                  <c:v>4.9744999999999999</c:v>
                </c:pt>
                <c:pt idx="243">
                  <c:v>5.0833000000000004</c:v>
                </c:pt>
                <c:pt idx="244">
                  <c:v>5.1893000000000002</c:v>
                </c:pt>
                <c:pt idx="245">
                  <c:v>5.2923</c:v>
                </c:pt>
                <c:pt idx="246">
                  <c:v>5.3921000000000001</c:v>
                </c:pt>
                <c:pt idx="247">
                  <c:v>5.4885999999999999</c:v>
                </c:pt>
                <c:pt idx="248">
                  <c:v>5.5816999999999997</c:v>
                </c:pt>
                <c:pt idx="249">
                  <c:v>5.6711999999999998</c:v>
                </c:pt>
                <c:pt idx="250">
                  <c:v>5.7568999999999999</c:v>
                </c:pt>
                <c:pt idx="251">
                  <c:v>5.8388</c:v>
                </c:pt>
                <c:pt idx="252">
                  <c:v>5.9166999999999996</c:v>
                </c:pt>
                <c:pt idx="253">
                  <c:v>5.9904999999999999</c:v>
                </c:pt>
                <c:pt idx="254">
                  <c:v>6.0601000000000003</c:v>
                </c:pt>
                <c:pt idx="255">
                  <c:v>6.1254</c:v>
                </c:pt>
                <c:pt idx="256">
                  <c:v>6.1863000000000001</c:v>
                </c:pt>
                <c:pt idx="257">
                  <c:v>6.2427000000000001</c:v>
                </c:pt>
                <c:pt idx="258">
                  <c:v>6.2945000000000002</c:v>
                </c:pt>
                <c:pt idx="259">
                  <c:v>6.3417000000000003</c:v>
                </c:pt>
                <c:pt idx="260">
                  <c:v>6.3841000000000001</c:v>
                </c:pt>
                <c:pt idx="261">
                  <c:v>6.4217000000000004</c:v>
                </c:pt>
                <c:pt idx="262">
                  <c:v>6.4543999999999997</c:v>
                </c:pt>
                <c:pt idx="263">
                  <c:v>6.4823000000000004</c:v>
                </c:pt>
                <c:pt idx="264">
                  <c:v>6.5052000000000003</c:v>
                </c:pt>
                <c:pt idx="265">
                  <c:v>6.5229999999999997</c:v>
                </c:pt>
                <c:pt idx="266">
                  <c:v>6.5358999999999998</c:v>
                </c:pt>
                <c:pt idx="267">
                  <c:v>6.5437000000000003</c:v>
                </c:pt>
                <c:pt idx="268">
                  <c:v>6.5464000000000002</c:v>
                </c:pt>
                <c:pt idx="269">
                  <c:v>6.5441000000000003</c:v>
                </c:pt>
                <c:pt idx="270">
                  <c:v>6.5366999999999997</c:v>
                </c:pt>
                <c:pt idx="271">
                  <c:v>6.5242000000000004</c:v>
                </c:pt>
                <c:pt idx="272">
                  <c:v>6.5067000000000004</c:v>
                </c:pt>
                <c:pt idx="273">
                  <c:v>6.4840999999999998</c:v>
                </c:pt>
                <c:pt idx="274">
                  <c:v>6.4565000000000001</c:v>
                </c:pt>
                <c:pt idx="275">
                  <c:v>6.4240000000000004</c:v>
                </c:pt>
                <c:pt idx="276">
                  <c:v>6.3864999999999998</c:v>
                </c:pt>
                <c:pt idx="277">
                  <c:v>6.3441000000000001</c:v>
                </c:pt>
                <c:pt idx="278">
                  <c:v>6.2968999999999999</c:v>
                </c:pt>
                <c:pt idx="279">
                  <c:v>6.2449000000000003</c:v>
                </c:pt>
                <c:pt idx="280">
                  <c:v>6.1882000000000001</c:v>
                </c:pt>
                <c:pt idx="281">
                  <c:v>6.1268000000000002</c:v>
                </c:pt>
                <c:pt idx="282">
                  <c:v>6.0609999999999999</c:v>
                </c:pt>
                <c:pt idx="283">
                  <c:v>5.9905999999999997</c:v>
                </c:pt>
                <c:pt idx="284">
                  <c:v>5.9158999999999997</c:v>
                </c:pt>
                <c:pt idx="285">
                  <c:v>5.8369</c:v>
                </c:pt>
                <c:pt idx="286">
                  <c:v>5.7538</c:v>
                </c:pt>
                <c:pt idx="287">
                  <c:v>5.6666999999999996</c:v>
                </c:pt>
                <c:pt idx="288">
                  <c:v>5.5755999999999997</c:v>
                </c:pt>
                <c:pt idx="289">
                  <c:v>5.4806999999999997</c:v>
                </c:pt>
                <c:pt idx="290">
                  <c:v>5.3821000000000003</c:v>
                </c:pt>
                <c:pt idx="291">
                  <c:v>5.2801</c:v>
                </c:pt>
                <c:pt idx="292">
                  <c:v>5.1745999999999999</c:v>
                </c:pt>
                <c:pt idx="293">
                  <c:v>5.0659000000000001</c:v>
                </c:pt>
                <c:pt idx="294">
                  <c:v>4.9541000000000004</c:v>
                </c:pt>
                <c:pt idx="295">
                  <c:v>4.8392999999999997</c:v>
                </c:pt>
                <c:pt idx="296">
                  <c:v>4.7218</c:v>
                </c:pt>
                <c:pt idx="297">
                  <c:v>4.6017000000000001</c:v>
                </c:pt>
                <c:pt idx="298">
                  <c:v>4.4790999999999999</c:v>
                </c:pt>
                <c:pt idx="299">
                  <c:v>4.3541999999999996</c:v>
                </c:pt>
                <c:pt idx="300">
                  <c:v>4.2272999999999996</c:v>
                </c:pt>
                <c:pt idx="301">
                  <c:v>4.0983999999999998</c:v>
                </c:pt>
                <c:pt idx="302">
                  <c:v>3.9679000000000002</c:v>
                </c:pt>
                <c:pt idx="303">
                  <c:v>3.8357000000000001</c:v>
                </c:pt>
                <c:pt idx="304">
                  <c:v>3.7021999999999999</c:v>
                </c:pt>
                <c:pt idx="305">
                  <c:v>3.5676000000000001</c:v>
                </c:pt>
                <c:pt idx="306">
                  <c:v>3.4319000000000002</c:v>
                </c:pt>
                <c:pt idx="307">
                  <c:v>3.2955000000000001</c:v>
                </c:pt>
                <c:pt idx="308">
                  <c:v>3.1585000000000001</c:v>
                </c:pt>
                <c:pt idx="309">
                  <c:v>3.0211000000000001</c:v>
                </c:pt>
                <c:pt idx="310">
                  <c:v>2.8835999999999999</c:v>
                </c:pt>
                <c:pt idx="311">
                  <c:v>2.746</c:v>
                </c:pt>
                <c:pt idx="312">
                  <c:v>2.6086999999999998</c:v>
                </c:pt>
                <c:pt idx="313">
                  <c:v>2.4716999999999998</c:v>
                </c:pt>
                <c:pt idx="314">
                  <c:v>2.3353999999999999</c:v>
                </c:pt>
                <c:pt idx="315">
                  <c:v>2.1999</c:v>
                </c:pt>
                <c:pt idx="316">
                  <c:v>2.0655000000000001</c:v>
                </c:pt>
                <c:pt idx="317">
                  <c:v>1.9321999999999999</c:v>
                </c:pt>
                <c:pt idx="318">
                  <c:v>1.8004</c:v>
                </c:pt>
                <c:pt idx="319">
                  <c:v>1.6701999999999999</c:v>
                </c:pt>
                <c:pt idx="320">
                  <c:v>1.5417000000000001</c:v>
                </c:pt>
                <c:pt idx="321">
                  <c:v>1.4153</c:v>
                </c:pt>
                <c:pt idx="322">
                  <c:v>1.2910999999999999</c:v>
                </c:pt>
                <c:pt idx="323">
                  <c:v>1.1693</c:v>
                </c:pt>
                <c:pt idx="324">
                  <c:v>1.0501</c:v>
                </c:pt>
                <c:pt idx="325">
                  <c:v>0.93369999999999997</c:v>
                </c:pt>
                <c:pt idx="326">
                  <c:v>0.82020000000000004</c:v>
                </c:pt>
                <c:pt idx="327">
                  <c:v>0.70989999999999998</c:v>
                </c:pt>
                <c:pt idx="328">
                  <c:v>0.60289999999999999</c:v>
                </c:pt>
                <c:pt idx="329">
                  <c:v>0.49940000000000001</c:v>
                </c:pt>
                <c:pt idx="330">
                  <c:v>0.39960000000000001</c:v>
                </c:pt>
                <c:pt idx="331">
                  <c:v>0.30370000000000003</c:v>
                </c:pt>
                <c:pt idx="332">
                  <c:v>0.21179999999999999</c:v>
                </c:pt>
                <c:pt idx="333">
                  <c:v>0.1241</c:v>
                </c:pt>
                <c:pt idx="334">
                  <c:v>4.0800000000000003E-2</c:v>
                </c:pt>
                <c:pt idx="335">
                  <c:v>-3.7900000000000003E-2</c:v>
                </c:pt>
                <c:pt idx="336">
                  <c:v>-0.112</c:v>
                </c:pt>
                <c:pt idx="337">
                  <c:v>-0.1812</c:v>
                </c:pt>
                <c:pt idx="338">
                  <c:v>-0.24529999999999999</c:v>
                </c:pt>
                <c:pt idx="339">
                  <c:v>-0.30430000000000001</c:v>
                </c:pt>
                <c:pt idx="340">
                  <c:v>-0.35799999999999998</c:v>
                </c:pt>
                <c:pt idx="341">
                  <c:v>-0.40620000000000001</c:v>
                </c:pt>
                <c:pt idx="342">
                  <c:v>-0.44879999999999998</c:v>
                </c:pt>
                <c:pt idx="343">
                  <c:v>-0.48559999999999998</c:v>
                </c:pt>
                <c:pt idx="344">
                  <c:v>-0.51649999999999996</c:v>
                </c:pt>
                <c:pt idx="345">
                  <c:v>-0.54139999999999999</c:v>
                </c:pt>
                <c:pt idx="346">
                  <c:v>-0.56010000000000004</c:v>
                </c:pt>
                <c:pt idx="347">
                  <c:v>-0.57240000000000002</c:v>
                </c:pt>
                <c:pt idx="348">
                  <c:v>-0.57840000000000003</c:v>
                </c:pt>
                <c:pt idx="349">
                  <c:v>-0.57769999999999999</c:v>
                </c:pt>
                <c:pt idx="350">
                  <c:v>-0.57020000000000004</c:v>
                </c:pt>
                <c:pt idx="351">
                  <c:v>-0.55559999999999998</c:v>
                </c:pt>
                <c:pt idx="352">
                  <c:v>-0.53390000000000004</c:v>
                </c:pt>
                <c:pt idx="353">
                  <c:v>-0.50480000000000003</c:v>
                </c:pt>
                <c:pt idx="354">
                  <c:v>-0.46820000000000001</c:v>
                </c:pt>
                <c:pt idx="355">
                  <c:v>-0.42409999999999998</c:v>
                </c:pt>
                <c:pt idx="356">
                  <c:v>-0.37209999999999999</c:v>
                </c:pt>
                <c:pt idx="357">
                  <c:v>-0.31230000000000002</c:v>
                </c:pt>
                <c:pt idx="358">
                  <c:v>-0.2445</c:v>
                </c:pt>
                <c:pt idx="359">
                  <c:v>-0.16969999999999999</c:v>
                </c:pt>
                <c:pt idx="360">
                  <c:v>-8.8200000000000001E-2</c:v>
                </c:pt>
              </c:numCache>
            </c:numRef>
          </c:yVal>
          <c:smooth val="0"/>
          <c:extLst xmlns:c16r2="http://schemas.microsoft.com/office/drawing/2015/06/chart">
            <c:ext xmlns:c16="http://schemas.microsoft.com/office/drawing/2014/chart" uri="{C3380CC4-5D6E-409C-BE32-E72D297353CC}">
              <c16:uniqueId val="{00000000-E180-427D-8637-A518216EB70D}"/>
            </c:ext>
          </c:extLst>
        </c:ser>
        <c:ser>
          <c:idx val="1"/>
          <c:order val="1"/>
          <c:tx>
            <c:strRef>
              <c:f>Sheet2!$C$1</c:f>
              <c:strCache>
                <c:ptCount val="1"/>
                <c:pt idx="0">
                  <c:v>DIHED</c:v>
                </c:pt>
              </c:strCache>
            </c:strRef>
          </c:tx>
          <c:spPr>
            <a:ln w="19050" cap="rnd">
              <a:solidFill>
                <a:schemeClr val="accent2"/>
              </a:solidFill>
              <a:round/>
            </a:ln>
            <a:effectLst/>
          </c:spPr>
          <c:marker>
            <c:symbol val="none"/>
          </c:marker>
          <c:xVal>
            <c:numRef>
              <c:f>Sheet2!$A$2:$A$362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Sheet2!$C$2:$C$362</c:f>
              <c:numCache>
                <c:formatCode>General</c:formatCode>
                <c:ptCount val="361"/>
                <c:pt idx="0">
                  <c:v>0</c:v>
                </c:pt>
                <c:pt idx="1">
                  <c:v>0</c:v>
                </c:pt>
                <c:pt idx="2">
                  <c:v>3.0999999999999999E-3</c:v>
                </c:pt>
                <c:pt idx="3">
                  <c:v>1.24E-2</c:v>
                </c:pt>
                <c:pt idx="4">
                  <c:v>2.7799999999999998E-2</c:v>
                </c:pt>
                <c:pt idx="5">
                  <c:v>4.9399999999999999E-2</c:v>
                </c:pt>
                <c:pt idx="6">
                  <c:v>7.7100000000000002E-2</c:v>
                </c:pt>
                <c:pt idx="7">
                  <c:v>0.1109</c:v>
                </c:pt>
                <c:pt idx="8">
                  <c:v>0.15079999999999999</c:v>
                </c:pt>
                <c:pt idx="9">
                  <c:v>0.19670000000000001</c:v>
                </c:pt>
                <c:pt idx="10">
                  <c:v>0.2485</c:v>
                </c:pt>
                <c:pt idx="11">
                  <c:v>0.30630000000000002</c:v>
                </c:pt>
                <c:pt idx="12">
                  <c:v>0.36990000000000001</c:v>
                </c:pt>
                <c:pt idx="13">
                  <c:v>0.43919999999999998</c:v>
                </c:pt>
                <c:pt idx="14">
                  <c:v>0.51419999999999999</c:v>
                </c:pt>
                <c:pt idx="15">
                  <c:v>0.59489999999999998</c:v>
                </c:pt>
                <c:pt idx="16">
                  <c:v>0.68100000000000005</c:v>
                </c:pt>
                <c:pt idx="17">
                  <c:v>0.77259999999999995</c:v>
                </c:pt>
                <c:pt idx="18">
                  <c:v>0.86939999999999995</c:v>
                </c:pt>
                <c:pt idx="19">
                  <c:v>0.97150000000000003</c:v>
                </c:pt>
                <c:pt idx="20">
                  <c:v>1.0787</c:v>
                </c:pt>
                <c:pt idx="21">
                  <c:v>1.1908000000000001</c:v>
                </c:pt>
                <c:pt idx="22">
                  <c:v>1.3077000000000001</c:v>
                </c:pt>
                <c:pt idx="23">
                  <c:v>1.4294</c:v>
                </c:pt>
                <c:pt idx="24">
                  <c:v>1.5556000000000001</c:v>
                </c:pt>
                <c:pt idx="25">
                  <c:v>1.6862999999999999</c:v>
                </c:pt>
                <c:pt idx="26">
                  <c:v>1.8211999999999999</c:v>
                </c:pt>
                <c:pt idx="27">
                  <c:v>1.9601999999999999</c:v>
                </c:pt>
                <c:pt idx="28">
                  <c:v>2.1032999999999999</c:v>
                </c:pt>
                <c:pt idx="29">
                  <c:v>2.2501000000000002</c:v>
                </c:pt>
                <c:pt idx="30">
                  <c:v>2.4005999999999998</c:v>
                </c:pt>
                <c:pt idx="31">
                  <c:v>2.5545</c:v>
                </c:pt>
                <c:pt idx="32">
                  <c:v>2.7118000000000002</c:v>
                </c:pt>
                <c:pt idx="33">
                  <c:v>2.8721999999999999</c:v>
                </c:pt>
                <c:pt idx="34">
                  <c:v>3.0354999999999999</c:v>
                </c:pt>
                <c:pt idx="35">
                  <c:v>3.2016</c:v>
                </c:pt>
                <c:pt idx="36">
                  <c:v>3.3702999999999999</c:v>
                </c:pt>
                <c:pt idx="37">
                  <c:v>3.5413999999999999</c:v>
                </c:pt>
                <c:pt idx="38">
                  <c:v>3.7145999999999999</c:v>
                </c:pt>
                <c:pt idx="39">
                  <c:v>3.8898999999999999</c:v>
                </c:pt>
                <c:pt idx="40">
                  <c:v>4.0670000000000002</c:v>
                </c:pt>
                <c:pt idx="41">
                  <c:v>4.2457000000000003</c:v>
                </c:pt>
                <c:pt idx="42">
                  <c:v>4.4257999999999997</c:v>
                </c:pt>
                <c:pt idx="43">
                  <c:v>4.6071999999999997</c:v>
                </c:pt>
                <c:pt idx="44">
                  <c:v>4.7895000000000003</c:v>
                </c:pt>
                <c:pt idx="45">
                  <c:v>4.9726999999999997</c:v>
                </c:pt>
                <c:pt idx="46">
                  <c:v>5.1565000000000003</c:v>
                </c:pt>
                <c:pt idx="47">
                  <c:v>5.3407</c:v>
                </c:pt>
                <c:pt idx="48">
                  <c:v>5.5251000000000001</c:v>
                </c:pt>
                <c:pt idx="49">
                  <c:v>5.7095000000000002</c:v>
                </c:pt>
                <c:pt idx="50">
                  <c:v>5.8936999999999999</c:v>
                </c:pt>
                <c:pt idx="51">
                  <c:v>6.0774999999999997</c:v>
                </c:pt>
                <c:pt idx="52">
                  <c:v>6.2606999999999999</c:v>
                </c:pt>
                <c:pt idx="53">
                  <c:v>6.4431000000000003</c:v>
                </c:pt>
                <c:pt idx="54">
                  <c:v>6.6245000000000003</c:v>
                </c:pt>
                <c:pt idx="55">
                  <c:v>6.8047000000000004</c:v>
                </c:pt>
                <c:pt idx="56">
                  <c:v>6.9835000000000003</c:v>
                </c:pt>
                <c:pt idx="57">
                  <c:v>7.1607000000000003</c:v>
                </c:pt>
                <c:pt idx="58">
                  <c:v>7.3361999999999998</c:v>
                </c:pt>
                <c:pt idx="59">
                  <c:v>7.5095999999999998</c:v>
                </c:pt>
                <c:pt idx="60">
                  <c:v>7.681</c:v>
                </c:pt>
                <c:pt idx="61">
                  <c:v>7.85</c:v>
                </c:pt>
                <c:pt idx="62">
                  <c:v>8.0165000000000006</c:v>
                </c:pt>
                <c:pt idx="63">
                  <c:v>8.1803000000000008</c:v>
                </c:pt>
                <c:pt idx="64">
                  <c:v>8.3412000000000006</c:v>
                </c:pt>
                <c:pt idx="65">
                  <c:v>8.4991000000000003</c:v>
                </c:pt>
                <c:pt idx="66">
                  <c:v>8.6538000000000004</c:v>
                </c:pt>
                <c:pt idx="67">
                  <c:v>8.8051999999999992</c:v>
                </c:pt>
                <c:pt idx="68">
                  <c:v>8.9529999999999994</c:v>
                </c:pt>
                <c:pt idx="69">
                  <c:v>9.0972000000000008</c:v>
                </c:pt>
                <c:pt idx="70">
                  <c:v>9.2376000000000005</c:v>
                </c:pt>
                <c:pt idx="71">
                  <c:v>9.3740000000000006</c:v>
                </c:pt>
                <c:pt idx="72">
                  <c:v>9.5062999999999995</c:v>
                </c:pt>
                <c:pt idx="73">
                  <c:v>9.6342999999999996</c:v>
                </c:pt>
                <c:pt idx="74">
                  <c:v>9.7581000000000007</c:v>
                </c:pt>
                <c:pt idx="75">
                  <c:v>9.8773</c:v>
                </c:pt>
                <c:pt idx="76">
                  <c:v>9.9920000000000009</c:v>
                </c:pt>
                <c:pt idx="77">
                  <c:v>10.101900000000001</c:v>
                </c:pt>
                <c:pt idx="78">
                  <c:v>10.207000000000001</c:v>
                </c:pt>
                <c:pt idx="79">
                  <c:v>10.3073</c:v>
                </c:pt>
                <c:pt idx="80">
                  <c:v>10.4025</c:v>
                </c:pt>
                <c:pt idx="81">
                  <c:v>10.492599999999999</c:v>
                </c:pt>
                <c:pt idx="82">
                  <c:v>10.5776</c:v>
                </c:pt>
                <c:pt idx="83">
                  <c:v>10.657400000000001</c:v>
                </c:pt>
                <c:pt idx="84">
                  <c:v>10.7318</c:v>
                </c:pt>
                <c:pt idx="85">
                  <c:v>10.8009</c:v>
                </c:pt>
                <c:pt idx="86">
                  <c:v>10.8645</c:v>
                </c:pt>
                <c:pt idx="87">
                  <c:v>10.922700000000001</c:v>
                </c:pt>
                <c:pt idx="88">
                  <c:v>10.9754</c:v>
                </c:pt>
                <c:pt idx="89">
                  <c:v>11.022500000000001</c:v>
                </c:pt>
                <c:pt idx="90">
                  <c:v>11.064</c:v>
                </c:pt>
                <c:pt idx="91">
                  <c:v>11.1</c:v>
                </c:pt>
                <c:pt idx="92">
                  <c:v>11.1304</c:v>
                </c:pt>
                <c:pt idx="93">
                  <c:v>11.155099999999999</c:v>
                </c:pt>
                <c:pt idx="94">
                  <c:v>11.174200000000001</c:v>
                </c:pt>
                <c:pt idx="95">
                  <c:v>11.187799999999999</c:v>
                </c:pt>
                <c:pt idx="96">
                  <c:v>11.1957</c:v>
                </c:pt>
                <c:pt idx="97">
                  <c:v>11.1981</c:v>
                </c:pt>
                <c:pt idx="98">
                  <c:v>11.194900000000001</c:v>
                </c:pt>
                <c:pt idx="99">
                  <c:v>11.186199999999999</c:v>
                </c:pt>
                <c:pt idx="100">
                  <c:v>11.1721</c:v>
                </c:pt>
                <c:pt idx="101">
                  <c:v>11.1525</c:v>
                </c:pt>
                <c:pt idx="102">
                  <c:v>11.127599999999999</c:v>
                </c:pt>
                <c:pt idx="103">
                  <c:v>11.097300000000001</c:v>
                </c:pt>
                <c:pt idx="104">
                  <c:v>11.0619</c:v>
                </c:pt>
                <c:pt idx="105">
                  <c:v>11.0212</c:v>
                </c:pt>
                <c:pt idx="106">
                  <c:v>10.9755</c:v>
                </c:pt>
                <c:pt idx="107">
                  <c:v>10.9247</c:v>
                </c:pt>
                <c:pt idx="108">
                  <c:v>10.8691</c:v>
                </c:pt>
                <c:pt idx="109">
                  <c:v>10.8086</c:v>
                </c:pt>
                <c:pt idx="110">
                  <c:v>10.743399999999999</c:v>
                </c:pt>
                <c:pt idx="111">
                  <c:v>10.6736</c:v>
                </c:pt>
                <c:pt idx="112">
                  <c:v>10.599399999999999</c:v>
                </c:pt>
                <c:pt idx="113">
                  <c:v>10.5207</c:v>
                </c:pt>
                <c:pt idx="114">
                  <c:v>10.437799999999999</c:v>
                </c:pt>
                <c:pt idx="115">
                  <c:v>10.3508</c:v>
                </c:pt>
                <c:pt idx="116">
                  <c:v>10.2598</c:v>
                </c:pt>
                <c:pt idx="117">
                  <c:v>10.164899999999999</c:v>
                </c:pt>
                <c:pt idx="118">
                  <c:v>10.0664</c:v>
                </c:pt>
                <c:pt idx="119">
                  <c:v>9.9642999999999997</c:v>
                </c:pt>
                <c:pt idx="120">
                  <c:v>9.8588000000000005</c:v>
                </c:pt>
                <c:pt idx="121">
                  <c:v>9.75</c:v>
                </c:pt>
                <c:pt idx="122">
                  <c:v>9.6380999999999997</c:v>
                </c:pt>
                <c:pt idx="123">
                  <c:v>9.5234000000000005</c:v>
                </c:pt>
                <c:pt idx="124">
                  <c:v>9.4057999999999993</c:v>
                </c:pt>
                <c:pt idx="125">
                  <c:v>9.2857000000000003</c:v>
                </c:pt>
                <c:pt idx="126">
                  <c:v>9.1631</c:v>
                </c:pt>
                <c:pt idx="127">
                  <c:v>9.0382999999999996</c:v>
                </c:pt>
                <c:pt idx="128">
                  <c:v>8.9114000000000004</c:v>
                </c:pt>
                <c:pt idx="129">
                  <c:v>8.7826000000000004</c:v>
                </c:pt>
                <c:pt idx="130">
                  <c:v>8.6521000000000008</c:v>
                </c:pt>
                <c:pt idx="131">
                  <c:v>8.5200999999999993</c:v>
                </c:pt>
                <c:pt idx="132">
                  <c:v>8.3866999999999994</c:v>
                </c:pt>
                <c:pt idx="133">
                  <c:v>8.2522000000000002</c:v>
                </c:pt>
                <c:pt idx="134">
                  <c:v>8.1166999999999998</c:v>
                </c:pt>
                <c:pt idx="135">
                  <c:v>7.9804000000000004</c:v>
                </c:pt>
                <c:pt idx="136">
                  <c:v>7.8434999999999997</c:v>
                </c:pt>
                <c:pt idx="137">
                  <c:v>7.7061999999999999</c:v>
                </c:pt>
                <c:pt idx="138">
                  <c:v>7.5686999999999998</c:v>
                </c:pt>
                <c:pt idx="139">
                  <c:v>7.4310999999999998</c:v>
                </c:pt>
                <c:pt idx="140">
                  <c:v>7.2938000000000001</c:v>
                </c:pt>
                <c:pt idx="141">
                  <c:v>7.1566999999999998</c:v>
                </c:pt>
                <c:pt idx="142">
                  <c:v>7.0202</c:v>
                </c:pt>
                <c:pt idx="143">
                  <c:v>6.8844000000000003</c:v>
                </c:pt>
                <c:pt idx="144">
                  <c:v>6.7495000000000003</c:v>
                </c:pt>
                <c:pt idx="145">
                  <c:v>6.6157000000000004</c:v>
                </c:pt>
                <c:pt idx="146">
                  <c:v>6.4831000000000003</c:v>
                </c:pt>
                <c:pt idx="147">
                  <c:v>6.3520000000000003</c:v>
                </c:pt>
                <c:pt idx="148">
                  <c:v>6.2225000000000001</c:v>
                </c:pt>
                <c:pt idx="149">
                  <c:v>6.0948000000000002</c:v>
                </c:pt>
                <c:pt idx="150">
                  <c:v>5.9690000000000003</c:v>
                </c:pt>
                <c:pt idx="151">
                  <c:v>5.8453999999999997</c:v>
                </c:pt>
                <c:pt idx="152">
                  <c:v>5.7241</c:v>
                </c:pt>
                <c:pt idx="153">
                  <c:v>5.6052999999999997</c:v>
                </c:pt>
                <c:pt idx="154">
                  <c:v>5.4890999999999996</c:v>
                </c:pt>
                <c:pt idx="155">
                  <c:v>5.3757000000000001</c:v>
                </c:pt>
                <c:pt idx="156">
                  <c:v>5.2652000000000001</c:v>
                </c:pt>
                <c:pt idx="157">
                  <c:v>5.1577000000000002</c:v>
                </c:pt>
                <c:pt idx="158">
                  <c:v>5.0534999999999997</c:v>
                </c:pt>
                <c:pt idx="159">
                  <c:v>4.9527000000000001</c:v>
                </c:pt>
                <c:pt idx="160">
                  <c:v>4.8552999999999997</c:v>
                </c:pt>
                <c:pt idx="161">
                  <c:v>4.7615999999999996</c:v>
                </c:pt>
                <c:pt idx="162">
                  <c:v>4.6715999999999998</c:v>
                </c:pt>
                <c:pt idx="163">
                  <c:v>4.5854999999999997</c:v>
                </c:pt>
                <c:pt idx="164">
                  <c:v>4.5034000000000001</c:v>
                </c:pt>
                <c:pt idx="165">
                  <c:v>4.4253999999999998</c:v>
                </c:pt>
                <c:pt idx="166">
                  <c:v>4.3514999999999997</c:v>
                </c:pt>
                <c:pt idx="167">
                  <c:v>4.282</c:v>
                </c:pt>
                <c:pt idx="168">
                  <c:v>4.2168000000000001</c:v>
                </c:pt>
                <c:pt idx="169">
                  <c:v>4.1562000000000001</c:v>
                </c:pt>
                <c:pt idx="170">
                  <c:v>4.0999999999999996</c:v>
                </c:pt>
                <c:pt idx="171">
                  <c:v>4.0484999999999998</c:v>
                </c:pt>
                <c:pt idx="172">
                  <c:v>4.0016999999999996</c:v>
                </c:pt>
                <c:pt idx="173">
                  <c:v>3.9597000000000002</c:v>
                </c:pt>
                <c:pt idx="174">
                  <c:v>3.9224999999999999</c:v>
                </c:pt>
                <c:pt idx="175">
                  <c:v>3.8900999999999999</c:v>
                </c:pt>
                <c:pt idx="176">
                  <c:v>3.8626999999999998</c:v>
                </c:pt>
                <c:pt idx="177">
                  <c:v>3.8401000000000001</c:v>
                </c:pt>
                <c:pt idx="178">
                  <c:v>3.8226</c:v>
                </c:pt>
                <c:pt idx="179">
                  <c:v>3.81</c:v>
                </c:pt>
                <c:pt idx="180">
                  <c:v>3.8025000000000002</c:v>
                </c:pt>
                <c:pt idx="181">
                  <c:v>3.8</c:v>
                </c:pt>
                <c:pt idx="182">
                  <c:v>3.8025000000000002</c:v>
                </c:pt>
                <c:pt idx="183">
                  <c:v>3.81</c:v>
                </c:pt>
                <c:pt idx="184">
                  <c:v>3.8226</c:v>
                </c:pt>
                <c:pt idx="185">
                  <c:v>3.8401000000000001</c:v>
                </c:pt>
                <c:pt idx="186">
                  <c:v>3.8626999999999998</c:v>
                </c:pt>
                <c:pt idx="187">
                  <c:v>3.8900999999999999</c:v>
                </c:pt>
                <c:pt idx="188">
                  <c:v>3.9224999999999999</c:v>
                </c:pt>
                <c:pt idx="189">
                  <c:v>3.9597000000000002</c:v>
                </c:pt>
                <c:pt idx="190">
                  <c:v>4.0016999999999996</c:v>
                </c:pt>
                <c:pt idx="191">
                  <c:v>4.0484999999999998</c:v>
                </c:pt>
                <c:pt idx="192">
                  <c:v>4.0999999999999996</c:v>
                </c:pt>
                <c:pt idx="193">
                  <c:v>4.1562000000000001</c:v>
                </c:pt>
                <c:pt idx="194">
                  <c:v>4.2168000000000001</c:v>
                </c:pt>
                <c:pt idx="195">
                  <c:v>4.282</c:v>
                </c:pt>
                <c:pt idx="196">
                  <c:v>4.3514999999999997</c:v>
                </c:pt>
                <c:pt idx="197">
                  <c:v>4.4253999999999998</c:v>
                </c:pt>
                <c:pt idx="198">
                  <c:v>4.5034000000000001</c:v>
                </c:pt>
                <c:pt idx="199">
                  <c:v>4.5854999999999997</c:v>
                </c:pt>
                <c:pt idx="200">
                  <c:v>4.6715999999999998</c:v>
                </c:pt>
                <c:pt idx="201">
                  <c:v>4.7615999999999996</c:v>
                </c:pt>
                <c:pt idx="202">
                  <c:v>4.8552999999999997</c:v>
                </c:pt>
                <c:pt idx="203">
                  <c:v>4.9527000000000001</c:v>
                </c:pt>
                <c:pt idx="204">
                  <c:v>5.0534999999999997</c:v>
                </c:pt>
                <c:pt idx="205">
                  <c:v>5.1577000000000002</c:v>
                </c:pt>
                <c:pt idx="206">
                  <c:v>5.2652000000000001</c:v>
                </c:pt>
                <c:pt idx="207">
                  <c:v>5.3757000000000001</c:v>
                </c:pt>
                <c:pt idx="208">
                  <c:v>5.4890999999999996</c:v>
                </c:pt>
                <c:pt idx="209">
                  <c:v>5.6052999999999997</c:v>
                </c:pt>
                <c:pt idx="210">
                  <c:v>5.7241</c:v>
                </c:pt>
                <c:pt idx="211">
                  <c:v>5.8453999999999997</c:v>
                </c:pt>
                <c:pt idx="212">
                  <c:v>5.9690000000000003</c:v>
                </c:pt>
                <c:pt idx="213">
                  <c:v>6.0948000000000002</c:v>
                </c:pt>
                <c:pt idx="214">
                  <c:v>6.2225000000000001</c:v>
                </c:pt>
                <c:pt idx="215">
                  <c:v>6.3520000000000003</c:v>
                </c:pt>
                <c:pt idx="216">
                  <c:v>6.4831000000000003</c:v>
                </c:pt>
                <c:pt idx="217">
                  <c:v>6.6157000000000004</c:v>
                </c:pt>
                <c:pt idx="218">
                  <c:v>6.7495000000000003</c:v>
                </c:pt>
                <c:pt idx="219">
                  <c:v>6.8844000000000003</c:v>
                </c:pt>
                <c:pt idx="220">
                  <c:v>7.0202</c:v>
                </c:pt>
                <c:pt idx="221">
                  <c:v>7.1566999999999998</c:v>
                </c:pt>
                <c:pt idx="222">
                  <c:v>7.2938000000000001</c:v>
                </c:pt>
                <c:pt idx="223">
                  <c:v>7.4310999999999998</c:v>
                </c:pt>
                <c:pt idx="224">
                  <c:v>7.5686999999999998</c:v>
                </c:pt>
                <c:pt idx="225">
                  <c:v>7.7061999999999999</c:v>
                </c:pt>
                <c:pt idx="226">
                  <c:v>7.8434999999999997</c:v>
                </c:pt>
                <c:pt idx="227">
                  <c:v>7.9804000000000004</c:v>
                </c:pt>
                <c:pt idx="228">
                  <c:v>8.1166999999999998</c:v>
                </c:pt>
                <c:pt idx="229">
                  <c:v>8.2522000000000002</c:v>
                </c:pt>
                <c:pt idx="230">
                  <c:v>8.3866999999999994</c:v>
                </c:pt>
                <c:pt idx="231">
                  <c:v>8.5200999999999993</c:v>
                </c:pt>
                <c:pt idx="232">
                  <c:v>8.6521000000000008</c:v>
                </c:pt>
                <c:pt idx="233">
                  <c:v>8.7826000000000004</c:v>
                </c:pt>
                <c:pt idx="234">
                  <c:v>8.9114000000000004</c:v>
                </c:pt>
                <c:pt idx="235">
                  <c:v>9.0382999999999996</c:v>
                </c:pt>
                <c:pt idx="236">
                  <c:v>9.1631</c:v>
                </c:pt>
                <c:pt idx="237">
                  <c:v>9.2857000000000003</c:v>
                </c:pt>
                <c:pt idx="238">
                  <c:v>9.4057999999999993</c:v>
                </c:pt>
                <c:pt idx="239">
                  <c:v>9.5234000000000005</c:v>
                </c:pt>
                <c:pt idx="240">
                  <c:v>9.6380999999999997</c:v>
                </c:pt>
                <c:pt idx="241">
                  <c:v>9.75</c:v>
                </c:pt>
                <c:pt idx="242">
                  <c:v>9.8588000000000005</c:v>
                </c:pt>
                <c:pt idx="243">
                  <c:v>9.9642999999999997</c:v>
                </c:pt>
                <c:pt idx="244">
                  <c:v>10.0664</c:v>
                </c:pt>
                <c:pt idx="245">
                  <c:v>10.164899999999999</c:v>
                </c:pt>
                <c:pt idx="246">
                  <c:v>10.2598</c:v>
                </c:pt>
                <c:pt idx="247">
                  <c:v>10.3508</c:v>
                </c:pt>
                <c:pt idx="248">
                  <c:v>10.437799999999999</c:v>
                </c:pt>
                <c:pt idx="249">
                  <c:v>10.5207</c:v>
                </c:pt>
                <c:pt idx="250">
                  <c:v>10.599399999999999</c:v>
                </c:pt>
                <c:pt idx="251">
                  <c:v>10.6736</c:v>
                </c:pt>
                <c:pt idx="252">
                  <c:v>10.743399999999999</c:v>
                </c:pt>
                <c:pt idx="253">
                  <c:v>10.8086</c:v>
                </c:pt>
                <c:pt idx="254">
                  <c:v>10.8691</c:v>
                </c:pt>
                <c:pt idx="255">
                  <c:v>10.9247</c:v>
                </c:pt>
                <c:pt idx="256">
                  <c:v>10.9755</c:v>
                </c:pt>
                <c:pt idx="257">
                  <c:v>11.0212</c:v>
                </c:pt>
                <c:pt idx="258">
                  <c:v>11.0619</c:v>
                </c:pt>
                <c:pt idx="259">
                  <c:v>11.097300000000001</c:v>
                </c:pt>
                <c:pt idx="260">
                  <c:v>11.127599999999999</c:v>
                </c:pt>
                <c:pt idx="261">
                  <c:v>11.1525</c:v>
                </c:pt>
                <c:pt idx="262">
                  <c:v>11.1721</c:v>
                </c:pt>
                <c:pt idx="263">
                  <c:v>11.186199999999999</c:v>
                </c:pt>
                <c:pt idx="264">
                  <c:v>11.194900000000001</c:v>
                </c:pt>
                <c:pt idx="265">
                  <c:v>11.1981</c:v>
                </c:pt>
                <c:pt idx="266">
                  <c:v>11.1957</c:v>
                </c:pt>
                <c:pt idx="267">
                  <c:v>11.187799999999999</c:v>
                </c:pt>
                <c:pt idx="268">
                  <c:v>11.174200000000001</c:v>
                </c:pt>
                <c:pt idx="269">
                  <c:v>11.155099999999999</c:v>
                </c:pt>
                <c:pt idx="270">
                  <c:v>11.1304</c:v>
                </c:pt>
                <c:pt idx="271">
                  <c:v>11.1</c:v>
                </c:pt>
                <c:pt idx="272">
                  <c:v>11.064</c:v>
                </c:pt>
                <c:pt idx="273">
                  <c:v>11.022500000000001</c:v>
                </c:pt>
                <c:pt idx="274">
                  <c:v>10.9754</c:v>
                </c:pt>
                <c:pt idx="275">
                  <c:v>10.922700000000001</c:v>
                </c:pt>
                <c:pt idx="276">
                  <c:v>10.8645</c:v>
                </c:pt>
                <c:pt idx="277">
                  <c:v>10.8009</c:v>
                </c:pt>
                <c:pt idx="278">
                  <c:v>10.7318</c:v>
                </c:pt>
                <c:pt idx="279">
                  <c:v>10.657400000000001</c:v>
                </c:pt>
                <c:pt idx="280">
                  <c:v>10.5776</c:v>
                </c:pt>
                <c:pt idx="281">
                  <c:v>10.492599999999999</c:v>
                </c:pt>
                <c:pt idx="282">
                  <c:v>10.4025</c:v>
                </c:pt>
                <c:pt idx="283">
                  <c:v>10.3073</c:v>
                </c:pt>
                <c:pt idx="284">
                  <c:v>10.207000000000001</c:v>
                </c:pt>
                <c:pt idx="285">
                  <c:v>10.101900000000001</c:v>
                </c:pt>
                <c:pt idx="286">
                  <c:v>9.9920000000000009</c:v>
                </c:pt>
                <c:pt idx="287">
                  <c:v>9.8773</c:v>
                </c:pt>
                <c:pt idx="288">
                  <c:v>9.7581000000000007</c:v>
                </c:pt>
                <c:pt idx="289">
                  <c:v>9.6342999999999996</c:v>
                </c:pt>
                <c:pt idx="290">
                  <c:v>9.5062999999999995</c:v>
                </c:pt>
                <c:pt idx="291">
                  <c:v>9.3740000000000006</c:v>
                </c:pt>
                <c:pt idx="292">
                  <c:v>9.2376000000000005</c:v>
                </c:pt>
                <c:pt idx="293">
                  <c:v>9.0972000000000008</c:v>
                </c:pt>
                <c:pt idx="294">
                  <c:v>8.9529999999999994</c:v>
                </c:pt>
                <c:pt idx="295">
                  <c:v>8.8051999999999992</c:v>
                </c:pt>
                <c:pt idx="296">
                  <c:v>8.6538000000000004</c:v>
                </c:pt>
                <c:pt idx="297">
                  <c:v>8.4991000000000003</c:v>
                </c:pt>
                <c:pt idx="298">
                  <c:v>8.3412000000000006</c:v>
                </c:pt>
                <c:pt idx="299">
                  <c:v>8.1803000000000008</c:v>
                </c:pt>
                <c:pt idx="300">
                  <c:v>8.0165000000000006</c:v>
                </c:pt>
                <c:pt idx="301">
                  <c:v>7.85</c:v>
                </c:pt>
                <c:pt idx="302">
                  <c:v>7.681</c:v>
                </c:pt>
                <c:pt idx="303">
                  <c:v>7.5095999999999998</c:v>
                </c:pt>
                <c:pt idx="304">
                  <c:v>7.3361999999999998</c:v>
                </c:pt>
                <c:pt idx="305">
                  <c:v>7.1607000000000003</c:v>
                </c:pt>
                <c:pt idx="306">
                  <c:v>6.9835000000000003</c:v>
                </c:pt>
                <c:pt idx="307">
                  <c:v>6.8047000000000004</c:v>
                </c:pt>
                <c:pt idx="308">
                  <c:v>6.6245000000000003</c:v>
                </c:pt>
                <c:pt idx="309">
                  <c:v>6.4431000000000003</c:v>
                </c:pt>
                <c:pt idx="310">
                  <c:v>6.2606999999999999</c:v>
                </c:pt>
                <c:pt idx="311">
                  <c:v>6.0774999999999997</c:v>
                </c:pt>
                <c:pt idx="312">
                  <c:v>5.8936999999999999</c:v>
                </c:pt>
                <c:pt idx="313">
                  <c:v>5.7095000000000002</c:v>
                </c:pt>
                <c:pt idx="314">
                  <c:v>5.5251000000000001</c:v>
                </c:pt>
                <c:pt idx="315">
                  <c:v>5.3407</c:v>
                </c:pt>
                <c:pt idx="316">
                  <c:v>5.1565000000000003</c:v>
                </c:pt>
                <c:pt idx="317">
                  <c:v>4.9726999999999997</c:v>
                </c:pt>
                <c:pt idx="318">
                  <c:v>4.7895000000000003</c:v>
                </c:pt>
                <c:pt idx="319">
                  <c:v>4.6071999999999997</c:v>
                </c:pt>
                <c:pt idx="320">
                  <c:v>4.4257999999999997</c:v>
                </c:pt>
                <c:pt idx="321">
                  <c:v>4.2457000000000003</c:v>
                </c:pt>
                <c:pt idx="322">
                  <c:v>4.0670000000000002</c:v>
                </c:pt>
                <c:pt idx="323">
                  <c:v>3.8898999999999999</c:v>
                </c:pt>
                <c:pt idx="324">
                  <c:v>3.7145999999999999</c:v>
                </c:pt>
                <c:pt idx="325">
                  <c:v>3.5413999999999999</c:v>
                </c:pt>
                <c:pt idx="326">
                  <c:v>3.3702999999999999</c:v>
                </c:pt>
                <c:pt idx="327">
                  <c:v>3.2016</c:v>
                </c:pt>
                <c:pt idx="328">
                  <c:v>3.0354999999999999</c:v>
                </c:pt>
                <c:pt idx="329">
                  <c:v>2.8721999999999999</c:v>
                </c:pt>
                <c:pt idx="330">
                  <c:v>2.7118000000000002</c:v>
                </c:pt>
                <c:pt idx="331">
                  <c:v>2.5545</c:v>
                </c:pt>
                <c:pt idx="332">
                  <c:v>2.4005999999999998</c:v>
                </c:pt>
                <c:pt idx="333">
                  <c:v>2.2501000000000002</c:v>
                </c:pt>
                <c:pt idx="334">
                  <c:v>2.1032999999999999</c:v>
                </c:pt>
                <c:pt idx="335">
                  <c:v>1.9601999999999999</c:v>
                </c:pt>
                <c:pt idx="336">
                  <c:v>1.8211999999999999</c:v>
                </c:pt>
                <c:pt idx="337">
                  <c:v>1.6862999999999999</c:v>
                </c:pt>
                <c:pt idx="338">
                  <c:v>1.5556000000000001</c:v>
                </c:pt>
                <c:pt idx="339">
                  <c:v>1.4294</c:v>
                </c:pt>
                <c:pt idx="340">
                  <c:v>1.3077000000000001</c:v>
                </c:pt>
                <c:pt idx="341">
                  <c:v>1.1908000000000001</c:v>
                </c:pt>
                <c:pt idx="342">
                  <c:v>1.0787</c:v>
                </c:pt>
                <c:pt idx="343">
                  <c:v>0.97150000000000003</c:v>
                </c:pt>
                <c:pt idx="344">
                  <c:v>0.86939999999999995</c:v>
                </c:pt>
                <c:pt idx="345">
                  <c:v>0.77259999999999995</c:v>
                </c:pt>
                <c:pt idx="346">
                  <c:v>0.68100000000000005</c:v>
                </c:pt>
                <c:pt idx="347">
                  <c:v>0.59489999999999998</c:v>
                </c:pt>
                <c:pt idx="348">
                  <c:v>0.51419999999999999</c:v>
                </c:pt>
                <c:pt idx="349">
                  <c:v>0.43919999999999998</c:v>
                </c:pt>
                <c:pt idx="350">
                  <c:v>0.36990000000000001</c:v>
                </c:pt>
                <c:pt idx="351">
                  <c:v>0.30630000000000002</c:v>
                </c:pt>
                <c:pt idx="352">
                  <c:v>0.2485</c:v>
                </c:pt>
                <c:pt idx="353">
                  <c:v>0.19670000000000001</c:v>
                </c:pt>
                <c:pt idx="354">
                  <c:v>0.15079999999999999</c:v>
                </c:pt>
                <c:pt idx="355">
                  <c:v>0.1109</c:v>
                </c:pt>
                <c:pt idx="356">
                  <c:v>7.7100000000000002E-2</c:v>
                </c:pt>
                <c:pt idx="357">
                  <c:v>4.9399999999999999E-2</c:v>
                </c:pt>
                <c:pt idx="358">
                  <c:v>2.7799999999999998E-2</c:v>
                </c:pt>
                <c:pt idx="359">
                  <c:v>1.24E-2</c:v>
                </c:pt>
                <c:pt idx="360">
                  <c:v>3.0999999999999999E-3</c:v>
                </c:pt>
              </c:numCache>
            </c:numRef>
          </c:yVal>
          <c:smooth val="0"/>
          <c:extLst xmlns:c16r2="http://schemas.microsoft.com/office/drawing/2015/06/chart">
            <c:ext xmlns:c16="http://schemas.microsoft.com/office/drawing/2014/chart" uri="{C3380CC4-5D6E-409C-BE32-E72D297353CC}">
              <c16:uniqueId val="{00000001-E180-427D-8637-A518216EB70D}"/>
            </c:ext>
          </c:extLst>
        </c:ser>
        <c:ser>
          <c:idx val="2"/>
          <c:order val="2"/>
          <c:tx>
            <c:strRef>
              <c:f>Sheet2!$D$1</c:f>
              <c:strCache>
                <c:ptCount val="1"/>
                <c:pt idx="0">
                  <c:v>1-4EEL</c:v>
                </c:pt>
              </c:strCache>
            </c:strRef>
          </c:tx>
          <c:spPr>
            <a:ln w="19050" cap="rnd">
              <a:solidFill>
                <a:schemeClr val="accent3"/>
              </a:solidFill>
              <a:round/>
            </a:ln>
            <a:effectLst/>
          </c:spPr>
          <c:marker>
            <c:symbol val="none"/>
          </c:marker>
          <c:xVal>
            <c:numRef>
              <c:f>Sheet2!$A$2:$A$362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Sheet2!$D$2:$D$362</c:f>
              <c:numCache>
                <c:formatCode>General</c:formatCode>
                <c:ptCount val="361"/>
                <c:pt idx="0">
                  <c:v>0</c:v>
                </c:pt>
                <c:pt idx="1">
                  <c:v>0</c:v>
                </c:pt>
                <c:pt idx="2">
                  <c:v>-2.9999999999999997E-4</c:v>
                </c:pt>
                <c:pt idx="3">
                  <c:v>-1.2999999999999999E-3</c:v>
                </c:pt>
                <c:pt idx="4">
                  <c:v>-2.8999999999999998E-3</c:v>
                </c:pt>
                <c:pt idx="5">
                  <c:v>-5.1000000000000004E-3</c:v>
                </c:pt>
                <c:pt idx="6">
                  <c:v>-7.9000000000000008E-3</c:v>
                </c:pt>
                <c:pt idx="7">
                  <c:v>-1.14E-2</c:v>
                </c:pt>
                <c:pt idx="8">
                  <c:v>-1.54E-2</c:v>
                </c:pt>
                <c:pt idx="9">
                  <c:v>-2.0199999999999999E-2</c:v>
                </c:pt>
                <c:pt idx="10">
                  <c:v>-2.5499999999999998E-2</c:v>
                </c:pt>
                <c:pt idx="11">
                  <c:v>-3.15E-2</c:v>
                </c:pt>
                <c:pt idx="12">
                  <c:v>-3.8199999999999998E-2</c:v>
                </c:pt>
                <c:pt idx="13">
                  <c:v>-4.5400000000000003E-2</c:v>
                </c:pt>
                <c:pt idx="14">
                  <c:v>-5.33E-2</c:v>
                </c:pt>
                <c:pt idx="15">
                  <c:v>-6.1899999999999997E-2</c:v>
                </c:pt>
                <c:pt idx="16">
                  <c:v>-7.0999999999999994E-2</c:v>
                </c:pt>
                <c:pt idx="17">
                  <c:v>-8.0799999999999997E-2</c:v>
                </c:pt>
                <c:pt idx="18">
                  <c:v>-9.1300000000000006E-2</c:v>
                </c:pt>
                <c:pt idx="19">
                  <c:v>-0.1024</c:v>
                </c:pt>
                <c:pt idx="20">
                  <c:v>-0.11409999999999999</c:v>
                </c:pt>
                <c:pt idx="21">
                  <c:v>-0.1265</c:v>
                </c:pt>
                <c:pt idx="22">
                  <c:v>-0.1396</c:v>
                </c:pt>
                <c:pt idx="23">
                  <c:v>-0.1532</c:v>
                </c:pt>
                <c:pt idx="24">
                  <c:v>-0.1676</c:v>
                </c:pt>
                <c:pt idx="25">
                  <c:v>-0.1825</c:v>
                </c:pt>
                <c:pt idx="26">
                  <c:v>-0.19819999999999999</c:v>
                </c:pt>
                <c:pt idx="27">
                  <c:v>-0.2145</c:v>
                </c:pt>
                <c:pt idx="28">
                  <c:v>-0.23139999999999999</c:v>
                </c:pt>
                <c:pt idx="29">
                  <c:v>-0.249</c:v>
                </c:pt>
                <c:pt idx="30">
                  <c:v>-0.26729999999999998</c:v>
                </c:pt>
                <c:pt idx="31">
                  <c:v>-0.28620000000000001</c:v>
                </c:pt>
                <c:pt idx="32">
                  <c:v>-0.30580000000000002</c:v>
                </c:pt>
                <c:pt idx="33">
                  <c:v>-0.32600000000000001</c:v>
                </c:pt>
                <c:pt idx="34">
                  <c:v>-0.34689999999999999</c:v>
                </c:pt>
                <c:pt idx="35">
                  <c:v>-0.36849999999999999</c:v>
                </c:pt>
                <c:pt idx="36">
                  <c:v>-0.39079999999999998</c:v>
                </c:pt>
                <c:pt idx="37">
                  <c:v>-0.41370000000000001</c:v>
                </c:pt>
                <c:pt idx="38">
                  <c:v>-0.43730000000000002</c:v>
                </c:pt>
                <c:pt idx="39">
                  <c:v>-0.46150000000000002</c:v>
                </c:pt>
                <c:pt idx="40">
                  <c:v>-0.4864</c:v>
                </c:pt>
                <c:pt idx="41">
                  <c:v>-0.51200000000000001</c:v>
                </c:pt>
                <c:pt idx="42">
                  <c:v>-0.5383</c:v>
                </c:pt>
                <c:pt idx="43">
                  <c:v>-0.56530000000000002</c:v>
                </c:pt>
                <c:pt idx="44">
                  <c:v>-0.59289999999999998</c:v>
                </c:pt>
                <c:pt idx="45">
                  <c:v>-0.62119999999999997</c:v>
                </c:pt>
                <c:pt idx="46">
                  <c:v>-0.6502</c:v>
                </c:pt>
                <c:pt idx="47">
                  <c:v>-0.67979999999999996</c:v>
                </c:pt>
                <c:pt idx="48">
                  <c:v>-0.71020000000000005</c:v>
                </c:pt>
                <c:pt idx="49">
                  <c:v>-0.74119999999999997</c:v>
                </c:pt>
                <c:pt idx="50">
                  <c:v>-0.77290000000000003</c:v>
                </c:pt>
                <c:pt idx="51">
                  <c:v>-0.80530000000000002</c:v>
                </c:pt>
                <c:pt idx="52">
                  <c:v>-0.83830000000000005</c:v>
                </c:pt>
                <c:pt idx="53">
                  <c:v>-0.872</c:v>
                </c:pt>
                <c:pt idx="54">
                  <c:v>-0.90639999999999998</c:v>
                </c:pt>
                <c:pt idx="55">
                  <c:v>-0.9415</c:v>
                </c:pt>
                <c:pt idx="56">
                  <c:v>-0.97719999999999996</c:v>
                </c:pt>
                <c:pt idx="57">
                  <c:v>-1.0137</c:v>
                </c:pt>
                <c:pt idx="58">
                  <c:v>-1.0508</c:v>
                </c:pt>
                <c:pt idx="59">
                  <c:v>-1.0885</c:v>
                </c:pt>
                <c:pt idx="60">
                  <c:v>-1.1269</c:v>
                </c:pt>
                <c:pt idx="61">
                  <c:v>-1.1659999999999999</c:v>
                </c:pt>
                <c:pt idx="62">
                  <c:v>-1.2058</c:v>
                </c:pt>
                <c:pt idx="63">
                  <c:v>-1.2462</c:v>
                </c:pt>
                <c:pt idx="64">
                  <c:v>-1.2871999999999999</c:v>
                </c:pt>
                <c:pt idx="65">
                  <c:v>-1.329</c:v>
                </c:pt>
                <c:pt idx="66">
                  <c:v>-1.3713</c:v>
                </c:pt>
                <c:pt idx="67">
                  <c:v>-1.4142999999999999</c:v>
                </c:pt>
                <c:pt idx="68">
                  <c:v>-1.458</c:v>
                </c:pt>
                <c:pt idx="69">
                  <c:v>-1.5023</c:v>
                </c:pt>
                <c:pt idx="70">
                  <c:v>-1.5471999999999999</c:v>
                </c:pt>
                <c:pt idx="71">
                  <c:v>-1.5928</c:v>
                </c:pt>
                <c:pt idx="72">
                  <c:v>-1.6389</c:v>
                </c:pt>
                <c:pt idx="73">
                  <c:v>-1.6857</c:v>
                </c:pt>
                <c:pt idx="74">
                  <c:v>-1.7331000000000001</c:v>
                </c:pt>
                <c:pt idx="75">
                  <c:v>-1.7810999999999999</c:v>
                </c:pt>
                <c:pt idx="76">
                  <c:v>-1.8298000000000001</c:v>
                </c:pt>
                <c:pt idx="77">
                  <c:v>-1.879</c:v>
                </c:pt>
                <c:pt idx="78">
                  <c:v>-1.9287000000000001</c:v>
                </c:pt>
                <c:pt idx="79">
                  <c:v>-1.9791000000000001</c:v>
                </c:pt>
                <c:pt idx="80">
                  <c:v>-2.0299999999999998</c:v>
                </c:pt>
                <c:pt idx="81">
                  <c:v>-2.0815000000000001</c:v>
                </c:pt>
                <c:pt idx="82">
                  <c:v>-2.1335999999999999</c:v>
                </c:pt>
                <c:pt idx="83">
                  <c:v>-2.1861000000000002</c:v>
                </c:pt>
                <c:pt idx="84">
                  <c:v>-2.2393000000000001</c:v>
                </c:pt>
                <c:pt idx="85">
                  <c:v>-2.2928999999999999</c:v>
                </c:pt>
                <c:pt idx="86">
                  <c:v>-2.347</c:v>
                </c:pt>
                <c:pt idx="87">
                  <c:v>-2.4016999999999999</c:v>
                </c:pt>
                <c:pt idx="88">
                  <c:v>-2.4567999999999999</c:v>
                </c:pt>
                <c:pt idx="89">
                  <c:v>-2.5125000000000002</c:v>
                </c:pt>
                <c:pt idx="90">
                  <c:v>-2.5686</c:v>
                </c:pt>
                <c:pt idx="91">
                  <c:v>-2.6251000000000002</c:v>
                </c:pt>
                <c:pt idx="92">
                  <c:v>-2.6821000000000002</c:v>
                </c:pt>
                <c:pt idx="93">
                  <c:v>-2.7395</c:v>
                </c:pt>
                <c:pt idx="94">
                  <c:v>-2.7972999999999999</c:v>
                </c:pt>
                <c:pt idx="95">
                  <c:v>-2.8555999999999999</c:v>
                </c:pt>
                <c:pt idx="96">
                  <c:v>-2.9142000000000001</c:v>
                </c:pt>
                <c:pt idx="97">
                  <c:v>-2.9731999999999998</c:v>
                </c:pt>
                <c:pt idx="98">
                  <c:v>-3.0325000000000002</c:v>
                </c:pt>
                <c:pt idx="99">
                  <c:v>-3.0922000000000001</c:v>
                </c:pt>
                <c:pt idx="100">
                  <c:v>-3.1522000000000001</c:v>
                </c:pt>
                <c:pt idx="101">
                  <c:v>-3.2124999999999999</c:v>
                </c:pt>
                <c:pt idx="102">
                  <c:v>-3.2730999999999999</c:v>
                </c:pt>
                <c:pt idx="103">
                  <c:v>-3.3340000000000001</c:v>
                </c:pt>
                <c:pt idx="104">
                  <c:v>-3.3950999999999998</c:v>
                </c:pt>
                <c:pt idx="105">
                  <c:v>-3.4563999999999999</c:v>
                </c:pt>
                <c:pt idx="106">
                  <c:v>-3.5179999999999998</c:v>
                </c:pt>
                <c:pt idx="107">
                  <c:v>-3.5796999999999999</c:v>
                </c:pt>
                <c:pt idx="108">
                  <c:v>-3.6415999999999999</c:v>
                </c:pt>
                <c:pt idx="109">
                  <c:v>-3.7037</c:v>
                </c:pt>
                <c:pt idx="110">
                  <c:v>-3.7658</c:v>
                </c:pt>
                <c:pt idx="111">
                  <c:v>-3.8281000000000001</c:v>
                </c:pt>
                <c:pt idx="112">
                  <c:v>-3.8904999999999998</c:v>
                </c:pt>
                <c:pt idx="113">
                  <c:v>-3.9529000000000001</c:v>
                </c:pt>
                <c:pt idx="114">
                  <c:v>-4.0153999999999996</c:v>
                </c:pt>
                <c:pt idx="115">
                  <c:v>-4.0777999999999999</c:v>
                </c:pt>
                <c:pt idx="116">
                  <c:v>-4.1402999999999999</c:v>
                </c:pt>
                <c:pt idx="117">
                  <c:v>-4.2027000000000001</c:v>
                </c:pt>
                <c:pt idx="118">
                  <c:v>-4.2649999999999997</c:v>
                </c:pt>
                <c:pt idx="119">
                  <c:v>-4.3273000000000001</c:v>
                </c:pt>
                <c:pt idx="120">
                  <c:v>-4.3894000000000002</c:v>
                </c:pt>
                <c:pt idx="121">
                  <c:v>-4.4513999999999996</c:v>
                </c:pt>
                <c:pt idx="122">
                  <c:v>-4.5132000000000003</c:v>
                </c:pt>
                <c:pt idx="123">
                  <c:v>-4.5747999999999998</c:v>
                </c:pt>
                <c:pt idx="124">
                  <c:v>-4.6361999999999997</c:v>
                </c:pt>
                <c:pt idx="125">
                  <c:v>-4.6973000000000003</c:v>
                </c:pt>
                <c:pt idx="126">
                  <c:v>-4.7582000000000004</c:v>
                </c:pt>
                <c:pt idx="127">
                  <c:v>-4.8186999999999998</c:v>
                </c:pt>
                <c:pt idx="128">
                  <c:v>-4.8788</c:v>
                </c:pt>
                <c:pt idx="129">
                  <c:v>-4.9386000000000001</c:v>
                </c:pt>
                <c:pt idx="130">
                  <c:v>-4.9980000000000002</c:v>
                </c:pt>
                <c:pt idx="131">
                  <c:v>-5.0568999999999997</c:v>
                </c:pt>
                <c:pt idx="132">
                  <c:v>-5.1154000000000002</c:v>
                </c:pt>
                <c:pt idx="133">
                  <c:v>-5.1733000000000002</c:v>
                </c:pt>
                <c:pt idx="134">
                  <c:v>-5.2308000000000003</c:v>
                </c:pt>
                <c:pt idx="135">
                  <c:v>-5.2876000000000003</c:v>
                </c:pt>
                <c:pt idx="136">
                  <c:v>-5.3438999999999997</c:v>
                </c:pt>
                <c:pt idx="137">
                  <c:v>-5.3994999999999997</c:v>
                </c:pt>
                <c:pt idx="138">
                  <c:v>-5.4545000000000003</c:v>
                </c:pt>
                <c:pt idx="139">
                  <c:v>-5.5087999999999999</c:v>
                </c:pt>
                <c:pt idx="140">
                  <c:v>-5.5622999999999996</c:v>
                </c:pt>
                <c:pt idx="141">
                  <c:v>-5.6151</c:v>
                </c:pt>
                <c:pt idx="142">
                  <c:v>-5.6670999999999996</c:v>
                </c:pt>
                <c:pt idx="143">
                  <c:v>-5.7183000000000002</c:v>
                </c:pt>
                <c:pt idx="144">
                  <c:v>-5.7686999999999999</c:v>
                </c:pt>
                <c:pt idx="145">
                  <c:v>-5.8181000000000003</c:v>
                </c:pt>
                <c:pt idx="146">
                  <c:v>-5.8666</c:v>
                </c:pt>
                <c:pt idx="147">
                  <c:v>-5.9142000000000001</c:v>
                </c:pt>
                <c:pt idx="148">
                  <c:v>-5.9607999999999999</c:v>
                </c:pt>
                <c:pt idx="149">
                  <c:v>-6.0064000000000002</c:v>
                </c:pt>
                <c:pt idx="150">
                  <c:v>-6.0509000000000004</c:v>
                </c:pt>
                <c:pt idx="151">
                  <c:v>-6.0944000000000003</c:v>
                </c:pt>
                <c:pt idx="152">
                  <c:v>-6.1368</c:v>
                </c:pt>
                <c:pt idx="153">
                  <c:v>-6.1779999999999999</c:v>
                </c:pt>
                <c:pt idx="154">
                  <c:v>-6.2180999999999997</c:v>
                </c:pt>
                <c:pt idx="155">
                  <c:v>-6.2569999999999997</c:v>
                </c:pt>
                <c:pt idx="156">
                  <c:v>-6.2946999999999997</c:v>
                </c:pt>
                <c:pt idx="157">
                  <c:v>-6.3311000000000002</c:v>
                </c:pt>
                <c:pt idx="158">
                  <c:v>-6.3662999999999998</c:v>
                </c:pt>
                <c:pt idx="159">
                  <c:v>-6.4001000000000001</c:v>
                </c:pt>
                <c:pt idx="160">
                  <c:v>-6.4326999999999996</c:v>
                </c:pt>
                <c:pt idx="161">
                  <c:v>-6.4638999999999998</c:v>
                </c:pt>
                <c:pt idx="162">
                  <c:v>-6.4936999999999996</c:v>
                </c:pt>
                <c:pt idx="163">
                  <c:v>-6.5221999999999998</c:v>
                </c:pt>
                <c:pt idx="164">
                  <c:v>-6.5491999999999999</c:v>
                </c:pt>
                <c:pt idx="165">
                  <c:v>-6.5749000000000004</c:v>
                </c:pt>
                <c:pt idx="166">
                  <c:v>-6.5990000000000002</c:v>
                </c:pt>
                <c:pt idx="167">
                  <c:v>-6.6216999999999997</c:v>
                </c:pt>
                <c:pt idx="168">
                  <c:v>-6.6429</c:v>
                </c:pt>
                <c:pt idx="169">
                  <c:v>-6.6626000000000003</c:v>
                </c:pt>
                <c:pt idx="170">
                  <c:v>-6.6807999999999996</c:v>
                </c:pt>
                <c:pt idx="171">
                  <c:v>-6.6974999999999998</c:v>
                </c:pt>
                <c:pt idx="172">
                  <c:v>-6.7126000000000001</c:v>
                </c:pt>
                <c:pt idx="173">
                  <c:v>-6.7260999999999997</c:v>
                </c:pt>
                <c:pt idx="174">
                  <c:v>-6.7381000000000002</c:v>
                </c:pt>
                <c:pt idx="175">
                  <c:v>-6.7484999999999999</c:v>
                </c:pt>
                <c:pt idx="176">
                  <c:v>-6.7572999999999999</c:v>
                </c:pt>
                <c:pt idx="177">
                  <c:v>-6.7645</c:v>
                </c:pt>
                <c:pt idx="178">
                  <c:v>-6.7702</c:v>
                </c:pt>
                <c:pt idx="179">
                  <c:v>-6.7742000000000004</c:v>
                </c:pt>
                <c:pt idx="180">
                  <c:v>-6.7766000000000002</c:v>
                </c:pt>
                <c:pt idx="181">
                  <c:v>-6.7774000000000001</c:v>
                </c:pt>
                <c:pt idx="182">
                  <c:v>-6.7766000000000002</c:v>
                </c:pt>
                <c:pt idx="183">
                  <c:v>-6.7742000000000004</c:v>
                </c:pt>
                <c:pt idx="184">
                  <c:v>-6.7702</c:v>
                </c:pt>
                <c:pt idx="185">
                  <c:v>-6.7645</c:v>
                </c:pt>
                <c:pt idx="186">
                  <c:v>-6.7572999999999999</c:v>
                </c:pt>
                <c:pt idx="187">
                  <c:v>-6.7484999999999999</c:v>
                </c:pt>
                <c:pt idx="188">
                  <c:v>-6.7381000000000002</c:v>
                </c:pt>
                <c:pt idx="189">
                  <c:v>-6.7260999999999997</c:v>
                </c:pt>
                <c:pt idx="190">
                  <c:v>-6.7126000000000001</c:v>
                </c:pt>
                <c:pt idx="191">
                  <c:v>-6.6974999999999998</c:v>
                </c:pt>
                <c:pt idx="192">
                  <c:v>-6.6807999999999996</c:v>
                </c:pt>
                <c:pt idx="193">
                  <c:v>-6.6626000000000003</c:v>
                </c:pt>
                <c:pt idx="194">
                  <c:v>-6.6429</c:v>
                </c:pt>
                <c:pt idx="195">
                  <c:v>-6.6216999999999997</c:v>
                </c:pt>
                <c:pt idx="196">
                  <c:v>-6.5990000000000002</c:v>
                </c:pt>
                <c:pt idx="197">
                  <c:v>-6.5749000000000004</c:v>
                </c:pt>
                <c:pt idx="198">
                  <c:v>-6.5491999999999999</c:v>
                </c:pt>
                <c:pt idx="199">
                  <c:v>-6.5221999999999998</c:v>
                </c:pt>
                <c:pt idx="200">
                  <c:v>-6.4936999999999996</c:v>
                </c:pt>
                <c:pt idx="201">
                  <c:v>-6.4638999999999998</c:v>
                </c:pt>
                <c:pt idx="202">
                  <c:v>-6.4326999999999996</c:v>
                </c:pt>
                <c:pt idx="203">
                  <c:v>-6.4001000000000001</c:v>
                </c:pt>
                <c:pt idx="204">
                  <c:v>-6.3662999999999998</c:v>
                </c:pt>
                <c:pt idx="205">
                  <c:v>-6.3311000000000002</c:v>
                </c:pt>
                <c:pt idx="206">
                  <c:v>-6.2946999999999997</c:v>
                </c:pt>
                <c:pt idx="207">
                  <c:v>-6.2569999999999997</c:v>
                </c:pt>
                <c:pt idx="208">
                  <c:v>-6.2180999999999997</c:v>
                </c:pt>
                <c:pt idx="209">
                  <c:v>-6.1779999999999999</c:v>
                </c:pt>
                <c:pt idx="210">
                  <c:v>-6.1368</c:v>
                </c:pt>
                <c:pt idx="211">
                  <c:v>-6.0944000000000003</c:v>
                </c:pt>
                <c:pt idx="212">
                  <c:v>-6.0509000000000004</c:v>
                </c:pt>
                <c:pt idx="213">
                  <c:v>-6.0064000000000002</c:v>
                </c:pt>
                <c:pt idx="214">
                  <c:v>-5.9607999999999999</c:v>
                </c:pt>
                <c:pt idx="215">
                  <c:v>-5.9142000000000001</c:v>
                </c:pt>
                <c:pt idx="216">
                  <c:v>-5.8666</c:v>
                </c:pt>
                <c:pt idx="217">
                  <c:v>-5.8181000000000003</c:v>
                </c:pt>
                <c:pt idx="218">
                  <c:v>-5.7686999999999999</c:v>
                </c:pt>
                <c:pt idx="219">
                  <c:v>-5.7183000000000002</c:v>
                </c:pt>
                <c:pt idx="220">
                  <c:v>-5.6670999999999996</c:v>
                </c:pt>
                <c:pt idx="221">
                  <c:v>-5.6151</c:v>
                </c:pt>
                <c:pt idx="222">
                  <c:v>-5.5622999999999996</c:v>
                </c:pt>
                <c:pt idx="223">
                  <c:v>-5.5087999999999999</c:v>
                </c:pt>
                <c:pt idx="224">
                  <c:v>-5.4545000000000003</c:v>
                </c:pt>
                <c:pt idx="225">
                  <c:v>-5.3994999999999997</c:v>
                </c:pt>
                <c:pt idx="226">
                  <c:v>-5.3438999999999997</c:v>
                </c:pt>
                <c:pt idx="227">
                  <c:v>-5.2876000000000003</c:v>
                </c:pt>
                <c:pt idx="228">
                  <c:v>-5.2308000000000003</c:v>
                </c:pt>
                <c:pt idx="229">
                  <c:v>-5.1733000000000002</c:v>
                </c:pt>
                <c:pt idx="230">
                  <c:v>-5.1154000000000002</c:v>
                </c:pt>
                <c:pt idx="231">
                  <c:v>-5.0568999999999997</c:v>
                </c:pt>
                <c:pt idx="232">
                  <c:v>-4.9980000000000002</c:v>
                </c:pt>
                <c:pt idx="233">
                  <c:v>-4.9386000000000001</c:v>
                </c:pt>
                <c:pt idx="234">
                  <c:v>-4.8788</c:v>
                </c:pt>
                <c:pt idx="235">
                  <c:v>-4.8186999999999998</c:v>
                </c:pt>
                <c:pt idx="236">
                  <c:v>-4.7582000000000004</c:v>
                </c:pt>
                <c:pt idx="237">
                  <c:v>-4.6973000000000003</c:v>
                </c:pt>
                <c:pt idx="238">
                  <c:v>-4.6361999999999997</c:v>
                </c:pt>
                <c:pt idx="239">
                  <c:v>-4.5747999999999998</c:v>
                </c:pt>
                <c:pt idx="240">
                  <c:v>-4.5132000000000003</c:v>
                </c:pt>
                <c:pt idx="241">
                  <c:v>-4.4513999999999996</c:v>
                </c:pt>
                <c:pt idx="242">
                  <c:v>-4.3894000000000002</c:v>
                </c:pt>
                <c:pt idx="243">
                  <c:v>-4.3273000000000001</c:v>
                </c:pt>
                <c:pt idx="244">
                  <c:v>-4.2649999999999997</c:v>
                </c:pt>
                <c:pt idx="245">
                  <c:v>-4.2027000000000001</c:v>
                </c:pt>
                <c:pt idx="246">
                  <c:v>-4.1402999999999999</c:v>
                </c:pt>
                <c:pt idx="247">
                  <c:v>-4.0777999999999999</c:v>
                </c:pt>
                <c:pt idx="248">
                  <c:v>-4.0153999999999996</c:v>
                </c:pt>
                <c:pt idx="249">
                  <c:v>-3.9529000000000001</c:v>
                </c:pt>
                <c:pt idx="250">
                  <c:v>-3.8904999999999998</c:v>
                </c:pt>
                <c:pt idx="251">
                  <c:v>-3.8281000000000001</c:v>
                </c:pt>
                <c:pt idx="252">
                  <c:v>-3.7658</c:v>
                </c:pt>
                <c:pt idx="253">
                  <c:v>-3.7037</c:v>
                </c:pt>
                <c:pt idx="254">
                  <c:v>-3.6415999999999999</c:v>
                </c:pt>
                <c:pt idx="255">
                  <c:v>-3.5796999999999999</c:v>
                </c:pt>
                <c:pt idx="256">
                  <c:v>-3.5179999999999998</c:v>
                </c:pt>
                <c:pt idx="257">
                  <c:v>-3.4563999999999999</c:v>
                </c:pt>
                <c:pt idx="258">
                  <c:v>-3.3950999999999998</c:v>
                </c:pt>
                <c:pt idx="259">
                  <c:v>-3.3340000000000001</c:v>
                </c:pt>
                <c:pt idx="260">
                  <c:v>-3.2730999999999999</c:v>
                </c:pt>
                <c:pt idx="261">
                  <c:v>-3.2124999999999999</c:v>
                </c:pt>
                <c:pt idx="262">
                  <c:v>-3.1522000000000001</c:v>
                </c:pt>
                <c:pt idx="263">
                  <c:v>-3.0922000000000001</c:v>
                </c:pt>
                <c:pt idx="264">
                  <c:v>-3.0325000000000002</c:v>
                </c:pt>
                <c:pt idx="265">
                  <c:v>-2.9731999999999998</c:v>
                </c:pt>
                <c:pt idx="266">
                  <c:v>-2.9142000000000001</c:v>
                </c:pt>
                <c:pt idx="267">
                  <c:v>-2.8555999999999999</c:v>
                </c:pt>
                <c:pt idx="268">
                  <c:v>-2.7972999999999999</c:v>
                </c:pt>
                <c:pt idx="269">
                  <c:v>-2.7395</c:v>
                </c:pt>
                <c:pt idx="270">
                  <c:v>-2.6821000000000002</c:v>
                </c:pt>
                <c:pt idx="271">
                  <c:v>-2.6251000000000002</c:v>
                </c:pt>
                <c:pt idx="272">
                  <c:v>-2.5686</c:v>
                </c:pt>
                <c:pt idx="273">
                  <c:v>-2.5125000000000002</c:v>
                </c:pt>
                <c:pt idx="274">
                  <c:v>-2.4567999999999999</c:v>
                </c:pt>
                <c:pt idx="275">
                  <c:v>-2.4016999999999999</c:v>
                </c:pt>
                <c:pt idx="276">
                  <c:v>-2.347</c:v>
                </c:pt>
                <c:pt idx="277">
                  <c:v>-2.2928999999999999</c:v>
                </c:pt>
                <c:pt idx="278">
                  <c:v>-2.2393000000000001</c:v>
                </c:pt>
                <c:pt idx="279">
                  <c:v>-2.1861000000000002</c:v>
                </c:pt>
                <c:pt idx="280">
                  <c:v>-2.1335999999999999</c:v>
                </c:pt>
                <c:pt idx="281">
                  <c:v>-2.0815000000000001</c:v>
                </c:pt>
                <c:pt idx="282">
                  <c:v>-2.0299999999999998</c:v>
                </c:pt>
                <c:pt idx="283">
                  <c:v>-1.9791000000000001</c:v>
                </c:pt>
                <c:pt idx="284">
                  <c:v>-1.9287000000000001</c:v>
                </c:pt>
                <c:pt idx="285">
                  <c:v>-1.879</c:v>
                </c:pt>
                <c:pt idx="286">
                  <c:v>-1.8298000000000001</c:v>
                </c:pt>
                <c:pt idx="287">
                  <c:v>-1.7810999999999999</c:v>
                </c:pt>
                <c:pt idx="288">
                  <c:v>-1.7331000000000001</c:v>
                </c:pt>
                <c:pt idx="289">
                  <c:v>-1.6857</c:v>
                </c:pt>
                <c:pt idx="290">
                  <c:v>-1.6389</c:v>
                </c:pt>
                <c:pt idx="291">
                  <c:v>-1.5928</c:v>
                </c:pt>
                <c:pt idx="292">
                  <c:v>-1.5471999999999999</c:v>
                </c:pt>
                <c:pt idx="293">
                  <c:v>-1.5023</c:v>
                </c:pt>
                <c:pt idx="294">
                  <c:v>-1.458</c:v>
                </c:pt>
                <c:pt idx="295">
                  <c:v>-1.4142999999999999</c:v>
                </c:pt>
                <c:pt idx="296">
                  <c:v>-1.3713</c:v>
                </c:pt>
                <c:pt idx="297">
                  <c:v>-1.329</c:v>
                </c:pt>
                <c:pt idx="298">
                  <c:v>-1.2871999999999999</c:v>
                </c:pt>
                <c:pt idx="299">
                  <c:v>-1.2462</c:v>
                </c:pt>
                <c:pt idx="300">
                  <c:v>-1.2058</c:v>
                </c:pt>
                <c:pt idx="301">
                  <c:v>-1.1659999999999999</c:v>
                </c:pt>
                <c:pt idx="302">
                  <c:v>-1.1269</c:v>
                </c:pt>
                <c:pt idx="303">
                  <c:v>-1.0885</c:v>
                </c:pt>
                <c:pt idx="304">
                  <c:v>-1.0508</c:v>
                </c:pt>
                <c:pt idx="305">
                  <c:v>-1.0137</c:v>
                </c:pt>
                <c:pt idx="306">
                  <c:v>-0.97719999999999996</c:v>
                </c:pt>
                <c:pt idx="307">
                  <c:v>-0.9415</c:v>
                </c:pt>
                <c:pt idx="308">
                  <c:v>-0.90639999999999998</c:v>
                </c:pt>
                <c:pt idx="309">
                  <c:v>-0.872</c:v>
                </c:pt>
                <c:pt idx="310">
                  <c:v>-0.83830000000000005</c:v>
                </c:pt>
                <c:pt idx="311">
                  <c:v>-0.80530000000000002</c:v>
                </c:pt>
                <c:pt idx="312">
                  <c:v>-0.77290000000000003</c:v>
                </c:pt>
                <c:pt idx="313">
                  <c:v>-0.74119999999999997</c:v>
                </c:pt>
                <c:pt idx="314">
                  <c:v>-0.71020000000000005</c:v>
                </c:pt>
                <c:pt idx="315">
                  <c:v>-0.67979999999999996</c:v>
                </c:pt>
                <c:pt idx="316">
                  <c:v>-0.6502</c:v>
                </c:pt>
                <c:pt idx="317">
                  <c:v>-0.62119999999999997</c:v>
                </c:pt>
                <c:pt idx="318">
                  <c:v>-0.59289999999999998</c:v>
                </c:pt>
                <c:pt idx="319">
                  <c:v>-0.56530000000000002</c:v>
                </c:pt>
                <c:pt idx="320">
                  <c:v>-0.5383</c:v>
                </c:pt>
                <c:pt idx="321">
                  <c:v>-0.51200000000000001</c:v>
                </c:pt>
                <c:pt idx="322">
                  <c:v>-0.4864</c:v>
                </c:pt>
                <c:pt idx="323">
                  <c:v>-0.46150000000000002</c:v>
                </c:pt>
                <c:pt idx="324">
                  <c:v>-0.43730000000000002</c:v>
                </c:pt>
                <c:pt idx="325">
                  <c:v>-0.41370000000000001</c:v>
                </c:pt>
                <c:pt idx="326">
                  <c:v>-0.39079999999999998</c:v>
                </c:pt>
                <c:pt idx="327">
                  <c:v>-0.36849999999999999</c:v>
                </c:pt>
                <c:pt idx="328">
                  <c:v>-0.34689999999999999</c:v>
                </c:pt>
                <c:pt idx="329">
                  <c:v>-0.32600000000000001</c:v>
                </c:pt>
                <c:pt idx="330">
                  <c:v>-0.30580000000000002</c:v>
                </c:pt>
                <c:pt idx="331">
                  <c:v>-0.28620000000000001</c:v>
                </c:pt>
                <c:pt idx="332">
                  <c:v>-0.26729999999999998</c:v>
                </c:pt>
                <c:pt idx="333">
                  <c:v>-0.249</c:v>
                </c:pt>
                <c:pt idx="334">
                  <c:v>-0.23139999999999999</c:v>
                </c:pt>
                <c:pt idx="335">
                  <c:v>-0.2145</c:v>
                </c:pt>
                <c:pt idx="336">
                  <c:v>-0.19819999999999999</c:v>
                </c:pt>
                <c:pt idx="337">
                  <c:v>-0.1825</c:v>
                </c:pt>
                <c:pt idx="338">
                  <c:v>-0.1676</c:v>
                </c:pt>
                <c:pt idx="339">
                  <c:v>-0.1532</c:v>
                </c:pt>
                <c:pt idx="340">
                  <c:v>-0.1396</c:v>
                </c:pt>
                <c:pt idx="341">
                  <c:v>-0.1265</c:v>
                </c:pt>
                <c:pt idx="342">
                  <c:v>-0.11409999999999999</c:v>
                </c:pt>
                <c:pt idx="343">
                  <c:v>-0.1024</c:v>
                </c:pt>
                <c:pt idx="344">
                  <c:v>-9.1300000000000006E-2</c:v>
                </c:pt>
                <c:pt idx="345">
                  <c:v>-8.0799999999999997E-2</c:v>
                </c:pt>
                <c:pt idx="346">
                  <c:v>-7.0999999999999994E-2</c:v>
                </c:pt>
                <c:pt idx="347">
                  <c:v>-6.1899999999999997E-2</c:v>
                </c:pt>
                <c:pt idx="348">
                  <c:v>-5.33E-2</c:v>
                </c:pt>
                <c:pt idx="349">
                  <c:v>-4.5400000000000003E-2</c:v>
                </c:pt>
                <c:pt idx="350">
                  <c:v>-3.8199999999999998E-2</c:v>
                </c:pt>
                <c:pt idx="351">
                  <c:v>-3.15E-2</c:v>
                </c:pt>
                <c:pt idx="352">
                  <c:v>-2.5499999999999998E-2</c:v>
                </c:pt>
                <c:pt idx="353">
                  <c:v>-2.0199999999999999E-2</c:v>
                </c:pt>
                <c:pt idx="354">
                  <c:v>-1.54E-2</c:v>
                </c:pt>
                <c:pt idx="355">
                  <c:v>-1.14E-2</c:v>
                </c:pt>
                <c:pt idx="356">
                  <c:v>-7.9000000000000008E-3</c:v>
                </c:pt>
                <c:pt idx="357">
                  <c:v>-5.1000000000000004E-3</c:v>
                </c:pt>
                <c:pt idx="358">
                  <c:v>-2.8999999999999998E-3</c:v>
                </c:pt>
                <c:pt idx="359">
                  <c:v>-1.2999999999999999E-3</c:v>
                </c:pt>
                <c:pt idx="360">
                  <c:v>-2.9999999999999997E-4</c:v>
                </c:pt>
              </c:numCache>
            </c:numRef>
          </c:yVal>
          <c:smooth val="0"/>
          <c:extLst xmlns:c16r2="http://schemas.microsoft.com/office/drawing/2015/06/chart">
            <c:ext xmlns:c16="http://schemas.microsoft.com/office/drawing/2014/chart" uri="{C3380CC4-5D6E-409C-BE32-E72D297353CC}">
              <c16:uniqueId val="{00000002-E180-427D-8637-A518216EB70D}"/>
            </c:ext>
          </c:extLst>
        </c:ser>
        <c:ser>
          <c:idx val="3"/>
          <c:order val="3"/>
          <c:tx>
            <c:strRef>
              <c:f>Sheet2!$E$1</c:f>
              <c:strCache>
                <c:ptCount val="1"/>
                <c:pt idx="0">
                  <c:v>EELEC</c:v>
                </c:pt>
              </c:strCache>
            </c:strRef>
          </c:tx>
          <c:spPr>
            <a:ln w="19050" cap="rnd">
              <a:solidFill>
                <a:schemeClr val="accent4"/>
              </a:solidFill>
              <a:round/>
            </a:ln>
            <a:effectLst/>
          </c:spPr>
          <c:marker>
            <c:symbol val="none"/>
          </c:marker>
          <c:xVal>
            <c:numRef>
              <c:f>Sheet2!$A$2:$A$362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Sheet2!$E$2:$E$362</c:f>
              <c:numCache>
                <c:formatCode>General</c:formatCode>
                <c:ptCount val="361"/>
                <c:pt idx="0">
                  <c:v>0</c:v>
                </c:pt>
                <c:pt idx="1">
                  <c:v>0</c:v>
                </c:pt>
                <c:pt idx="2">
                  <c:v>1.6E-2</c:v>
                </c:pt>
                <c:pt idx="3">
                  <c:v>3.1E-2</c:v>
                </c:pt>
                <c:pt idx="4">
                  <c:v>4.4999999999999998E-2</c:v>
                </c:pt>
                <c:pt idx="5">
                  <c:v>5.8999999999999997E-2</c:v>
                </c:pt>
                <c:pt idx="6">
                  <c:v>7.0999999999999994E-2</c:v>
                </c:pt>
                <c:pt idx="7">
                  <c:v>8.3000000000000004E-2</c:v>
                </c:pt>
                <c:pt idx="8">
                  <c:v>9.4E-2</c:v>
                </c:pt>
                <c:pt idx="9">
                  <c:v>0.105</c:v>
                </c:pt>
                <c:pt idx="10">
                  <c:v>0.114</c:v>
                </c:pt>
                <c:pt idx="11">
                  <c:v>0.123</c:v>
                </c:pt>
                <c:pt idx="12">
                  <c:v>0.13</c:v>
                </c:pt>
                <c:pt idx="13">
                  <c:v>0.13700000000000001</c:v>
                </c:pt>
                <c:pt idx="14">
                  <c:v>0.14299999999999999</c:v>
                </c:pt>
                <c:pt idx="15">
                  <c:v>0.14799999999999999</c:v>
                </c:pt>
                <c:pt idx="16">
                  <c:v>0.152</c:v>
                </c:pt>
                <c:pt idx="17">
                  <c:v>0.155</c:v>
                </c:pt>
                <c:pt idx="18">
                  <c:v>0.157</c:v>
                </c:pt>
                <c:pt idx="19">
                  <c:v>0.158</c:v>
                </c:pt>
                <c:pt idx="20">
                  <c:v>0.158</c:v>
                </c:pt>
                <c:pt idx="21">
                  <c:v>0.157</c:v>
                </c:pt>
                <c:pt idx="22">
                  <c:v>0.156</c:v>
                </c:pt>
                <c:pt idx="23">
                  <c:v>0.153</c:v>
                </c:pt>
                <c:pt idx="24">
                  <c:v>0.15</c:v>
                </c:pt>
                <c:pt idx="25">
                  <c:v>0.14499999999999999</c:v>
                </c:pt>
                <c:pt idx="26">
                  <c:v>0.14000000000000001</c:v>
                </c:pt>
                <c:pt idx="27">
                  <c:v>0.13500000000000001</c:v>
                </c:pt>
                <c:pt idx="28">
                  <c:v>0.128</c:v>
                </c:pt>
                <c:pt idx="29">
                  <c:v>0.121</c:v>
                </c:pt>
                <c:pt idx="30">
                  <c:v>0.114</c:v>
                </c:pt>
                <c:pt idx="31">
                  <c:v>0.106</c:v>
                </c:pt>
                <c:pt idx="32">
                  <c:v>9.8000000000000004E-2</c:v>
                </c:pt>
                <c:pt idx="33">
                  <c:v>0.09</c:v>
                </c:pt>
                <c:pt idx="34">
                  <c:v>8.1000000000000003E-2</c:v>
                </c:pt>
                <c:pt idx="35">
                  <c:v>7.2999999999999995E-2</c:v>
                </c:pt>
                <c:pt idx="36">
                  <c:v>6.5000000000000002E-2</c:v>
                </c:pt>
                <c:pt idx="37">
                  <c:v>5.8000000000000003E-2</c:v>
                </c:pt>
                <c:pt idx="38">
                  <c:v>5.0999999999999997E-2</c:v>
                </c:pt>
                <c:pt idx="39">
                  <c:v>4.4999999999999998E-2</c:v>
                </c:pt>
                <c:pt idx="40">
                  <c:v>0.04</c:v>
                </c:pt>
                <c:pt idx="41">
                  <c:v>3.5999999999999997E-2</c:v>
                </c:pt>
                <c:pt idx="42">
                  <c:v>3.4000000000000002E-2</c:v>
                </c:pt>
                <c:pt idx="43">
                  <c:v>3.4000000000000002E-2</c:v>
                </c:pt>
                <c:pt idx="44">
                  <c:v>3.5999999999999997E-2</c:v>
                </c:pt>
                <c:pt idx="45">
                  <c:v>0.04</c:v>
                </c:pt>
                <c:pt idx="46">
                  <c:v>4.5999999999999999E-2</c:v>
                </c:pt>
                <c:pt idx="47">
                  <c:v>5.6000000000000001E-2</c:v>
                </c:pt>
                <c:pt idx="48">
                  <c:v>6.9000000000000006E-2</c:v>
                </c:pt>
                <c:pt idx="49">
                  <c:v>8.5000000000000006E-2</c:v>
                </c:pt>
                <c:pt idx="50">
                  <c:v>0.105</c:v>
                </c:pt>
                <c:pt idx="51">
                  <c:v>0.13</c:v>
                </c:pt>
                <c:pt idx="52">
                  <c:v>0.159</c:v>
                </c:pt>
                <c:pt idx="53">
                  <c:v>0.192</c:v>
                </c:pt>
                <c:pt idx="54">
                  <c:v>0.23100000000000001</c:v>
                </c:pt>
                <c:pt idx="55">
                  <c:v>0.27500000000000002</c:v>
                </c:pt>
                <c:pt idx="56">
                  <c:v>0.32500000000000001</c:v>
                </c:pt>
                <c:pt idx="57">
                  <c:v>0.38100000000000001</c:v>
                </c:pt>
                <c:pt idx="58">
                  <c:v>0.443</c:v>
                </c:pt>
                <c:pt idx="59">
                  <c:v>0.51200000000000001</c:v>
                </c:pt>
                <c:pt idx="60">
                  <c:v>0.58699999999999997</c:v>
                </c:pt>
                <c:pt idx="61">
                  <c:v>0.66900000000000004</c:v>
                </c:pt>
                <c:pt idx="62">
                  <c:v>0.75700000000000001</c:v>
                </c:pt>
                <c:pt idx="63">
                  <c:v>0.85299999999999998</c:v>
                </c:pt>
                <c:pt idx="64">
                  <c:v>0.95599999999999996</c:v>
                </c:pt>
                <c:pt idx="65">
                  <c:v>1.0669999999999999</c:v>
                </c:pt>
                <c:pt idx="66">
                  <c:v>1.1839999999999999</c:v>
                </c:pt>
                <c:pt idx="67">
                  <c:v>1.3080000000000001</c:v>
                </c:pt>
                <c:pt idx="68">
                  <c:v>1.44</c:v>
                </c:pt>
                <c:pt idx="69">
                  <c:v>1.5780000000000001</c:v>
                </c:pt>
                <c:pt idx="70">
                  <c:v>1.7230000000000001</c:v>
                </c:pt>
                <c:pt idx="71">
                  <c:v>1.8740000000000001</c:v>
                </c:pt>
                <c:pt idx="72">
                  <c:v>2.032</c:v>
                </c:pt>
                <c:pt idx="73">
                  <c:v>2.1949999999999998</c:v>
                </c:pt>
                <c:pt idx="74">
                  <c:v>2.363</c:v>
                </c:pt>
                <c:pt idx="75">
                  <c:v>2.5364</c:v>
                </c:pt>
                <c:pt idx="76">
                  <c:v>2.714</c:v>
                </c:pt>
                <c:pt idx="77">
                  <c:v>2.8955000000000002</c:v>
                </c:pt>
                <c:pt idx="78">
                  <c:v>3.0804</c:v>
                </c:pt>
                <c:pt idx="79">
                  <c:v>3.2679</c:v>
                </c:pt>
                <c:pt idx="80">
                  <c:v>3.4573999999999998</c:v>
                </c:pt>
                <c:pt idx="81">
                  <c:v>3.6484000000000001</c:v>
                </c:pt>
                <c:pt idx="82">
                  <c:v>3.8401000000000001</c:v>
                </c:pt>
                <c:pt idx="83">
                  <c:v>4.0317999999999996</c:v>
                </c:pt>
                <c:pt idx="84">
                  <c:v>4.2229000000000001</c:v>
                </c:pt>
                <c:pt idx="85">
                  <c:v>4.4126000000000003</c:v>
                </c:pt>
                <c:pt idx="86">
                  <c:v>4.6002999999999998</c:v>
                </c:pt>
                <c:pt idx="87">
                  <c:v>4.7851999999999997</c:v>
                </c:pt>
                <c:pt idx="88">
                  <c:v>4.9665999999999997</c:v>
                </c:pt>
                <c:pt idx="89">
                  <c:v>5.1440000000000001</c:v>
                </c:pt>
                <c:pt idx="90">
                  <c:v>5.3166000000000002</c:v>
                </c:pt>
                <c:pt idx="91">
                  <c:v>5.4839000000000002</c:v>
                </c:pt>
                <c:pt idx="92">
                  <c:v>5.6452999999999998</c:v>
                </c:pt>
                <c:pt idx="93">
                  <c:v>5.8002000000000002</c:v>
                </c:pt>
                <c:pt idx="94">
                  <c:v>5.9481999999999999</c:v>
                </c:pt>
                <c:pt idx="95">
                  <c:v>6.0887000000000002</c:v>
                </c:pt>
                <c:pt idx="96">
                  <c:v>6.2214999999999998</c:v>
                </c:pt>
                <c:pt idx="97">
                  <c:v>6.3460999999999999</c:v>
                </c:pt>
                <c:pt idx="98">
                  <c:v>6.4622999999999999</c:v>
                </c:pt>
                <c:pt idx="99">
                  <c:v>6.5697000000000001</c:v>
                </c:pt>
                <c:pt idx="100">
                  <c:v>6.6680999999999999</c:v>
                </c:pt>
                <c:pt idx="101">
                  <c:v>6.7575000000000003</c:v>
                </c:pt>
                <c:pt idx="102">
                  <c:v>6.8376999999999999</c:v>
                </c:pt>
                <c:pt idx="103">
                  <c:v>6.9085999999999999</c:v>
                </c:pt>
                <c:pt idx="104">
                  <c:v>6.9702000000000002</c:v>
                </c:pt>
                <c:pt idx="105">
                  <c:v>7.0225999999999997</c:v>
                </c:pt>
                <c:pt idx="106">
                  <c:v>7.0658000000000003</c:v>
                </c:pt>
                <c:pt idx="107">
                  <c:v>7.1</c:v>
                </c:pt>
                <c:pt idx="108">
                  <c:v>7.1252000000000004</c:v>
                </c:pt>
                <c:pt idx="109">
                  <c:v>7.1416000000000004</c:v>
                </c:pt>
                <c:pt idx="110">
                  <c:v>7.1494999999999997</c:v>
                </c:pt>
                <c:pt idx="111">
                  <c:v>7.1490999999999998</c:v>
                </c:pt>
                <c:pt idx="112">
                  <c:v>7.1406999999999998</c:v>
                </c:pt>
                <c:pt idx="113">
                  <c:v>7.1245000000000003</c:v>
                </c:pt>
                <c:pt idx="114">
                  <c:v>7.1007999999999996</c:v>
                </c:pt>
                <c:pt idx="115">
                  <c:v>7.0698999999999996</c:v>
                </c:pt>
                <c:pt idx="116">
                  <c:v>7.0320999999999998</c:v>
                </c:pt>
                <c:pt idx="117">
                  <c:v>6.9878</c:v>
                </c:pt>
                <c:pt idx="118">
                  <c:v>6.9374000000000002</c:v>
                </c:pt>
                <c:pt idx="119">
                  <c:v>6.8810000000000002</c:v>
                </c:pt>
                <c:pt idx="120">
                  <c:v>6.8190999999999997</c:v>
                </c:pt>
                <c:pt idx="121">
                  <c:v>6.7519999999999998</c:v>
                </c:pt>
                <c:pt idx="122">
                  <c:v>6.6801000000000004</c:v>
                </c:pt>
                <c:pt idx="123">
                  <c:v>6.6036000000000001</c:v>
                </c:pt>
                <c:pt idx="124">
                  <c:v>6.5228999999999999</c:v>
                </c:pt>
                <c:pt idx="125">
                  <c:v>6.4382000000000001</c:v>
                </c:pt>
                <c:pt idx="126">
                  <c:v>6.35</c:v>
                </c:pt>
                <c:pt idx="127">
                  <c:v>6.2584999999999997</c:v>
                </c:pt>
                <c:pt idx="128">
                  <c:v>6.1638999999999999</c:v>
                </c:pt>
                <c:pt idx="129">
                  <c:v>6.0666000000000002</c:v>
                </c:pt>
                <c:pt idx="130">
                  <c:v>5.9668000000000001</c:v>
                </c:pt>
                <c:pt idx="131">
                  <c:v>5.8647999999999998</c:v>
                </c:pt>
                <c:pt idx="132">
                  <c:v>5.7609000000000004</c:v>
                </c:pt>
                <c:pt idx="133">
                  <c:v>5.6551</c:v>
                </c:pt>
                <c:pt idx="134">
                  <c:v>5.5479000000000003</c:v>
                </c:pt>
                <c:pt idx="135">
                  <c:v>5.4393000000000002</c:v>
                </c:pt>
                <c:pt idx="136">
                  <c:v>5.3296000000000001</c:v>
                </c:pt>
                <c:pt idx="137">
                  <c:v>5.2190000000000003</c:v>
                </c:pt>
                <c:pt idx="138">
                  <c:v>5.1077000000000004</c:v>
                </c:pt>
                <c:pt idx="139">
                  <c:v>4.9957000000000003</c:v>
                </c:pt>
                <c:pt idx="140">
                  <c:v>4.8833000000000002</c:v>
                </c:pt>
                <c:pt idx="141">
                  <c:v>4.7706999999999997</c:v>
                </c:pt>
                <c:pt idx="142">
                  <c:v>4.6578999999999997</c:v>
                </c:pt>
                <c:pt idx="143">
                  <c:v>4.5450999999999997</c:v>
                </c:pt>
                <c:pt idx="144">
                  <c:v>4.4324000000000003</c:v>
                </c:pt>
                <c:pt idx="145">
                  <c:v>4.3197999999999999</c:v>
                </c:pt>
                <c:pt idx="146">
                  <c:v>4.2077</c:v>
                </c:pt>
                <c:pt idx="147">
                  <c:v>4.0959000000000003</c:v>
                </c:pt>
                <c:pt idx="148">
                  <c:v>3.9845999999999999</c:v>
                </c:pt>
                <c:pt idx="149">
                  <c:v>3.8738999999999999</c:v>
                </c:pt>
                <c:pt idx="150">
                  <c:v>3.7639</c:v>
                </c:pt>
                <c:pt idx="151">
                  <c:v>3.6545000000000001</c:v>
                </c:pt>
                <c:pt idx="152">
                  <c:v>3.5459999999999998</c:v>
                </c:pt>
                <c:pt idx="153">
                  <c:v>3.4382999999999999</c:v>
                </c:pt>
                <c:pt idx="154">
                  <c:v>3.3315999999999999</c:v>
                </c:pt>
                <c:pt idx="155">
                  <c:v>3.2256999999999998</c:v>
                </c:pt>
                <c:pt idx="156">
                  <c:v>3.1208999999999998</c:v>
                </c:pt>
                <c:pt idx="157">
                  <c:v>3.0169999999999999</c:v>
                </c:pt>
                <c:pt idx="158">
                  <c:v>2.9142999999999999</c:v>
                </c:pt>
                <c:pt idx="159">
                  <c:v>2.8126000000000002</c:v>
                </c:pt>
                <c:pt idx="160">
                  <c:v>2.7121</c:v>
                </c:pt>
                <c:pt idx="161">
                  <c:v>2.6126999999999998</c:v>
                </c:pt>
                <c:pt idx="162">
                  <c:v>2.5145</c:v>
                </c:pt>
                <c:pt idx="163">
                  <c:v>2.4169999999999998</c:v>
                </c:pt>
                <c:pt idx="164">
                  <c:v>2.3220000000000001</c:v>
                </c:pt>
                <c:pt idx="165">
                  <c:v>2.2269999999999999</c:v>
                </c:pt>
                <c:pt idx="166">
                  <c:v>2.1339999999999999</c:v>
                </c:pt>
                <c:pt idx="167">
                  <c:v>2.0409999999999999</c:v>
                </c:pt>
                <c:pt idx="168">
                  <c:v>1.9510000000000001</c:v>
                </c:pt>
                <c:pt idx="169">
                  <c:v>1.861</c:v>
                </c:pt>
                <c:pt idx="170">
                  <c:v>1.772</c:v>
                </c:pt>
                <c:pt idx="171">
                  <c:v>1.6850000000000001</c:v>
                </c:pt>
                <c:pt idx="172">
                  <c:v>1.6</c:v>
                </c:pt>
                <c:pt idx="173">
                  <c:v>1.5149999999999999</c:v>
                </c:pt>
                <c:pt idx="174">
                  <c:v>1.4319999999999999</c:v>
                </c:pt>
                <c:pt idx="175">
                  <c:v>1.35</c:v>
                </c:pt>
                <c:pt idx="176">
                  <c:v>1.2689999999999999</c:v>
                </c:pt>
                <c:pt idx="177">
                  <c:v>1.1890000000000001</c:v>
                </c:pt>
                <c:pt idx="178">
                  <c:v>1.111</c:v>
                </c:pt>
                <c:pt idx="179">
                  <c:v>1.034</c:v>
                </c:pt>
                <c:pt idx="180">
                  <c:v>0.95799999999999996</c:v>
                </c:pt>
                <c:pt idx="181">
                  <c:v>0.88300000000000001</c:v>
                </c:pt>
                <c:pt idx="182">
                  <c:v>0.81</c:v>
                </c:pt>
                <c:pt idx="183">
                  <c:v>0.73799999999999999</c:v>
                </c:pt>
                <c:pt idx="184">
                  <c:v>0.66700000000000004</c:v>
                </c:pt>
                <c:pt idx="185">
                  <c:v>0.59699999999999998</c:v>
                </c:pt>
                <c:pt idx="186">
                  <c:v>0.52900000000000003</c:v>
                </c:pt>
                <c:pt idx="187">
                  <c:v>0.46200000000000002</c:v>
                </c:pt>
                <c:pt idx="188">
                  <c:v>0.39500000000000002</c:v>
                </c:pt>
                <c:pt idx="189">
                  <c:v>0.33</c:v>
                </c:pt>
                <c:pt idx="190">
                  <c:v>0.26700000000000002</c:v>
                </c:pt>
                <c:pt idx="191">
                  <c:v>0.20399999999999999</c:v>
                </c:pt>
                <c:pt idx="192">
                  <c:v>0.14199999999999999</c:v>
                </c:pt>
                <c:pt idx="193">
                  <c:v>8.2000000000000003E-2</c:v>
                </c:pt>
                <c:pt idx="194">
                  <c:v>2.3E-2</c:v>
                </c:pt>
                <c:pt idx="195">
                  <c:v>-3.5000000000000003E-2</c:v>
                </c:pt>
                <c:pt idx="196">
                  <c:v>-9.1999999999999998E-2</c:v>
                </c:pt>
                <c:pt idx="197">
                  <c:v>-0.14799999999999999</c:v>
                </c:pt>
                <c:pt idx="198">
                  <c:v>-0.20300000000000001</c:v>
                </c:pt>
                <c:pt idx="199">
                  <c:v>-0.25700000000000001</c:v>
                </c:pt>
                <c:pt idx="200">
                  <c:v>-0.31</c:v>
                </c:pt>
                <c:pt idx="201">
                  <c:v>-0.36199999999999999</c:v>
                </c:pt>
                <c:pt idx="202">
                  <c:v>-0.41199999999999998</c:v>
                </c:pt>
                <c:pt idx="203">
                  <c:v>-0.46200000000000002</c:v>
                </c:pt>
                <c:pt idx="204">
                  <c:v>-0.51</c:v>
                </c:pt>
                <c:pt idx="205">
                  <c:v>-0.55800000000000005</c:v>
                </c:pt>
                <c:pt idx="206">
                  <c:v>-0.60499999999999998</c:v>
                </c:pt>
                <c:pt idx="207">
                  <c:v>-0.65</c:v>
                </c:pt>
                <c:pt idx="208">
                  <c:v>-0.69499999999999995</c:v>
                </c:pt>
                <c:pt idx="209">
                  <c:v>-0.73799999999999999</c:v>
                </c:pt>
                <c:pt idx="210">
                  <c:v>-0.78100000000000003</c:v>
                </c:pt>
                <c:pt idx="211">
                  <c:v>-0.82299999999999995</c:v>
                </c:pt>
                <c:pt idx="212">
                  <c:v>-0.86399999999999999</c:v>
                </c:pt>
                <c:pt idx="213">
                  <c:v>-0.90300000000000002</c:v>
                </c:pt>
                <c:pt idx="214">
                  <c:v>-0.94199999999999995</c:v>
                </c:pt>
                <c:pt idx="215">
                  <c:v>-0.98</c:v>
                </c:pt>
                <c:pt idx="216">
                  <c:v>-1.0169999999999999</c:v>
                </c:pt>
                <c:pt idx="217">
                  <c:v>-1.0529999999999999</c:v>
                </c:pt>
                <c:pt idx="218">
                  <c:v>-1.089</c:v>
                </c:pt>
                <c:pt idx="219">
                  <c:v>-1.123</c:v>
                </c:pt>
                <c:pt idx="220">
                  <c:v>-1.1559999999999999</c:v>
                </c:pt>
                <c:pt idx="221">
                  <c:v>-1.1890000000000001</c:v>
                </c:pt>
                <c:pt idx="222">
                  <c:v>-1.2210000000000001</c:v>
                </c:pt>
                <c:pt idx="223">
                  <c:v>-1.2509999999999999</c:v>
                </c:pt>
                <c:pt idx="224">
                  <c:v>-1.2809999999999999</c:v>
                </c:pt>
                <c:pt idx="225">
                  <c:v>-1.3109999999999999</c:v>
                </c:pt>
                <c:pt idx="226">
                  <c:v>-1.339</c:v>
                </c:pt>
                <c:pt idx="227">
                  <c:v>-1.3660000000000001</c:v>
                </c:pt>
                <c:pt idx="228">
                  <c:v>-1.393</c:v>
                </c:pt>
                <c:pt idx="229">
                  <c:v>-1.419</c:v>
                </c:pt>
                <c:pt idx="230">
                  <c:v>-1.444</c:v>
                </c:pt>
                <c:pt idx="231">
                  <c:v>-1.468</c:v>
                </c:pt>
                <c:pt idx="232">
                  <c:v>-1.4910000000000001</c:v>
                </c:pt>
                <c:pt idx="233">
                  <c:v>-1.514</c:v>
                </c:pt>
                <c:pt idx="234">
                  <c:v>-1.5349999999999999</c:v>
                </c:pt>
                <c:pt idx="235">
                  <c:v>-1.556</c:v>
                </c:pt>
                <c:pt idx="236">
                  <c:v>-1.577</c:v>
                </c:pt>
                <c:pt idx="237">
                  <c:v>-1.5960000000000001</c:v>
                </c:pt>
                <c:pt idx="238">
                  <c:v>-1.615</c:v>
                </c:pt>
                <c:pt idx="239">
                  <c:v>-1.633</c:v>
                </c:pt>
                <c:pt idx="240">
                  <c:v>-1.65</c:v>
                </c:pt>
                <c:pt idx="241">
                  <c:v>-1.6659999999999999</c:v>
                </c:pt>
                <c:pt idx="242">
                  <c:v>-1.6819999999999999</c:v>
                </c:pt>
                <c:pt idx="243">
                  <c:v>-1.6970000000000001</c:v>
                </c:pt>
                <c:pt idx="244">
                  <c:v>-1.7110000000000001</c:v>
                </c:pt>
                <c:pt idx="245">
                  <c:v>-1.724</c:v>
                </c:pt>
                <c:pt idx="246">
                  <c:v>-1.7370000000000001</c:v>
                </c:pt>
                <c:pt idx="247">
                  <c:v>-1.7490000000000001</c:v>
                </c:pt>
                <c:pt idx="248">
                  <c:v>-1.76</c:v>
                </c:pt>
                <c:pt idx="249">
                  <c:v>-1.77</c:v>
                </c:pt>
                <c:pt idx="250">
                  <c:v>-1.78</c:v>
                </c:pt>
                <c:pt idx="251">
                  <c:v>-1.7889999999999999</c:v>
                </c:pt>
                <c:pt idx="252">
                  <c:v>-1.7969999999999999</c:v>
                </c:pt>
                <c:pt idx="253">
                  <c:v>-1.8049999999999999</c:v>
                </c:pt>
                <c:pt idx="254">
                  <c:v>-1.8120000000000001</c:v>
                </c:pt>
                <c:pt idx="255">
                  <c:v>-1.8180000000000001</c:v>
                </c:pt>
                <c:pt idx="256">
                  <c:v>-1.8240000000000001</c:v>
                </c:pt>
                <c:pt idx="257">
                  <c:v>-1.829</c:v>
                </c:pt>
                <c:pt idx="258">
                  <c:v>-1.833</c:v>
                </c:pt>
                <c:pt idx="259">
                  <c:v>-1.8360000000000001</c:v>
                </c:pt>
                <c:pt idx="260">
                  <c:v>-1.839</c:v>
                </c:pt>
                <c:pt idx="261">
                  <c:v>-1.841</c:v>
                </c:pt>
                <c:pt idx="262">
                  <c:v>-1.843</c:v>
                </c:pt>
                <c:pt idx="263">
                  <c:v>-1.8440000000000001</c:v>
                </c:pt>
                <c:pt idx="264">
                  <c:v>-1.8440000000000001</c:v>
                </c:pt>
                <c:pt idx="265">
                  <c:v>-1.843</c:v>
                </c:pt>
                <c:pt idx="266">
                  <c:v>-1.8420000000000001</c:v>
                </c:pt>
                <c:pt idx="267">
                  <c:v>-1.84</c:v>
                </c:pt>
                <c:pt idx="268">
                  <c:v>-1.8380000000000001</c:v>
                </c:pt>
                <c:pt idx="269">
                  <c:v>-1.835</c:v>
                </c:pt>
                <c:pt idx="270">
                  <c:v>-1.831</c:v>
                </c:pt>
                <c:pt idx="271">
                  <c:v>-1.827</c:v>
                </c:pt>
                <c:pt idx="272">
                  <c:v>-1.8220000000000001</c:v>
                </c:pt>
                <c:pt idx="273">
                  <c:v>-1.8160000000000001</c:v>
                </c:pt>
                <c:pt idx="274">
                  <c:v>-1.81</c:v>
                </c:pt>
                <c:pt idx="275">
                  <c:v>-1.8029999999999999</c:v>
                </c:pt>
                <c:pt idx="276">
                  <c:v>-1.796</c:v>
                </c:pt>
                <c:pt idx="277">
                  <c:v>-1.788</c:v>
                </c:pt>
                <c:pt idx="278">
                  <c:v>-1.7789999999999999</c:v>
                </c:pt>
                <c:pt idx="279">
                  <c:v>-1.77</c:v>
                </c:pt>
                <c:pt idx="280">
                  <c:v>-1.76</c:v>
                </c:pt>
                <c:pt idx="281">
                  <c:v>-1.75</c:v>
                </c:pt>
                <c:pt idx="282">
                  <c:v>-1.7390000000000001</c:v>
                </c:pt>
                <c:pt idx="283">
                  <c:v>-1.7270000000000001</c:v>
                </c:pt>
                <c:pt idx="284">
                  <c:v>-1.7150000000000001</c:v>
                </c:pt>
                <c:pt idx="285">
                  <c:v>-1.702</c:v>
                </c:pt>
                <c:pt idx="286">
                  <c:v>-1.6890000000000001</c:v>
                </c:pt>
                <c:pt idx="287">
                  <c:v>-1.675</c:v>
                </c:pt>
                <c:pt idx="288">
                  <c:v>-1.661</c:v>
                </c:pt>
                <c:pt idx="289">
                  <c:v>-1.6459999999999999</c:v>
                </c:pt>
                <c:pt idx="290">
                  <c:v>-1.631</c:v>
                </c:pt>
                <c:pt idx="291">
                  <c:v>-1.615</c:v>
                </c:pt>
                <c:pt idx="292">
                  <c:v>-1.5980000000000001</c:v>
                </c:pt>
                <c:pt idx="293">
                  <c:v>-1.5820000000000001</c:v>
                </c:pt>
                <c:pt idx="294">
                  <c:v>-1.5640000000000001</c:v>
                </c:pt>
                <c:pt idx="295">
                  <c:v>-1.546</c:v>
                </c:pt>
                <c:pt idx="296">
                  <c:v>-1.528</c:v>
                </c:pt>
                <c:pt idx="297">
                  <c:v>-1.5089999999999999</c:v>
                </c:pt>
                <c:pt idx="298">
                  <c:v>-1.49</c:v>
                </c:pt>
                <c:pt idx="299">
                  <c:v>-1.47</c:v>
                </c:pt>
                <c:pt idx="300">
                  <c:v>-1.45</c:v>
                </c:pt>
                <c:pt idx="301">
                  <c:v>-1.43</c:v>
                </c:pt>
                <c:pt idx="302">
                  <c:v>-1.409</c:v>
                </c:pt>
                <c:pt idx="303">
                  <c:v>-1.387</c:v>
                </c:pt>
                <c:pt idx="304">
                  <c:v>-1.3660000000000001</c:v>
                </c:pt>
                <c:pt idx="305">
                  <c:v>-1.3440000000000001</c:v>
                </c:pt>
                <c:pt idx="306">
                  <c:v>-1.321</c:v>
                </c:pt>
                <c:pt idx="307">
                  <c:v>-1.298</c:v>
                </c:pt>
                <c:pt idx="308">
                  <c:v>-1.2749999999999999</c:v>
                </c:pt>
                <c:pt idx="309">
                  <c:v>-1.252</c:v>
                </c:pt>
                <c:pt idx="310">
                  <c:v>-1.228</c:v>
                </c:pt>
                <c:pt idx="311">
                  <c:v>-1.204</c:v>
                </c:pt>
                <c:pt idx="312">
                  <c:v>-1.18</c:v>
                </c:pt>
                <c:pt idx="313">
                  <c:v>-1.155</c:v>
                </c:pt>
                <c:pt idx="314">
                  <c:v>-1.1299999999999999</c:v>
                </c:pt>
                <c:pt idx="315">
                  <c:v>-1.105</c:v>
                </c:pt>
                <c:pt idx="316">
                  <c:v>-1.08</c:v>
                </c:pt>
                <c:pt idx="317">
                  <c:v>-1.054</c:v>
                </c:pt>
                <c:pt idx="318">
                  <c:v>-1.028</c:v>
                </c:pt>
                <c:pt idx="319">
                  <c:v>-1.002</c:v>
                </c:pt>
                <c:pt idx="320">
                  <c:v>-0.97599999999999998</c:v>
                </c:pt>
                <c:pt idx="321">
                  <c:v>-0.95</c:v>
                </c:pt>
                <c:pt idx="322">
                  <c:v>-0.92400000000000004</c:v>
                </c:pt>
                <c:pt idx="323">
                  <c:v>-0.89700000000000002</c:v>
                </c:pt>
                <c:pt idx="324">
                  <c:v>-0.871</c:v>
                </c:pt>
                <c:pt idx="325">
                  <c:v>-0.84399999999999997</c:v>
                </c:pt>
                <c:pt idx="326">
                  <c:v>-0.81799999999999995</c:v>
                </c:pt>
                <c:pt idx="327">
                  <c:v>-0.79100000000000004</c:v>
                </c:pt>
                <c:pt idx="328">
                  <c:v>-0.76400000000000001</c:v>
                </c:pt>
                <c:pt idx="329">
                  <c:v>-0.73799999999999999</c:v>
                </c:pt>
                <c:pt idx="330">
                  <c:v>-0.71099999999999997</c:v>
                </c:pt>
                <c:pt idx="331">
                  <c:v>-0.68400000000000005</c:v>
                </c:pt>
                <c:pt idx="332">
                  <c:v>-0.65800000000000003</c:v>
                </c:pt>
                <c:pt idx="333">
                  <c:v>-0.63100000000000001</c:v>
                </c:pt>
                <c:pt idx="334">
                  <c:v>-0.60499999999999998</c:v>
                </c:pt>
                <c:pt idx="335">
                  <c:v>-0.57899999999999996</c:v>
                </c:pt>
                <c:pt idx="336">
                  <c:v>-0.55300000000000005</c:v>
                </c:pt>
                <c:pt idx="337">
                  <c:v>-0.52700000000000002</c:v>
                </c:pt>
                <c:pt idx="338">
                  <c:v>-0.501</c:v>
                </c:pt>
                <c:pt idx="339">
                  <c:v>-0.47499999999999998</c:v>
                </c:pt>
                <c:pt idx="340">
                  <c:v>-0.45</c:v>
                </c:pt>
                <c:pt idx="341">
                  <c:v>-0.42499999999999999</c:v>
                </c:pt>
                <c:pt idx="342">
                  <c:v>-0.4</c:v>
                </c:pt>
                <c:pt idx="343">
                  <c:v>-0.375</c:v>
                </c:pt>
                <c:pt idx="344">
                  <c:v>-0.35099999999999998</c:v>
                </c:pt>
                <c:pt idx="345">
                  <c:v>-0.32600000000000001</c:v>
                </c:pt>
                <c:pt idx="346">
                  <c:v>-0.30299999999999999</c:v>
                </c:pt>
                <c:pt idx="347">
                  <c:v>-0.27900000000000003</c:v>
                </c:pt>
                <c:pt idx="348">
                  <c:v>-0.25600000000000001</c:v>
                </c:pt>
                <c:pt idx="349">
                  <c:v>-0.23400000000000001</c:v>
                </c:pt>
                <c:pt idx="350">
                  <c:v>-0.21099999999999999</c:v>
                </c:pt>
                <c:pt idx="351">
                  <c:v>-0.19</c:v>
                </c:pt>
                <c:pt idx="352">
                  <c:v>-0.16800000000000001</c:v>
                </c:pt>
                <c:pt idx="353">
                  <c:v>-0.14699999999999999</c:v>
                </c:pt>
                <c:pt idx="354">
                  <c:v>-0.127</c:v>
                </c:pt>
                <c:pt idx="355">
                  <c:v>-0.107</c:v>
                </c:pt>
                <c:pt idx="356">
                  <c:v>-8.7999999999999995E-2</c:v>
                </c:pt>
                <c:pt idx="357">
                  <c:v>-6.9000000000000006E-2</c:v>
                </c:pt>
                <c:pt idx="358">
                  <c:v>-5.0999999999999997E-2</c:v>
                </c:pt>
                <c:pt idx="359">
                  <c:v>-3.3000000000000002E-2</c:v>
                </c:pt>
                <c:pt idx="360">
                  <c:v>-1.6E-2</c:v>
                </c:pt>
              </c:numCache>
            </c:numRef>
          </c:yVal>
          <c:smooth val="0"/>
          <c:extLst xmlns:c16r2="http://schemas.microsoft.com/office/drawing/2015/06/chart">
            <c:ext xmlns:c16="http://schemas.microsoft.com/office/drawing/2014/chart" uri="{C3380CC4-5D6E-409C-BE32-E72D297353CC}">
              <c16:uniqueId val="{00000003-E180-427D-8637-A518216EB70D}"/>
            </c:ext>
          </c:extLst>
        </c:ser>
        <c:ser>
          <c:idx val="4"/>
          <c:order val="4"/>
          <c:tx>
            <c:strRef>
              <c:f>Sheet2!$F$1</c:f>
              <c:strCache>
                <c:ptCount val="1"/>
                <c:pt idx="0">
                  <c:v>EGB</c:v>
                </c:pt>
              </c:strCache>
            </c:strRef>
          </c:tx>
          <c:spPr>
            <a:ln w="19050" cap="rnd">
              <a:solidFill>
                <a:schemeClr val="accent5"/>
              </a:solidFill>
              <a:round/>
            </a:ln>
            <a:effectLst/>
          </c:spPr>
          <c:marker>
            <c:symbol val="none"/>
          </c:marker>
          <c:xVal>
            <c:numRef>
              <c:f>Sheet2!$A$2:$A$362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Sheet2!$F$2:$F$362</c:f>
              <c:numCache>
                <c:formatCode>General</c:formatCode>
                <c:ptCount val="361"/>
                <c:pt idx="0">
                  <c:v>0</c:v>
                </c:pt>
                <c:pt idx="1">
                  <c:v>0</c:v>
                </c:pt>
                <c:pt idx="2">
                  <c:v>7.6700000000000004E-2</c:v>
                </c:pt>
                <c:pt idx="3">
                  <c:v>0.15509999999999999</c:v>
                </c:pt>
                <c:pt idx="4">
                  <c:v>0.2349</c:v>
                </c:pt>
                <c:pt idx="5">
                  <c:v>0.31540000000000001</c:v>
                </c:pt>
                <c:pt idx="6">
                  <c:v>0.39660000000000001</c:v>
                </c:pt>
                <c:pt idx="7">
                  <c:v>0.4783</c:v>
                </c:pt>
                <c:pt idx="8">
                  <c:v>0.56059999999999999</c:v>
                </c:pt>
                <c:pt idx="9">
                  <c:v>0.64329999999999998</c:v>
                </c:pt>
                <c:pt idx="10">
                  <c:v>0.72640000000000005</c:v>
                </c:pt>
                <c:pt idx="11">
                  <c:v>0.81</c:v>
                </c:pt>
                <c:pt idx="12">
                  <c:v>0.89380000000000004</c:v>
                </c:pt>
                <c:pt idx="13">
                  <c:v>0.97789999999999999</c:v>
                </c:pt>
                <c:pt idx="14">
                  <c:v>1.0622</c:v>
                </c:pt>
                <c:pt idx="15">
                  <c:v>1.1467000000000001</c:v>
                </c:pt>
                <c:pt idx="16">
                  <c:v>1.2313000000000001</c:v>
                </c:pt>
                <c:pt idx="17">
                  <c:v>1.3160000000000001</c:v>
                </c:pt>
                <c:pt idx="18">
                  <c:v>1.4006000000000001</c:v>
                </c:pt>
                <c:pt idx="19">
                  <c:v>1.4852000000000001</c:v>
                </c:pt>
                <c:pt idx="20">
                  <c:v>1.5697000000000001</c:v>
                </c:pt>
                <c:pt idx="21">
                  <c:v>1.6538999999999999</c:v>
                </c:pt>
                <c:pt idx="22">
                  <c:v>1.7379</c:v>
                </c:pt>
                <c:pt idx="23">
                  <c:v>1.8216000000000001</c:v>
                </c:pt>
                <c:pt idx="24">
                  <c:v>1.9049</c:v>
                </c:pt>
                <c:pt idx="25">
                  <c:v>1.9877</c:v>
                </c:pt>
                <c:pt idx="26">
                  <c:v>2.0699000000000001</c:v>
                </c:pt>
                <c:pt idx="27">
                  <c:v>2.1516000000000002</c:v>
                </c:pt>
                <c:pt idx="28">
                  <c:v>2.2326000000000001</c:v>
                </c:pt>
                <c:pt idx="29">
                  <c:v>2.3128000000000002</c:v>
                </c:pt>
                <c:pt idx="30">
                  <c:v>2.3921999999999999</c:v>
                </c:pt>
                <c:pt idx="31">
                  <c:v>2.4706999999999999</c:v>
                </c:pt>
                <c:pt idx="32">
                  <c:v>2.5482</c:v>
                </c:pt>
                <c:pt idx="33">
                  <c:v>2.6248</c:v>
                </c:pt>
                <c:pt idx="34">
                  <c:v>2.7000999999999999</c:v>
                </c:pt>
                <c:pt idx="35">
                  <c:v>2.7744</c:v>
                </c:pt>
                <c:pt idx="36">
                  <c:v>2.8473000000000002</c:v>
                </c:pt>
                <c:pt idx="37">
                  <c:v>2.9188999999999998</c:v>
                </c:pt>
                <c:pt idx="38">
                  <c:v>2.9891999999999999</c:v>
                </c:pt>
                <c:pt idx="39">
                  <c:v>3.0579000000000001</c:v>
                </c:pt>
                <c:pt idx="40">
                  <c:v>3.1252</c:v>
                </c:pt>
                <c:pt idx="41">
                  <c:v>3.1907000000000001</c:v>
                </c:pt>
                <c:pt idx="42">
                  <c:v>3.2545999999999999</c:v>
                </c:pt>
                <c:pt idx="43">
                  <c:v>3.3168000000000002</c:v>
                </c:pt>
                <c:pt idx="44">
                  <c:v>3.3772000000000002</c:v>
                </c:pt>
                <c:pt idx="45">
                  <c:v>3.4358</c:v>
                </c:pt>
                <c:pt idx="46">
                  <c:v>3.4925999999999999</c:v>
                </c:pt>
                <c:pt idx="47">
                  <c:v>3.5474999999999999</c:v>
                </c:pt>
                <c:pt idx="48">
                  <c:v>3.6004999999999998</c:v>
                </c:pt>
                <c:pt idx="49">
                  <c:v>3.6515</c:v>
                </c:pt>
                <c:pt idx="50">
                  <c:v>3.7006000000000001</c:v>
                </c:pt>
                <c:pt idx="51">
                  <c:v>3.7475000000000001</c:v>
                </c:pt>
                <c:pt idx="52">
                  <c:v>3.7919999999999998</c:v>
                </c:pt>
                <c:pt idx="53">
                  <c:v>3.8338999999999999</c:v>
                </c:pt>
                <c:pt idx="54">
                  <c:v>3.8734000000000002</c:v>
                </c:pt>
                <c:pt idx="55">
                  <c:v>3.9104000000000001</c:v>
                </c:pt>
                <c:pt idx="56">
                  <c:v>3.9449000000000001</c:v>
                </c:pt>
                <c:pt idx="57">
                  <c:v>3.9769999999999999</c:v>
                </c:pt>
                <c:pt idx="58">
                  <c:v>4.0065999999999997</c:v>
                </c:pt>
                <c:pt idx="59">
                  <c:v>4.0338000000000003</c:v>
                </c:pt>
                <c:pt idx="60">
                  <c:v>4.0583999999999998</c:v>
                </c:pt>
                <c:pt idx="61">
                  <c:v>4.0804</c:v>
                </c:pt>
                <c:pt idx="62">
                  <c:v>4.0998999999999999</c:v>
                </c:pt>
                <c:pt idx="63">
                  <c:v>4.117</c:v>
                </c:pt>
                <c:pt idx="64">
                  <c:v>4.1318000000000001</c:v>
                </c:pt>
                <c:pt idx="65">
                  <c:v>4.1443000000000003</c:v>
                </c:pt>
                <c:pt idx="66">
                  <c:v>4.1544999999999996</c:v>
                </c:pt>
                <c:pt idx="67">
                  <c:v>4.1626000000000003</c:v>
                </c:pt>
                <c:pt idx="68">
                  <c:v>4.1684999999999999</c:v>
                </c:pt>
                <c:pt idx="69">
                  <c:v>4.1723999999999997</c:v>
                </c:pt>
                <c:pt idx="70">
                  <c:v>4.1742999999999997</c:v>
                </c:pt>
                <c:pt idx="71">
                  <c:v>4.1741999999999999</c:v>
                </c:pt>
                <c:pt idx="72">
                  <c:v>4.1722000000000001</c:v>
                </c:pt>
                <c:pt idx="73">
                  <c:v>4.1684000000000001</c:v>
                </c:pt>
                <c:pt idx="74">
                  <c:v>4.1628999999999996</c:v>
                </c:pt>
                <c:pt idx="75">
                  <c:v>4.1555999999999997</c:v>
                </c:pt>
                <c:pt idx="76">
                  <c:v>4.1467000000000001</c:v>
                </c:pt>
                <c:pt idx="77">
                  <c:v>4.1361999999999997</c:v>
                </c:pt>
                <c:pt idx="78">
                  <c:v>4.1242000000000001</c:v>
                </c:pt>
                <c:pt idx="79">
                  <c:v>4.1106999999999996</c:v>
                </c:pt>
                <c:pt idx="80">
                  <c:v>4.0959000000000003</c:v>
                </c:pt>
                <c:pt idx="81">
                  <c:v>4.0796000000000001</c:v>
                </c:pt>
                <c:pt idx="82">
                  <c:v>4.0621</c:v>
                </c:pt>
                <c:pt idx="83">
                  <c:v>4.0433000000000003</c:v>
                </c:pt>
                <c:pt idx="84">
                  <c:v>4.0233999999999996</c:v>
                </c:pt>
                <c:pt idx="85">
                  <c:v>4.0023</c:v>
                </c:pt>
                <c:pt idx="86">
                  <c:v>3.9802</c:v>
                </c:pt>
                <c:pt idx="87">
                  <c:v>3.9571000000000001</c:v>
                </c:pt>
                <c:pt idx="88">
                  <c:v>3.9329999999999998</c:v>
                </c:pt>
                <c:pt idx="89">
                  <c:v>3.9079999999999999</c:v>
                </c:pt>
                <c:pt idx="90">
                  <c:v>3.8820999999999999</c:v>
                </c:pt>
                <c:pt idx="91">
                  <c:v>3.8553999999999999</c:v>
                </c:pt>
                <c:pt idx="92">
                  <c:v>3.8279999999999998</c:v>
                </c:pt>
                <c:pt idx="93">
                  <c:v>3.7997999999999998</c:v>
                </c:pt>
                <c:pt idx="94">
                  <c:v>3.7709000000000001</c:v>
                </c:pt>
                <c:pt idx="95">
                  <c:v>3.7414999999999998</c:v>
                </c:pt>
                <c:pt idx="96">
                  <c:v>3.7115999999999998</c:v>
                </c:pt>
                <c:pt idx="97">
                  <c:v>3.6812999999999998</c:v>
                </c:pt>
                <c:pt idx="98">
                  <c:v>3.6505999999999998</c:v>
                </c:pt>
                <c:pt idx="99">
                  <c:v>3.6196000000000002</c:v>
                </c:pt>
                <c:pt idx="100">
                  <c:v>3.5882000000000001</c:v>
                </c:pt>
                <c:pt idx="101">
                  <c:v>3.5565000000000002</c:v>
                </c:pt>
                <c:pt idx="102">
                  <c:v>3.5245000000000002</c:v>
                </c:pt>
                <c:pt idx="103">
                  <c:v>3.4922</c:v>
                </c:pt>
                <c:pt idx="104">
                  <c:v>3.4598</c:v>
                </c:pt>
                <c:pt idx="105">
                  <c:v>3.4272999999999998</c:v>
                </c:pt>
                <c:pt idx="106">
                  <c:v>3.3950999999999998</c:v>
                </c:pt>
                <c:pt idx="107">
                  <c:v>3.3633999999999999</c:v>
                </c:pt>
                <c:pt idx="108">
                  <c:v>3.3323</c:v>
                </c:pt>
                <c:pt idx="109">
                  <c:v>3.3018999999999998</c:v>
                </c:pt>
                <c:pt idx="110">
                  <c:v>3.2721</c:v>
                </c:pt>
                <c:pt idx="111">
                  <c:v>3.2431000000000001</c:v>
                </c:pt>
                <c:pt idx="112">
                  <c:v>3.2149000000000001</c:v>
                </c:pt>
                <c:pt idx="113">
                  <c:v>3.1875</c:v>
                </c:pt>
                <c:pt idx="114">
                  <c:v>3.161</c:v>
                </c:pt>
                <c:pt idx="115">
                  <c:v>3.1353</c:v>
                </c:pt>
                <c:pt idx="116">
                  <c:v>3.1103999999999998</c:v>
                </c:pt>
                <c:pt idx="117">
                  <c:v>3.0865</c:v>
                </c:pt>
                <c:pt idx="118">
                  <c:v>3.0634000000000001</c:v>
                </c:pt>
                <c:pt idx="119">
                  <c:v>3.0411999999999999</c:v>
                </c:pt>
                <c:pt idx="120">
                  <c:v>3.0198999999999998</c:v>
                </c:pt>
                <c:pt idx="121">
                  <c:v>2.9994999999999998</c:v>
                </c:pt>
                <c:pt idx="122">
                  <c:v>2.98</c:v>
                </c:pt>
                <c:pt idx="123">
                  <c:v>2.9613999999999998</c:v>
                </c:pt>
                <c:pt idx="124">
                  <c:v>2.9436</c:v>
                </c:pt>
                <c:pt idx="125">
                  <c:v>2.9266999999999999</c:v>
                </c:pt>
                <c:pt idx="126">
                  <c:v>2.9106000000000001</c:v>
                </c:pt>
                <c:pt idx="127">
                  <c:v>2.8953000000000002</c:v>
                </c:pt>
                <c:pt idx="128">
                  <c:v>2.8807</c:v>
                </c:pt>
                <c:pt idx="129">
                  <c:v>2.867</c:v>
                </c:pt>
                <c:pt idx="130">
                  <c:v>2.8540000000000001</c:v>
                </c:pt>
                <c:pt idx="131">
                  <c:v>2.8416000000000001</c:v>
                </c:pt>
                <c:pt idx="132">
                  <c:v>2.83</c:v>
                </c:pt>
                <c:pt idx="133">
                  <c:v>2.8189000000000002</c:v>
                </c:pt>
                <c:pt idx="134">
                  <c:v>2.8085</c:v>
                </c:pt>
                <c:pt idx="135">
                  <c:v>2.7986</c:v>
                </c:pt>
                <c:pt idx="136">
                  <c:v>2.7892999999999999</c:v>
                </c:pt>
                <c:pt idx="137">
                  <c:v>2.7805</c:v>
                </c:pt>
                <c:pt idx="138">
                  <c:v>2.7722000000000002</c:v>
                </c:pt>
                <c:pt idx="139">
                  <c:v>2.7644000000000002</c:v>
                </c:pt>
                <c:pt idx="140">
                  <c:v>2.7568999999999999</c:v>
                </c:pt>
                <c:pt idx="141">
                  <c:v>2.7498</c:v>
                </c:pt>
                <c:pt idx="142">
                  <c:v>2.7431000000000001</c:v>
                </c:pt>
                <c:pt idx="143">
                  <c:v>2.7366999999999999</c:v>
                </c:pt>
                <c:pt idx="144">
                  <c:v>2.7305999999999999</c:v>
                </c:pt>
                <c:pt idx="145">
                  <c:v>2.7246999999999999</c:v>
                </c:pt>
                <c:pt idx="146">
                  <c:v>2.7189999999999999</c:v>
                </c:pt>
                <c:pt idx="147">
                  <c:v>2.7134999999999998</c:v>
                </c:pt>
                <c:pt idx="148">
                  <c:v>2.7088999999999999</c:v>
                </c:pt>
                <c:pt idx="149">
                  <c:v>2.7057000000000002</c:v>
                </c:pt>
                <c:pt idx="150">
                  <c:v>2.7035</c:v>
                </c:pt>
                <c:pt idx="151">
                  <c:v>2.7023000000000001</c:v>
                </c:pt>
                <c:pt idx="152">
                  <c:v>2.7021000000000002</c:v>
                </c:pt>
                <c:pt idx="153">
                  <c:v>2.7025999999999999</c:v>
                </c:pt>
                <c:pt idx="154">
                  <c:v>2.7039</c:v>
                </c:pt>
                <c:pt idx="155">
                  <c:v>2.7057000000000002</c:v>
                </c:pt>
                <c:pt idx="156">
                  <c:v>2.7081</c:v>
                </c:pt>
                <c:pt idx="157">
                  <c:v>2.7109000000000001</c:v>
                </c:pt>
                <c:pt idx="158">
                  <c:v>2.7138</c:v>
                </c:pt>
                <c:pt idx="159">
                  <c:v>2.7168999999999999</c:v>
                </c:pt>
                <c:pt idx="160">
                  <c:v>2.7201</c:v>
                </c:pt>
                <c:pt idx="161">
                  <c:v>2.7231999999999998</c:v>
                </c:pt>
                <c:pt idx="162">
                  <c:v>2.7263999999999999</c:v>
                </c:pt>
                <c:pt idx="163">
                  <c:v>2.7294</c:v>
                </c:pt>
                <c:pt idx="164">
                  <c:v>2.7324000000000002</c:v>
                </c:pt>
                <c:pt idx="165">
                  <c:v>2.7351000000000001</c:v>
                </c:pt>
                <c:pt idx="166">
                  <c:v>2.7376</c:v>
                </c:pt>
                <c:pt idx="167">
                  <c:v>2.7397999999999998</c:v>
                </c:pt>
                <c:pt idx="168">
                  <c:v>2.7416999999999998</c:v>
                </c:pt>
                <c:pt idx="169">
                  <c:v>2.7431999999999999</c:v>
                </c:pt>
                <c:pt idx="170">
                  <c:v>2.7444000000000002</c:v>
                </c:pt>
                <c:pt idx="171">
                  <c:v>2.7450000000000001</c:v>
                </c:pt>
                <c:pt idx="172">
                  <c:v>2.7452000000000001</c:v>
                </c:pt>
                <c:pt idx="173">
                  <c:v>2.7448999999999999</c:v>
                </c:pt>
                <c:pt idx="174">
                  <c:v>2.7440000000000002</c:v>
                </c:pt>
                <c:pt idx="175">
                  <c:v>2.7425000000000002</c:v>
                </c:pt>
                <c:pt idx="176">
                  <c:v>2.7404000000000002</c:v>
                </c:pt>
                <c:pt idx="177">
                  <c:v>2.7376999999999998</c:v>
                </c:pt>
                <c:pt idx="178">
                  <c:v>2.7342</c:v>
                </c:pt>
                <c:pt idx="179">
                  <c:v>2.7301000000000002</c:v>
                </c:pt>
                <c:pt idx="180">
                  <c:v>2.7252000000000001</c:v>
                </c:pt>
                <c:pt idx="181">
                  <c:v>2.7195</c:v>
                </c:pt>
                <c:pt idx="182">
                  <c:v>2.7130999999999998</c:v>
                </c:pt>
                <c:pt idx="183">
                  <c:v>2.7058</c:v>
                </c:pt>
                <c:pt idx="184">
                  <c:v>2.6977000000000002</c:v>
                </c:pt>
                <c:pt idx="185">
                  <c:v>2.6888000000000001</c:v>
                </c:pt>
                <c:pt idx="186">
                  <c:v>2.6791</c:v>
                </c:pt>
                <c:pt idx="187">
                  <c:v>2.6688999999999998</c:v>
                </c:pt>
                <c:pt idx="188">
                  <c:v>2.6585999999999999</c:v>
                </c:pt>
                <c:pt idx="189">
                  <c:v>2.6482000000000001</c:v>
                </c:pt>
                <c:pt idx="190">
                  <c:v>2.6375000000000002</c:v>
                </c:pt>
                <c:pt idx="191">
                  <c:v>2.6265999999999998</c:v>
                </c:pt>
                <c:pt idx="192">
                  <c:v>2.6154000000000002</c:v>
                </c:pt>
                <c:pt idx="193">
                  <c:v>2.6038000000000001</c:v>
                </c:pt>
                <c:pt idx="194">
                  <c:v>2.5916999999999999</c:v>
                </c:pt>
                <c:pt idx="195">
                  <c:v>2.5792000000000002</c:v>
                </c:pt>
                <c:pt idx="196">
                  <c:v>2.5661</c:v>
                </c:pt>
                <c:pt idx="197">
                  <c:v>2.5524</c:v>
                </c:pt>
                <c:pt idx="198">
                  <c:v>2.5381999999999998</c:v>
                </c:pt>
                <c:pt idx="199">
                  <c:v>2.5232999999999999</c:v>
                </c:pt>
                <c:pt idx="200">
                  <c:v>2.5076999999999998</c:v>
                </c:pt>
                <c:pt idx="201">
                  <c:v>2.4914000000000001</c:v>
                </c:pt>
                <c:pt idx="202">
                  <c:v>2.4744000000000002</c:v>
                </c:pt>
                <c:pt idx="203">
                  <c:v>2.4567000000000001</c:v>
                </c:pt>
                <c:pt idx="204">
                  <c:v>2.4382000000000001</c:v>
                </c:pt>
                <c:pt idx="205">
                  <c:v>2.4188999999999998</c:v>
                </c:pt>
                <c:pt idx="206">
                  <c:v>2.3988</c:v>
                </c:pt>
                <c:pt idx="207">
                  <c:v>2.3780000000000001</c:v>
                </c:pt>
                <c:pt idx="208">
                  <c:v>2.3563000000000001</c:v>
                </c:pt>
                <c:pt idx="209">
                  <c:v>2.3338000000000001</c:v>
                </c:pt>
                <c:pt idx="210">
                  <c:v>2.3106</c:v>
                </c:pt>
                <c:pt idx="211">
                  <c:v>2.2865000000000002</c:v>
                </c:pt>
                <c:pt idx="212">
                  <c:v>2.2616000000000001</c:v>
                </c:pt>
                <c:pt idx="213">
                  <c:v>2.2359</c:v>
                </c:pt>
                <c:pt idx="214">
                  <c:v>2.2092999999999998</c:v>
                </c:pt>
                <c:pt idx="215">
                  <c:v>2.1819999999999999</c:v>
                </c:pt>
                <c:pt idx="216">
                  <c:v>2.1539000000000001</c:v>
                </c:pt>
                <c:pt idx="217">
                  <c:v>2.125</c:v>
                </c:pt>
                <c:pt idx="218">
                  <c:v>2.0952999999999999</c:v>
                </c:pt>
                <c:pt idx="219">
                  <c:v>2.0649000000000002</c:v>
                </c:pt>
                <c:pt idx="220">
                  <c:v>2.0337000000000001</c:v>
                </c:pt>
                <c:pt idx="221">
                  <c:v>2.0017</c:v>
                </c:pt>
                <c:pt idx="222">
                  <c:v>1.9690000000000001</c:v>
                </c:pt>
                <c:pt idx="223">
                  <c:v>1.9356</c:v>
                </c:pt>
                <c:pt idx="224">
                  <c:v>1.9015</c:v>
                </c:pt>
                <c:pt idx="225">
                  <c:v>1.8667</c:v>
                </c:pt>
                <c:pt idx="226">
                  <c:v>1.8311999999999999</c:v>
                </c:pt>
                <c:pt idx="227">
                  <c:v>1.7949999999999999</c:v>
                </c:pt>
                <c:pt idx="228">
                  <c:v>1.7583</c:v>
                </c:pt>
                <c:pt idx="229">
                  <c:v>1.7209000000000001</c:v>
                </c:pt>
                <c:pt idx="230">
                  <c:v>1.6829000000000001</c:v>
                </c:pt>
                <c:pt idx="231">
                  <c:v>1.6443000000000001</c:v>
                </c:pt>
                <c:pt idx="232">
                  <c:v>1.6051</c:v>
                </c:pt>
                <c:pt idx="233">
                  <c:v>1.5653999999999999</c:v>
                </c:pt>
                <c:pt idx="234">
                  <c:v>1.5251999999999999</c:v>
                </c:pt>
                <c:pt idx="235">
                  <c:v>1.4844999999999999</c:v>
                </c:pt>
                <c:pt idx="236">
                  <c:v>1.4433</c:v>
                </c:pt>
                <c:pt idx="237">
                  <c:v>1.4016</c:v>
                </c:pt>
                <c:pt idx="238">
                  <c:v>1.3594999999999999</c:v>
                </c:pt>
                <c:pt idx="239">
                  <c:v>1.3169999999999999</c:v>
                </c:pt>
                <c:pt idx="240">
                  <c:v>1.2741</c:v>
                </c:pt>
                <c:pt idx="241">
                  <c:v>1.2307999999999999</c:v>
                </c:pt>
                <c:pt idx="242">
                  <c:v>1.1872</c:v>
                </c:pt>
                <c:pt idx="243">
                  <c:v>1.1432</c:v>
                </c:pt>
                <c:pt idx="244">
                  <c:v>1.0989</c:v>
                </c:pt>
                <c:pt idx="245">
                  <c:v>1.0544</c:v>
                </c:pt>
                <c:pt idx="246">
                  <c:v>1.0096000000000001</c:v>
                </c:pt>
                <c:pt idx="247">
                  <c:v>0.96460000000000001</c:v>
                </c:pt>
                <c:pt idx="248">
                  <c:v>0.9194</c:v>
                </c:pt>
                <c:pt idx="249">
                  <c:v>0.874</c:v>
                </c:pt>
                <c:pt idx="250">
                  <c:v>0.82840000000000003</c:v>
                </c:pt>
                <c:pt idx="251">
                  <c:v>0.78269999999999995</c:v>
                </c:pt>
                <c:pt idx="252">
                  <c:v>0.7369</c:v>
                </c:pt>
                <c:pt idx="253">
                  <c:v>0.69089999999999996</c:v>
                </c:pt>
                <c:pt idx="254">
                  <c:v>0.64500000000000002</c:v>
                </c:pt>
                <c:pt idx="255">
                  <c:v>0.59889999999999999</c:v>
                </c:pt>
                <c:pt idx="256">
                  <c:v>0.55289999999999995</c:v>
                </c:pt>
                <c:pt idx="257">
                  <c:v>0.50690000000000002</c:v>
                </c:pt>
                <c:pt idx="258">
                  <c:v>0.46089999999999998</c:v>
                </c:pt>
                <c:pt idx="259">
                  <c:v>0.41489999999999999</c:v>
                </c:pt>
                <c:pt idx="260">
                  <c:v>0.36909999999999998</c:v>
                </c:pt>
                <c:pt idx="261">
                  <c:v>0.32329999999999998</c:v>
                </c:pt>
                <c:pt idx="262">
                  <c:v>0.27760000000000001</c:v>
                </c:pt>
                <c:pt idx="263">
                  <c:v>0.23219999999999999</c:v>
                </c:pt>
                <c:pt idx="264">
                  <c:v>0.18679999999999999</c:v>
                </c:pt>
                <c:pt idx="265">
                  <c:v>0.14169999999999999</c:v>
                </c:pt>
                <c:pt idx="266">
                  <c:v>9.6799999999999997E-2</c:v>
                </c:pt>
                <c:pt idx="267">
                  <c:v>5.21E-2</c:v>
                </c:pt>
                <c:pt idx="268">
                  <c:v>7.7000000000000002E-3</c:v>
                </c:pt>
                <c:pt idx="269">
                  <c:v>-3.6400000000000002E-2</c:v>
                </c:pt>
                <c:pt idx="270">
                  <c:v>-8.0199999999999994E-2</c:v>
                </c:pt>
                <c:pt idx="271">
                  <c:v>-0.1236</c:v>
                </c:pt>
                <c:pt idx="272">
                  <c:v>-0.16669999999999999</c:v>
                </c:pt>
                <c:pt idx="273">
                  <c:v>-0.2094</c:v>
                </c:pt>
                <c:pt idx="274">
                  <c:v>-0.25169999999999998</c:v>
                </c:pt>
                <c:pt idx="275">
                  <c:v>-0.29360000000000003</c:v>
                </c:pt>
                <c:pt idx="276">
                  <c:v>-0.33500000000000002</c:v>
                </c:pt>
                <c:pt idx="277">
                  <c:v>-0.376</c:v>
                </c:pt>
                <c:pt idx="278">
                  <c:v>-0.41639999999999999</c:v>
                </c:pt>
                <c:pt idx="279">
                  <c:v>-0.45629999999999998</c:v>
                </c:pt>
                <c:pt idx="280">
                  <c:v>-0.49569999999999997</c:v>
                </c:pt>
                <c:pt idx="281">
                  <c:v>-0.53449999999999998</c:v>
                </c:pt>
                <c:pt idx="282">
                  <c:v>-0.57269999999999999</c:v>
                </c:pt>
                <c:pt idx="283">
                  <c:v>-0.61029999999999995</c:v>
                </c:pt>
                <c:pt idx="284">
                  <c:v>-0.6472</c:v>
                </c:pt>
                <c:pt idx="285">
                  <c:v>-0.6835</c:v>
                </c:pt>
                <c:pt idx="286">
                  <c:v>-0.71909999999999996</c:v>
                </c:pt>
                <c:pt idx="287">
                  <c:v>-0.754</c:v>
                </c:pt>
                <c:pt idx="288">
                  <c:v>-0.78810000000000002</c:v>
                </c:pt>
                <c:pt idx="289">
                  <c:v>-0.82150000000000001</c:v>
                </c:pt>
                <c:pt idx="290">
                  <c:v>-0.85409999999999997</c:v>
                </c:pt>
                <c:pt idx="291">
                  <c:v>-0.88590000000000002</c:v>
                </c:pt>
                <c:pt idx="292">
                  <c:v>-0.91690000000000005</c:v>
                </c:pt>
                <c:pt idx="293">
                  <c:v>-0.94710000000000005</c:v>
                </c:pt>
                <c:pt idx="294">
                  <c:v>-0.97640000000000005</c:v>
                </c:pt>
                <c:pt idx="295">
                  <c:v>-1.0047999999999999</c:v>
                </c:pt>
                <c:pt idx="296">
                  <c:v>-1.0323</c:v>
                </c:pt>
                <c:pt idx="297">
                  <c:v>-1.0589</c:v>
                </c:pt>
                <c:pt idx="298">
                  <c:v>-1.0845</c:v>
                </c:pt>
                <c:pt idx="299">
                  <c:v>-1.1091</c:v>
                </c:pt>
                <c:pt idx="300">
                  <c:v>-1.1328</c:v>
                </c:pt>
                <c:pt idx="301">
                  <c:v>-1.1554</c:v>
                </c:pt>
                <c:pt idx="302">
                  <c:v>-1.1771</c:v>
                </c:pt>
                <c:pt idx="303">
                  <c:v>-1.1976</c:v>
                </c:pt>
                <c:pt idx="304">
                  <c:v>-1.2171000000000001</c:v>
                </c:pt>
                <c:pt idx="305">
                  <c:v>-1.2355</c:v>
                </c:pt>
                <c:pt idx="306">
                  <c:v>-1.2527999999999999</c:v>
                </c:pt>
                <c:pt idx="307">
                  <c:v>-1.2689999999999999</c:v>
                </c:pt>
                <c:pt idx="308">
                  <c:v>-1.284</c:v>
                </c:pt>
                <c:pt idx="309">
                  <c:v>-1.2978000000000001</c:v>
                </c:pt>
                <c:pt idx="310">
                  <c:v>-1.3105</c:v>
                </c:pt>
                <c:pt idx="311">
                  <c:v>-1.3220000000000001</c:v>
                </c:pt>
                <c:pt idx="312">
                  <c:v>-1.3323</c:v>
                </c:pt>
                <c:pt idx="313">
                  <c:v>-1.3412999999999999</c:v>
                </c:pt>
                <c:pt idx="314">
                  <c:v>-1.3491</c:v>
                </c:pt>
                <c:pt idx="315">
                  <c:v>-1.3555999999999999</c:v>
                </c:pt>
                <c:pt idx="316">
                  <c:v>-1.3609</c:v>
                </c:pt>
                <c:pt idx="317">
                  <c:v>-1.3649</c:v>
                </c:pt>
                <c:pt idx="318">
                  <c:v>-1.3675999999999999</c:v>
                </c:pt>
                <c:pt idx="319">
                  <c:v>-1.369</c:v>
                </c:pt>
                <c:pt idx="320">
                  <c:v>-1.3691</c:v>
                </c:pt>
                <c:pt idx="321">
                  <c:v>-1.3678999999999999</c:v>
                </c:pt>
                <c:pt idx="322">
                  <c:v>-1.3653</c:v>
                </c:pt>
                <c:pt idx="323">
                  <c:v>-1.3613</c:v>
                </c:pt>
                <c:pt idx="324">
                  <c:v>-1.3560000000000001</c:v>
                </c:pt>
                <c:pt idx="325">
                  <c:v>-1.3493999999999999</c:v>
                </c:pt>
                <c:pt idx="326">
                  <c:v>-1.3412999999999999</c:v>
                </c:pt>
                <c:pt idx="327">
                  <c:v>-1.3319000000000001</c:v>
                </c:pt>
                <c:pt idx="328">
                  <c:v>-1.321</c:v>
                </c:pt>
                <c:pt idx="329">
                  <c:v>-1.3088</c:v>
                </c:pt>
                <c:pt idx="330">
                  <c:v>-1.2950999999999999</c:v>
                </c:pt>
                <c:pt idx="331">
                  <c:v>-1.2799</c:v>
                </c:pt>
                <c:pt idx="332">
                  <c:v>-1.2633000000000001</c:v>
                </c:pt>
                <c:pt idx="333">
                  <c:v>-1.2453000000000001</c:v>
                </c:pt>
                <c:pt idx="334">
                  <c:v>-1.2257</c:v>
                </c:pt>
                <c:pt idx="335">
                  <c:v>-1.2045999999999999</c:v>
                </c:pt>
                <c:pt idx="336">
                  <c:v>-1.1820999999999999</c:v>
                </c:pt>
                <c:pt idx="337">
                  <c:v>-1.1578999999999999</c:v>
                </c:pt>
                <c:pt idx="338">
                  <c:v>-1.1323000000000001</c:v>
                </c:pt>
                <c:pt idx="339">
                  <c:v>-1.105</c:v>
                </c:pt>
                <c:pt idx="340">
                  <c:v>-1.0761000000000001</c:v>
                </c:pt>
                <c:pt idx="341">
                  <c:v>-1.0456000000000001</c:v>
                </c:pt>
                <c:pt idx="342">
                  <c:v>-1.0134000000000001</c:v>
                </c:pt>
                <c:pt idx="343">
                  <c:v>-0.97940000000000005</c:v>
                </c:pt>
                <c:pt idx="344">
                  <c:v>-0.94379999999999997</c:v>
                </c:pt>
                <c:pt idx="345">
                  <c:v>-0.90629999999999999</c:v>
                </c:pt>
                <c:pt idx="346">
                  <c:v>-0.86699999999999999</c:v>
                </c:pt>
                <c:pt idx="347">
                  <c:v>-0.82579999999999998</c:v>
                </c:pt>
                <c:pt idx="348">
                  <c:v>-0.78269999999999995</c:v>
                </c:pt>
                <c:pt idx="349">
                  <c:v>-0.73760000000000003</c:v>
                </c:pt>
                <c:pt idx="350">
                  <c:v>-0.69020000000000004</c:v>
                </c:pt>
                <c:pt idx="351">
                  <c:v>-0.64049999999999996</c:v>
                </c:pt>
                <c:pt idx="352">
                  <c:v>-0.58840000000000003</c:v>
                </c:pt>
                <c:pt idx="353">
                  <c:v>-0.53369999999999995</c:v>
                </c:pt>
                <c:pt idx="354">
                  <c:v>-0.47639999999999999</c:v>
                </c:pt>
                <c:pt idx="355">
                  <c:v>-0.41639999999999999</c:v>
                </c:pt>
                <c:pt idx="356">
                  <c:v>-0.35339999999999999</c:v>
                </c:pt>
                <c:pt idx="357">
                  <c:v>-0.28749999999999998</c:v>
                </c:pt>
                <c:pt idx="358">
                  <c:v>-0.2185</c:v>
                </c:pt>
                <c:pt idx="359">
                  <c:v>-0.14749999999999999</c:v>
                </c:pt>
                <c:pt idx="360">
                  <c:v>-7.4700000000000003E-2</c:v>
                </c:pt>
              </c:numCache>
            </c:numRef>
          </c:yVal>
          <c:smooth val="0"/>
          <c:extLst xmlns:c16r2="http://schemas.microsoft.com/office/drawing/2015/06/chart">
            <c:ext xmlns:c16="http://schemas.microsoft.com/office/drawing/2014/chart" uri="{C3380CC4-5D6E-409C-BE32-E72D297353CC}">
              <c16:uniqueId val="{00000004-E180-427D-8637-A518216EB70D}"/>
            </c:ext>
          </c:extLst>
        </c:ser>
        <c:dLbls>
          <c:showLegendKey val="0"/>
          <c:showVal val="0"/>
          <c:showCatName val="0"/>
          <c:showSerName val="0"/>
          <c:showPercent val="0"/>
          <c:showBubbleSize val="0"/>
        </c:dLbls>
        <c:axId val="14174320"/>
        <c:axId val="14166872"/>
      </c:scatterChart>
      <c:valAx>
        <c:axId val="14174320"/>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dirty="0">
                    <a:latin typeface="HGPｺﾞｼｯｸE" panose="020B0900000000000000" pitchFamily="50" charset="-128"/>
                    <a:ea typeface="HGPｺﾞｼｯｸE" panose="020B0900000000000000" pitchFamily="50" charset="-128"/>
                  </a:rPr>
                  <a:t>dihedral</a:t>
                </a:r>
                <a:r>
                  <a:rPr lang="en-US" altLang="ja-JP" sz="1400" baseline="0" dirty="0">
                    <a:latin typeface="HGPｺﾞｼｯｸE" panose="020B0900000000000000" pitchFamily="50" charset="-128"/>
                    <a:ea typeface="HGPｺﾞｼｯｸE" panose="020B0900000000000000" pitchFamily="50" charset="-128"/>
                  </a:rPr>
                  <a:t> Angle</a:t>
                </a:r>
                <a:endParaRPr lang="ja-JP" altLang="en-US" sz="1400" dirty="0">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ln>
                  <a:noFill/>
                </a:ln>
                <a:solidFill>
                  <a:schemeClr val="tx1">
                    <a:lumMod val="65000"/>
                    <a:lumOff val="35000"/>
                  </a:schemeClr>
                </a:solidFill>
                <a:latin typeface="+mn-lt"/>
                <a:ea typeface="+mn-ea"/>
                <a:cs typeface="+mn-cs"/>
              </a:defRPr>
            </a:pPr>
            <a:endParaRPr lang="ja-JP"/>
          </a:p>
        </c:txPr>
        <c:crossAx val="14166872"/>
        <c:crossesAt val="-10"/>
        <c:crossBetween val="midCat"/>
        <c:majorUnit val="60"/>
      </c:valAx>
      <c:valAx>
        <c:axId val="14166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ltLang="ja-JP" sz="1800" b="0" i="0" baseline="0" dirty="0">
                    <a:effectLst/>
                    <a:latin typeface="HGPｺﾞｼｯｸE" panose="020B0900000000000000" pitchFamily="50" charset="-128"/>
                    <a:ea typeface="HGPｺﾞｼｯｸE" panose="020B0900000000000000" pitchFamily="50" charset="-128"/>
                  </a:rPr>
                  <a:t>energy (kcal </a:t>
                </a:r>
                <a:r>
                  <a:rPr lang="en-US" altLang="ja-JP" sz="1800" b="0" i="0" baseline="0" dirty="0" err="1">
                    <a:effectLst/>
                    <a:latin typeface="HGPｺﾞｼｯｸE" panose="020B0900000000000000" pitchFamily="50" charset="-128"/>
                    <a:ea typeface="HGPｺﾞｼｯｸE" panose="020B0900000000000000" pitchFamily="50" charset="-128"/>
                  </a:rPr>
                  <a:t>mol</a:t>
                </a:r>
                <a:r>
                  <a:rPr lang="ja-JP" altLang="ja-JP" sz="1800" b="0" i="0" baseline="0" dirty="0">
                    <a:effectLst/>
                    <a:latin typeface="HGPｺﾞｼｯｸE" panose="020B0900000000000000" pitchFamily="50" charset="-128"/>
                    <a:ea typeface="HGPｺﾞｼｯｸE" panose="020B0900000000000000" pitchFamily="50" charset="-128"/>
                  </a:rPr>
                  <a:t>⁻</a:t>
                </a:r>
                <a:r>
                  <a:rPr lang="en-US" altLang="ja-JP" sz="1800" b="0" i="0" baseline="0" dirty="0">
                    <a:effectLst/>
                    <a:latin typeface="HGPｺﾞｼｯｸE" panose="020B0900000000000000" pitchFamily="50" charset="-128"/>
                    <a:ea typeface="HGPｺﾞｼｯｸE" panose="020B0900000000000000" pitchFamily="50" charset="-128"/>
                  </a:rPr>
                  <a:t>¹)</a:t>
                </a:r>
                <a:endParaRPr lang="ja-JP" altLang="ja-JP" sz="1800" dirty="0">
                  <a:effectLst/>
                  <a:latin typeface="HGPｺﾞｼｯｸE" panose="020B0900000000000000" pitchFamily="50" charset="-128"/>
                  <a:ea typeface="HGPｺﾞｼｯｸE" panose="020B09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ja-JP" altLang="en-US" sz="1800" dirty="0">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0"/>
        <c:majorTickMark val="in"/>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14174320"/>
        <c:crossesAt val="-180"/>
        <c:crossBetween val="midCat"/>
        <c:majorUnit val="5"/>
      </c:valAx>
      <c:spPr>
        <a:noFill/>
        <a:ln>
          <a:solidFill>
            <a:schemeClr val="bg2"/>
          </a:solidFill>
        </a:ln>
        <a:effectLst/>
      </c:spPr>
    </c:plotArea>
    <c:legend>
      <c:legendPos val="r"/>
      <c:layout>
        <c:manualLayout>
          <c:xMode val="edge"/>
          <c:yMode val="edge"/>
          <c:x val="0.85835828090139654"/>
          <c:y val="0.38608492422093893"/>
          <c:w val="0.14164165083394359"/>
          <c:h val="0.2929516711545578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ja-JP" sz="1800"/>
              <a:t>ff03</a:t>
            </a:r>
          </a:p>
        </c:rich>
      </c:tx>
      <c:layout>
        <c:manualLayout>
          <c:xMode val="edge"/>
          <c:yMode val="edge"/>
          <c:x val="0.44791561963704457"/>
          <c:y val="3.2449188754312054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9.2699999999997118E-2</c:v>
                </c:pt>
                <c:pt idx="3">
                  <c:v>0.19239999999999924</c:v>
                </c:pt>
                <c:pt idx="4">
                  <c:v>0.29859999999999687</c:v>
                </c:pt>
                <c:pt idx="5">
                  <c:v>0.41079999999999828</c:v>
                </c:pt>
                <c:pt idx="6">
                  <c:v>0.5288999999999966</c:v>
                </c:pt>
                <c:pt idx="7">
                  <c:v>0.65269999999999939</c:v>
                </c:pt>
                <c:pt idx="8">
                  <c:v>0.7820999999999998</c:v>
                </c:pt>
                <c:pt idx="9">
                  <c:v>0.91709999999999781</c:v>
                </c:pt>
                <c:pt idx="10">
                  <c:v>1.0574999999999974</c:v>
                </c:pt>
                <c:pt idx="11">
                  <c:v>1.2031999999999989</c:v>
                </c:pt>
                <c:pt idx="12">
                  <c:v>1.354099999999999</c:v>
                </c:pt>
                <c:pt idx="13">
                  <c:v>1.5100999999999978</c:v>
                </c:pt>
                <c:pt idx="14">
                  <c:v>1.6709999999999994</c:v>
                </c:pt>
                <c:pt idx="15">
                  <c:v>1.8366999999999969</c:v>
                </c:pt>
                <c:pt idx="16">
                  <c:v>2.0070999999999977</c:v>
                </c:pt>
                <c:pt idx="17">
                  <c:v>2.1818999999999988</c:v>
                </c:pt>
                <c:pt idx="18">
                  <c:v>2.3610999999999969</c:v>
                </c:pt>
                <c:pt idx="19">
                  <c:v>2.5444999999999993</c:v>
                </c:pt>
                <c:pt idx="20">
                  <c:v>2.7318999999999996</c:v>
                </c:pt>
                <c:pt idx="21">
                  <c:v>2.9231999999999978</c:v>
                </c:pt>
                <c:pt idx="22">
                  <c:v>3.1180999999999983</c:v>
                </c:pt>
                <c:pt idx="23">
                  <c:v>3.3164999999999978</c:v>
                </c:pt>
                <c:pt idx="24">
                  <c:v>3.5183</c:v>
                </c:pt>
                <c:pt idx="25">
                  <c:v>3.7231999999999985</c:v>
                </c:pt>
                <c:pt idx="26">
                  <c:v>3.9310999999999972</c:v>
                </c:pt>
                <c:pt idx="27">
                  <c:v>4.1417999999999999</c:v>
                </c:pt>
                <c:pt idx="28">
                  <c:v>4.3552</c:v>
                </c:pt>
                <c:pt idx="29">
                  <c:v>4.570999999999998</c:v>
                </c:pt>
                <c:pt idx="30">
                  <c:v>4.7891999999999975</c:v>
                </c:pt>
                <c:pt idx="31">
                  <c:v>5.0094999999999992</c:v>
                </c:pt>
                <c:pt idx="32">
                  <c:v>5.2317999999999998</c:v>
                </c:pt>
                <c:pt idx="33">
                  <c:v>5.4558999999999997</c:v>
                </c:pt>
                <c:pt idx="34">
                  <c:v>5.6817999999999991</c:v>
                </c:pt>
                <c:pt idx="35">
                  <c:v>5.9092999999999982</c:v>
                </c:pt>
                <c:pt idx="36">
                  <c:v>6.1382999999999992</c:v>
                </c:pt>
                <c:pt idx="37">
                  <c:v>6.3685999999999989</c:v>
                </c:pt>
                <c:pt idx="38">
                  <c:v>6.6002999999999989</c:v>
                </c:pt>
                <c:pt idx="39">
                  <c:v>6.8330999999999982</c:v>
                </c:pt>
                <c:pt idx="40">
                  <c:v>7.0668999999999986</c:v>
                </c:pt>
                <c:pt idx="41">
                  <c:v>7.3017999999999983</c:v>
                </c:pt>
                <c:pt idx="42">
                  <c:v>7.5376999999999992</c:v>
                </c:pt>
                <c:pt idx="43">
                  <c:v>7.7743999999999982</c:v>
                </c:pt>
                <c:pt idx="44">
                  <c:v>8.0121999999999982</c:v>
                </c:pt>
                <c:pt idx="45">
                  <c:v>8.2507999999999981</c:v>
                </c:pt>
                <c:pt idx="46">
                  <c:v>8.4903999999999975</c:v>
                </c:pt>
                <c:pt idx="47">
                  <c:v>8.7308999999999983</c:v>
                </c:pt>
                <c:pt idx="48">
                  <c:v>8.9723999999999986</c:v>
                </c:pt>
                <c:pt idx="49">
                  <c:v>9.2148999999999983</c:v>
                </c:pt>
                <c:pt idx="50">
                  <c:v>9.4583999999999993</c:v>
                </c:pt>
                <c:pt idx="51">
                  <c:v>9.7027999999999981</c:v>
                </c:pt>
                <c:pt idx="52">
                  <c:v>9.9478999999999989</c:v>
                </c:pt>
                <c:pt idx="53">
                  <c:v>10.193699999999998</c:v>
                </c:pt>
                <c:pt idx="54">
                  <c:v>10.440299999999999</c:v>
                </c:pt>
                <c:pt idx="55">
                  <c:v>10.687699999999998</c:v>
                </c:pt>
                <c:pt idx="56">
                  <c:v>10.935899999999998</c:v>
                </c:pt>
                <c:pt idx="57">
                  <c:v>11.185099999999998</c:v>
                </c:pt>
                <c:pt idx="58">
                  <c:v>11.435099999999998</c:v>
                </c:pt>
                <c:pt idx="59">
                  <c:v>11.686099999999998</c:v>
                </c:pt>
                <c:pt idx="60">
                  <c:v>11.937799999999998</c:v>
                </c:pt>
                <c:pt idx="61">
                  <c:v>12.190099999999997</c:v>
                </c:pt>
                <c:pt idx="62">
                  <c:v>12.443199999999999</c:v>
                </c:pt>
                <c:pt idx="63">
                  <c:v>12.696999999999999</c:v>
                </c:pt>
                <c:pt idx="64">
                  <c:v>12.951299999999998</c:v>
                </c:pt>
                <c:pt idx="65">
                  <c:v>13.206099999999998</c:v>
                </c:pt>
                <c:pt idx="66">
                  <c:v>13.461299999999998</c:v>
                </c:pt>
                <c:pt idx="67">
                  <c:v>13.716499999999998</c:v>
                </c:pt>
                <c:pt idx="68">
                  <c:v>13.971599999999999</c:v>
                </c:pt>
                <c:pt idx="69">
                  <c:v>14.226299999999998</c:v>
                </c:pt>
                <c:pt idx="70">
                  <c:v>14.480399999999999</c:v>
                </c:pt>
                <c:pt idx="71">
                  <c:v>14.7334</c:v>
                </c:pt>
                <c:pt idx="72">
                  <c:v>14.984999999999999</c:v>
                </c:pt>
                <c:pt idx="73">
                  <c:v>15.234799999999998</c:v>
                </c:pt>
                <c:pt idx="74">
                  <c:v>15.482199999999999</c:v>
                </c:pt>
                <c:pt idx="75">
                  <c:v>15.726799999999997</c:v>
                </c:pt>
                <c:pt idx="76">
                  <c:v>15.968099999999998</c:v>
                </c:pt>
                <c:pt idx="77">
                  <c:v>16.205499999999997</c:v>
                </c:pt>
                <c:pt idx="78">
                  <c:v>16.438299999999998</c:v>
                </c:pt>
                <c:pt idx="79">
                  <c:v>16.665999999999997</c:v>
                </c:pt>
                <c:pt idx="80">
                  <c:v>16.887899999999998</c:v>
                </c:pt>
                <c:pt idx="81">
                  <c:v>17.103399999999997</c:v>
                </c:pt>
                <c:pt idx="82">
                  <c:v>17.311899999999998</c:v>
                </c:pt>
                <c:pt idx="83">
                  <c:v>17.512499999999999</c:v>
                </c:pt>
                <c:pt idx="84">
                  <c:v>17.704699999999999</c:v>
                </c:pt>
                <c:pt idx="85">
                  <c:v>17.887899999999998</c:v>
                </c:pt>
                <c:pt idx="86">
                  <c:v>18.061199999999999</c:v>
                </c:pt>
                <c:pt idx="87">
                  <c:v>18.2242</c:v>
                </c:pt>
                <c:pt idx="88">
                  <c:v>18.376199999999997</c:v>
                </c:pt>
                <c:pt idx="89">
                  <c:v>18.516499999999997</c:v>
                </c:pt>
                <c:pt idx="90">
                  <c:v>18.6447</c:v>
                </c:pt>
                <c:pt idx="91">
                  <c:v>18.760199999999998</c:v>
                </c:pt>
                <c:pt idx="92">
                  <c:v>18.862499999999997</c:v>
                </c:pt>
                <c:pt idx="93">
                  <c:v>18.951099999999997</c:v>
                </c:pt>
                <c:pt idx="94">
                  <c:v>19.025699999999997</c:v>
                </c:pt>
                <c:pt idx="95">
                  <c:v>19.085999999999999</c:v>
                </c:pt>
                <c:pt idx="96">
                  <c:v>19.131799999999998</c:v>
                </c:pt>
                <c:pt idx="97">
                  <c:v>19.162799999999997</c:v>
                </c:pt>
                <c:pt idx="98">
                  <c:v>19.178799999999999</c:v>
                </c:pt>
                <c:pt idx="99">
                  <c:v>19.179699999999997</c:v>
                </c:pt>
                <c:pt idx="100">
                  <c:v>19.165299999999998</c:v>
                </c:pt>
                <c:pt idx="101">
                  <c:v>19.1357</c:v>
                </c:pt>
                <c:pt idx="102">
                  <c:v>19.090899999999998</c:v>
                </c:pt>
                <c:pt idx="103">
                  <c:v>19.030899999999999</c:v>
                </c:pt>
                <c:pt idx="104">
                  <c:v>18.9559</c:v>
                </c:pt>
                <c:pt idx="105">
                  <c:v>18.866299999999999</c:v>
                </c:pt>
                <c:pt idx="106">
                  <c:v>18.7624</c:v>
                </c:pt>
                <c:pt idx="107">
                  <c:v>18.6449</c:v>
                </c:pt>
                <c:pt idx="108">
                  <c:v>18.513999999999999</c:v>
                </c:pt>
                <c:pt idx="109">
                  <c:v>18.370099999999997</c:v>
                </c:pt>
                <c:pt idx="110">
                  <c:v>18.213699999999999</c:v>
                </c:pt>
                <c:pt idx="111">
                  <c:v>18.045099999999998</c:v>
                </c:pt>
                <c:pt idx="112">
                  <c:v>17.864799999999999</c:v>
                </c:pt>
                <c:pt idx="113">
                  <c:v>17.673299999999998</c:v>
                </c:pt>
                <c:pt idx="114">
                  <c:v>17.470999999999997</c:v>
                </c:pt>
                <c:pt idx="115">
                  <c:v>17.258399999999998</c:v>
                </c:pt>
                <c:pt idx="116">
                  <c:v>17.035999999999998</c:v>
                </c:pt>
                <c:pt idx="117">
                  <c:v>16.804299999999998</c:v>
                </c:pt>
                <c:pt idx="118">
                  <c:v>16.563899999999997</c:v>
                </c:pt>
                <c:pt idx="119">
                  <c:v>16.315300000000001</c:v>
                </c:pt>
                <c:pt idx="120">
                  <c:v>16.058899999999998</c:v>
                </c:pt>
                <c:pt idx="121">
                  <c:v>15.795299999999997</c:v>
                </c:pt>
                <c:pt idx="122">
                  <c:v>15.524999999999999</c:v>
                </c:pt>
                <c:pt idx="123">
                  <c:v>15.248499999999998</c:v>
                </c:pt>
                <c:pt idx="124">
                  <c:v>14.966399999999998</c:v>
                </c:pt>
                <c:pt idx="125">
                  <c:v>14.679099999999998</c:v>
                </c:pt>
                <c:pt idx="126">
                  <c:v>14.386999999999999</c:v>
                </c:pt>
                <c:pt idx="127">
                  <c:v>14.090799999999998</c:v>
                </c:pt>
                <c:pt idx="128">
                  <c:v>13.790799999999997</c:v>
                </c:pt>
                <c:pt idx="129">
                  <c:v>13.487499999999999</c:v>
                </c:pt>
                <c:pt idx="130">
                  <c:v>13.181399999999998</c:v>
                </c:pt>
                <c:pt idx="131">
                  <c:v>12.872799999999998</c:v>
                </c:pt>
                <c:pt idx="132">
                  <c:v>12.562299999999999</c:v>
                </c:pt>
                <c:pt idx="133">
                  <c:v>12.250199999999998</c:v>
                </c:pt>
                <c:pt idx="134">
                  <c:v>11.936999999999998</c:v>
                </c:pt>
                <c:pt idx="135">
                  <c:v>11.622999999999998</c:v>
                </c:pt>
                <c:pt idx="136">
                  <c:v>11.308599999999998</c:v>
                </c:pt>
                <c:pt idx="137">
                  <c:v>10.994199999999998</c:v>
                </c:pt>
                <c:pt idx="138">
                  <c:v>10.680099999999998</c:v>
                </c:pt>
                <c:pt idx="139">
                  <c:v>10.366699999999998</c:v>
                </c:pt>
                <c:pt idx="140">
                  <c:v>10.054399999999998</c:v>
                </c:pt>
                <c:pt idx="141">
                  <c:v>9.7433999999999976</c:v>
                </c:pt>
                <c:pt idx="142">
                  <c:v>9.4341999999999988</c:v>
                </c:pt>
                <c:pt idx="143">
                  <c:v>9.1267999999999976</c:v>
                </c:pt>
                <c:pt idx="144">
                  <c:v>8.8217999999999979</c:v>
                </c:pt>
                <c:pt idx="145">
                  <c:v>8.5192999999999977</c:v>
                </c:pt>
                <c:pt idx="146">
                  <c:v>8.2196999999999978</c:v>
                </c:pt>
                <c:pt idx="147">
                  <c:v>7.9231999999999978</c:v>
                </c:pt>
                <c:pt idx="148">
                  <c:v>7.6307999999999989</c:v>
                </c:pt>
                <c:pt idx="149">
                  <c:v>7.3431999999999977</c:v>
                </c:pt>
                <c:pt idx="150">
                  <c:v>7.060299999999998</c:v>
                </c:pt>
                <c:pt idx="151">
                  <c:v>6.7824999999999989</c:v>
                </c:pt>
                <c:pt idx="152">
                  <c:v>6.5097999999999985</c:v>
                </c:pt>
                <c:pt idx="153">
                  <c:v>6.2423999999999982</c:v>
                </c:pt>
                <c:pt idx="154">
                  <c:v>5.9804999999999975</c:v>
                </c:pt>
                <c:pt idx="155">
                  <c:v>5.7241</c:v>
                </c:pt>
                <c:pt idx="156">
                  <c:v>5.473399999999998</c:v>
                </c:pt>
                <c:pt idx="157">
                  <c:v>5.228399999999997</c:v>
                </c:pt>
                <c:pt idx="158">
                  <c:v>4.989099999999997</c:v>
                </c:pt>
                <c:pt idx="159">
                  <c:v>4.7557999999999971</c:v>
                </c:pt>
                <c:pt idx="160">
                  <c:v>4.5283999999999978</c:v>
                </c:pt>
                <c:pt idx="161">
                  <c:v>4.3071999999999981</c:v>
                </c:pt>
                <c:pt idx="162">
                  <c:v>4.0921999999999983</c:v>
                </c:pt>
                <c:pt idx="163">
                  <c:v>3.883499999999998</c:v>
                </c:pt>
                <c:pt idx="164">
                  <c:v>3.6812999999999967</c:v>
                </c:pt>
                <c:pt idx="165">
                  <c:v>3.485599999999998</c:v>
                </c:pt>
                <c:pt idx="166">
                  <c:v>3.296599999999998</c:v>
                </c:pt>
                <c:pt idx="167">
                  <c:v>3.1141999999999967</c:v>
                </c:pt>
                <c:pt idx="168">
                  <c:v>2.9385999999999974</c:v>
                </c:pt>
                <c:pt idx="169">
                  <c:v>2.7698999999999998</c:v>
                </c:pt>
                <c:pt idx="170">
                  <c:v>2.607999999999997</c:v>
                </c:pt>
                <c:pt idx="171">
                  <c:v>2.4530999999999992</c:v>
                </c:pt>
                <c:pt idx="172">
                  <c:v>2.3051999999999992</c:v>
                </c:pt>
                <c:pt idx="173">
                  <c:v>2.1642999999999972</c:v>
                </c:pt>
                <c:pt idx="174">
                  <c:v>2.0305</c:v>
                </c:pt>
                <c:pt idx="175">
                  <c:v>1.9036999999999971</c:v>
                </c:pt>
                <c:pt idx="176">
                  <c:v>1.7840999999999987</c:v>
                </c:pt>
                <c:pt idx="177">
                  <c:v>1.671599999999998</c:v>
                </c:pt>
                <c:pt idx="178">
                  <c:v>1.5660999999999987</c:v>
                </c:pt>
                <c:pt idx="179">
                  <c:v>1.4677999999999969</c:v>
                </c:pt>
                <c:pt idx="180">
                  <c:v>1.3765000000000001</c:v>
                </c:pt>
                <c:pt idx="181">
                  <c:v>1.2923999999999971</c:v>
                </c:pt>
                <c:pt idx="182">
                  <c:v>1.2151999999999994</c:v>
                </c:pt>
                <c:pt idx="183">
                  <c:v>1.1450999999999993</c:v>
                </c:pt>
                <c:pt idx="184">
                  <c:v>1.0818999999999974</c:v>
                </c:pt>
                <c:pt idx="185">
                  <c:v>1.0256999999999969</c:v>
                </c:pt>
                <c:pt idx="186">
                  <c:v>0.97639999999999816</c:v>
                </c:pt>
                <c:pt idx="187">
                  <c:v>0.9342999999999968</c:v>
                </c:pt>
                <c:pt idx="188">
                  <c:v>0.89969999999999928</c:v>
                </c:pt>
                <c:pt idx="189">
                  <c:v>0.87249999999999872</c:v>
                </c:pt>
                <c:pt idx="190">
                  <c:v>0.85269999999999868</c:v>
                </c:pt>
                <c:pt idx="191">
                  <c:v>0.84009999999999962</c:v>
                </c:pt>
                <c:pt idx="192">
                  <c:v>0.83449999999999847</c:v>
                </c:pt>
                <c:pt idx="193">
                  <c:v>0.83569999999999922</c:v>
                </c:pt>
                <c:pt idx="194">
                  <c:v>0.84369999999999834</c:v>
                </c:pt>
                <c:pt idx="195">
                  <c:v>0.85829999999999984</c:v>
                </c:pt>
                <c:pt idx="196">
                  <c:v>0.87929999999999708</c:v>
                </c:pt>
                <c:pt idx="197">
                  <c:v>0.90659999999999741</c:v>
                </c:pt>
                <c:pt idx="198">
                  <c:v>0.93989999999999796</c:v>
                </c:pt>
                <c:pt idx="199">
                  <c:v>0.97919999999999874</c:v>
                </c:pt>
                <c:pt idx="200">
                  <c:v>1.0241999999999969</c:v>
                </c:pt>
                <c:pt idx="201">
                  <c:v>1.0747999999999998</c:v>
                </c:pt>
                <c:pt idx="202">
                  <c:v>1.1307999999999971</c:v>
                </c:pt>
                <c:pt idx="203">
                  <c:v>1.1920999999999999</c:v>
                </c:pt>
                <c:pt idx="204">
                  <c:v>1.2583999999999982</c:v>
                </c:pt>
                <c:pt idx="205">
                  <c:v>1.3295999999999992</c:v>
                </c:pt>
                <c:pt idx="206">
                  <c:v>1.4053999999999967</c:v>
                </c:pt>
                <c:pt idx="207">
                  <c:v>1.4856999999999978</c:v>
                </c:pt>
                <c:pt idx="208">
                  <c:v>1.5703999999999994</c:v>
                </c:pt>
                <c:pt idx="209">
                  <c:v>1.6590999999999987</c:v>
                </c:pt>
                <c:pt idx="210">
                  <c:v>1.7517999999999994</c:v>
                </c:pt>
                <c:pt idx="211">
                  <c:v>1.8481999999999985</c:v>
                </c:pt>
                <c:pt idx="212">
                  <c:v>1.9480999999999966</c:v>
                </c:pt>
                <c:pt idx="213">
                  <c:v>2.0512999999999977</c:v>
                </c:pt>
                <c:pt idx="214">
                  <c:v>2.1575999999999986</c:v>
                </c:pt>
                <c:pt idx="215">
                  <c:v>2.2667999999999999</c:v>
                </c:pt>
                <c:pt idx="216">
                  <c:v>2.3786999999999985</c:v>
                </c:pt>
                <c:pt idx="217">
                  <c:v>2.4930999999999983</c:v>
                </c:pt>
                <c:pt idx="218">
                  <c:v>2.6097999999999999</c:v>
                </c:pt>
                <c:pt idx="219">
                  <c:v>2.7284999999999968</c:v>
                </c:pt>
                <c:pt idx="220">
                  <c:v>2.8491</c:v>
                </c:pt>
                <c:pt idx="221">
                  <c:v>2.9713999999999992</c:v>
                </c:pt>
                <c:pt idx="222">
                  <c:v>3.0949999999999989</c:v>
                </c:pt>
                <c:pt idx="223">
                  <c:v>3.2198999999999991</c:v>
                </c:pt>
                <c:pt idx="224">
                  <c:v>3.345799999999997</c:v>
                </c:pt>
                <c:pt idx="225">
                  <c:v>3.4723999999999968</c:v>
                </c:pt>
                <c:pt idx="226">
                  <c:v>3.5996999999999986</c:v>
                </c:pt>
                <c:pt idx="227">
                  <c:v>3.7272999999999996</c:v>
                </c:pt>
                <c:pt idx="228">
                  <c:v>3.8550999999999966</c:v>
                </c:pt>
                <c:pt idx="229">
                  <c:v>3.9827999999999975</c:v>
                </c:pt>
                <c:pt idx="230">
                  <c:v>4.1102999999999987</c:v>
                </c:pt>
                <c:pt idx="231">
                  <c:v>4.2372999999999976</c:v>
                </c:pt>
                <c:pt idx="232">
                  <c:v>4.3636999999999979</c:v>
                </c:pt>
                <c:pt idx="233">
                  <c:v>4.4891999999999967</c:v>
                </c:pt>
                <c:pt idx="234">
                  <c:v>4.6135999999999981</c:v>
                </c:pt>
                <c:pt idx="235">
                  <c:v>4.736699999999999</c:v>
                </c:pt>
                <c:pt idx="236">
                  <c:v>4.8584999999999994</c:v>
                </c:pt>
                <c:pt idx="237">
                  <c:v>4.9784999999999968</c:v>
                </c:pt>
                <c:pt idx="238">
                  <c:v>5.0967999999999982</c:v>
                </c:pt>
                <c:pt idx="239">
                  <c:v>5.2129999999999974</c:v>
                </c:pt>
                <c:pt idx="240">
                  <c:v>5.3269999999999982</c:v>
                </c:pt>
                <c:pt idx="241">
                  <c:v>5.4386999999999972</c:v>
                </c:pt>
                <c:pt idx="242">
                  <c:v>5.5477999999999987</c:v>
                </c:pt>
                <c:pt idx="243">
                  <c:v>5.6541999999999994</c:v>
                </c:pt>
                <c:pt idx="244">
                  <c:v>5.757699999999998</c:v>
                </c:pt>
                <c:pt idx="245">
                  <c:v>5.8581999999999983</c:v>
                </c:pt>
                <c:pt idx="246">
                  <c:v>5.9553999999999991</c:v>
                </c:pt>
                <c:pt idx="247">
                  <c:v>6.0493999999999986</c:v>
                </c:pt>
                <c:pt idx="248">
                  <c:v>6.1397999999999975</c:v>
                </c:pt>
                <c:pt idx="249">
                  <c:v>6.2265999999999977</c:v>
                </c:pt>
                <c:pt idx="250">
                  <c:v>6.3096999999999976</c:v>
                </c:pt>
                <c:pt idx="251">
                  <c:v>6.3888999999999978</c:v>
                </c:pt>
                <c:pt idx="252">
                  <c:v>6.4639999999999986</c:v>
                </c:pt>
                <c:pt idx="253">
                  <c:v>6.5349999999999984</c:v>
                </c:pt>
                <c:pt idx="254">
                  <c:v>6.601799999999999</c:v>
                </c:pt>
                <c:pt idx="255">
                  <c:v>6.6641999999999992</c:v>
                </c:pt>
                <c:pt idx="256">
                  <c:v>6.7220999999999975</c:v>
                </c:pt>
                <c:pt idx="257">
                  <c:v>6.775599999999999</c:v>
                </c:pt>
                <c:pt idx="258">
                  <c:v>6.8243999999999989</c:v>
                </c:pt>
                <c:pt idx="259">
                  <c:v>6.8683999999999976</c:v>
                </c:pt>
                <c:pt idx="260">
                  <c:v>6.9076999999999984</c:v>
                </c:pt>
                <c:pt idx="261">
                  <c:v>6.9421999999999979</c:v>
                </c:pt>
                <c:pt idx="262">
                  <c:v>6.9716999999999985</c:v>
                </c:pt>
                <c:pt idx="263">
                  <c:v>6.996299999999998</c:v>
                </c:pt>
                <c:pt idx="264">
                  <c:v>7.0158999999999985</c:v>
                </c:pt>
                <c:pt idx="265">
                  <c:v>7.0304999999999982</c:v>
                </c:pt>
                <c:pt idx="266">
                  <c:v>7.0398999999999976</c:v>
                </c:pt>
                <c:pt idx="267">
                  <c:v>7.044299999999998</c:v>
                </c:pt>
                <c:pt idx="268">
                  <c:v>7.0435999999999979</c:v>
                </c:pt>
                <c:pt idx="269">
                  <c:v>7.0376999999999992</c:v>
                </c:pt>
                <c:pt idx="270">
                  <c:v>7.0266999999999982</c:v>
                </c:pt>
                <c:pt idx="271">
                  <c:v>7.0104999999999986</c:v>
                </c:pt>
                <c:pt idx="272">
                  <c:v>6.9892999999999983</c:v>
                </c:pt>
                <c:pt idx="273">
                  <c:v>6.9629999999999992</c:v>
                </c:pt>
                <c:pt idx="274">
                  <c:v>6.9315999999999978</c:v>
                </c:pt>
                <c:pt idx="275">
                  <c:v>6.8950999999999976</c:v>
                </c:pt>
                <c:pt idx="276">
                  <c:v>6.8536999999999981</c:v>
                </c:pt>
                <c:pt idx="277">
                  <c:v>6.8072999999999979</c:v>
                </c:pt>
                <c:pt idx="278">
                  <c:v>6.7559999999999985</c:v>
                </c:pt>
                <c:pt idx="279">
                  <c:v>6.6998999999999977</c:v>
                </c:pt>
                <c:pt idx="280">
                  <c:v>6.6390999999999991</c:v>
                </c:pt>
                <c:pt idx="281">
                  <c:v>6.5734999999999992</c:v>
                </c:pt>
                <c:pt idx="282">
                  <c:v>6.5032999999999976</c:v>
                </c:pt>
                <c:pt idx="283">
                  <c:v>6.4285999999999976</c:v>
                </c:pt>
                <c:pt idx="284">
                  <c:v>6.349499999999999</c:v>
                </c:pt>
                <c:pt idx="285">
                  <c:v>6.266099999999998</c:v>
                </c:pt>
                <c:pt idx="286">
                  <c:v>6.1783999999999981</c:v>
                </c:pt>
                <c:pt idx="287">
                  <c:v>6.0865999999999989</c:v>
                </c:pt>
                <c:pt idx="288">
                  <c:v>5.9908999999999981</c:v>
                </c:pt>
                <c:pt idx="289">
                  <c:v>5.8911999999999978</c:v>
                </c:pt>
                <c:pt idx="290">
                  <c:v>5.7878999999999987</c:v>
                </c:pt>
                <c:pt idx="291">
                  <c:v>5.6808999999999976</c:v>
                </c:pt>
                <c:pt idx="292">
                  <c:v>5.5704999999999991</c:v>
                </c:pt>
                <c:pt idx="293">
                  <c:v>5.4567999999999977</c:v>
                </c:pt>
                <c:pt idx="294">
                  <c:v>5.3399000000000001</c:v>
                </c:pt>
                <c:pt idx="295">
                  <c:v>5.2199999999999989</c:v>
                </c:pt>
                <c:pt idx="296">
                  <c:v>5.0972999999999971</c:v>
                </c:pt>
                <c:pt idx="297">
                  <c:v>4.971899999999998</c:v>
                </c:pt>
                <c:pt idx="298">
                  <c:v>4.8439999999999976</c:v>
                </c:pt>
                <c:pt idx="299">
                  <c:v>4.7136999999999993</c:v>
                </c:pt>
                <c:pt idx="300">
                  <c:v>4.5812999999999988</c:v>
                </c:pt>
                <c:pt idx="301">
                  <c:v>4.4468999999999994</c:v>
                </c:pt>
                <c:pt idx="302">
                  <c:v>4.3106999999999971</c:v>
                </c:pt>
                <c:pt idx="303">
                  <c:v>4.1728999999999985</c:v>
                </c:pt>
                <c:pt idx="304">
                  <c:v>4.0336999999999996</c:v>
                </c:pt>
                <c:pt idx="305">
                  <c:v>3.8933</c:v>
                </c:pt>
                <c:pt idx="306">
                  <c:v>3.7517999999999994</c:v>
                </c:pt>
                <c:pt idx="307">
                  <c:v>3.609499999999997</c:v>
                </c:pt>
                <c:pt idx="308">
                  <c:v>3.4664999999999999</c:v>
                </c:pt>
                <c:pt idx="309">
                  <c:v>3.3230999999999966</c:v>
                </c:pt>
                <c:pt idx="310">
                  <c:v>3.1794999999999973</c:v>
                </c:pt>
                <c:pt idx="311">
                  <c:v>3.035899999999998</c:v>
                </c:pt>
                <c:pt idx="312">
                  <c:v>2.8923999999999985</c:v>
                </c:pt>
                <c:pt idx="313">
                  <c:v>2.7492999999999981</c:v>
                </c:pt>
                <c:pt idx="314">
                  <c:v>2.6067999999999998</c:v>
                </c:pt>
                <c:pt idx="315">
                  <c:v>2.4649999999999999</c:v>
                </c:pt>
                <c:pt idx="316">
                  <c:v>2.3242999999999974</c:v>
                </c:pt>
                <c:pt idx="317">
                  <c:v>2.1846999999999994</c:v>
                </c:pt>
                <c:pt idx="318">
                  <c:v>2.0463999999999984</c:v>
                </c:pt>
                <c:pt idx="319">
                  <c:v>1.9097999999999971</c:v>
                </c:pt>
                <c:pt idx="320">
                  <c:v>1.7749999999999986</c:v>
                </c:pt>
                <c:pt idx="321">
                  <c:v>1.6420999999999992</c:v>
                </c:pt>
                <c:pt idx="322">
                  <c:v>1.5113999999999983</c:v>
                </c:pt>
                <c:pt idx="323">
                  <c:v>1.3830999999999989</c:v>
                </c:pt>
                <c:pt idx="324">
                  <c:v>1.257399999999997</c:v>
                </c:pt>
                <c:pt idx="325">
                  <c:v>1.1343999999999994</c:v>
                </c:pt>
                <c:pt idx="326">
                  <c:v>1.0143999999999984</c:v>
                </c:pt>
                <c:pt idx="327">
                  <c:v>0.89759999999999707</c:v>
                </c:pt>
                <c:pt idx="328">
                  <c:v>0.78399999999999892</c:v>
                </c:pt>
                <c:pt idx="329">
                  <c:v>0.67399999999999949</c:v>
                </c:pt>
                <c:pt idx="330">
                  <c:v>0.56769999999999854</c:v>
                </c:pt>
                <c:pt idx="331">
                  <c:v>0.46519999999999939</c:v>
                </c:pt>
                <c:pt idx="332">
                  <c:v>0.36679999999999779</c:v>
                </c:pt>
                <c:pt idx="333">
                  <c:v>0.27259999999999707</c:v>
                </c:pt>
                <c:pt idx="334">
                  <c:v>0.18290000000000006</c:v>
                </c:pt>
                <c:pt idx="335">
                  <c:v>9.7699999999999676E-2</c:v>
                </c:pt>
                <c:pt idx="336">
                  <c:v>1.7199999999998994E-2</c:v>
                </c:pt>
                <c:pt idx="337">
                  <c:v>-5.840000000000245E-2</c:v>
                </c:pt>
                <c:pt idx="338">
                  <c:v>-0.12890000000000157</c:v>
                </c:pt>
                <c:pt idx="339">
                  <c:v>-0.19410000000000238</c:v>
                </c:pt>
                <c:pt idx="340">
                  <c:v>-0.25400000000000134</c:v>
                </c:pt>
                <c:pt idx="341">
                  <c:v>-0.30840000000000245</c:v>
                </c:pt>
                <c:pt idx="342">
                  <c:v>-0.35710000000000264</c:v>
                </c:pt>
                <c:pt idx="343">
                  <c:v>-0.39990000000000236</c:v>
                </c:pt>
                <c:pt idx="344">
                  <c:v>-0.43680000000000163</c:v>
                </c:pt>
                <c:pt idx="345">
                  <c:v>-0.46750000000000114</c:v>
                </c:pt>
                <c:pt idx="346">
                  <c:v>-0.49200000000000088</c:v>
                </c:pt>
                <c:pt idx="347">
                  <c:v>-0.51010000000000133</c:v>
                </c:pt>
                <c:pt idx="348">
                  <c:v>-0.52170000000000272</c:v>
                </c:pt>
                <c:pt idx="349">
                  <c:v>-0.52650000000000219</c:v>
                </c:pt>
                <c:pt idx="350">
                  <c:v>-0.52430000000000021</c:v>
                </c:pt>
                <c:pt idx="351">
                  <c:v>-0.5149000000000008</c:v>
                </c:pt>
                <c:pt idx="352">
                  <c:v>-0.49810000000000088</c:v>
                </c:pt>
                <c:pt idx="353">
                  <c:v>-0.47390000000000043</c:v>
                </c:pt>
                <c:pt idx="354">
                  <c:v>-0.44200000000000017</c:v>
                </c:pt>
                <c:pt idx="355">
                  <c:v>-0.40230000000000032</c:v>
                </c:pt>
                <c:pt idx="356">
                  <c:v>-0.35470000000000113</c:v>
                </c:pt>
                <c:pt idx="357">
                  <c:v>-0.29890000000000327</c:v>
                </c:pt>
                <c:pt idx="358">
                  <c:v>-0.23500000000000298</c:v>
                </c:pt>
                <c:pt idx="359">
                  <c:v>-0.16370000000000218</c:v>
                </c:pt>
                <c:pt idx="360">
                  <c:v>-8.539999999999992E-2</c:v>
                </c:pt>
              </c:numCache>
            </c:numRef>
          </c:yVal>
          <c:smooth val="0"/>
          <c:extLst xmlns:c16r2="http://schemas.microsoft.com/office/drawing/2015/06/chart">
            <c:ext xmlns:c16="http://schemas.microsoft.com/office/drawing/2014/chart" uri="{C3380CC4-5D6E-409C-BE32-E72D297353CC}">
              <c16:uniqueId val="{00000000-36BB-435D-BFA0-70AA5ADE7E4F}"/>
            </c:ext>
          </c:extLst>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3.0999999999998806E-3</c:v>
                </c:pt>
                <c:pt idx="3">
                  <c:v>1.2400000000001299E-2</c:v>
                </c:pt>
                <c:pt idx="4">
                  <c:v>2.7800000000000935E-2</c:v>
                </c:pt>
                <c:pt idx="5">
                  <c:v>4.9400000000000333E-2</c:v>
                </c:pt>
                <c:pt idx="6">
                  <c:v>7.7200000000001268E-2</c:v>
                </c:pt>
                <c:pt idx="7">
                  <c:v>0.11100000000000065</c:v>
                </c:pt>
                <c:pt idx="8">
                  <c:v>0.15080000000000027</c:v>
                </c:pt>
                <c:pt idx="9">
                  <c:v>0.19669999999999987</c:v>
                </c:pt>
                <c:pt idx="10">
                  <c:v>0.24860000000000149</c:v>
                </c:pt>
                <c:pt idx="11">
                  <c:v>0.30630000000000024</c:v>
                </c:pt>
                <c:pt idx="12">
                  <c:v>0.36990000000000123</c:v>
                </c:pt>
                <c:pt idx="13">
                  <c:v>0.43930000000000113</c:v>
                </c:pt>
                <c:pt idx="14">
                  <c:v>0.51430000000000042</c:v>
                </c:pt>
                <c:pt idx="15">
                  <c:v>0.59490000000000087</c:v>
                </c:pt>
                <c:pt idx="16">
                  <c:v>0.6811000000000007</c:v>
                </c:pt>
                <c:pt idx="17">
                  <c:v>0.77260000000000062</c:v>
                </c:pt>
                <c:pt idx="18">
                  <c:v>0.86950000000000038</c:v>
                </c:pt>
                <c:pt idx="19">
                  <c:v>0.97160000000000046</c:v>
                </c:pt>
                <c:pt idx="20">
                  <c:v>1.0787000000000013</c:v>
                </c:pt>
                <c:pt idx="21">
                  <c:v>1.1908000000000012</c:v>
                </c:pt>
                <c:pt idx="22">
                  <c:v>1.3078000000000003</c:v>
                </c:pt>
                <c:pt idx="23">
                  <c:v>1.4294000000000011</c:v>
                </c:pt>
                <c:pt idx="24">
                  <c:v>1.5556000000000001</c:v>
                </c:pt>
                <c:pt idx="25">
                  <c:v>1.686300000000001</c:v>
                </c:pt>
                <c:pt idx="26">
                  <c:v>1.821200000000001</c:v>
                </c:pt>
                <c:pt idx="27">
                  <c:v>1.9603000000000002</c:v>
                </c:pt>
                <c:pt idx="28">
                  <c:v>2.1033000000000008</c:v>
                </c:pt>
                <c:pt idx="29">
                  <c:v>2.2501000000000015</c:v>
                </c:pt>
                <c:pt idx="30">
                  <c:v>2.4006000000000007</c:v>
                </c:pt>
                <c:pt idx="31">
                  <c:v>2.5546000000000006</c:v>
                </c:pt>
                <c:pt idx="32">
                  <c:v>2.7118000000000002</c:v>
                </c:pt>
                <c:pt idx="33">
                  <c:v>2.8722000000000012</c:v>
                </c:pt>
                <c:pt idx="34">
                  <c:v>3.0356000000000005</c:v>
                </c:pt>
                <c:pt idx="35">
                  <c:v>3.2017000000000007</c:v>
                </c:pt>
                <c:pt idx="36">
                  <c:v>3.3704000000000001</c:v>
                </c:pt>
                <c:pt idx="37">
                  <c:v>3.5414000000000012</c:v>
                </c:pt>
                <c:pt idx="38">
                  <c:v>3.7147000000000006</c:v>
                </c:pt>
                <c:pt idx="39">
                  <c:v>3.8900000000000006</c:v>
                </c:pt>
                <c:pt idx="40">
                  <c:v>4.0670999999999999</c:v>
                </c:pt>
                <c:pt idx="41">
                  <c:v>4.2458000000000009</c:v>
                </c:pt>
                <c:pt idx="42">
                  <c:v>4.4259000000000004</c:v>
                </c:pt>
                <c:pt idx="43">
                  <c:v>4.6072000000000006</c:v>
                </c:pt>
                <c:pt idx="44">
                  <c:v>4.7896000000000001</c:v>
                </c:pt>
                <c:pt idx="45">
                  <c:v>4.9728000000000012</c:v>
                </c:pt>
                <c:pt idx="46">
                  <c:v>5.1565000000000012</c:v>
                </c:pt>
                <c:pt idx="47">
                  <c:v>5.3407</c:v>
                </c:pt>
                <c:pt idx="48">
                  <c:v>5.5251000000000001</c:v>
                </c:pt>
                <c:pt idx="49">
                  <c:v>5.7095000000000002</c:v>
                </c:pt>
                <c:pt idx="50">
                  <c:v>5.8937000000000008</c:v>
                </c:pt>
                <c:pt idx="51">
                  <c:v>6.0775000000000006</c:v>
                </c:pt>
                <c:pt idx="52">
                  <c:v>6.2606999999999999</c:v>
                </c:pt>
                <c:pt idx="53">
                  <c:v>6.4431000000000012</c:v>
                </c:pt>
                <c:pt idx="54">
                  <c:v>6.6245000000000012</c:v>
                </c:pt>
                <c:pt idx="55">
                  <c:v>6.8047000000000022</c:v>
                </c:pt>
                <c:pt idx="56">
                  <c:v>6.9835000000000012</c:v>
                </c:pt>
                <c:pt idx="57">
                  <c:v>7.1608000000000001</c:v>
                </c:pt>
                <c:pt idx="58">
                  <c:v>7.3361999999999998</c:v>
                </c:pt>
                <c:pt idx="59">
                  <c:v>7.5097000000000005</c:v>
                </c:pt>
                <c:pt idx="60">
                  <c:v>7.6809999999999992</c:v>
                </c:pt>
                <c:pt idx="61">
                  <c:v>7.85</c:v>
                </c:pt>
                <c:pt idx="62">
                  <c:v>8.0165000000000024</c:v>
                </c:pt>
                <c:pt idx="63">
                  <c:v>8.1803000000000008</c:v>
                </c:pt>
                <c:pt idx="64">
                  <c:v>8.3413000000000022</c:v>
                </c:pt>
                <c:pt idx="65">
                  <c:v>8.4992000000000001</c:v>
                </c:pt>
                <c:pt idx="66">
                  <c:v>8.6539000000000019</c:v>
                </c:pt>
                <c:pt idx="67">
                  <c:v>8.805200000000001</c:v>
                </c:pt>
                <c:pt idx="68">
                  <c:v>8.9531000000000009</c:v>
                </c:pt>
                <c:pt idx="69">
                  <c:v>9.0971999999999991</c:v>
                </c:pt>
                <c:pt idx="70">
                  <c:v>9.2376000000000023</c:v>
                </c:pt>
                <c:pt idx="71">
                  <c:v>9.3740000000000006</c:v>
                </c:pt>
                <c:pt idx="72">
                  <c:v>9.5063000000000013</c:v>
                </c:pt>
                <c:pt idx="73">
                  <c:v>9.6344000000000012</c:v>
                </c:pt>
                <c:pt idx="74">
                  <c:v>9.7581000000000007</c:v>
                </c:pt>
                <c:pt idx="75">
                  <c:v>9.8773999999999997</c:v>
                </c:pt>
                <c:pt idx="76">
                  <c:v>9.9919999999999991</c:v>
                </c:pt>
                <c:pt idx="77">
                  <c:v>10.101900000000002</c:v>
                </c:pt>
                <c:pt idx="78">
                  <c:v>10.207100000000002</c:v>
                </c:pt>
                <c:pt idx="79">
                  <c:v>10.3073</c:v>
                </c:pt>
                <c:pt idx="80">
                  <c:v>10.402600000000001</c:v>
                </c:pt>
                <c:pt idx="81">
                  <c:v>10.492700000000001</c:v>
                </c:pt>
                <c:pt idx="82">
                  <c:v>10.577700000000002</c:v>
                </c:pt>
                <c:pt idx="83">
                  <c:v>10.657400000000001</c:v>
                </c:pt>
                <c:pt idx="84">
                  <c:v>10.731900000000001</c:v>
                </c:pt>
                <c:pt idx="85">
                  <c:v>10.8009</c:v>
                </c:pt>
                <c:pt idx="86">
                  <c:v>10.864600000000001</c:v>
                </c:pt>
                <c:pt idx="87">
                  <c:v>10.922700000000001</c:v>
                </c:pt>
                <c:pt idx="88">
                  <c:v>10.975400000000002</c:v>
                </c:pt>
                <c:pt idx="89">
                  <c:v>11.022499999999999</c:v>
                </c:pt>
                <c:pt idx="90">
                  <c:v>11.064100000000002</c:v>
                </c:pt>
                <c:pt idx="91">
                  <c:v>11.1</c:v>
                </c:pt>
                <c:pt idx="92">
                  <c:v>11.1304</c:v>
                </c:pt>
                <c:pt idx="93">
                  <c:v>11.155099999999999</c:v>
                </c:pt>
                <c:pt idx="94">
                  <c:v>11.174300000000001</c:v>
                </c:pt>
                <c:pt idx="95">
                  <c:v>11.187800000000001</c:v>
                </c:pt>
                <c:pt idx="96">
                  <c:v>11.1958</c:v>
                </c:pt>
                <c:pt idx="97">
                  <c:v>11.198100000000002</c:v>
                </c:pt>
                <c:pt idx="98">
                  <c:v>11.195000000000002</c:v>
                </c:pt>
                <c:pt idx="99">
                  <c:v>11.186300000000001</c:v>
                </c:pt>
                <c:pt idx="100">
                  <c:v>11.172100000000002</c:v>
                </c:pt>
                <c:pt idx="101">
                  <c:v>11.152600000000001</c:v>
                </c:pt>
                <c:pt idx="102">
                  <c:v>11.127599999999999</c:v>
                </c:pt>
                <c:pt idx="103">
                  <c:v>11.097400000000002</c:v>
                </c:pt>
                <c:pt idx="104">
                  <c:v>11.0619</c:v>
                </c:pt>
                <c:pt idx="105">
                  <c:v>11.021300000000002</c:v>
                </c:pt>
                <c:pt idx="106">
                  <c:v>10.975500000000002</c:v>
                </c:pt>
                <c:pt idx="107">
                  <c:v>10.924799999999999</c:v>
                </c:pt>
                <c:pt idx="108">
                  <c:v>10.869100000000001</c:v>
                </c:pt>
                <c:pt idx="109">
                  <c:v>10.8087</c:v>
                </c:pt>
                <c:pt idx="110">
                  <c:v>10.743499999999999</c:v>
                </c:pt>
                <c:pt idx="111">
                  <c:v>10.673700000000002</c:v>
                </c:pt>
                <c:pt idx="112">
                  <c:v>10.599400000000001</c:v>
                </c:pt>
                <c:pt idx="113">
                  <c:v>10.520799999999999</c:v>
                </c:pt>
                <c:pt idx="114">
                  <c:v>10.437900000000001</c:v>
                </c:pt>
                <c:pt idx="115">
                  <c:v>10.350900000000001</c:v>
                </c:pt>
                <c:pt idx="116">
                  <c:v>10.2598</c:v>
                </c:pt>
                <c:pt idx="117">
                  <c:v>10.165000000000001</c:v>
                </c:pt>
                <c:pt idx="118">
                  <c:v>10.0664</c:v>
                </c:pt>
                <c:pt idx="119">
                  <c:v>9.9642999999999997</c:v>
                </c:pt>
                <c:pt idx="120">
                  <c:v>9.8588000000000005</c:v>
                </c:pt>
                <c:pt idx="121">
                  <c:v>9.7501000000000015</c:v>
                </c:pt>
                <c:pt idx="122">
                  <c:v>9.6381999999999994</c:v>
                </c:pt>
                <c:pt idx="123">
                  <c:v>9.5234000000000005</c:v>
                </c:pt>
                <c:pt idx="124">
                  <c:v>9.4059000000000008</c:v>
                </c:pt>
                <c:pt idx="125">
                  <c:v>9.2857000000000003</c:v>
                </c:pt>
                <c:pt idx="126">
                  <c:v>9.1631000000000018</c:v>
                </c:pt>
                <c:pt idx="127">
                  <c:v>9.0383000000000013</c:v>
                </c:pt>
                <c:pt idx="128">
                  <c:v>8.9114000000000022</c:v>
                </c:pt>
                <c:pt idx="129">
                  <c:v>8.7826000000000004</c:v>
                </c:pt>
                <c:pt idx="130">
                  <c:v>8.6522000000000023</c:v>
                </c:pt>
                <c:pt idx="131">
                  <c:v>8.5201000000000011</c:v>
                </c:pt>
                <c:pt idx="132">
                  <c:v>8.3867999999999991</c:v>
                </c:pt>
                <c:pt idx="133">
                  <c:v>8.2522000000000002</c:v>
                </c:pt>
                <c:pt idx="134">
                  <c:v>8.1166999999999998</c:v>
                </c:pt>
                <c:pt idx="135">
                  <c:v>7.9804000000000013</c:v>
                </c:pt>
                <c:pt idx="136">
                  <c:v>7.8436000000000003</c:v>
                </c:pt>
                <c:pt idx="137">
                  <c:v>7.7063000000000006</c:v>
                </c:pt>
                <c:pt idx="138">
                  <c:v>7.5687000000000015</c:v>
                </c:pt>
                <c:pt idx="139">
                  <c:v>7.4312000000000022</c:v>
                </c:pt>
                <c:pt idx="140">
                  <c:v>7.2937999999999992</c:v>
                </c:pt>
                <c:pt idx="141">
                  <c:v>7.1568000000000023</c:v>
                </c:pt>
                <c:pt idx="142">
                  <c:v>7.0202000000000009</c:v>
                </c:pt>
                <c:pt idx="143">
                  <c:v>6.8844000000000012</c:v>
                </c:pt>
                <c:pt idx="144">
                  <c:v>6.7494999999999994</c:v>
                </c:pt>
                <c:pt idx="145">
                  <c:v>6.6157000000000004</c:v>
                </c:pt>
                <c:pt idx="146">
                  <c:v>6.4831000000000003</c:v>
                </c:pt>
                <c:pt idx="147">
                  <c:v>6.3520000000000003</c:v>
                </c:pt>
                <c:pt idx="148">
                  <c:v>6.2225000000000001</c:v>
                </c:pt>
                <c:pt idx="149">
                  <c:v>6.0948000000000011</c:v>
                </c:pt>
                <c:pt idx="150">
                  <c:v>5.969100000000001</c:v>
                </c:pt>
                <c:pt idx="151">
                  <c:v>5.8455000000000013</c:v>
                </c:pt>
                <c:pt idx="152">
                  <c:v>5.7242000000000015</c:v>
                </c:pt>
                <c:pt idx="153">
                  <c:v>5.6054000000000013</c:v>
                </c:pt>
                <c:pt idx="154">
                  <c:v>5.4891000000000005</c:v>
                </c:pt>
                <c:pt idx="155">
                  <c:v>5.3757000000000001</c:v>
                </c:pt>
                <c:pt idx="156">
                  <c:v>5.2652000000000001</c:v>
                </c:pt>
                <c:pt idx="157">
                  <c:v>5.1577999999999999</c:v>
                </c:pt>
                <c:pt idx="158">
                  <c:v>5.0536000000000012</c:v>
                </c:pt>
                <c:pt idx="159">
                  <c:v>4.9527000000000001</c:v>
                </c:pt>
                <c:pt idx="160">
                  <c:v>4.8554000000000013</c:v>
                </c:pt>
                <c:pt idx="161">
                  <c:v>4.7617000000000012</c:v>
                </c:pt>
                <c:pt idx="162">
                  <c:v>4.6717000000000013</c:v>
                </c:pt>
                <c:pt idx="163">
                  <c:v>4.5856000000000012</c:v>
                </c:pt>
                <c:pt idx="164">
                  <c:v>4.5035000000000007</c:v>
                </c:pt>
                <c:pt idx="165">
                  <c:v>4.4254000000000016</c:v>
                </c:pt>
                <c:pt idx="166">
                  <c:v>4.3516000000000012</c:v>
                </c:pt>
                <c:pt idx="167">
                  <c:v>4.2821000000000016</c:v>
                </c:pt>
                <c:pt idx="168">
                  <c:v>4.2169000000000008</c:v>
                </c:pt>
                <c:pt idx="169">
                  <c:v>4.1562000000000001</c:v>
                </c:pt>
                <c:pt idx="170">
                  <c:v>4.1001000000000012</c:v>
                </c:pt>
                <c:pt idx="171">
                  <c:v>4.0486000000000004</c:v>
                </c:pt>
                <c:pt idx="172">
                  <c:v>4.0018000000000011</c:v>
                </c:pt>
                <c:pt idx="173">
                  <c:v>3.9598000000000013</c:v>
                </c:pt>
                <c:pt idx="174">
                  <c:v>3.9225000000000012</c:v>
                </c:pt>
                <c:pt idx="175">
                  <c:v>3.8902000000000001</c:v>
                </c:pt>
                <c:pt idx="176">
                  <c:v>3.8627000000000002</c:v>
                </c:pt>
                <c:pt idx="177">
                  <c:v>3.8402000000000012</c:v>
                </c:pt>
                <c:pt idx="178">
                  <c:v>3.8226000000000013</c:v>
                </c:pt>
                <c:pt idx="179">
                  <c:v>3.8101000000000003</c:v>
                </c:pt>
                <c:pt idx="180">
                  <c:v>3.8026</c:v>
                </c:pt>
                <c:pt idx="181">
                  <c:v>3.8000000000000007</c:v>
                </c:pt>
                <c:pt idx="182">
                  <c:v>3.8026</c:v>
                </c:pt>
                <c:pt idx="183">
                  <c:v>3.8101000000000003</c:v>
                </c:pt>
                <c:pt idx="184">
                  <c:v>3.8226000000000013</c:v>
                </c:pt>
                <c:pt idx="185">
                  <c:v>3.8402000000000012</c:v>
                </c:pt>
                <c:pt idx="186">
                  <c:v>3.8627000000000002</c:v>
                </c:pt>
                <c:pt idx="187">
                  <c:v>3.8902000000000001</c:v>
                </c:pt>
                <c:pt idx="188">
                  <c:v>3.9225000000000012</c:v>
                </c:pt>
                <c:pt idx="189">
                  <c:v>3.9598000000000013</c:v>
                </c:pt>
                <c:pt idx="190">
                  <c:v>4.0018000000000011</c:v>
                </c:pt>
                <c:pt idx="191">
                  <c:v>4.0486000000000004</c:v>
                </c:pt>
                <c:pt idx="192">
                  <c:v>4.1001000000000012</c:v>
                </c:pt>
                <c:pt idx="193">
                  <c:v>4.1562000000000001</c:v>
                </c:pt>
                <c:pt idx="194">
                  <c:v>4.2169000000000008</c:v>
                </c:pt>
                <c:pt idx="195">
                  <c:v>4.282</c:v>
                </c:pt>
                <c:pt idx="196">
                  <c:v>4.3516000000000012</c:v>
                </c:pt>
                <c:pt idx="197">
                  <c:v>4.4254000000000016</c:v>
                </c:pt>
                <c:pt idx="198">
                  <c:v>4.5035000000000007</c:v>
                </c:pt>
                <c:pt idx="199">
                  <c:v>4.5856000000000012</c:v>
                </c:pt>
                <c:pt idx="200">
                  <c:v>4.6717000000000013</c:v>
                </c:pt>
                <c:pt idx="201">
                  <c:v>4.7617000000000012</c:v>
                </c:pt>
                <c:pt idx="202">
                  <c:v>4.8554000000000013</c:v>
                </c:pt>
                <c:pt idx="203">
                  <c:v>4.9527000000000001</c:v>
                </c:pt>
                <c:pt idx="204">
                  <c:v>5.0536000000000012</c:v>
                </c:pt>
                <c:pt idx="205">
                  <c:v>5.1577999999999999</c:v>
                </c:pt>
                <c:pt idx="206">
                  <c:v>5.2652000000000001</c:v>
                </c:pt>
                <c:pt idx="207">
                  <c:v>5.3757000000000001</c:v>
                </c:pt>
                <c:pt idx="208">
                  <c:v>5.4891000000000005</c:v>
                </c:pt>
                <c:pt idx="209">
                  <c:v>5.6054000000000013</c:v>
                </c:pt>
                <c:pt idx="210">
                  <c:v>5.7242000000000015</c:v>
                </c:pt>
                <c:pt idx="211">
                  <c:v>5.8455000000000013</c:v>
                </c:pt>
                <c:pt idx="212">
                  <c:v>5.969100000000001</c:v>
                </c:pt>
                <c:pt idx="213">
                  <c:v>6.0948000000000011</c:v>
                </c:pt>
                <c:pt idx="214">
                  <c:v>6.2225000000000001</c:v>
                </c:pt>
                <c:pt idx="215">
                  <c:v>6.3520000000000003</c:v>
                </c:pt>
                <c:pt idx="216">
                  <c:v>6.4831000000000003</c:v>
                </c:pt>
                <c:pt idx="217">
                  <c:v>6.6157000000000004</c:v>
                </c:pt>
                <c:pt idx="218">
                  <c:v>6.7494999999999994</c:v>
                </c:pt>
                <c:pt idx="219">
                  <c:v>6.8844000000000012</c:v>
                </c:pt>
                <c:pt idx="220">
                  <c:v>7.0202000000000009</c:v>
                </c:pt>
                <c:pt idx="221">
                  <c:v>7.1568000000000023</c:v>
                </c:pt>
                <c:pt idx="222">
                  <c:v>7.2937999999999992</c:v>
                </c:pt>
                <c:pt idx="223">
                  <c:v>7.4312000000000022</c:v>
                </c:pt>
                <c:pt idx="224">
                  <c:v>7.5687000000000015</c:v>
                </c:pt>
                <c:pt idx="225">
                  <c:v>7.7063000000000006</c:v>
                </c:pt>
                <c:pt idx="226">
                  <c:v>7.8436000000000003</c:v>
                </c:pt>
                <c:pt idx="227">
                  <c:v>7.9804000000000013</c:v>
                </c:pt>
                <c:pt idx="228">
                  <c:v>8.1166999999999998</c:v>
                </c:pt>
                <c:pt idx="229">
                  <c:v>8.2522000000000002</c:v>
                </c:pt>
                <c:pt idx="230">
                  <c:v>8.3867999999999991</c:v>
                </c:pt>
                <c:pt idx="231">
                  <c:v>8.5201000000000011</c:v>
                </c:pt>
                <c:pt idx="232">
                  <c:v>8.6522000000000023</c:v>
                </c:pt>
                <c:pt idx="233">
                  <c:v>8.7826000000000004</c:v>
                </c:pt>
                <c:pt idx="234">
                  <c:v>8.9114000000000022</c:v>
                </c:pt>
                <c:pt idx="235">
                  <c:v>9.0383000000000013</c:v>
                </c:pt>
                <c:pt idx="236">
                  <c:v>9.1631000000000018</c:v>
                </c:pt>
                <c:pt idx="237">
                  <c:v>9.2857000000000003</c:v>
                </c:pt>
                <c:pt idx="238">
                  <c:v>9.4059000000000008</c:v>
                </c:pt>
                <c:pt idx="239">
                  <c:v>9.5234000000000005</c:v>
                </c:pt>
                <c:pt idx="240">
                  <c:v>9.6381999999999994</c:v>
                </c:pt>
                <c:pt idx="241">
                  <c:v>9.7500000000000018</c:v>
                </c:pt>
                <c:pt idx="242">
                  <c:v>9.8588000000000005</c:v>
                </c:pt>
                <c:pt idx="243">
                  <c:v>9.9642999999999997</c:v>
                </c:pt>
                <c:pt idx="244">
                  <c:v>10.0664</c:v>
                </c:pt>
                <c:pt idx="245">
                  <c:v>10.165000000000001</c:v>
                </c:pt>
                <c:pt idx="246">
                  <c:v>10.2598</c:v>
                </c:pt>
                <c:pt idx="247">
                  <c:v>10.350800000000001</c:v>
                </c:pt>
                <c:pt idx="248">
                  <c:v>10.437900000000001</c:v>
                </c:pt>
                <c:pt idx="249">
                  <c:v>10.520799999999999</c:v>
                </c:pt>
                <c:pt idx="250">
                  <c:v>10.599400000000001</c:v>
                </c:pt>
                <c:pt idx="251">
                  <c:v>10.673700000000002</c:v>
                </c:pt>
                <c:pt idx="252">
                  <c:v>10.743499999999999</c:v>
                </c:pt>
                <c:pt idx="253">
                  <c:v>10.8087</c:v>
                </c:pt>
                <c:pt idx="254">
                  <c:v>10.869100000000001</c:v>
                </c:pt>
                <c:pt idx="255">
                  <c:v>10.924799999999999</c:v>
                </c:pt>
                <c:pt idx="256">
                  <c:v>10.975500000000002</c:v>
                </c:pt>
                <c:pt idx="257">
                  <c:v>11.021300000000002</c:v>
                </c:pt>
                <c:pt idx="258">
                  <c:v>11.0619</c:v>
                </c:pt>
                <c:pt idx="259">
                  <c:v>11.097400000000002</c:v>
                </c:pt>
                <c:pt idx="260">
                  <c:v>11.127599999999999</c:v>
                </c:pt>
                <c:pt idx="261">
                  <c:v>11.152600000000001</c:v>
                </c:pt>
                <c:pt idx="262">
                  <c:v>11.172100000000002</c:v>
                </c:pt>
                <c:pt idx="263">
                  <c:v>11.186300000000001</c:v>
                </c:pt>
                <c:pt idx="264">
                  <c:v>11.195000000000002</c:v>
                </c:pt>
                <c:pt idx="265">
                  <c:v>11.198100000000002</c:v>
                </c:pt>
                <c:pt idx="266">
                  <c:v>11.1958</c:v>
                </c:pt>
                <c:pt idx="267">
                  <c:v>11.187800000000001</c:v>
                </c:pt>
                <c:pt idx="268">
                  <c:v>11.174300000000001</c:v>
                </c:pt>
                <c:pt idx="269">
                  <c:v>11.155099999999999</c:v>
                </c:pt>
                <c:pt idx="270">
                  <c:v>11.1304</c:v>
                </c:pt>
                <c:pt idx="271">
                  <c:v>11.1</c:v>
                </c:pt>
                <c:pt idx="272">
                  <c:v>11.064100000000002</c:v>
                </c:pt>
                <c:pt idx="273">
                  <c:v>11.022499999999999</c:v>
                </c:pt>
                <c:pt idx="274">
                  <c:v>10.975400000000002</c:v>
                </c:pt>
                <c:pt idx="275">
                  <c:v>10.922700000000001</c:v>
                </c:pt>
                <c:pt idx="276">
                  <c:v>10.864600000000001</c:v>
                </c:pt>
                <c:pt idx="277">
                  <c:v>10.8009</c:v>
                </c:pt>
                <c:pt idx="278">
                  <c:v>10.731900000000001</c:v>
                </c:pt>
                <c:pt idx="279">
                  <c:v>10.657400000000001</c:v>
                </c:pt>
                <c:pt idx="280">
                  <c:v>10.577700000000002</c:v>
                </c:pt>
                <c:pt idx="281">
                  <c:v>10.492700000000001</c:v>
                </c:pt>
                <c:pt idx="282">
                  <c:v>10.402600000000001</c:v>
                </c:pt>
                <c:pt idx="283">
                  <c:v>10.3073</c:v>
                </c:pt>
                <c:pt idx="284">
                  <c:v>10.207100000000002</c:v>
                </c:pt>
                <c:pt idx="285">
                  <c:v>10.101900000000002</c:v>
                </c:pt>
                <c:pt idx="286">
                  <c:v>9.9919999999999991</c:v>
                </c:pt>
                <c:pt idx="287">
                  <c:v>9.8773999999999997</c:v>
                </c:pt>
                <c:pt idx="288">
                  <c:v>9.7581000000000007</c:v>
                </c:pt>
                <c:pt idx="289">
                  <c:v>9.6344000000000012</c:v>
                </c:pt>
                <c:pt idx="290">
                  <c:v>9.5063000000000013</c:v>
                </c:pt>
                <c:pt idx="291">
                  <c:v>9.3740000000000006</c:v>
                </c:pt>
                <c:pt idx="292">
                  <c:v>9.2376000000000023</c:v>
                </c:pt>
                <c:pt idx="293">
                  <c:v>9.0973000000000024</c:v>
                </c:pt>
                <c:pt idx="294">
                  <c:v>8.9531000000000009</c:v>
                </c:pt>
                <c:pt idx="295">
                  <c:v>8.805200000000001</c:v>
                </c:pt>
                <c:pt idx="296">
                  <c:v>8.6539000000000019</c:v>
                </c:pt>
                <c:pt idx="297">
                  <c:v>8.4992000000000001</c:v>
                </c:pt>
                <c:pt idx="298">
                  <c:v>8.3413000000000022</c:v>
                </c:pt>
                <c:pt idx="299">
                  <c:v>8.1803000000000008</c:v>
                </c:pt>
                <c:pt idx="300">
                  <c:v>8.0165000000000024</c:v>
                </c:pt>
                <c:pt idx="301">
                  <c:v>7.85</c:v>
                </c:pt>
                <c:pt idx="302">
                  <c:v>7.6809999999999992</c:v>
                </c:pt>
                <c:pt idx="303">
                  <c:v>7.5097000000000005</c:v>
                </c:pt>
                <c:pt idx="304">
                  <c:v>7.3361999999999998</c:v>
                </c:pt>
                <c:pt idx="305">
                  <c:v>7.1608000000000001</c:v>
                </c:pt>
                <c:pt idx="306">
                  <c:v>6.9835000000000012</c:v>
                </c:pt>
                <c:pt idx="307">
                  <c:v>6.8047000000000022</c:v>
                </c:pt>
                <c:pt idx="308">
                  <c:v>6.6245000000000012</c:v>
                </c:pt>
                <c:pt idx="309">
                  <c:v>6.4431000000000012</c:v>
                </c:pt>
                <c:pt idx="310">
                  <c:v>6.2606999999999999</c:v>
                </c:pt>
                <c:pt idx="311">
                  <c:v>6.0775000000000006</c:v>
                </c:pt>
                <c:pt idx="312">
                  <c:v>5.8937000000000008</c:v>
                </c:pt>
                <c:pt idx="313">
                  <c:v>5.7095000000000002</c:v>
                </c:pt>
                <c:pt idx="314">
                  <c:v>5.5251000000000001</c:v>
                </c:pt>
                <c:pt idx="315">
                  <c:v>5.3407</c:v>
                </c:pt>
                <c:pt idx="316">
                  <c:v>5.1565000000000012</c:v>
                </c:pt>
                <c:pt idx="317">
                  <c:v>4.9728000000000012</c:v>
                </c:pt>
                <c:pt idx="318">
                  <c:v>4.7896000000000001</c:v>
                </c:pt>
                <c:pt idx="319">
                  <c:v>4.6072000000000006</c:v>
                </c:pt>
                <c:pt idx="320">
                  <c:v>4.4259000000000004</c:v>
                </c:pt>
                <c:pt idx="321">
                  <c:v>4.2458000000000009</c:v>
                </c:pt>
                <c:pt idx="322">
                  <c:v>4.0670999999999999</c:v>
                </c:pt>
                <c:pt idx="323">
                  <c:v>3.8900000000000006</c:v>
                </c:pt>
                <c:pt idx="324">
                  <c:v>3.7147000000000006</c:v>
                </c:pt>
                <c:pt idx="325">
                  <c:v>3.5414000000000012</c:v>
                </c:pt>
                <c:pt idx="326">
                  <c:v>3.3704000000000001</c:v>
                </c:pt>
                <c:pt idx="327">
                  <c:v>3.2017000000000007</c:v>
                </c:pt>
                <c:pt idx="328">
                  <c:v>3.0356000000000005</c:v>
                </c:pt>
                <c:pt idx="329">
                  <c:v>2.8722000000000012</c:v>
                </c:pt>
                <c:pt idx="330">
                  <c:v>2.7118000000000002</c:v>
                </c:pt>
                <c:pt idx="331">
                  <c:v>2.5546000000000006</c:v>
                </c:pt>
                <c:pt idx="332">
                  <c:v>2.4006000000000007</c:v>
                </c:pt>
                <c:pt idx="333">
                  <c:v>2.2501000000000015</c:v>
                </c:pt>
                <c:pt idx="334">
                  <c:v>2.1033000000000008</c:v>
                </c:pt>
                <c:pt idx="335">
                  <c:v>1.9603000000000002</c:v>
                </c:pt>
                <c:pt idx="336">
                  <c:v>1.821200000000001</c:v>
                </c:pt>
                <c:pt idx="337">
                  <c:v>1.686300000000001</c:v>
                </c:pt>
                <c:pt idx="338">
                  <c:v>1.5556999999999999</c:v>
                </c:pt>
                <c:pt idx="339">
                  <c:v>1.4294000000000011</c:v>
                </c:pt>
                <c:pt idx="340">
                  <c:v>1.3078000000000003</c:v>
                </c:pt>
                <c:pt idx="341">
                  <c:v>1.1908000000000012</c:v>
                </c:pt>
                <c:pt idx="342">
                  <c:v>1.0787000000000013</c:v>
                </c:pt>
                <c:pt idx="343">
                  <c:v>0.97160000000000046</c:v>
                </c:pt>
                <c:pt idx="344">
                  <c:v>0.86950000000000038</c:v>
                </c:pt>
                <c:pt idx="345">
                  <c:v>0.77260000000000062</c:v>
                </c:pt>
                <c:pt idx="346">
                  <c:v>0.6811000000000007</c:v>
                </c:pt>
                <c:pt idx="347">
                  <c:v>0.59490000000000087</c:v>
                </c:pt>
                <c:pt idx="348">
                  <c:v>0.51430000000000042</c:v>
                </c:pt>
                <c:pt idx="349">
                  <c:v>0.43930000000000113</c:v>
                </c:pt>
                <c:pt idx="350">
                  <c:v>0.36990000000000123</c:v>
                </c:pt>
                <c:pt idx="351">
                  <c:v>0.30630000000000024</c:v>
                </c:pt>
                <c:pt idx="352">
                  <c:v>0.24860000000000149</c:v>
                </c:pt>
                <c:pt idx="353">
                  <c:v>0.19669999999999987</c:v>
                </c:pt>
                <c:pt idx="354">
                  <c:v>0.15080000000000027</c:v>
                </c:pt>
                <c:pt idx="355">
                  <c:v>0.11100000000000065</c:v>
                </c:pt>
                <c:pt idx="356">
                  <c:v>7.7200000000001268E-2</c:v>
                </c:pt>
                <c:pt idx="357">
                  <c:v>4.9400000000000333E-2</c:v>
                </c:pt>
                <c:pt idx="358">
                  <c:v>2.7800000000000935E-2</c:v>
                </c:pt>
                <c:pt idx="359">
                  <c:v>1.2400000000001299E-2</c:v>
                </c:pt>
                <c:pt idx="360">
                  <c:v>3.0999999999998806E-3</c:v>
                </c:pt>
              </c:numCache>
            </c:numRef>
          </c:yVal>
          <c:smooth val="0"/>
          <c:extLst xmlns:c16r2="http://schemas.microsoft.com/office/drawing/2015/06/chart">
            <c:ext xmlns:c16="http://schemas.microsoft.com/office/drawing/2014/chart" uri="{C3380CC4-5D6E-409C-BE32-E72D297353CC}">
              <c16:uniqueId val="{00000001-36BB-435D-BFA0-70AA5ADE7E4F}"/>
            </c:ext>
          </c:extLst>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-1.9999999999953388E-4</c:v>
                </c:pt>
                <c:pt idx="3">
                  <c:v>-5.0000000000238742E-4</c:v>
                </c:pt>
                <c:pt idx="4">
                  <c:v>-1.1999999999972033E-3</c:v>
                </c:pt>
                <c:pt idx="5">
                  <c:v>-2.0000000000024443E-3</c:v>
                </c:pt>
                <c:pt idx="6">
                  <c:v>-3.1999999999996476E-3</c:v>
                </c:pt>
                <c:pt idx="7">
                  <c:v>-4.5999999999963848E-3</c:v>
                </c:pt>
                <c:pt idx="8">
                  <c:v>-6.1999999999997613E-3</c:v>
                </c:pt>
                <c:pt idx="9">
                  <c:v>-8.0999999999988859E-3</c:v>
                </c:pt>
                <c:pt idx="10">
                  <c:v>-1.0300000000000864E-2</c:v>
                </c:pt>
                <c:pt idx="11">
                  <c:v>-1.2700000000002376E-2</c:v>
                </c:pt>
                <c:pt idx="12">
                  <c:v>-1.5399999999999636E-2</c:v>
                </c:pt>
                <c:pt idx="13">
                  <c:v>-1.839999999999975E-2</c:v>
                </c:pt>
                <c:pt idx="14">
                  <c:v>-2.1599999999999397E-2</c:v>
                </c:pt>
                <c:pt idx="15">
                  <c:v>-2.5199999999998113E-2</c:v>
                </c:pt>
                <c:pt idx="16">
                  <c:v>-2.8999999999996362E-2</c:v>
                </c:pt>
                <c:pt idx="17">
                  <c:v>-3.3099999999997465E-2</c:v>
                </c:pt>
                <c:pt idx="18">
                  <c:v>-3.7500000000001421E-2</c:v>
                </c:pt>
                <c:pt idx="19">
                  <c:v>-4.2200000000001125E-2</c:v>
                </c:pt>
                <c:pt idx="20">
                  <c:v>-4.7199999999996578E-2</c:v>
                </c:pt>
                <c:pt idx="21">
                  <c:v>-5.2599999999998204E-2</c:v>
                </c:pt>
                <c:pt idx="22">
                  <c:v>-5.8300000000002683E-2</c:v>
                </c:pt>
                <c:pt idx="23">
                  <c:v>-6.4199999999999591E-2</c:v>
                </c:pt>
                <c:pt idx="24">
                  <c:v>-7.0599999999998886E-2</c:v>
                </c:pt>
                <c:pt idx="25">
                  <c:v>-7.7199999999997715E-2</c:v>
                </c:pt>
                <c:pt idx="26">
                  <c:v>-8.4299999999998931E-2</c:v>
                </c:pt>
                <c:pt idx="27">
                  <c:v>-9.1599999999999682E-2</c:v>
                </c:pt>
                <c:pt idx="28">
                  <c:v>-9.9400000000002819E-2</c:v>
                </c:pt>
                <c:pt idx="29">
                  <c:v>-0.10750000000000171</c:v>
                </c:pt>
                <c:pt idx="30">
                  <c:v>-0.11599999999999966</c:v>
                </c:pt>
                <c:pt idx="31">
                  <c:v>-0.12489999999999668</c:v>
                </c:pt>
                <c:pt idx="32">
                  <c:v>-0.13409999999999656</c:v>
                </c:pt>
                <c:pt idx="33">
                  <c:v>-0.14379999999999882</c:v>
                </c:pt>
                <c:pt idx="34">
                  <c:v>-0.15390000000000015</c:v>
                </c:pt>
                <c:pt idx="35">
                  <c:v>-0.16440000000000055</c:v>
                </c:pt>
                <c:pt idx="36">
                  <c:v>-0.17539999999999623</c:v>
                </c:pt>
                <c:pt idx="37">
                  <c:v>-0.18670000000000186</c:v>
                </c:pt>
                <c:pt idx="38">
                  <c:v>-0.19850000000000279</c:v>
                </c:pt>
                <c:pt idx="39">
                  <c:v>-0.21079999999999899</c:v>
                </c:pt>
                <c:pt idx="40">
                  <c:v>-0.22350000000000136</c:v>
                </c:pt>
                <c:pt idx="41">
                  <c:v>-0.23669999999999902</c:v>
                </c:pt>
                <c:pt idx="42">
                  <c:v>-0.25039999999999907</c:v>
                </c:pt>
                <c:pt idx="43">
                  <c:v>-0.2646000000000015</c:v>
                </c:pt>
                <c:pt idx="44">
                  <c:v>-0.279200000000003</c:v>
                </c:pt>
                <c:pt idx="45">
                  <c:v>-0.29429999999999978</c:v>
                </c:pt>
                <c:pt idx="46">
                  <c:v>-0.31000000000000227</c:v>
                </c:pt>
                <c:pt idx="47">
                  <c:v>-0.32609999999999673</c:v>
                </c:pt>
                <c:pt idx="48">
                  <c:v>-0.34279999999999688</c:v>
                </c:pt>
                <c:pt idx="49">
                  <c:v>-0.35999999999999943</c:v>
                </c:pt>
                <c:pt idx="50">
                  <c:v>-0.37769999999999726</c:v>
                </c:pt>
                <c:pt idx="51">
                  <c:v>-0.3960000000000008</c:v>
                </c:pt>
                <c:pt idx="52">
                  <c:v>-0.41479999999999961</c:v>
                </c:pt>
                <c:pt idx="53">
                  <c:v>-0.43410000000000082</c:v>
                </c:pt>
                <c:pt idx="54">
                  <c:v>-0.45400000000000063</c:v>
                </c:pt>
                <c:pt idx="55">
                  <c:v>-0.47449999999999903</c:v>
                </c:pt>
                <c:pt idx="56">
                  <c:v>-0.49549999999999983</c:v>
                </c:pt>
                <c:pt idx="57">
                  <c:v>-0.51709999999999923</c:v>
                </c:pt>
                <c:pt idx="58">
                  <c:v>-0.53920000000000101</c:v>
                </c:pt>
                <c:pt idx="59">
                  <c:v>-0.56199999999999761</c:v>
                </c:pt>
                <c:pt idx="60">
                  <c:v>-0.5852999999999966</c:v>
                </c:pt>
                <c:pt idx="61">
                  <c:v>-0.6092000000000013</c:v>
                </c:pt>
                <c:pt idx="62">
                  <c:v>-0.63369999999999749</c:v>
                </c:pt>
                <c:pt idx="63">
                  <c:v>-0.65879999999999939</c:v>
                </c:pt>
                <c:pt idx="64">
                  <c:v>-0.68439999999999657</c:v>
                </c:pt>
                <c:pt idx="65">
                  <c:v>-0.71070000000000277</c:v>
                </c:pt>
                <c:pt idx="66">
                  <c:v>-0.73749999999999716</c:v>
                </c:pt>
                <c:pt idx="67">
                  <c:v>-0.76500000000000057</c:v>
                </c:pt>
                <c:pt idx="68">
                  <c:v>-0.79299999999999926</c:v>
                </c:pt>
                <c:pt idx="69">
                  <c:v>-0.82169999999999987</c:v>
                </c:pt>
                <c:pt idx="70">
                  <c:v>-0.85090000000000288</c:v>
                </c:pt>
                <c:pt idx="71">
                  <c:v>-0.88080000000000069</c:v>
                </c:pt>
                <c:pt idx="72">
                  <c:v>-0.9112000000000009</c:v>
                </c:pt>
                <c:pt idx="73">
                  <c:v>-0.9421999999999997</c:v>
                </c:pt>
                <c:pt idx="74">
                  <c:v>-0.97379999999999711</c:v>
                </c:pt>
                <c:pt idx="75">
                  <c:v>-1.0060999999999964</c:v>
                </c:pt>
                <c:pt idx="76">
                  <c:v>-1.0388999999999982</c:v>
                </c:pt>
                <c:pt idx="77">
                  <c:v>-1.0722999999999985</c:v>
                </c:pt>
                <c:pt idx="78">
                  <c:v>-1.1062999999999974</c:v>
                </c:pt>
                <c:pt idx="79">
                  <c:v>-1.1407999999999987</c:v>
                </c:pt>
                <c:pt idx="80">
                  <c:v>-1.1758999999999986</c:v>
                </c:pt>
                <c:pt idx="81">
                  <c:v>-1.2117000000000004</c:v>
                </c:pt>
                <c:pt idx="82">
                  <c:v>-1.2479000000000013</c:v>
                </c:pt>
                <c:pt idx="83">
                  <c:v>-1.2847999999999971</c:v>
                </c:pt>
                <c:pt idx="84">
                  <c:v>-1.3222000000000023</c:v>
                </c:pt>
                <c:pt idx="85">
                  <c:v>-1.3601000000000028</c:v>
                </c:pt>
                <c:pt idx="86">
                  <c:v>-1.3986000000000018</c:v>
                </c:pt>
                <c:pt idx="87">
                  <c:v>-1.4375999999999962</c:v>
                </c:pt>
                <c:pt idx="88">
                  <c:v>-1.4771999999999963</c:v>
                </c:pt>
                <c:pt idx="89">
                  <c:v>-1.5172000000000025</c:v>
                </c:pt>
                <c:pt idx="90">
                  <c:v>-1.5578000000000003</c:v>
                </c:pt>
                <c:pt idx="91">
                  <c:v>-1.5989000000000004</c:v>
                </c:pt>
                <c:pt idx="92">
                  <c:v>-1.640500000000003</c:v>
                </c:pt>
                <c:pt idx="93">
                  <c:v>-1.6824999999999974</c:v>
                </c:pt>
                <c:pt idx="94">
                  <c:v>-1.7250000000000014</c:v>
                </c:pt>
                <c:pt idx="95">
                  <c:v>-1.7680000000000007</c:v>
                </c:pt>
                <c:pt idx="96">
                  <c:v>-1.8115000000000023</c:v>
                </c:pt>
                <c:pt idx="97">
                  <c:v>-1.8552999999999997</c:v>
                </c:pt>
                <c:pt idx="98">
                  <c:v>-1.8995999999999995</c:v>
                </c:pt>
                <c:pt idx="99">
                  <c:v>-1.9442999999999984</c:v>
                </c:pt>
                <c:pt idx="100">
                  <c:v>-1.9893999999999963</c:v>
                </c:pt>
                <c:pt idx="101">
                  <c:v>-2.0349000000000004</c:v>
                </c:pt>
                <c:pt idx="102">
                  <c:v>-2.0807000000000002</c:v>
                </c:pt>
                <c:pt idx="103">
                  <c:v>-2.1268999999999991</c:v>
                </c:pt>
                <c:pt idx="104">
                  <c:v>-2.1734000000000009</c:v>
                </c:pt>
                <c:pt idx="105">
                  <c:v>-2.2203000000000017</c:v>
                </c:pt>
                <c:pt idx="106">
                  <c:v>-2.2674000000000021</c:v>
                </c:pt>
                <c:pt idx="107">
                  <c:v>-2.3147999999999982</c:v>
                </c:pt>
                <c:pt idx="108">
                  <c:v>-2.3624999999999972</c:v>
                </c:pt>
                <c:pt idx="109">
                  <c:v>-2.410499999999999</c:v>
                </c:pt>
                <c:pt idx="110">
                  <c:v>-2.458599999999997</c:v>
                </c:pt>
                <c:pt idx="111">
                  <c:v>-2.5069999999999979</c:v>
                </c:pt>
                <c:pt idx="112">
                  <c:v>-2.5555999999999983</c:v>
                </c:pt>
                <c:pt idx="113">
                  <c:v>-2.6043000000000021</c:v>
                </c:pt>
                <c:pt idx="114">
                  <c:v>-2.6531999999999982</c:v>
                </c:pt>
                <c:pt idx="115">
                  <c:v>-2.7021999999999977</c:v>
                </c:pt>
                <c:pt idx="116">
                  <c:v>-2.7513000000000005</c:v>
                </c:pt>
                <c:pt idx="117">
                  <c:v>-2.8004999999999995</c:v>
                </c:pt>
                <c:pt idx="118">
                  <c:v>-2.8496999999999986</c:v>
                </c:pt>
                <c:pt idx="119">
                  <c:v>-2.8990000000000009</c:v>
                </c:pt>
                <c:pt idx="120">
                  <c:v>-2.9482999999999961</c:v>
                </c:pt>
                <c:pt idx="121">
                  <c:v>-2.9975000000000023</c:v>
                </c:pt>
                <c:pt idx="122">
                  <c:v>-3.0467999999999975</c:v>
                </c:pt>
                <c:pt idx="123">
                  <c:v>-3.0959000000000003</c:v>
                </c:pt>
                <c:pt idx="124">
                  <c:v>-3.1450000000000031</c:v>
                </c:pt>
                <c:pt idx="125">
                  <c:v>-3.1940000000000026</c:v>
                </c:pt>
                <c:pt idx="126">
                  <c:v>-3.2428000000000026</c:v>
                </c:pt>
                <c:pt idx="127">
                  <c:v>-3.291400000000003</c:v>
                </c:pt>
                <c:pt idx="128">
                  <c:v>-3.3399000000000001</c:v>
                </c:pt>
                <c:pt idx="129">
                  <c:v>-3.3881000000000014</c:v>
                </c:pt>
                <c:pt idx="130">
                  <c:v>-3.4360999999999962</c:v>
                </c:pt>
                <c:pt idx="131">
                  <c:v>-3.4838000000000022</c:v>
                </c:pt>
                <c:pt idx="132">
                  <c:v>-3.5311999999999983</c:v>
                </c:pt>
                <c:pt idx="133">
                  <c:v>-3.5782000000000025</c:v>
                </c:pt>
                <c:pt idx="134">
                  <c:v>-3.6248999999999967</c:v>
                </c:pt>
                <c:pt idx="135">
                  <c:v>-3.6711999999999989</c:v>
                </c:pt>
                <c:pt idx="136">
                  <c:v>-3.7171000000000021</c:v>
                </c:pt>
                <c:pt idx="137">
                  <c:v>-3.7625000000000028</c:v>
                </c:pt>
                <c:pt idx="138">
                  <c:v>-3.8074000000000012</c:v>
                </c:pt>
                <c:pt idx="139">
                  <c:v>-3.8517999999999972</c:v>
                </c:pt>
                <c:pt idx="140">
                  <c:v>-3.8956999999999979</c:v>
                </c:pt>
                <c:pt idx="141">
                  <c:v>-3.9390000000000001</c:v>
                </c:pt>
                <c:pt idx="142">
                  <c:v>-3.9816999999999965</c:v>
                </c:pt>
                <c:pt idx="143">
                  <c:v>-4.0238000000000014</c:v>
                </c:pt>
                <c:pt idx="144">
                  <c:v>-4.0653000000000006</c:v>
                </c:pt>
                <c:pt idx="145">
                  <c:v>-4.1060000000000016</c:v>
                </c:pt>
                <c:pt idx="146">
                  <c:v>-4.1460000000000008</c:v>
                </c:pt>
                <c:pt idx="147">
                  <c:v>-4.185299999999998</c:v>
                </c:pt>
                <c:pt idx="148">
                  <c:v>-4.2237999999999971</c:v>
                </c:pt>
                <c:pt idx="149">
                  <c:v>-4.2614999999999981</c:v>
                </c:pt>
                <c:pt idx="150">
                  <c:v>-4.2984000000000009</c:v>
                </c:pt>
                <c:pt idx="151">
                  <c:v>-4.3344000000000023</c:v>
                </c:pt>
                <c:pt idx="152">
                  <c:v>-4.3695000000000022</c:v>
                </c:pt>
                <c:pt idx="153">
                  <c:v>-4.4037999999999968</c:v>
                </c:pt>
                <c:pt idx="154">
                  <c:v>-4.4371000000000009</c:v>
                </c:pt>
                <c:pt idx="155">
                  <c:v>-4.4694000000000003</c:v>
                </c:pt>
                <c:pt idx="156">
                  <c:v>-4.5007000000000019</c:v>
                </c:pt>
                <c:pt idx="157">
                  <c:v>-4.5309999999999988</c:v>
                </c:pt>
                <c:pt idx="158">
                  <c:v>-4.560299999999998</c:v>
                </c:pt>
                <c:pt idx="159">
                  <c:v>-4.5884999999999962</c:v>
                </c:pt>
                <c:pt idx="160">
                  <c:v>-4.6156999999999968</c:v>
                </c:pt>
                <c:pt idx="161">
                  <c:v>-4.6417000000000002</c:v>
                </c:pt>
                <c:pt idx="162">
                  <c:v>-4.666599999999999</c:v>
                </c:pt>
                <c:pt idx="163">
                  <c:v>-4.6904000000000003</c:v>
                </c:pt>
                <c:pt idx="164">
                  <c:v>-4.713000000000001</c:v>
                </c:pt>
                <c:pt idx="165">
                  <c:v>-4.7344000000000008</c:v>
                </c:pt>
                <c:pt idx="166">
                  <c:v>-4.7545999999999999</c:v>
                </c:pt>
                <c:pt idx="167">
                  <c:v>-4.7735999999999983</c:v>
                </c:pt>
                <c:pt idx="168">
                  <c:v>-4.7912999999999997</c:v>
                </c:pt>
                <c:pt idx="169">
                  <c:v>-4.8078000000000003</c:v>
                </c:pt>
                <c:pt idx="170">
                  <c:v>-4.8230000000000004</c:v>
                </c:pt>
                <c:pt idx="171">
                  <c:v>-4.8369999999999997</c:v>
                </c:pt>
                <c:pt idx="172">
                  <c:v>-4.8495999999999988</c:v>
                </c:pt>
                <c:pt idx="173">
                  <c:v>-4.8610000000000007</c:v>
                </c:pt>
                <c:pt idx="174">
                  <c:v>-4.8709999999999987</c:v>
                </c:pt>
                <c:pt idx="175">
                  <c:v>-4.8796999999999997</c:v>
                </c:pt>
                <c:pt idx="176">
                  <c:v>-4.8871000000000002</c:v>
                </c:pt>
                <c:pt idx="177">
                  <c:v>-4.8932000000000002</c:v>
                </c:pt>
                <c:pt idx="178">
                  <c:v>-4.8978999999999999</c:v>
                </c:pt>
                <c:pt idx="179">
                  <c:v>-4.9012999999999991</c:v>
                </c:pt>
                <c:pt idx="180">
                  <c:v>-4.903299999999998</c:v>
                </c:pt>
                <c:pt idx="181">
                  <c:v>-4.9039999999999999</c:v>
                </c:pt>
                <c:pt idx="182">
                  <c:v>-4.903299999999998</c:v>
                </c:pt>
                <c:pt idx="183">
                  <c:v>-4.9012999999999991</c:v>
                </c:pt>
                <c:pt idx="184">
                  <c:v>-4.8978999999999999</c:v>
                </c:pt>
                <c:pt idx="185">
                  <c:v>-4.8932000000000002</c:v>
                </c:pt>
                <c:pt idx="186">
                  <c:v>-4.8871000000000002</c:v>
                </c:pt>
                <c:pt idx="187">
                  <c:v>-4.8796999999999997</c:v>
                </c:pt>
                <c:pt idx="188">
                  <c:v>-4.8709999999999987</c:v>
                </c:pt>
                <c:pt idx="189">
                  <c:v>-4.8610000000000007</c:v>
                </c:pt>
                <c:pt idx="190">
                  <c:v>-4.8495999999999988</c:v>
                </c:pt>
                <c:pt idx="191">
                  <c:v>-4.8369999999999997</c:v>
                </c:pt>
                <c:pt idx="192">
                  <c:v>-4.8230000000000004</c:v>
                </c:pt>
                <c:pt idx="193">
                  <c:v>-4.8078000000000003</c:v>
                </c:pt>
                <c:pt idx="194">
                  <c:v>-4.7912999999999997</c:v>
                </c:pt>
                <c:pt idx="195">
                  <c:v>-4.7735999999999983</c:v>
                </c:pt>
                <c:pt idx="196">
                  <c:v>-4.7545999999999999</c:v>
                </c:pt>
                <c:pt idx="197">
                  <c:v>-4.7344000000000008</c:v>
                </c:pt>
                <c:pt idx="198">
                  <c:v>-4.713000000000001</c:v>
                </c:pt>
                <c:pt idx="199">
                  <c:v>-4.6904000000000003</c:v>
                </c:pt>
                <c:pt idx="200">
                  <c:v>-4.666599999999999</c:v>
                </c:pt>
                <c:pt idx="201">
                  <c:v>-4.6417000000000002</c:v>
                </c:pt>
                <c:pt idx="202">
                  <c:v>-4.6156999999999968</c:v>
                </c:pt>
                <c:pt idx="203">
                  <c:v>-4.5884999999999962</c:v>
                </c:pt>
                <c:pt idx="204">
                  <c:v>-4.560299999999998</c:v>
                </c:pt>
                <c:pt idx="205">
                  <c:v>-4.5309999999999988</c:v>
                </c:pt>
                <c:pt idx="206">
                  <c:v>-4.5007000000000019</c:v>
                </c:pt>
                <c:pt idx="207">
                  <c:v>-4.4694000000000003</c:v>
                </c:pt>
                <c:pt idx="208">
                  <c:v>-4.4371000000000009</c:v>
                </c:pt>
                <c:pt idx="209">
                  <c:v>-4.4037999999999968</c:v>
                </c:pt>
                <c:pt idx="210">
                  <c:v>-4.3695000000000022</c:v>
                </c:pt>
                <c:pt idx="211">
                  <c:v>-4.3344000000000023</c:v>
                </c:pt>
                <c:pt idx="212">
                  <c:v>-4.2984000000000009</c:v>
                </c:pt>
                <c:pt idx="213">
                  <c:v>-4.2614999999999981</c:v>
                </c:pt>
                <c:pt idx="214">
                  <c:v>-4.2237999999999971</c:v>
                </c:pt>
                <c:pt idx="215">
                  <c:v>-4.185299999999998</c:v>
                </c:pt>
                <c:pt idx="216">
                  <c:v>-4.1460000000000008</c:v>
                </c:pt>
                <c:pt idx="217">
                  <c:v>-4.1060000000000016</c:v>
                </c:pt>
                <c:pt idx="218">
                  <c:v>-4.0653000000000006</c:v>
                </c:pt>
                <c:pt idx="219">
                  <c:v>-4.0238000000000014</c:v>
                </c:pt>
                <c:pt idx="220">
                  <c:v>-3.9816999999999965</c:v>
                </c:pt>
                <c:pt idx="221">
                  <c:v>-3.9390000000000001</c:v>
                </c:pt>
                <c:pt idx="222">
                  <c:v>-3.8956999999999979</c:v>
                </c:pt>
                <c:pt idx="223">
                  <c:v>-3.8517999999999972</c:v>
                </c:pt>
                <c:pt idx="224">
                  <c:v>-3.8074000000000012</c:v>
                </c:pt>
                <c:pt idx="225">
                  <c:v>-3.7625000000000028</c:v>
                </c:pt>
                <c:pt idx="226">
                  <c:v>-3.7171000000000021</c:v>
                </c:pt>
                <c:pt idx="227">
                  <c:v>-3.6711999999999989</c:v>
                </c:pt>
                <c:pt idx="228">
                  <c:v>-3.6248999999999967</c:v>
                </c:pt>
                <c:pt idx="229">
                  <c:v>-3.5782000000000025</c:v>
                </c:pt>
                <c:pt idx="230">
                  <c:v>-3.5311999999999983</c:v>
                </c:pt>
                <c:pt idx="231">
                  <c:v>-3.4838000000000022</c:v>
                </c:pt>
                <c:pt idx="232">
                  <c:v>-3.4360999999999962</c:v>
                </c:pt>
                <c:pt idx="233">
                  <c:v>-3.3881000000000014</c:v>
                </c:pt>
                <c:pt idx="234">
                  <c:v>-3.3399000000000001</c:v>
                </c:pt>
                <c:pt idx="235">
                  <c:v>-3.291400000000003</c:v>
                </c:pt>
                <c:pt idx="236">
                  <c:v>-3.2428000000000026</c:v>
                </c:pt>
                <c:pt idx="237">
                  <c:v>-3.1940000000000026</c:v>
                </c:pt>
                <c:pt idx="238">
                  <c:v>-3.1450000000000031</c:v>
                </c:pt>
                <c:pt idx="239">
                  <c:v>-3.0959000000000003</c:v>
                </c:pt>
                <c:pt idx="240">
                  <c:v>-3.0467999999999975</c:v>
                </c:pt>
                <c:pt idx="241">
                  <c:v>-2.9975000000000023</c:v>
                </c:pt>
                <c:pt idx="242">
                  <c:v>-2.9482999999999961</c:v>
                </c:pt>
                <c:pt idx="243">
                  <c:v>-2.8990000000000009</c:v>
                </c:pt>
                <c:pt idx="244">
                  <c:v>-2.8496999999999986</c:v>
                </c:pt>
                <c:pt idx="245">
                  <c:v>-2.8004999999999995</c:v>
                </c:pt>
                <c:pt idx="246">
                  <c:v>-2.7513000000000005</c:v>
                </c:pt>
                <c:pt idx="247">
                  <c:v>-2.7021999999999977</c:v>
                </c:pt>
                <c:pt idx="248">
                  <c:v>-2.6531999999999982</c:v>
                </c:pt>
                <c:pt idx="249">
                  <c:v>-2.6043000000000021</c:v>
                </c:pt>
                <c:pt idx="250">
                  <c:v>-2.5555999999999983</c:v>
                </c:pt>
                <c:pt idx="251">
                  <c:v>-2.5069999999999979</c:v>
                </c:pt>
                <c:pt idx="252">
                  <c:v>-2.458599999999997</c:v>
                </c:pt>
                <c:pt idx="253">
                  <c:v>-2.410499999999999</c:v>
                </c:pt>
                <c:pt idx="254">
                  <c:v>-2.3624999999999972</c:v>
                </c:pt>
                <c:pt idx="255">
                  <c:v>-2.3147999999999982</c:v>
                </c:pt>
                <c:pt idx="256">
                  <c:v>-2.2674000000000021</c:v>
                </c:pt>
                <c:pt idx="257">
                  <c:v>-2.2203000000000017</c:v>
                </c:pt>
                <c:pt idx="258">
                  <c:v>-2.1734000000000009</c:v>
                </c:pt>
                <c:pt idx="259">
                  <c:v>-2.1268999999999991</c:v>
                </c:pt>
                <c:pt idx="260">
                  <c:v>-2.0807000000000002</c:v>
                </c:pt>
                <c:pt idx="261">
                  <c:v>-2.0349000000000004</c:v>
                </c:pt>
                <c:pt idx="262">
                  <c:v>-1.9893999999999963</c:v>
                </c:pt>
                <c:pt idx="263">
                  <c:v>-1.9442999999999984</c:v>
                </c:pt>
                <c:pt idx="264">
                  <c:v>-1.8995999999999995</c:v>
                </c:pt>
                <c:pt idx="265">
                  <c:v>-1.8552999999999997</c:v>
                </c:pt>
                <c:pt idx="266">
                  <c:v>-1.8115000000000023</c:v>
                </c:pt>
                <c:pt idx="267">
                  <c:v>-1.7680000000000007</c:v>
                </c:pt>
                <c:pt idx="268">
                  <c:v>-1.7250000000000014</c:v>
                </c:pt>
                <c:pt idx="269">
                  <c:v>-1.6824999999999974</c:v>
                </c:pt>
                <c:pt idx="270">
                  <c:v>-1.640500000000003</c:v>
                </c:pt>
                <c:pt idx="271">
                  <c:v>-1.5989000000000004</c:v>
                </c:pt>
                <c:pt idx="272">
                  <c:v>-1.5578000000000003</c:v>
                </c:pt>
                <c:pt idx="273">
                  <c:v>-1.5172000000000025</c:v>
                </c:pt>
                <c:pt idx="274">
                  <c:v>-1.4771999999999963</c:v>
                </c:pt>
                <c:pt idx="275">
                  <c:v>-1.4375999999999962</c:v>
                </c:pt>
                <c:pt idx="276">
                  <c:v>-1.3986000000000018</c:v>
                </c:pt>
                <c:pt idx="277">
                  <c:v>-1.3601000000000028</c:v>
                </c:pt>
                <c:pt idx="278">
                  <c:v>-1.3222000000000023</c:v>
                </c:pt>
                <c:pt idx="279">
                  <c:v>-1.2847999999999971</c:v>
                </c:pt>
                <c:pt idx="280">
                  <c:v>-1.2479000000000013</c:v>
                </c:pt>
                <c:pt idx="281">
                  <c:v>-1.2117000000000004</c:v>
                </c:pt>
                <c:pt idx="282">
                  <c:v>-1.1758999999999986</c:v>
                </c:pt>
                <c:pt idx="283">
                  <c:v>-1.1407999999999987</c:v>
                </c:pt>
                <c:pt idx="284">
                  <c:v>-1.1062000000000012</c:v>
                </c:pt>
                <c:pt idx="285">
                  <c:v>-1.0722999999999985</c:v>
                </c:pt>
                <c:pt idx="286">
                  <c:v>-1.0388999999999982</c:v>
                </c:pt>
                <c:pt idx="287">
                  <c:v>-1.0060999999999964</c:v>
                </c:pt>
                <c:pt idx="288">
                  <c:v>-0.97379999999999711</c:v>
                </c:pt>
                <c:pt idx="289">
                  <c:v>-0.9421999999999997</c:v>
                </c:pt>
                <c:pt idx="290">
                  <c:v>-0.9112000000000009</c:v>
                </c:pt>
                <c:pt idx="291">
                  <c:v>-0.88080000000000069</c:v>
                </c:pt>
                <c:pt idx="292">
                  <c:v>-0.85090000000000288</c:v>
                </c:pt>
                <c:pt idx="293">
                  <c:v>-0.82169999999999987</c:v>
                </c:pt>
                <c:pt idx="294">
                  <c:v>-0.79299999999999926</c:v>
                </c:pt>
                <c:pt idx="295">
                  <c:v>-0.76500000000000057</c:v>
                </c:pt>
                <c:pt idx="296">
                  <c:v>-0.73749999999999716</c:v>
                </c:pt>
                <c:pt idx="297">
                  <c:v>-0.71070000000000277</c:v>
                </c:pt>
                <c:pt idx="298">
                  <c:v>-0.68439999999999657</c:v>
                </c:pt>
                <c:pt idx="299">
                  <c:v>-0.65879999999999939</c:v>
                </c:pt>
                <c:pt idx="300">
                  <c:v>-0.63369999999999749</c:v>
                </c:pt>
                <c:pt idx="301">
                  <c:v>-0.6092000000000013</c:v>
                </c:pt>
                <c:pt idx="302">
                  <c:v>-0.5852999999999966</c:v>
                </c:pt>
                <c:pt idx="303">
                  <c:v>-0.56199999999999761</c:v>
                </c:pt>
                <c:pt idx="304">
                  <c:v>-0.53920000000000101</c:v>
                </c:pt>
                <c:pt idx="305">
                  <c:v>-0.51709999999999923</c:v>
                </c:pt>
                <c:pt idx="306">
                  <c:v>-0.49549999999999983</c:v>
                </c:pt>
                <c:pt idx="307">
                  <c:v>-0.47449999999999903</c:v>
                </c:pt>
                <c:pt idx="308">
                  <c:v>-0.45400000000000063</c:v>
                </c:pt>
                <c:pt idx="309">
                  <c:v>-0.43410000000000082</c:v>
                </c:pt>
                <c:pt idx="310">
                  <c:v>-0.41479999999999961</c:v>
                </c:pt>
                <c:pt idx="311">
                  <c:v>-0.3960000000000008</c:v>
                </c:pt>
                <c:pt idx="312">
                  <c:v>-0.37769999999999726</c:v>
                </c:pt>
                <c:pt idx="313">
                  <c:v>-0.35999999999999943</c:v>
                </c:pt>
                <c:pt idx="314">
                  <c:v>-0.34279999999999688</c:v>
                </c:pt>
                <c:pt idx="315">
                  <c:v>-0.32609999999999673</c:v>
                </c:pt>
                <c:pt idx="316">
                  <c:v>-0.31000000000000227</c:v>
                </c:pt>
                <c:pt idx="317">
                  <c:v>-0.29429999999999978</c:v>
                </c:pt>
                <c:pt idx="318">
                  <c:v>-0.279200000000003</c:v>
                </c:pt>
                <c:pt idx="319">
                  <c:v>-0.2646000000000015</c:v>
                </c:pt>
                <c:pt idx="320">
                  <c:v>-0.25039999999999907</c:v>
                </c:pt>
                <c:pt idx="321">
                  <c:v>-0.23669999999999902</c:v>
                </c:pt>
                <c:pt idx="322">
                  <c:v>-0.22350000000000136</c:v>
                </c:pt>
                <c:pt idx="323">
                  <c:v>-0.21079999999999899</c:v>
                </c:pt>
                <c:pt idx="324">
                  <c:v>-0.19850000000000279</c:v>
                </c:pt>
                <c:pt idx="325">
                  <c:v>-0.18670000000000186</c:v>
                </c:pt>
                <c:pt idx="326">
                  <c:v>-0.17539999999999623</c:v>
                </c:pt>
                <c:pt idx="327">
                  <c:v>-0.16440000000000055</c:v>
                </c:pt>
                <c:pt idx="328">
                  <c:v>-0.15390000000000015</c:v>
                </c:pt>
                <c:pt idx="329">
                  <c:v>-0.14379999999999882</c:v>
                </c:pt>
                <c:pt idx="330">
                  <c:v>-0.13409999999999656</c:v>
                </c:pt>
                <c:pt idx="331">
                  <c:v>-0.12489999999999668</c:v>
                </c:pt>
                <c:pt idx="332">
                  <c:v>-0.11599999999999966</c:v>
                </c:pt>
                <c:pt idx="333">
                  <c:v>-0.10750000000000171</c:v>
                </c:pt>
                <c:pt idx="334">
                  <c:v>-9.9400000000002819E-2</c:v>
                </c:pt>
                <c:pt idx="335">
                  <c:v>-9.1599999999999682E-2</c:v>
                </c:pt>
                <c:pt idx="336">
                  <c:v>-8.4299999999998931E-2</c:v>
                </c:pt>
                <c:pt idx="337">
                  <c:v>-7.7199999999997715E-2</c:v>
                </c:pt>
                <c:pt idx="338">
                  <c:v>-7.0599999999998886E-2</c:v>
                </c:pt>
                <c:pt idx="339">
                  <c:v>-6.4199999999999591E-2</c:v>
                </c:pt>
                <c:pt idx="340">
                  <c:v>-5.8199999999999363E-2</c:v>
                </c:pt>
                <c:pt idx="341">
                  <c:v>-5.2599999999998204E-2</c:v>
                </c:pt>
                <c:pt idx="342">
                  <c:v>-4.7199999999996578E-2</c:v>
                </c:pt>
                <c:pt idx="343">
                  <c:v>-4.2200000000001125E-2</c:v>
                </c:pt>
                <c:pt idx="344">
                  <c:v>-3.7500000000001421E-2</c:v>
                </c:pt>
                <c:pt idx="345">
                  <c:v>-3.3099999999997465E-2</c:v>
                </c:pt>
                <c:pt idx="346">
                  <c:v>-2.8999999999996362E-2</c:v>
                </c:pt>
                <c:pt idx="347">
                  <c:v>-2.5199999999998113E-2</c:v>
                </c:pt>
                <c:pt idx="348">
                  <c:v>-2.1599999999999397E-2</c:v>
                </c:pt>
                <c:pt idx="349">
                  <c:v>-1.839999999999975E-2</c:v>
                </c:pt>
                <c:pt idx="350">
                  <c:v>-1.5399999999999636E-2</c:v>
                </c:pt>
                <c:pt idx="351">
                  <c:v>-1.2700000000002376E-2</c:v>
                </c:pt>
                <c:pt idx="352">
                  <c:v>-1.0300000000000864E-2</c:v>
                </c:pt>
                <c:pt idx="353">
                  <c:v>-8.0999999999988859E-3</c:v>
                </c:pt>
                <c:pt idx="354">
                  <c:v>-6.1999999999997613E-3</c:v>
                </c:pt>
                <c:pt idx="355">
                  <c:v>-4.5999999999963848E-3</c:v>
                </c:pt>
                <c:pt idx="356">
                  <c:v>-3.1999999999996476E-3</c:v>
                </c:pt>
                <c:pt idx="357">
                  <c:v>-2.0000000000024443E-3</c:v>
                </c:pt>
                <c:pt idx="358">
                  <c:v>-1.1999999999972033E-3</c:v>
                </c:pt>
                <c:pt idx="359">
                  <c:v>-5.0000000000238742E-4</c:v>
                </c:pt>
                <c:pt idx="360">
                  <c:v>-1.9999999999953388E-4</c:v>
                </c:pt>
              </c:numCache>
            </c:numRef>
          </c:yVal>
          <c:smooth val="0"/>
          <c:extLst xmlns:c16r2="http://schemas.microsoft.com/office/drawing/2015/06/chart">
            <c:ext xmlns:c16="http://schemas.microsoft.com/office/drawing/2014/chart" uri="{C3380CC4-5D6E-409C-BE32-E72D297353CC}">
              <c16:uniqueId val="{00000002-36BB-435D-BFA0-70AA5ADE7E4F}"/>
            </c:ext>
          </c:extLst>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-1.0000000000331966E-4</c:v>
                </c:pt>
                <c:pt idx="1">
                  <c:v>-1.0000000000331966E-4</c:v>
                </c:pt>
                <c:pt idx="2">
                  <c:v>1.9099999999994566E-2</c:v>
                </c:pt>
                <c:pt idx="3">
                  <c:v>3.7599999999997635E-2</c:v>
                </c:pt>
                <c:pt idx="4">
                  <c:v>5.5599999999998317E-2</c:v>
                </c:pt>
                <c:pt idx="5">
                  <c:v>7.2900000000004184E-2</c:v>
                </c:pt>
                <c:pt idx="6">
                  <c:v>8.9600000000004343E-2</c:v>
                </c:pt>
                <c:pt idx="7">
                  <c:v>0.10559999999999548</c:v>
                </c:pt>
                <c:pt idx="8">
                  <c:v>0.12099999999999511</c:v>
                </c:pt>
                <c:pt idx="9">
                  <c:v>0.13580000000000325</c:v>
                </c:pt>
                <c:pt idx="10">
                  <c:v>0.14979999999999905</c:v>
                </c:pt>
                <c:pt idx="11">
                  <c:v>0.16320000000000334</c:v>
                </c:pt>
                <c:pt idx="12">
                  <c:v>0.17579999999999529</c:v>
                </c:pt>
                <c:pt idx="13">
                  <c:v>0.18770000000000664</c:v>
                </c:pt>
                <c:pt idx="14">
                  <c:v>0.19899999999999807</c:v>
                </c:pt>
                <c:pt idx="15">
                  <c:v>0.20950000000000557</c:v>
                </c:pt>
                <c:pt idx="16">
                  <c:v>0.21920000000000073</c:v>
                </c:pt>
                <c:pt idx="17">
                  <c:v>0.22830000000000439</c:v>
                </c:pt>
                <c:pt idx="18">
                  <c:v>0.2365999999999957</c:v>
                </c:pt>
                <c:pt idx="19">
                  <c:v>0.24429999999999552</c:v>
                </c:pt>
                <c:pt idx="20">
                  <c:v>0.2511999999999972</c:v>
                </c:pt>
                <c:pt idx="21">
                  <c:v>0.25740000000000407</c:v>
                </c:pt>
                <c:pt idx="22">
                  <c:v>0.26300000000000523</c:v>
                </c:pt>
                <c:pt idx="23">
                  <c:v>0.26789999999999736</c:v>
                </c:pt>
                <c:pt idx="24">
                  <c:v>0.27230000000000132</c:v>
                </c:pt>
                <c:pt idx="25">
                  <c:v>0.27609999999999957</c:v>
                </c:pt>
                <c:pt idx="26">
                  <c:v>0.27930000000000632</c:v>
                </c:pt>
                <c:pt idx="27">
                  <c:v>0.2820999999999998</c:v>
                </c:pt>
                <c:pt idx="28">
                  <c:v>0.2844999999999942</c:v>
                </c:pt>
                <c:pt idx="29">
                  <c:v>0.28650000000000375</c:v>
                </c:pt>
                <c:pt idx="30">
                  <c:v>0.28830000000000666</c:v>
                </c:pt>
                <c:pt idx="31">
                  <c:v>0.28990000000000293</c:v>
                </c:pt>
                <c:pt idx="32">
                  <c:v>0.2914999999999992</c:v>
                </c:pt>
                <c:pt idx="33">
                  <c:v>0.29309999999999548</c:v>
                </c:pt>
                <c:pt idx="34">
                  <c:v>0.29479999999999507</c:v>
                </c:pt>
                <c:pt idx="35">
                  <c:v>0.29689999999999372</c:v>
                </c:pt>
                <c:pt idx="36">
                  <c:v>0.29940000000000566</c:v>
                </c:pt>
                <c:pt idx="37">
                  <c:v>0.30249999999999488</c:v>
                </c:pt>
                <c:pt idx="38">
                  <c:v>0.30630000000000734</c:v>
                </c:pt>
                <c:pt idx="39">
                  <c:v>0.31119999999999948</c:v>
                </c:pt>
                <c:pt idx="40">
                  <c:v>0.31709999999999638</c:v>
                </c:pt>
                <c:pt idx="41">
                  <c:v>0.32450000000000045</c:v>
                </c:pt>
                <c:pt idx="42">
                  <c:v>0.33339999999999748</c:v>
                </c:pt>
                <c:pt idx="43">
                  <c:v>0.34409999999999741</c:v>
                </c:pt>
                <c:pt idx="44">
                  <c:v>0.35680000000000689</c:v>
                </c:pt>
                <c:pt idx="45">
                  <c:v>0.37180000000000746</c:v>
                </c:pt>
                <c:pt idx="46">
                  <c:v>0.38939999999999486</c:v>
                </c:pt>
                <c:pt idx="47">
                  <c:v>0.40980000000000416</c:v>
                </c:pt>
                <c:pt idx="48">
                  <c:v>0.43330000000000268</c:v>
                </c:pt>
                <c:pt idx="49">
                  <c:v>0.46020000000000039</c:v>
                </c:pt>
                <c:pt idx="50">
                  <c:v>0.49070000000000391</c:v>
                </c:pt>
                <c:pt idx="51">
                  <c:v>0.52509999999999479</c:v>
                </c:pt>
                <c:pt idx="52">
                  <c:v>0.5636999999999972</c:v>
                </c:pt>
                <c:pt idx="53">
                  <c:v>0.60680000000000689</c:v>
                </c:pt>
                <c:pt idx="54">
                  <c:v>0.65460000000000207</c:v>
                </c:pt>
                <c:pt idx="55">
                  <c:v>0.70749999999999602</c:v>
                </c:pt>
                <c:pt idx="56">
                  <c:v>0.76550000000000296</c:v>
                </c:pt>
                <c:pt idx="57">
                  <c:v>0.82909999999999684</c:v>
                </c:pt>
                <c:pt idx="58">
                  <c:v>0.89830000000000609</c:v>
                </c:pt>
                <c:pt idx="59">
                  <c:v>0.97350000000000136</c:v>
                </c:pt>
                <c:pt idx="60">
                  <c:v>1.0545999999999935</c:v>
                </c:pt>
                <c:pt idx="61">
                  <c:v>1.1419999999999959</c:v>
                </c:pt>
                <c:pt idx="62">
                  <c:v>1.2356000000000051</c:v>
                </c:pt>
                <c:pt idx="63">
                  <c:v>1.3357000000000028</c:v>
                </c:pt>
                <c:pt idx="64">
                  <c:v>1.4420999999999964</c:v>
                </c:pt>
                <c:pt idx="65">
                  <c:v>1.5550000000000068</c:v>
                </c:pt>
                <c:pt idx="66">
                  <c:v>1.674199999999999</c:v>
                </c:pt>
                <c:pt idx="67">
                  <c:v>1.7998000000000047</c:v>
                </c:pt>
                <c:pt idx="68">
                  <c:v>1.9314999999999998</c:v>
                </c:pt>
                <c:pt idx="69">
                  <c:v>2.069199999999995</c:v>
                </c:pt>
                <c:pt idx="70">
                  <c:v>2.2126999999999981</c:v>
                </c:pt>
                <c:pt idx="71">
                  <c:v>2.3618000000000023</c:v>
                </c:pt>
                <c:pt idx="72">
                  <c:v>2.5160999999999945</c:v>
                </c:pt>
                <c:pt idx="73">
                  <c:v>2.6752000000000038</c:v>
                </c:pt>
                <c:pt idx="74">
                  <c:v>2.8388000000000062</c:v>
                </c:pt>
                <c:pt idx="75">
                  <c:v>3.0065000000000026</c:v>
                </c:pt>
                <c:pt idx="76">
                  <c:v>3.1775999999999982</c:v>
                </c:pt>
                <c:pt idx="77">
                  <c:v>3.3517999999999972</c:v>
                </c:pt>
                <c:pt idx="78">
                  <c:v>3.528499999999994</c:v>
                </c:pt>
                <c:pt idx="79">
                  <c:v>3.707099999999997</c:v>
                </c:pt>
                <c:pt idx="80">
                  <c:v>3.8870000000000005</c:v>
                </c:pt>
                <c:pt idx="81">
                  <c:v>4.0674999999999955</c:v>
                </c:pt>
                <c:pt idx="82">
                  <c:v>4.2479000000000013</c:v>
                </c:pt>
                <c:pt idx="83">
                  <c:v>4.4278000000000048</c:v>
                </c:pt>
                <c:pt idx="84">
                  <c:v>4.6063000000000045</c:v>
                </c:pt>
                <c:pt idx="85">
                  <c:v>4.7827999999999946</c:v>
                </c:pt>
                <c:pt idx="86">
                  <c:v>4.9565999999999946</c:v>
                </c:pt>
                <c:pt idx="87">
                  <c:v>5.1270999999999987</c:v>
                </c:pt>
                <c:pt idx="88">
                  <c:v>5.2935999999999979</c:v>
                </c:pt>
                <c:pt idx="89">
                  <c:v>5.4555000000000007</c:v>
                </c:pt>
                <c:pt idx="90">
                  <c:v>5.6123000000000047</c:v>
                </c:pt>
                <c:pt idx="91">
                  <c:v>5.763300000000001</c:v>
                </c:pt>
                <c:pt idx="92">
                  <c:v>5.9080000000000013</c:v>
                </c:pt>
                <c:pt idx="93">
                  <c:v>6.0459000000000032</c:v>
                </c:pt>
                <c:pt idx="94">
                  <c:v>6.1766000000000076</c:v>
                </c:pt>
                <c:pt idx="95">
                  <c:v>6.2997000000000014</c:v>
                </c:pt>
                <c:pt idx="96">
                  <c:v>6.4146999999999963</c:v>
                </c:pt>
                <c:pt idx="97">
                  <c:v>6.5212999999999965</c:v>
                </c:pt>
                <c:pt idx="98">
                  <c:v>6.6193999999999988</c:v>
                </c:pt>
                <c:pt idx="99">
                  <c:v>6.7087000000000074</c:v>
                </c:pt>
                <c:pt idx="100">
                  <c:v>6.7888999999999982</c:v>
                </c:pt>
                <c:pt idx="101">
                  <c:v>6.8599999999999994</c:v>
                </c:pt>
                <c:pt idx="102">
                  <c:v>6.9218999999999937</c:v>
                </c:pt>
                <c:pt idx="103">
                  <c:v>6.9745000000000061</c:v>
                </c:pt>
                <c:pt idx="104">
                  <c:v>7.0180000000000007</c:v>
                </c:pt>
                <c:pt idx="105">
                  <c:v>7.0523000000000025</c:v>
                </c:pt>
                <c:pt idx="106">
                  <c:v>7.0775000000000006</c:v>
                </c:pt>
                <c:pt idx="107">
                  <c:v>7.0936999999999983</c:v>
                </c:pt>
                <c:pt idx="108">
                  <c:v>7.1012000000000057</c:v>
                </c:pt>
                <c:pt idx="109">
                  <c:v>7.100200000000001</c:v>
                </c:pt>
                <c:pt idx="110">
                  <c:v>7.0906999999999982</c:v>
                </c:pt>
                <c:pt idx="111">
                  <c:v>7.0731999999999999</c:v>
                </c:pt>
                <c:pt idx="112">
                  <c:v>7.0478999999999985</c:v>
                </c:pt>
                <c:pt idx="113">
                  <c:v>7.0150000000000006</c:v>
                </c:pt>
                <c:pt idx="114">
                  <c:v>6.9749999999999943</c:v>
                </c:pt>
                <c:pt idx="115">
                  <c:v>6.9279999999999973</c:v>
                </c:pt>
                <c:pt idx="116">
                  <c:v>6.8743999999999943</c:v>
                </c:pt>
                <c:pt idx="117">
                  <c:v>6.8145999999999987</c:v>
                </c:pt>
                <c:pt idx="118">
                  <c:v>6.7489000000000061</c:v>
                </c:pt>
                <c:pt idx="119">
                  <c:v>6.6775999999999982</c:v>
                </c:pt>
                <c:pt idx="120">
                  <c:v>6.6011000000000024</c:v>
                </c:pt>
                <c:pt idx="121">
                  <c:v>6.5197000000000003</c:v>
                </c:pt>
                <c:pt idx="122">
                  <c:v>6.4337000000000018</c:v>
                </c:pt>
                <c:pt idx="123">
                  <c:v>6.343599999999995</c:v>
                </c:pt>
                <c:pt idx="124">
                  <c:v>6.2494999999999976</c:v>
                </c:pt>
                <c:pt idx="125">
                  <c:v>6.1518999999999977</c:v>
                </c:pt>
                <c:pt idx="126">
                  <c:v>6.0510000000000019</c:v>
                </c:pt>
                <c:pt idx="127">
                  <c:v>5.947100000000006</c:v>
                </c:pt>
                <c:pt idx="128">
                  <c:v>5.8405000000000058</c:v>
                </c:pt>
                <c:pt idx="129">
                  <c:v>5.7314999999999969</c:v>
                </c:pt>
                <c:pt idx="130">
                  <c:v>5.6204000000000036</c:v>
                </c:pt>
                <c:pt idx="131">
                  <c:v>5.5074000000000041</c:v>
                </c:pt>
                <c:pt idx="132">
                  <c:v>5.3927000000000049</c:v>
                </c:pt>
                <c:pt idx="133">
                  <c:v>5.2764999999999986</c:v>
                </c:pt>
                <c:pt idx="134">
                  <c:v>5.1591999999999985</c:v>
                </c:pt>
                <c:pt idx="135">
                  <c:v>5.0408999999999935</c:v>
                </c:pt>
                <c:pt idx="136">
                  <c:v>4.9217000000000013</c:v>
                </c:pt>
                <c:pt idx="137">
                  <c:v>4.8019000000000034</c:v>
                </c:pt>
                <c:pt idx="138">
                  <c:v>4.6817000000000064</c:v>
                </c:pt>
                <c:pt idx="139">
                  <c:v>4.5611999999999995</c:v>
                </c:pt>
                <c:pt idx="140">
                  <c:v>4.4405000000000001</c:v>
                </c:pt>
                <c:pt idx="141">
                  <c:v>4.3198000000000008</c:v>
                </c:pt>
                <c:pt idx="142">
                  <c:v>4.1992999999999938</c:v>
                </c:pt>
                <c:pt idx="143">
                  <c:v>4.0790999999999968</c:v>
                </c:pt>
                <c:pt idx="144">
                  <c:v>3.9591999999999956</c:v>
                </c:pt>
                <c:pt idx="145">
                  <c:v>3.8397000000000077</c:v>
                </c:pt>
                <c:pt idx="146">
                  <c:v>3.7209000000000003</c:v>
                </c:pt>
                <c:pt idx="147">
                  <c:v>3.6026999999999987</c:v>
                </c:pt>
                <c:pt idx="148">
                  <c:v>3.4852999999999952</c:v>
                </c:pt>
                <c:pt idx="149">
                  <c:v>3.368700000000004</c:v>
                </c:pt>
                <c:pt idx="150">
                  <c:v>3.2530000000000001</c:v>
                </c:pt>
                <c:pt idx="151">
                  <c:v>3.138300000000001</c:v>
                </c:pt>
                <c:pt idx="152">
                  <c:v>3.0245000000000033</c:v>
                </c:pt>
                <c:pt idx="153">
                  <c:v>2.9119000000000028</c:v>
                </c:pt>
                <c:pt idx="154">
                  <c:v>2.8003000000000071</c:v>
                </c:pt>
                <c:pt idx="155">
                  <c:v>2.6898999999999944</c:v>
                </c:pt>
                <c:pt idx="156">
                  <c:v>2.5807999999999964</c:v>
                </c:pt>
                <c:pt idx="157">
                  <c:v>2.4728000000000065</c:v>
                </c:pt>
                <c:pt idx="158">
                  <c:v>2.366100000000003</c:v>
                </c:pt>
                <c:pt idx="159">
                  <c:v>2.2606999999999999</c:v>
                </c:pt>
                <c:pt idx="160">
                  <c:v>2.1565999999999974</c:v>
                </c:pt>
                <c:pt idx="161">
                  <c:v>2.0538999999999987</c:v>
                </c:pt>
                <c:pt idx="162">
                  <c:v>1.9525000000000006</c:v>
                </c:pt>
                <c:pt idx="163">
                  <c:v>1.8524000000000029</c:v>
                </c:pt>
                <c:pt idx="164">
                  <c:v>1.7537999999999982</c:v>
                </c:pt>
                <c:pt idx="165">
                  <c:v>1.6564999999999941</c:v>
                </c:pt>
                <c:pt idx="166">
                  <c:v>1.5605999999999938</c:v>
                </c:pt>
                <c:pt idx="167">
                  <c:v>1.4660999999999973</c:v>
                </c:pt>
                <c:pt idx="168">
                  <c:v>1.3730999999999938</c:v>
                </c:pt>
                <c:pt idx="169">
                  <c:v>1.281400000000005</c:v>
                </c:pt>
                <c:pt idx="170">
                  <c:v>1.1911000000000058</c:v>
                </c:pt>
                <c:pt idx="171">
                  <c:v>1.1022999999999996</c:v>
                </c:pt>
                <c:pt idx="172">
                  <c:v>1.0147999999999939</c:v>
                </c:pt>
                <c:pt idx="173">
                  <c:v>0.92879999999999541</c:v>
                </c:pt>
                <c:pt idx="174">
                  <c:v>0.84409999999999741</c:v>
                </c:pt>
                <c:pt idx="175">
                  <c:v>0.76090000000000657</c:v>
                </c:pt>
                <c:pt idx="176">
                  <c:v>0.67900000000000205</c:v>
                </c:pt>
                <c:pt idx="177">
                  <c:v>0.59850000000000136</c:v>
                </c:pt>
                <c:pt idx="178">
                  <c:v>0.51940000000000452</c:v>
                </c:pt>
                <c:pt idx="179">
                  <c:v>0.441599999999994</c:v>
                </c:pt>
                <c:pt idx="180">
                  <c:v>0.36520000000000152</c:v>
                </c:pt>
                <c:pt idx="181">
                  <c:v>0.29019999999999868</c:v>
                </c:pt>
                <c:pt idx="182">
                  <c:v>0.21649999999999636</c:v>
                </c:pt>
                <c:pt idx="183">
                  <c:v>0.14409999999999457</c:v>
                </c:pt>
                <c:pt idx="184">
                  <c:v>7.3099999999996612E-2</c:v>
                </c:pt>
                <c:pt idx="185">
                  <c:v>3.2999999999958618E-3</c:v>
                </c:pt>
                <c:pt idx="186">
                  <c:v>-6.5200000000004366E-2</c:v>
                </c:pt>
                <c:pt idx="187">
                  <c:v>-0.13230000000000075</c:v>
                </c:pt>
                <c:pt idx="188">
                  <c:v>-0.19819999999999993</c:v>
                </c:pt>
                <c:pt idx="189">
                  <c:v>-0.26290000000000191</c:v>
                </c:pt>
                <c:pt idx="190">
                  <c:v>-0.32620000000000005</c:v>
                </c:pt>
                <c:pt idx="191">
                  <c:v>-0.3884000000000043</c:v>
                </c:pt>
                <c:pt idx="192">
                  <c:v>-0.44929999999999382</c:v>
                </c:pt>
                <c:pt idx="193">
                  <c:v>-0.50900000000000034</c:v>
                </c:pt>
                <c:pt idx="194">
                  <c:v>-0.56749999999999545</c:v>
                </c:pt>
                <c:pt idx="195">
                  <c:v>-0.62479999999999336</c:v>
                </c:pt>
                <c:pt idx="196">
                  <c:v>-0.68089999999999407</c:v>
                </c:pt>
                <c:pt idx="197">
                  <c:v>-0.73579999999999757</c:v>
                </c:pt>
                <c:pt idx="198">
                  <c:v>-0.78959999999999297</c:v>
                </c:pt>
                <c:pt idx="199">
                  <c:v>-0.8422999999999945</c:v>
                </c:pt>
                <c:pt idx="200">
                  <c:v>-0.89379999999999882</c:v>
                </c:pt>
                <c:pt idx="201">
                  <c:v>-0.94419999999999504</c:v>
                </c:pt>
                <c:pt idx="202">
                  <c:v>-0.99339999999999407</c:v>
                </c:pt>
                <c:pt idx="203">
                  <c:v>-1.0416000000000025</c:v>
                </c:pt>
                <c:pt idx="204">
                  <c:v>-1.0887000000000029</c:v>
                </c:pt>
                <c:pt idx="205">
                  <c:v>-1.134600000000006</c:v>
                </c:pt>
                <c:pt idx="206">
                  <c:v>-1.1795999999999935</c:v>
                </c:pt>
                <c:pt idx="207">
                  <c:v>-1.223399999999998</c:v>
                </c:pt>
                <c:pt idx="208">
                  <c:v>-1.2661999999999978</c:v>
                </c:pt>
                <c:pt idx="209">
                  <c:v>-1.3079999999999927</c:v>
                </c:pt>
                <c:pt idx="210">
                  <c:v>-1.3486999999999938</c:v>
                </c:pt>
                <c:pt idx="211">
                  <c:v>-1.3884000000000043</c:v>
                </c:pt>
                <c:pt idx="212">
                  <c:v>-1.4271999999999991</c:v>
                </c:pt>
                <c:pt idx="213">
                  <c:v>-1.4649000000000001</c:v>
                </c:pt>
                <c:pt idx="214">
                  <c:v>-1.5015999999999963</c:v>
                </c:pt>
                <c:pt idx="215">
                  <c:v>-1.5373000000000019</c:v>
                </c:pt>
                <c:pt idx="216">
                  <c:v>-1.572100000000006</c:v>
                </c:pt>
                <c:pt idx="217">
                  <c:v>-1.6059000000000054</c:v>
                </c:pt>
                <c:pt idx="218">
                  <c:v>-1.6387</c:v>
                </c:pt>
                <c:pt idx="219">
                  <c:v>-1.6705999999999932</c:v>
                </c:pt>
                <c:pt idx="220">
                  <c:v>-1.7015999999999991</c:v>
                </c:pt>
                <c:pt idx="221">
                  <c:v>-1.7316000000000003</c:v>
                </c:pt>
                <c:pt idx="222">
                  <c:v>-1.7606999999999999</c:v>
                </c:pt>
                <c:pt idx="223">
                  <c:v>-1.7888999999999982</c:v>
                </c:pt>
                <c:pt idx="224">
                  <c:v>-1.8161999999999949</c:v>
                </c:pt>
                <c:pt idx="225">
                  <c:v>-1.8425000000000011</c:v>
                </c:pt>
                <c:pt idx="226">
                  <c:v>-1.867999999999995</c:v>
                </c:pt>
                <c:pt idx="227">
                  <c:v>-1.8926000000000016</c:v>
                </c:pt>
                <c:pt idx="228">
                  <c:v>-1.9163999999999959</c:v>
                </c:pt>
                <c:pt idx="229">
                  <c:v>-1.9391999999999996</c:v>
                </c:pt>
                <c:pt idx="230">
                  <c:v>-1.9612000000000052</c:v>
                </c:pt>
                <c:pt idx="231">
                  <c:v>-1.9822999999999951</c:v>
                </c:pt>
                <c:pt idx="232">
                  <c:v>-2.002600000000001</c:v>
                </c:pt>
                <c:pt idx="233">
                  <c:v>-2.0220999999999947</c:v>
                </c:pt>
                <c:pt idx="234">
                  <c:v>-2.0407000000000011</c:v>
                </c:pt>
                <c:pt idx="235">
                  <c:v>-2.058400000000006</c:v>
                </c:pt>
                <c:pt idx="236">
                  <c:v>-2.0754000000000019</c:v>
                </c:pt>
                <c:pt idx="237">
                  <c:v>-2.0914999999999964</c:v>
                </c:pt>
                <c:pt idx="238">
                  <c:v>-2.1067999999999927</c:v>
                </c:pt>
                <c:pt idx="239">
                  <c:v>-2.1213000000000051</c:v>
                </c:pt>
                <c:pt idx="240">
                  <c:v>-2.1350000000000051</c:v>
                </c:pt>
                <c:pt idx="241">
                  <c:v>-2.1478999999999928</c:v>
                </c:pt>
                <c:pt idx="242">
                  <c:v>-2.1599999999999966</c:v>
                </c:pt>
                <c:pt idx="243">
                  <c:v>-2.1713000000000022</c:v>
                </c:pt>
                <c:pt idx="244">
                  <c:v>-2.1818999999999988</c:v>
                </c:pt>
                <c:pt idx="245">
                  <c:v>-2.191599999999994</c:v>
                </c:pt>
                <c:pt idx="246">
                  <c:v>-2.2005999999999943</c:v>
                </c:pt>
                <c:pt idx="247">
                  <c:v>-2.2087999999999965</c:v>
                </c:pt>
                <c:pt idx="248">
                  <c:v>-2.2163000000000039</c:v>
                </c:pt>
                <c:pt idx="249">
                  <c:v>-2.222999999999999</c:v>
                </c:pt>
                <c:pt idx="250">
                  <c:v>-2.2288999999999959</c:v>
                </c:pt>
                <c:pt idx="251">
                  <c:v>-2.234099999999998</c:v>
                </c:pt>
                <c:pt idx="252">
                  <c:v>-2.2385000000000019</c:v>
                </c:pt>
                <c:pt idx="253">
                  <c:v>-2.2421999999999969</c:v>
                </c:pt>
                <c:pt idx="254">
                  <c:v>-2.245199999999997</c:v>
                </c:pt>
                <c:pt idx="255">
                  <c:v>-2.247399999999999</c:v>
                </c:pt>
                <c:pt idx="256">
                  <c:v>-2.2489999999999952</c:v>
                </c:pt>
                <c:pt idx="257">
                  <c:v>-2.2497999999999934</c:v>
                </c:pt>
                <c:pt idx="258">
                  <c:v>-2.2497999999999934</c:v>
                </c:pt>
                <c:pt idx="259">
                  <c:v>-2.2492000000000019</c:v>
                </c:pt>
                <c:pt idx="260">
                  <c:v>-2.247799999999998</c:v>
                </c:pt>
                <c:pt idx="261">
                  <c:v>-2.2458000000000027</c:v>
                </c:pt>
                <c:pt idx="262">
                  <c:v>-2.242999999999995</c:v>
                </c:pt>
                <c:pt idx="263">
                  <c:v>-2.2395999999999958</c:v>
                </c:pt>
                <c:pt idx="264">
                  <c:v>-2.2353999999999985</c:v>
                </c:pt>
                <c:pt idx="265">
                  <c:v>-2.2305999999999955</c:v>
                </c:pt>
                <c:pt idx="266">
                  <c:v>-2.2250999999999976</c:v>
                </c:pt>
                <c:pt idx="267">
                  <c:v>-2.218900000000005</c:v>
                </c:pt>
                <c:pt idx="268">
                  <c:v>-2.2120000000000033</c:v>
                </c:pt>
                <c:pt idx="269">
                  <c:v>-2.2044999999999959</c:v>
                </c:pt>
                <c:pt idx="270">
                  <c:v>-2.1962999999999937</c:v>
                </c:pt>
                <c:pt idx="271">
                  <c:v>-2.1875</c:v>
                </c:pt>
                <c:pt idx="272">
                  <c:v>-2.1779999999999973</c:v>
                </c:pt>
                <c:pt idx="273">
                  <c:v>-2.1677999999999997</c:v>
                </c:pt>
                <c:pt idx="274">
                  <c:v>-2.1570999999999998</c:v>
                </c:pt>
                <c:pt idx="275">
                  <c:v>-2.1456000000000017</c:v>
                </c:pt>
                <c:pt idx="276">
                  <c:v>-2.1336000000000013</c:v>
                </c:pt>
                <c:pt idx="277">
                  <c:v>-2.120900000000006</c:v>
                </c:pt>
                <c:pt idx="278">
                  <c:v>-2.107600000000005</c:v>
                </c:pt>
                <c:pt idx="279">
                  <c:v>-2.0936999999999983</c:v>
                </c:pt>
                <c:pt idx="280">
                  <c:v>-2.0792000000000002</c:v>
                </c:pt>
                <c:pt idx="281">
                  <c:v>-2.0640999999999963</c:v>
                </c:pt>
                <c:pt idx="282">
                  <c:v>-2.0484000000000009</c:v>
                </c:pt>
                <c:pt idx="283">
                  <c:v>-2.0320999999999998</c:v>
                </c:pt>
                <c:pt idx="284">
                  <c:v>-2.015199999999993</c:v>
                </c:pt>
                <c:pt idx="285">
                  <c:v>-1.997799999999998</c:v>
                </c:pt>
                <c:pt idx="286">
                  <c:v>-1.9797999999999973</c:v>
                </c:pt>
                <c:pt idx="287">
                  <c:v>-1.9612000000000052</c:v>
                </c:pt>
                <c:pt idx="288">
                  <c:v>-1.9420999999999964</c:v>
                </c:pt>
                <c:pt idx="289">
                  <c:v>-1.9224999999999994</c:v>
                </c:pt>
                <c:pt idx="290">
                  <c:v>-1.9022999999999968</c:v>
                </c:pt>
                <c:pt idx="291">
                  <c:v>-1.8816000000000059</c:v>
                </c:pt>
                <c:pt idx="292">
                  <c:v>-1.8605000000000018</c:v>
                </c:pt>
                <c:pt idx="293">
                  <c:v>-1.8388000000000062</c:v>
                </c:pt>
                <c:pt idx="294">
                  <c:v>-1.816599999999994</c:v>
                </c:pt>
                <c:pt idx="295">
                  <c:v>-1.7938999999999936</c:v>
                </c:pt>
                <c:pt idx="296">
                  <c:v>-1.7707999999999942</c:v>
                </c:pt>
                <c:pt idx="297">
                  <c:v>-1.7472000000000065</c:v>
                </c:pt>
                <c:pt idx="298">
                  <c:v>-1.7232000000000056</c:v>
                </c:pt>
                <c:pt idx="299">
                  <c:v>-1.6987000000000023</c:v>
                </c:pt>
                <c:pt idx="300">
                  <c:v>-1.6739000000000033</c:v>
                </c:pt>
                <c:pt idx="301">
                  <c:v>-1.6486000000000018</c:v>
                </c:pt>
                <c:pt idx="302">
                  <c:v>-1.6229000000000013</c:v>
                </c:pt>
                <c:pt idx="303">
                  <c:v>-1.5968000000000018</c:v>
                </c:pt>
                <c:pt idx="304">
                  <c:v>-1.5704000000000065</c:v>
                </c:pt>
                <c:pt idx="305">
                  <c:v>-1.5435999999999979</c:v>
                </c:pt>
                <c:pt idx="306">
                  <c:v>-1.5164999999999935</c:v>
                </c:pt>
                <c:pt idx="307">
                  <c:v>-1.4890000000000043</c:v>
                </c:pt>
                <c:pt idx="308">
                  <c:v>-1.4612999999999943</c:v>
                </c:pt>
                <c:pt idx="309">
                  <c:v>-1.4331999999999994</c:v>
                </c:pt>
                <c:pt idx="310">
                  <c:v>-1.4048999999999978</c:v>
                </c:pt>
                <c:pt idx="311">
                  <c:v>-1.3763000000000005</c:v>
                </c:pt>
                <c:pt idx="312">
                  <c:v>-1.3473999999999933</c:v>
                </c:pt>
                <c:pt idx="313">
                  <c:v>-1.3183999999999969</c:v>
                </c:pt>
                <c:pt idx="314">
                  <c:v>-1.2891000000000048</c:v>
                </c:pt>
                <c:pt idx="315">
                  <c:v>-1.259600000000006</c:v>
                </c:pt>
                <c:pt idx="316">
                  <c:v>-1.230000000000004</c:v>
                </c:pt>
                <c:pt idx="317">
                  <c:v>-1.2001999999999953</c:v>
                </c:pt>
                <c:pt idx="318">
                  <c:v>-1.1701999999999941</c:v>
                </c:pt>
                <c:pt idx="319">
                  <c:v>-1.1401000000000039</c:v>
                </c:pt>
                <c:pt idx="320">
                  <c:v>-1.1099999999999994</c:v>
                </c:pt>
                <c:pt idx="321">
                  <c:v>-1.0797000000000025</c:v>
                </c:pt>
                <c:pt idx="322">
                  <c:v>-1.0494000000000057</c:v>
                </c:pt>
                <c:pt idx="323">
                  <c:v>-1.0190000000000055</c:v>
                </c:pt>
                <c:pt idx="324">
                  <c:v>-0.98860000000000525</c:v>
                </c:pt>
                <c:pt idx="325">
                  <c:v>-0.95810000000000173</c:v>
                </c:pt>
                <c:pt idx="326">
                  <c:v>-0.92770000000000152</c:v>
                </c:pt>
                <c:pt idx="327">
                  <c:v>-0.89730000000000132</c:v>
                </c:pt>
                <c:pt idx="328">
                  <c:v>-0.86700000000000443</c:v>
                </c:pt>
                <c:pt idx="329">
                  <c:v>-0.83669999999999334</c:v>
                </c:pt>
                <c:pt idx="330">
                  <c:v>-0.80639999999999645</c:v>
                </c:pt>
                <c:pt idx="331">
                  <c:v>-0.77630000000000621</c:v>
                </c:pt>
                <c:pt idx="332">
                  <c:v>-0.74630000000000507</c:v>
                </c:pt>
                <c:pt idx="333">
                  <c:v>-0.71649999999999636</c:v>
                </c:pt>
                <c:pt idx="334">
                  <c:v>-0.68670000000000186</c:v>
                </c:pt>
                <c:pt idx="335">
                  <c:v>-0.65720000000000312</c:v>
                </c:pt>
                <c:pt idx="336">
                  <c:v>-0.62779999999999347</c:v>
                </c:pt>
                <c:pt idx="337">
                  <c:v>-0.59869999999999379</c:v>
                </c:pt>
                <c:pt idx="338">
                  <c:v>-0.56969999999999743</c:v>
                </c:pt>
                <c:pt idx="339">
                  <c:v>-0.54099999999999682</c:v>
                </c:pt>
                <c:pt idx="340">
                  <c:v>-0.51260000000000616</c:v>
                </c:pt>
                <c:pt idx="341">
                  <c:v>-0.48439999999999372</c:v>
                </c:pt>
                <c:pt idx="342">
                  <c:v>-0.45650000000000546</c:v>
                </c:pt>
                <c:pt idx="343">
                  <c:v>-0.42889999999999873</c:v>
                </c:pt>
                <c:pt idx="344">
                  <c:v>-0.40160000000000196</c:v>
                </c:pt>
                <c:pt idx="345">
                  <c:v>-0.37460000000000093</c:v>
                </c:pt>
                <c:pt idx="346">
                  <c:v>-0.34799999999999898</c:v>
                </c:pt>
                <c:pt idx="347">
                  <c:v>-0.32179999999999609</c:v>
                </c:pt>
                <c:pt idx="348">
                  <c:v>-0.29590000000000316</c:v>
                </c:pt>
                <c:pt idx="349">
                  <c:v>-0.27039999999999509</c:v>
                </c:pt>
                <c:pt idx="350">
                  <c:v>-0.2453000000000003</c:v>
                </c:pt>
                <c:pt idx="351">
                  <c:v>-0.22060000000000457</c:v>
                </c:pt>
                <c:pt idx="352">
                  <c:v>-0.19639999999999702</c:v>
                </c:pt>
                <c:pt idx="353">
                  <c:v>-0.17260000000000275</c:v>
                </c:pt>
                <c:pt idx="354">
                  <c:v>-0.14929999999999666</c:v>
                </c:pt>
                <c:pt idx="355">
                  <c:v>-0.12640000000000384</c:v>
                </c:pt>
                <c:pt idx="356">
                  <c:v>-0.10410000000000252</c:v>
                </c:pt>
                <c:pt idx="357">
                  <c:v>-8.2200000000000273E-2</c:v>
                </c:pt>
                <c:pt idx="358">
                  <c:v>-6.0900000000003729E-2</c:v>
                </c:pt>
                <c:pt idx="359">
                  <c:v>-4.0000000000006253E-2</c:v>
                </c:pt>
                <c:pt idx="360">
                  <c:v>-1.9800000000003593E-2</c:v>
                </c:pt>
              </c:numCache>
            </c:numRef>
          </c:yVal>
          <c:smooth val="0"/>
          <c:extLst xmlns:c16r2="http://schemas.microsoft.com/office/drawing/2015/06/chart">
            <c:ext xmlns:c16="http://schemas.microsoft.com/office/drawing/2014/chart" uri="{C3380CC4-5D6E-409C-BE32-E72D297353CC}">
              <c16:uniqueId val="{00000003-36BB-435D-BFA0-70AA5ADE7E4F}"/>
            </c:ext>
          </c:extLst>
        </c:ser>
        <c:ser>
          <c:idx val="4"/>
          <c:order val="4"/>
          <c:tx>
            <c:strRef>
              <c:f>Sheet2!$M$1</c:f>
              <c:strCache>
                <c:ptCount val="1"/>
                <c:pt idx="0">
                  <c:v>EGB</c:v>
                </c:pt>
              </c:strCache>
            </c:strRef>
          </c:tx>
          <c:spPr>
            <a:ln w="19050" cap="rnd">
              <a:solidFill>
                <a:schemeClr val="accent5"/>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Sheet2!$M$2:$M$362</c:f>
              <c:numCache>
                <c:formatCode>General</c:formatCode>
                <c:ptCount val="361"/>
                <c:pt idx="0">
                  <c:v>0</c:v>
                </c:pt>
                <c:pt idx="1">
                  <c:v>0</c:v>
                </c:pt>
                <c:pt idx="2">
                  <c:v>7.0599999999998886E-2</c:v>
                </c:pt>
                <c:pt idx="3">
                  <c:v>0.14290000000000092</c:v>
                </c:pt>
                <c:pt idx="4">
                  <c:v>0.21630000000000038</c:v>
                </c:pt>
                <c:pt idx="5">
                  <c:v>0.29050000000000153</c:v>
                </c:pt>
                <c:pt idx="6">
                  <c:v>0.36530000000000129</c:v>
                </c:pt>
                <c:pt idx="7">
                  <c:v>0.44059999999999988</c:v>
                </c:pt>
                <c:pt idx="8">
                  <c:v>0.51640000000000086</c:v>
                </c:pt>
                <c:pt idx="9">
                  <c:v>0.59270000000000067</c:v>
                </c:pt>
                <c:pt idx="10">
                  <c:v>0.66939999999999955</c:v>
                </c:pt>
                <c:pt idx="11">
                  <c:v>0.74640000000000128</c:v>
                </c:pt>
                <c:pt idx="12">
                  <c:v>0.82379999999999853</c:v>
                </c:pt>
                <c:pt idx="13">
                  <c:v>0.90149999999999864</c:v>
                </c:pt>
                <c:pt idx="14">
                  <c:v>0.97940000000000182</c:v>
                </c:pt>
                <c:pt idx="15">
                  <c:v>1.057500000000001</c:v>
                </c:pt>
                <c:pt idx="16">
                  <c:v>1.1356999999999999</c:v>
                </c:pt>
                <c:pt idx="17">
                  <c:v>1.2140999999999984</c:v>
                </c:pt>
                <c:pt idx="18">
                  <c:v>1.2925000000000004</c:v>
                </c:pt>
                <c:pt idx="19">
                  <c:v>1.3708999999999989</c:v>
                </c:pt>
                <c:pt idx="20">
                  <c:v>1.4493000000000009</c:v>
                </c:pt>
                <c:pt idx="21">
                  <c:v>1.5274999999999999</c:v>
                </c:pt>
                <c:pt idx="22">
                  <c:v>1.605599999999999</c:v>
                </c:pt>
                <c:pt idx="23">
                  <c:v>1.6833999999999989</c:v>
                </c:pt>
                <c:pt idx="24">
                  <c:v>1.7608999999999995</c:v>
                </c:pt>
                <c:pt idx="25">
                  <c:v>1.8381000000000007</c:v>
                </c:pt>
                <c:pt idx="26">
                  <c:v>1.9147999999999996</c:v>
                </c:pt>
                <c:pt idx="27">
                  <c:v>1.9910999999999994</c:v>
                </c:pt>
                <c:pt idx="28">
                  <c:v>2.0667000000000009</c:v>
                </c:pt>
                <c:pt idx="29">
                  <c:v>2.1417999999999999</c:v>
                </c:pt>
                <c:pt idx="30">
                  <c:v>2.2162000000000006</c:v>
                </c:pt>
                <c:pt idx="31">
                  <c:v>2.2897999999999996</c:v>
                </c:pt>
                <c:pt idx="32">
                  <c:v>2.3626000000000005</c:v>
                </c:pt>
                <c:pt idx="33">
                  <c:v>2.4344000000000001</c:v>
                </c:pt>
                <c:pt idx="34">
                  <c:v>2.5053000000000019</c:v>
                </c:pt>
                <c:pt idx="35">
                  <c:v>2.5751999999999988</c:v>
                </c:pt>
                <c:pt idx="36">
                  <c:v>2.6438999999999986</c:v>
                </c:pt>
                <c:pt idx="37">
                  <c:v>2.7114000000000011</c:v>
                </c:pt>
                <c:pt idx="38">
                  <c:v>2.7776999999999994</c:v>
                </c:pt>
                <c:pt idx="39">
                  <c:v>2.8427000000000007</c:v>
                </c:pt>
                <c:pt idx="40">
                  <c:v>2.9063000000000017</c:v>
                </c:pt>
                <c:pt idx="41">
                  <c:v>2.9682999999999993</c:v>
                </c:pt>
                <c:pt idx="42">
                  <c:v>3.0288000000000004</c:v>
                </c:pt>
                <c:pt idx="43">
                  <c:v>3.0877000000000017</c:v>
                </c:pt>
                <c:pt idx="44">
                  <c:v>3.1448999999999998</c:v>
                </c:pt>
                <c:pt idx="45">
                  <c:v>3.2005000000000017</c:v>
                </c:pt>
                <c:pt idx="46">
                  <c:v>3.2543000000000006</c:v>
                </c:pt>
                <c:pt idx="47">
                  <c:v>3.3064</c:v>
                </c:pt>
                <c:pt idx="48">
                  <c:v>3.3567</c:v>
                </c:pt>
                <c:pt idx="49">
                  <c:v>3.4051000000000009</c:v>
                </c:pt>
                <c:pt idx="50">
                  <c:v>3.4515999999999991</c:v>
                </c:pt>
                <c:pt idx="51">
                  <c:v>3.4960999999999984</c:v>
                </c:pt>
                <c:pt idx="52">
                  <c:v>3.5381999999999998</c:v>
                </c:pt>
                <c:pt idx="53">
                  <c:v>3.5778999999999996</c:v>
                </c:pt>
                <c:pt idx="54">
                  <c:v>3.6151000000000018</c:v>
                </c:pt>
                <c:pt idx="55">
                  <c:v>3.6498999999999988</c:v>
                </c:pt>
                <c:pt idx="56">
                  <c:v>3.6823000000000015</c:v>
                </c:pt>
                <c:pt idx="57">
                  <c:v>3.712299999999999</c:v>
                </c:pt>
                <c:pt idx="58">
                  <c:v>3.7397999999999989</c:v>
                </c:pt>
                <c:pt idx="59">
                  <c:v>3.7649000000000008</c:v>
                </c:pt>
                <c:pt idx="60">
                  <c:v>3.7874000000000017</c:v>
                </c:pt>
                <c:pt idx="61">
                  <c:v>3.8073000000000015</c:v>
                </c:pt>
                <c:pt idx="62">
                  <c:v>3.8247</c:v>
                </c:pt>
                <c:pt idx="63">
                  <c:v>3.8397000000000006</c:v>
                </c:pt>
                <c:pt idx="64">
                  <c:v>3.8523999999999994</c:v>
                </c:pt>
                <c:pt idx="65">
                  <c:v>3.8627000000000002</c:v>
                </c:pt>
                <c:pt idx="66">
                  <c:v>3.8706999999999994</c:v>
                </c:pt>
                <c:pt idx="67">
                  <c:v>3.8764000000000003</c:v>
                </c:pt>
                <c:pt idx="68">
                  <c:v>3.879999999999999</c:v>
                </c:pt>
                <c:pt idx="69">
                  <c:v>3.8814999999999991</c:v>
                </c:pt>
                <c:pt idx="70">
                  <c:v>3.8809000000000005</c:v>
                </c:pt>
                <c:pt idx="71">
                  <c:v>3.8782999999999994</c:v>
                </c:pt>
                <c:pt idx="72">
                  <c:v>3.8737999999999992</c:v>
                </c:pt>
                <c:pt idx="73">
                  <c:v>3.8673999999999999</c:v>
                </c:pt>
                <c:pt idx="74">
                  <c:v>3.8591000000000015</c:v>
                </c:pt>
                <c:pt idx="75">
                  <c:v>3.8491</c:v>
                </c:pt>
                <c:pt idx="76">
                  <c:v>3.837299999999999</c:v>
                </c:pt>
                <c:pt idx="77">
                  <c:v>3.8239000000000019</c:v>
                </c:pt>
                <c:pt idx="78">
                  <c:v>3.8089000000000013</c:v>
                </c:pt>
                <c:pt idx="79">
                  <c:v>3.7924000000000007</c:v>
                </c:pt>
                <c:pt idx="80">
                  <c:v>3.7743000000000002</c:v>
                </c:pt>
                <c:pt idx="81">
                  <c:v>3.7548999999999992</c:v>
                </c:pt>
                <c:pt idx="82">
                  <c:v>3.7341000000000015</c:v>
                </c:pt>
                <c:pt idx="83">
                  <c:v>3.7120999999999995</c:v>
                </c:pt>
                <c:pt idx="84">
                  <c:v>3.6888000000000005</c:v>
                </c:pt>
                <c:pt idx="85">
                  <c:v>3.6643000000000008</c:v>
                </c:pt>
                <c:pt idx="86">
                  <c:v>3.6387</c:v>
                </c:pt>
                <c:pt idx="87">
                  <c:v>3.6120000000000019</c:v>
                </c:pt>
                <c:pt idx="88">
                  <c:v>3.5842999999999989</c:v>
                </c:pt>
                <c:pt idx="89">
                  <c:v>3.5556000000000019</c:v>
                </c:pt>
                <c:pt idx="90">
                  <c:v>3.5260999999999996</c:v>
                </c:pt>
                <c:pt idx="91">
                  <c:v>3.4956999999999994</c:v>
                </c:pt>
                <c:pt idx="92">
                  <c:v>3.464500000000001</c:v>
                </c:pt>
                <c:pt idx="93">
                  <c:v>3.432500000000001</c:v>
                </c:pt>
                <c:pt idx="94">
                  <c:v>3.399799999999999</c:v>
                </c:pt>
                <c:pt idx="95">
                  <c:v>3.3666000000000018</c:v>
                </c:pt>
                <c:pt idx="96">
                  <c:v>3.3327999999999989</c:v>
                </c:pt>
                <c:pt idx="97">
                  <c:v>3.2986000000000004</c:v>
                </c:pt>
                <c:pt idx="98">
                  <c:v>3.2639999999999993</c:v>
                </c:pt>
                <c:pt idx="99">
                  <c:v>3.2289999999999992</c:v>
                </c:pt>
                <c:pt idx="100">
                  <c:v>3.1936999999999998</c:v>
                </c:pt>
                <c:pt idx="101">
                  <c:v>3.1580000000000013</c:v>
                </c:pt>
                <c:pt idx="102">
                  <c:v>3.1220999999999997</c:v>
                </c:pt>
                <c:pt idx="103">
                  <c:v>3.085799999999999</c:v>
                </c:pt>
                <c:pt idx="104">
                  <c:v>3.0493999999999986</c:v>
                </c:pt>
                <c:pt idx="105">
                  <c:v>3.0130000000000017</c:v>
                </c:pt>
                <c:pt idx="106">
                  <c:v>2.9768000000000008</c:v>
                </c:pt>
                <c:pt idx="107">
                  <c:v>2.9411999999999985</c:v>
                </c:pt>
                <c:pt idx="108">
                  <c:v>2.9060999999999986</c:v>
                </c:pt>
                <c:pt idx="109">
                  <c:v>2.8717000000000006</c:v>
                </c:pt>
                <c:pt idx="110">
                  <c:v>2.8381000000000007</c:v>
                </c:pt>
                <c:pt idx="111">
                  <c:v>2.8051999999999992</c:v>
                </c:pt>
                <c:pt idx="112">
                  <c:v>2.7729999999999997</c:v>
                </c:pt>
                <c:pt idx="113">
                  <c:v>2.7417000000000016</c:v>
                </c:pt>
                <c:pt idx="114">
                  <c:v>2.7113000000000014</c:v>
                </c:pt>
                <c:pt idx="115">
                  <c:v>2.6816999999999993</c:v>
                </c:pt>
                <c:pt idx="116">
                  <c:v>2.6529999999999987</c:v>
                </c:pt>
                <c:pt idx="117">
                  <c:v>2.6251999999999995</c:v>
                </c:pt>
                <c:pt idx="118">
                  <c:v>2.5983000000000018</c:v>
                </c:pt>
                <c:pt idx="119">
                  <c:v>2.5722999999999985</c:v>
                </c:pt>
                <c:pt idx="120">
                  <c:v>2.5472000000000001</c:v>
                </c:pt>
                <c:pt idx="121">
                  <c:v>2.5230999999999995</c:v>
                </c:pt>
                <c:pt idx="122">
                  <c:v>2.4998000000000005</c:v>
                </c:pt>
                <c:pt idx="123">
                  <c:v>2.4774999999999991</c:v>
                </c:pt>
                <c:pt idx="124">
                  <c:v>2.4559999999999995</c:v>
                </c:pt>
                <c:pt idx="125">
                  <c:v>2.4354000000000013</c:v>
                </c:pt>
                <c:pt idx="126">
                  <c:v>2.4157000000000011</c:v>
                </c:pt>
                <c:pt idx="127">
                  <c:v>2.3967999999999989</c:v>
                </c:pt>
                <c:pt idx="128">
                  <c:v>2.3786999999999985</c:v>
                </c:pt>
                <c:pt idx="129">
                  <c:v>2.3613999999999997</c:v>
                </c:pt>
                <c:pt idx="130">
                  <c:v>2.3448999999999991</c:v>
                </c:pt>
                <c:pt idx="131">
                  <c:v>2.3291000000000004</c:v>
                </c:pt>
                <c:pt idx="132">
                  <c:v>2.3140000000000001</c:v>
                </c:pt>
                <c:pt idx="133">
                  <c:v>2.2996000000000016</c:v>
                </c:pt>
                <c:pt idx="134">
                  <c:v>2.2859000000000016</c:v>
                </c:pt>
                <c:pt idx="135">
                  <c:v>2.2728000000000002</c:v>
                </c:pt>
                <c:pt idx="136">
                  <c:v>2.2603000000000009</c:v>
                </c:pt>
                <c:pt idx="137">
                  <c:v>2.2484000000000002</c:v>
                </c:pt>
                <c:pt idx="138">
                  <c:v>2.2371000000000016</c:v>
                </c:pt>
                <c:pt idx="139">
                  <c:v>2.2261999999999986</c:v>
                </c:pt>
                <c:pt idx="140">
                  <c:v>2.2158000000000015</c:v>
                </c:pt>
                <c:pt idx="141">
                  <c:v>2.2058999999999997</c:v>
                </c:pt>
                <c:pt idx="142">
                  <c:v>2.1963000000000008</c:v>
                </c:pt>
                <c:pt idx="143">
                  <c:v>2.1872000000000007</c:v>
                </c:pt>
                <c:pt idx="144">
                  <c:v>2.1783000000000001</c:v>
                </c:pt>
                <c:pt idx="145">
                  <c:v>2.1698999999999984</c:v>
                </c:pt>
                <c:pt idx="146">
                  <c:v>2.1616</c:v>
                </c:pt>
                <c:pt idx="147">
                  <c:v>2.1537000000000006</c:v>
                </c:pt>
                <c:pt idx="148">
                  <c:v>2.1467999999999989</c:v>
                </c:pt>
                <c:pt idx="149">
                  <c:v>2.1411000000000016</c:v>
                </c:pt>
                <c:pt idx="150">
                  <c:v>2.1366000000000014</c:v>
                </c:pt>
                <c:pt idx="151">
                  <c:v>2.1330999999999989</c:v>
                </c:pt>
                <c:pt idx="152">
                  <c:v>2.1306000000000012</c:v>
                </c:pt>
                <c:pt idx="153">
                  <c:v>2.1289000000000016</c:v>
                </c:pt>
                <c:pt idx="154">
                  <c:v>2.1280000000000001</c:v>
                </c:pt>
                <c:pt idx="155">
                  <c:v>2.1278000000000006</c:v>
                </c:pt>
                <c:pt idx="156">
                  <c:v>2.1280999999999999</c:v>
                </c:pt>
                <c:pt idx="157">
                  <c:v>2.1288000000000018</c:v>
                </c:pt>
                <c:pt idx="158">
                  <c:v>2.1296999999999997</c:v>
                </c:pt>
                <c:pt idx="159">
                  <c:v>2.1308000000000007</c:v>
                </c:pt>
                <c:pt idx="160">
                  <c:v>2.1321000000000012</c:v>
                </c:pt>
                <c:pt idx="161">
                  <c:v>2.1332999999999984</c:v>
                </c:pt>
                <c:pt idx="162">
                  <c:v>2.1345999999999989</c:v>
                </c:pt>
                <c:pt idx="163">
                  <c:v>2.1358999999999995</c:v>
                </c:pt>
                <c:pt idx="164">
                  <c:v>2.1370000000000005</c:v>
                </c:pt>
                <c:pt idx="165">
                  <c:v>2.1381000000000014</c:v>
                </c:pt>
                <c:pt idx="166">
                  <c:v>2.1388999999999996</c:v>
                </c:pt>
                <c:pt idx="167">
                  <c:v>2.1396000000000015</c:v>
                </c:pt>
                <c:pt idx="168">
                  <c:v>2.1399000000000008</c:v>
                </c:pt>
                <c:pt idx="169">
                  <c:v>2.1400000000000006</c:v>
                </c:pt>
                <c:pt idx="170">
                  <c:v>2.139800000000001</c:v>
                </c:pt>
                <c:pt idx="171">
                  <c:v>2.1391999999999989</c:v>
                </c:pt>
                <c:pt idx="172">
                  <c:v>2.1382000000000012</c:v>
                </c:pt>
                <c:pt idx="173">
                  <c:v>2.1368000000000009</c:v>
                </c:pt>
                <c:pt idx="174">
                  <c:v>2.1347999999999985</c:v>
                </c:pt>
                <c:pt idx="175">
                  <c:v>2.1324000000000005</c:v>
                </c:pt>
                <c:pt idx="176">
                  <c:v>2.1295000000000002</c:v>
                </c:pt>
                <c:pt idx="177">
                  <c:v>2.1260000000000012</c:v>
                </c:pt>
                <c:pt idx="178">
                  <c:v>2.1219999999999999</c:v>
                </c:pt>
                <c:pt idx="179">
                  <c:v>2.1173000000000002</c:v>
                </c:pt>
                <c:pt idx="180">
                  <c:v>2.1120000000000019</c:v>
                </c:pt>
                <c:pt idx="181">
                  <c:v>2.1061000000000014</c:v>
                </c:pt>
                <c:pt idx="182">
                  <c:v>2.0993999999999993</c:v>
                </c:pt>
                <c:pt idx="183">
                  <c:v>2.0920999999999985</c:v>
                </c:pt>
                <c:pt idx="184">
                  <c:v>2.0840999999999994</c:v>
                </c:pt>
                <c:pt idx="185">
                  <c:v>2.0754000000000019</c:v>
                </c:pt>
                <c:pt idx="186">
                  <c:v>2.0658999999999992</c:v>
                </c:pt>
                <c:pt idx="187">
                  <c:v>2.0562000000000005</c:v>
                </c:pt>
                <c:pt idx="188">
                  <c:v>2.0463999999999984</c:v>
                </c:pt>
                <c:pt idx="189">
                  <c:v>2.0366</c:v>
                </c:pt>
                <c:pt idx="190">
                  <c:v>2.0268000000000015</c:v>
                </c:pt>
                <c:pt idx="191">
                  <c:v>2.0167999999999999</c:v>
                </c:pt>
                <c:pt idx="192">
                  <c:v>2.0066999999999986</c:v>
                </c:pt>
                <c:pt idx="193">
                  <c:v>1.9963000000000015</c:v>
                </c:pt>
                <c:pt idx="194">
                  <c:v>1.9856000000000016</c:v>
                </c:pt>
                <c:pt idx="195">
                  <c:v>1.9745999999999988</c:v>
                </c:pt>
                <c:pt idx="196">
                  <c:v>1.9632000000000005</c:v>
                </c:pt>
                <c:pt idx="197">
                  <c:v>1.9512999999999998</c:v>
                </c:pt>
                <c:pt idx="198">
                  <c:v>1.9390000000000001</c:v>
                </c:pt>
                <c:pt idx="199">
                  <c:v>1.9262000000000015</c:v>
                </c:pt>
                <c:pt idx="200">
                  <c:v>1.9129000000000005</c:v>
                </c:pt>
                <c:pt idx="201">
                  <c:v>1.8990000000000009</c:v>
                </c:pt>
                <c:pt idx="202">
                  <c:v>1.8844999999999992</c:v>
                </c:pt>
                <c:pt idx="203">
                  <c:v>1.8694999999999986</c:v>
                </c:pt>
                <c:pt idx="204">
                  <c:v>1.8537999999999997</c:v>
                </c:pt>
                <c:pt idx="205">
                  <c:v>1.8373999999999988</c:v>
                </c:pt>
                <c:pt idx="206">
                  <c:v>1.8203999999999994</c:v>
                </c:pt>
                <c:pt idx="207">
                  <c:v>1.8028000000000013</c:v>
                </c:pt>
                <c:pt idx="208">
                  <c:v>1.7845000000000013</c:v>
                </c:pt>
                <c:pt idx="209">
                  <c:v>1.7654999999999994</c:v>
                </c:pt>
                <c:pt idx="210">
                  <c:v>1.7458999999999989</c:v>
                </c:pt>
                <c:pt idx="211">
                  <c:v>1.7255000000000003</c:v>
                </c:pt>
                <c:pt idx="212">
                  <c:v>1.7044999999999995</c:v>
                </c:pt>
                <c:pt idx="213">
                  <c:v>1.6828000000000003</c:v>
                </c:pt>
                <c:pt idx="214">
                  <c:v>1.6603999999999992</c:v>
                </c:pt>
                <c:pt idx="215">
                  <c:v>1.6373999999999995</c:v>
                </c:pt>
                <c:pt idx="216">
                  <c:v>1.6137000000000015</c:v>
                </c:pt>
                <c:pt idx="217">
                  <c:v>1.5893000000000015</c:v>
                </c:pt>
                <c:pt idx="218">
                  <c:v>1.5641999999999996</c:v>
                </c:pt>
                <c:pt idx="219">
                  <c:v>1.5384999999999991</c:v>
                </c:pt>
                <c:pt idx="220">
                  <c:v>1.5122</c:v>
                </c:pt>
                <c:pt idx="221">
                  <c:v>1.485199999999999</c:v>
                </c:pt>
                <c:pt idx="222">
                  <c:v>1.4575999999999993</c:v>
                </c:pt>
                <c:pt idx="223">
                  <c:v>1.4294000000000011</c:v>
                </c:pt>
                <c:pt idx="224">
                  <c:v>1.4006000000000007</c:v>
                </c:pt>
                <c:pt idx="225">
                  <c:v>1.3712000000000018</c:v>
                </c:pt>
                <c:pt idx="226">
                  <c:v>1.3412000000000006</c:v>
                </c:pt>
                <c:pt idx="227">
                  <c:v>1.3107000000000006</c:v>
                </c:pt>
                <c:pt idx="228">
                  <c:v>1.2795999999999985</c:v>
                </c:pt>
                <c:pt idx="229">
                  <c:v>1.2480000000000011</c:v>
                </c:pt>
                <c:pt idx="230">
                  <c:v>1.2159000000000013</c:v>
                </c:pt>
                <c:pt idx="231">
                  <c:v>1.1832999999999991</c:v>
                </c:pt>
                <c:pt idx="232">
                  <c:v>1.1502000000000017</c:v>
                </c:pt>
                <c:pt idx="233">
                  <c:v>1.1167000000000016</c:v>
                </c:pt>
                <c:pt idx="234">
                  <c:v>1.0826999999999991</c:v>
                </c:pt>
                <c:pt idx="235">
                  <c:v>1.0483000000000011</c:v>
                </c:pt>
                <c:pt idx="236">
                  <c:v>1.0135000000000005</c:v>
                </c:pt>
                <c:pt idx="237">
                  <c:v>0.97830000000000084</c:v>
                </c:pt>
                <c:pt idx="238">
                  <c:v>0.94269999999999854</c:v>
                </c:pt>
                <c:pt idx="239">
                  <c:v>0.90680000000000049</c:v>
                </c:pt>
                <c:pt idx="240">
                  <c:v>0.8705999999999996</c:v>
                </c:pt>
                <c:pt idx="241">
                  <c:v>0.83399999999999963</c:v>
                </c:pt>
                <c:pt idx="242">
                  <c:v>0.79720000000000013</c:v>
                </c:pt>
                <c:pt idx="243">
                  <c:v>0.76010000000000133</c:v>
                </c:pt>
                <c:pt idx="244">
                  <c:v>0.72279999999999944</c:v>
                </c:pt>
                <c:pt idx="245">
                  <c:v>0.68520000000000181</c:v>
                </c:pt>
                <c:pt idx="246">
                  <c:v>0.64750000000000085</c:v>
                </c:pt>
                <c:pt idx="247">
                  <c:v>0.6095000000000006</c:v>
                </c:pt>
                <c:pt idx="248">
                  <c:v>0.57140000000000057</c:v>
                </c:pt>
                <c:pt idx="249">
                  <c:v>0.53310000000000102</c:v>
                </c:pt>
                <c:pt idx="250">
                  <c:v>0.49470000000000169</c:v>
                </c:pt>
                <c:pt idx="251">
                  <c:v>0.45619999999999905</c:v>
                </c:pt>
                <c:pt idx="252">
                  <c:v>0.41769999999999996</c:v>
                </c:pt>
                <c:pt idx="253">
                  <c:v>0.37900000000000134</c:v>
                </c:pt>
                <c:pt idx="254">
                  <c:v>0.34029999999999916</c:v>
                </c:pt>
                <c:pt idx="255">
                  <c:v>0.30160000000000053</c:v>
                </c:pt>
                <c:pt idx="256">
                  <c:v>0.26300000000000168</c:v>
                </c:pt>
                <c:pt idx="257">
                  <c:v>0.2242999999999995</c:v>
                </c:pt>
                <c:pt idx="258">
                  <c:v>0.18570000000000064</c:v>
                </c:pt>
                <c:pt idx="259">
                  <c:v>0.14710000000000178</c:v>
                </c:pt>
                <c:pt idx="260">
                  <c:v>0.10859999999999914</c:v>
                </c:pt>
                <c:pt idx="261">
                  <c:v>7.0299999999999585E-2</c:v>
                </c:pt>
                <c:pt idx="262">
                  <c:v>3.2000000000000028E-2</c:v>
                </c:pt>
                <c:pt idx="263">
                  <c:v>-6.0999999999999943E-3</c:v>
                </c:pt>
                <c:pt idx="264">
                  <c:v>-4.4000000000000483E-2</c:v>
                </c:pt>
                <c:pt idx="265">
                  <c:v>-8.1800000000001205E-2</c:v>
                </c:pt>
                <c:pt idx="266">
                  <c:v>-0.11929999999999907</c:v>
                </c:pt>
                <c:pt idx="267">
                  <c:v>-0.15660000000000096</c:v>
                </c:pt>
                <c:pt idx="268">
                  <c:v>-0.19369999999999976</c:v>
                </c:pt>
                <c:pt idx="269">
                  <c:v>-0.23049999999999926</c:v>
                </c:pt>
                <c:pt idx="270">
                  <c:v>-0.26699999999999946</c:v>
                </c:pt>
                <c:pt idx="271">
                  <c:v>-0.30310000000000059</c:v>
                </c:pt>
                <c:pt idx="272">
                  <c:v>-0.33899999999999864</c:v>
                </c:pt>
                <c:pt idx="273">
                  <c:v>-0.37450000000000117</c:v>
                </c:pt>
                <c:pt idx="274">
                  <c:v>-0.40960000000000107</c:v>
                </c:pt>
                <c:pt idx="275">
                  <c:v>-0.44439999999999813</c:v>
                </c:pt>
                <c:pt idx="276">
                  <c:v>-0.4786999999999999</c:v>
                </c:pt>
                <c:pt idx="277">
                  <c:v>-0.51259999999999906</c:v>
                </c:pt>
                <c:pt idx="278">
                  <c:v>-0.54609999999999914</c:v>
                </c:pt>
                <c:pt idx="279">
                  <c:v>-0.57900000000000063</c:v>
                </c:pt>
                <c:pt idx="280">
                  <c:v>-0.61149999999999949</c:v>
                </c:pt>
                <c:pt idx="281">
                  <c:v>-0.64349999999999952</c:v>
                </c:pt>
                <c:pt idx="282">
                  <c:v>-0.67490000000000094</c:v>
                </c:pt>
                <c:pt idx="283">
                  <c:v>-0.70579999999999998</c:v>
                </c:pt>
                <c:pt idx="284">
                  <c:v>-0.73610000000000042</c:v>
                </c:pt>
                <c:pt idx="285">
                  <c:v>-0.76589999999999847</c:v>
                </c:pt>
                <c:pt idx="286">
                  <c:v>-0.79499999999999815</c:v>
                </c:pt>
                <c:pt idx="287">
                  <c:v>-0.82349999999999923</c:v>
                </c:pt>
                <c:pt idx="288">
                  <c:v>-0.85129999999999839</c:v>
                </c:pt>
                <c:pt idx="289">
                  <c:v>-0.87839999999999918</c:v>
                </c:pt>
                <c:pt idx="290">
                  <c:v>-0.90490000000000137</c:v>
                </c:pt>
                <c:pt idx="291">
                  <c:v>-0.93070000000000164</c:v>
                </c:pt>
                <c:pt idx="292">
                  <c:v>-0.95570000000000022</c:v>
                </c:pt>
                <c:pt idx="293">
                  <c:v>-0.98000000000000043</c:v>
                </c:pt>
                <c:pt idx="294">
                  <c:v>-1.0035999999999987</c:v>
                </c:pt>
                <c:pt idx="295">
                  <c:v>-1.0262999999999991</c:v>
                </c:pt>
                <c:pt idx="296">
                  <c:v>-1.0483000000000011</c:v>
                </c:pt>
                <c:pt idx="297">
                  <c:v>-1.0693999999999981</c:v>
                </c:pt>
                <c:pt idx="298">
                  <c:v>-1.0897000000000006</c:v>
                </c:pt>
                <c:pt idx="299">
                  <c:v>-1.1091000000000015</c:v>
                </c:pt>
                <c:pt idx="300">
                  <c:v>-1.1277000000000008</c:v>
                </c:pt>
                <c:pt idx="301">
                  <c:v>-1.1453999999999986</c:v>
                </c:pt>
                <c:pt idx="302">
                  <c:v>-1.1621999999999986</c:v>
                </c:pt>
                <c:pt idx="303">
                  <c:v>-1.1780000000000008</c:v>
                </c:pt>
                <c:pt idx="304">
                  <c:v>-1.1929000000000016</c:v>
                </c:pt>
                <c:pt idx="305">
                  <c:v>-1.206900000000001</c:v>
                </c:pt>
                <c:pt idx="306">
                  <c:v>-1.2197999999999993</c:v>
                </c:pt>
                <c:pt idx="307">
                  <c:v>-1.2317999999999998</c:v>
                </c:pt>
                <c:pt idx="308">
                  <c:v>-1.242799999999999</c:v>
                </c:pt>
                <c:pt idx="309">
                  <c:v>-1.2527000000000008</c:v>
                </c:pt>
                <c:pt idx="310">
                  <c:v>-1.2616000000000014</c:v>
                </c:pt>
                <c:pt idx="311">
                  <c:v>-1.269400000000001</c:v>
                </c:pt>
                <c:pt idx="312">
                  <c:v>-1.2761999999999993</c:v>
                </c:pt>
                <c:pt idx="313">
                  <c:v>-1.2819000000000003</c:v>
                </c:pt>
                <c:pt idx="314">
                  <c:v>-1.2865000000000002</c:v>
                </c:pt>
                <c:pt idx="315">
                  <c:v>-1.2899999999999991</c:v>
                </c:pt>
                <c:pt idx="316">
                  <c:v>-1.2924000000000007</c:v>
                </c:pt>
                <c:pt idx="317">
                  <c:v>-1.2936000000000014</c:v>
                </c:pt>
                <c:pt idx="318">
                  <c:v>-1.2937000000000012</c:v>
                </c:pt>
                <c:pt idx="319">
                  <c:v>-1.2927</c:v>
                </c:pt>
                <c:pt idx="320">
                  <c:v>-1.2906000000000013</c:v>
                </c:pt>
                <c:pt idx="321">
                  <c:v>-1.2871999999999986</c:v>
                </c:pt>
                <c:pt idx="322">
                  <c:v>-1.2826999999999984</c:v>
                </c:pt>
                <c:pt idx="323">
                  <c:v>-1.2771000000000008</c:v>
                </c:pt>
                <c:pt idx="324">
                  <c:v>-1.2701999999999991</c:v>
                </c:pt>
                <c:pt idx="325">
                  <c:v>-1.2622</c:v>
                </c:pt>
                <c:pt idx="326">
                  <c:v>-1.2529000000000003</c:v>
                </c:pt>
                <c:pt idx="327">
                  <c:v>-1.2423999999999999</c:v>
                </c:pt>
                <c:pt idx="328">
                  <c:v>-1.2306999999999988</c:v>
                </c:pt>
                <c:pt idx="329">
                  <c:v>-1.2178000000000004</c:v>
                </c:pt>
                <c:pt idx="330">
                  <c:v>-1.2036000000000016</c:v>
                </c:pt>
                <c:pt idx="331">
                  <c:v>-1.1881999999999984</c:v>
                </c:pt>
                <c:pt idx="332">
                  <c:v>-1.1714999999999982</c:v>
                </c:pt>
                <c:pt idx="333">
                  <c:v>-1.1536000000000008</c:v>
                </c:pt>
                <c:pt idx="334">
                  <c:v>-1.1343999999999994</c:v>
                </c:pt>
                <c:pt idx="335">
                  <c:v>-1.1138000000000012</c:v>
                </c:pt>
                <c:pt idx="336">
                  <c:v>-1.0919999999999987</c:v>
                </c:pt>
                <c:pt idx="337">
                  <c:v>-1.0687999999999995</c:v>
                </c:pt>
                <c:pt idx="338">
                  <c:v>-1.0442</c:v>
                </c:pt>
                <c:pt idx="339">
                  <c:v>-1.0183</c:v>
                </c:pt>
                <c:pt idx="340">
                  <c:v>-0.99099999999999966</c:v>
                </c:pt>
                <c:pt idx="341">
                  <c:v>-0.96229999999999905</c:v>
                </c:pt>
                <c:pt idx="342">
                  <c:v>-0.93209999999999837</c:v>
                </c:pt>
                <c:pt idx="343">
                  <c:v>-0.9004000000000012</c:v>
                </c:pt>
                <c:pt idx="344">
                  <c:v>-0.86720000000000041</c:v>
                </c:pt>
                <c:pt idx="345">
                  <c:v>-0.83249999999999957</c:v>
                </c:pt>
                <c:pt idx="346">
                  <c:v>-0.79609999999999914</c:v>
                </c:pt>
                <c:pt idx="347">
                  <c:v>-0.75809999999999889</c:v>
                </c:pt>
                <c:pt idx="348">
                  <c:v>-0.71839999999999904</c:v>
                </c:pt>
                <c:pt idx="349">
                  <c:v>-0.6769999999999996</c:v>
                </c:pt>
                <c:pt idx="350">
                  <c:v>-0.63350000000000151</c:v>
                </c:pt>
                <c:pt idx="351">
                  <c:v>-0.5879000000000012</c:v>
                </c:pt>
                <c:pt idx="352">
                  <c:v>-0.54009999999999891</c:v>
                </c:pt>
                <c:pt idx="353">
                  <c:v>-0.48989999999999867</c:v>
                </c:pt>
                <c:pt idx="354">
                  <c:v>-0.43740000000000023</c:v>
                </c:pt>
                <c:pt idx="355">
                  <c:v>-0.38230000000000075</c:v>
                </c:pt>
                <c:pt idx="356">
                  <c:v>-0.32460000000000022</c:v>
                </c:pt>
                <c:pt idx="357">
                  <c:v>-0.26409999999999911</c:v>
                </c:pt>
                <c:pt idx="358">
                  <c:v>-0.20080000000000098</c:v>
                </c:pt>
                <c:pt idx="359">
                  <c:v>-0.13560000000000016</c:v>
                </c:pt>
                <c:pt idx="360">
                  <c:v>-6.8699999999999761E-2</c:v>
                </c:pt>
              </c:numCache>
            </c:numRef>
          </c:yVal>
          <c:smooth val="0"/>
          <c:extLst xmlns:c16r2="http://schemas.microsoft.com/office/drawing/2015/06/chart">
            <c:ext xmlns:c16="http://schemas.microsoft.com/office/drawing/2014/chart" uri="{C3380CC4-5D6E-409C-BE32-E72D297353CC}">
              <c16:uniqueId val="{00000004-36BB-435D-BFA0-70AA5ADE7E4F}"/>
            </c:ext>
          </c:extLst>
        </c:ser>
        <c:dLbls>
          <c:showLegendKey val="0"/>
          <c:showVal val="0"/>
          <c:showCatName val="0"/>
          <c:showSerName val="0"/>
          <c:showPercent val="0"/>
          <c:showBubbleSize val="0"/>
        </c:dLbls>
        <c:axId val="14171576"/>
        <c:axId val="14171968"/>
      </c:scatterChart>
      <c:valAx>
        <c:axId val="14171576"/>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dirty="0">
                    <a:latin typeface="HGPｺﾞｼｯｸE" panose="020B0900000000000000" pitchFamily="50" charset="-128"/>
                    <a:ea typeface="HGPｺﾞｼｯｸE" panose="020B0900000000000000" pitchFamily="50" charset="-128"/>
                  </a:rPr>
                  <a:t>dihedral</a:t>
                </a:r>
                <a:r>
                  <a:rPr lang="en-US" altLang="ja-JP" sz="1400" baseline="0" dirty="0">
                    <a:latin typeface="HGPｺﾞｼｯｸE" panose="020B0900000000000000" pitchFamily="50" charset="-128"/>
                    <a:ea typeface="HGPｺﾞｼｯｸE" panose="020B0900000000000000" pitchFamily="50" charset="-128"/>
                  </a:rPr>
                  <a:t> Angle</a:t>
                </a:r>
                <a:endParaRPr lang="ja-JP" altLang="en-US" sz="1400" dirty="0">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14171968"/>
        <c:crossesAt val="-10"/>
        <c:crossBetween val="midCat"/>
        <c:majorUnit val="60"/>
      </c:valAx>
      <c:valAx>
        <c:axId val="14171968"/>
        <c:scaling>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baseline="0">
                    <a:solidFill>
                      <a:sysClr val="windowText" lastClr="000000">
                        <a:lumMod val="65000"/>
                        <a:lumOff val="35000"/>
                      </a:sysClr>
                    </a:solidFill>
                    <a:latin typeface="+mn-lt"/>
                    <a:ea typeface="+mn-ea"/>
                    <a:cs typeface="+mn-cs"/>
                  </a:defRPr>
                </a:pPr>
                <a:r>
                  <a:rPr lang="en-US" altLang="ja-JP" sz="1800" b="0" i="0" baseline="0" dirty="0">
                    <a:effectLst/>
                    <a:latin typeface="HGPｺﾞｼｯｸE" panose="020B0900000000000000" pitchFamily="50" charset="-128"/>
                    <a:ea typeface="HGPｺﾞｼｯｸE" panose="020B0900000000000000" pitchFamily="50" charset="-128"/>
                  </a:rPr>
                  <a:t>energy (kcal </a:t>
                </a:r>
                <a:r>
                  <a:rPr lang="en-US" altLang="ja-JP" sz="1800" b="0" i="0" baseline="0" dirty="0" err="1">
                    <a:effectLst/>
                    <a:latin typeface="HGPｺﾞｼｯｸE" panose="020B0900000000000000" pitchFamily="50" charset="-128"/>
                    <a:ea typeface="HGPｺﾞｼｯｸE" panose="020B0900000000000000" pitchFamily="50" charset="-128"/>
                  </a:rPr>
                  <a:t>mol</a:t>
                </a:r>
                <a:r>
                  <a:rPr lang="ja-JP" altLang="ja-JP" sz="1800" b="0" i="0" baseline="0" dirty="0">
                    <a:effectLst/>
                    <a:latin typeface="HGPｺﾞｼｯｸE" panose="020B0900000000000000" pitchFamily="50" charset="-128"/>
                    <a:ea typeface="HGPｺﾞｼｯｸE" panose="020B0900000000000000" pitchFamily="50" charset="-128"/>
                  </a:rPr>
                  <a:t>⁻</a:t>
                </a:r>
                <a:r>
                  <a:rPr lang="en-US" altLang="ja-JP" sz="1800" b="0" i="0" baseline="0" dirty="0">
                    <a:effectLst/>
                    <a:latin typeface="HGPｺﾞｼｯｸE" panose="020B0900000000000000" pitchFamily="50" charset="-128"/>
                    <a:ea typeface="HGPｺﾞｼｯｸE" panose="020B0900000000000000" pitchFamily="50" charset="-128"/>
                  </a:rPr>
                  <a:t>¹)</a:t>
                </a:r>
                <a:endParaRPr lang="ja-JP" altLang="ja-JP" sz="1800" dirty="0">
                  <a:effectLst/>
                  <a:latin typeface="HGPｺﾞｼｯｸE" panose="020B0900000000000000" pitchFamily="50" charset="-128"/>
                  <a:ea typeface="HGPｺﾞｼｯｸE" panose="020B09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sz="1800">
                    <a:solidFill>
                      <a:sysClr val="windowText" lastClr="000000">
                        <a:lumMod val="65000"/>
                        <a:lumOff val="35000"/>
                      </a:sysClr>
                    </a:solidFill>
                  </a:defRPr>
                </a:pPr>
                <a:endParaRPr lang="ja-JP" altLang="en-US" sz="1800" dirty="0">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14171576"/>
        <c:crossesAt val="-180"/>
        <c:crossBetween val="midCat"/>
      </c:valAx>
      <c:spPr>
        <a:noFill/>
        <a:ln>
          <a:solidFill>
            <a:schemeClr val="bg2"/>
          </a:solid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ja-JP" sz="1800"/>
              <a:t>ff14SB</a:t>
            </a:r>
            <a:endParaRPr lang="ja-JP" altLang="en-US" sz="1800"/>
          </a:p>
        </c:rich>
      </c:tx>
      <c:layout>
        <c:manualLayout>
          <c:xMode val="edge"/>
          <c:yMode val="edge"/>
          <c:x val="0.37014573094335851"/>
          <c:y val="2.1667171096607946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0124131144420781"/>
          <c:y val="0.14520962732124498"/>
          <c:w val="0.69210445601823312"/>
          <c:h val="0.65411142248902221"/>
        </c:manualLayout>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9.4500000000000028E-2</c:v>
                </c:pt>
                <c:pt idx="3">
                  <c:v>0.19440000000000168</c:v>
                </c:pt>
                <c:pt idx="4">
                  <c:v>0.29920000000000258</c:v>
                </c:pt>
                <c:pt idx="5">
                  <c:v>0.40830000000000055</c:v>
                </c:pt>
                <c:pt idx="6">
                  <c:v>0.5215999999999994</c:v>
                </c:pt>
                <c:pt idx="7">
                  <c:v>0.63899999999999935</c:v>
                </c:pt>
                <c:pt idx="8">
                  <c:v>0.76040000000000063</c:v>
                </c:pt>
                <c:pt idx="9">
                  <c:v>0.88569999999999993</c:v>
                </c:pt>
                <c:pt idx="10">
                  <c:v>1.0149000000000008</c:v>
                </c:pt>
                <c:pt idx="11">
                  <c:v>1.1478000000000002</c:v>
                </c:pt>
                <c:pt idx="12">
                  <c:v>1.2843000000000018</c:v>
                </c:pt>
                <c:pt idx="13">
                  <c:v>1.4245000000000019</c:v>
                </c:pt>
                <c:pt idx="14">
                  <c:v>1.5682000000000009</c:v>
                </c:pt>
                <c:pt idx="15">
                  <c:v>1.7151999999999994</c:v>
                </c:pt>
                <c:pt idx="16">
                  <c:v>1.8656000000000006</c:v>
                </c:pt>
                <c:pt idx="17">
                  <c:v>2.0193000000000012</c:v>
                </c:pt>
                <c:pt idx="18">
                  <c:v>2.1761000000000017</c:v>
                </c:pt>
                <c:pt idx="19">
                  <c:v>2.3359000000000023</c:v>
                </c:pt>
                <c:pt idx="20">
                  <c:v>2.4986999999999995</c:v>
                </c:pt>
                <c:pt idx="21">
                  <c:v>2.6643000000000008</c:v>
                </c:pt>
                <c:pt idx="22">
                  <c:v>2.8328000000000024</c:v>
                </c:pt>
                <c:pt idx="23">
                  <c:v>3.0039000000000016</c:v>
                </c:pt>
                <c:pt idx="24">
                  <c:v>3.1776000000000018</c:v>
                </c:pt>
                <c:pt idx="25">
                  <c:v>3.3537999999999997</c:v>
                </c:pt>
                <c:pt idx="26">
                  <c:v>3.5323999999999991</c:v>
                </c:pt>
                <c:pt idx="27">
                  <c:v>3.7134</c:v>
                </c:pt>
                <c:pt idx="28">
                  <c:v>3.8965999999999994</c:v>
                </c:pt>
                <c:pt idx="29">
                  <c:v>4.0821000000000005</c:v>
                </c:pt>
                <c:pt idx="30">
                  <c:v>4.2696000000000005</c:v>
                </c:pt>
                <c:pt idx="31">
                  <c:v>4.4593000000000025</c:v>
                </c:pt>
                <c:pt idx="32">
                  <c:v>4.6509999999999998</c:v>
                </c:pt>
                <c:pt idx="33">
                  <c:v>4.8446999999999996</c:v>
                </c:pt>
                <c:pt idx="34">
                  <c:v>5.0404000000000018</c:v>
                </c:pt>
                <c:pt idx="35">
                  <c:v>5.2378999999999998</c:v>
                </c:pt>
                <c:pt idx="36">
                  <c:v>5.4374000000000002</c:v>
                </c:pt>
                <c:pt idx="37">
                  <c:v>5.6387</c:v>
                </c:pt>
                <c:pt idx="38">
                  <c:v>5.8420000000000023</c:v>
                </c:pt>
                <c:pt idx="39">
                  <c:v>6.0471000000000004</c:v>
                </c:pt>
                <c:pt idx="40">
                  <c:v>6.2542000000000009</c:v>
                </c:pt>
                <c:pt idx="41">
                  <c:v>6.4631000000000007</c:v>
                </c:pt>
                <c:pt idx="42">
                  <c:v>6.6740000000000013</c:v>
                </c:pt>
                <c:pt idx="43">
                  <c:v>6.8869000000000007</c:v>
                </c:pt>
                <c:pt idx="44">
                  <c:v>7.1019000000000005</c:v>
                </c:pt>
                <c:pt idx="45">
                  <c:v>7.3190000000000008</c:v>
                </c:pt>
                <c:pt idx="46">
                  <c:v>7.5385000000000009</c:v>
                </c:pt>
                <c:pt idx="47">
                  <c:v>7.7603000000000009</c:v>
                </c:pt>
                <c:pt idx="48">
                  <c:v>7.9845000000000006</c:v>
                </c:pt>
                <c:pt idx="49">
                  <c:v>8.2113000000000014</c:v>
                </c:pt>
                <c:pt idx="50">
                  <c:v>8.4407000000000014</c:v>
                </c:pt>
                <c:pt idx="51">
                  <c:v>8.6728000000000005</c:v>
                </c:pt>
                <c:pt idx="52">
                  <c:v>8.9072000000000013</c:v>
                </c:pt>
                <c:pt idx="53">
                  <c:v>9.1441000000000017</c:v>
                </c:pt>
                <c:pt idx="54">
                  <c:v>9.3836000000000013</c:v>
                </c:pt>
                <c:pt idx="55">
                  <c:v>9.6258000000000017</c:v>
                </c:pt>
                <c:pt idx="56">
                  <c:v>9.8708000000000009</c:v>
                </c:pt>
                <c:pt idx="57">
                  <c:v>10.118600000000001</c:v>
                </c:pt>
                <c:pt idx="58">
                  <c:v>10.369300000000001</c:v>
                </c:pt>
                <c:pt idx="59">
                  <c:v>10.622800000000002</c:v>
                </c:pt>
                <c:pt idx="60">
                  <c:v>10.879100000000001</c:v>
                </c:pt>
                <c:pt idx="61">
                  <c:v>11.138100000000001</c:v>
                </c:pt>
                <c:pt idx="62">
                  <c:v>11.399800000000001</c:v>
                </c:pt>
                <c:pt idx="63">
                  <c:v>11.664200000000001</c:v>
                </c:pt>
                <c:pt idx="64">
                  <c:v>11.931100000000001</c:v>
                </c:pt>
                <c:pt idx="65">
                  <c:v>12.2004</c:v>
                </c:pt>
                <c:pt idx="66">
                  <c:v>12.472000000000001</c:v>
                </c:pt>
                <c:pt idx="67">
                  <c:v>12.745600000000001</c:v>
                </c:pt>
                <c:pt idx="68">
                  <c:v>13.020900000000001</c:v>
                </c:pt>
                <c:pt idx="69">
                  <c:v>13.297700000000001</c:v>
                </c:pt>
                <c:pt idx="70">
                  <c:v>13.5754</c:v>
                </c:pt>
                <c:pt idx="71">
                  <c:v>13.853900000000001</c:v>
                </c:pt>
                <c:pt idx="72">
                  <c:v>14.1325</c:v>
                </c:pt>
                <c:pt idx="73">
                  <c:v>14.410800000000002</c:v>
                </c:pt>
                <c:pt idx="74">
                  <c:v>14.688200000000002</c:v>
                </c:pt>
                <c:pt idx="75">
                  <c:v>14.964200000000002</c:v>
                </c:pt>
                <c:pt idx="76">
                  <c:v>15.238</c:v>
                </c:pt>
                <c:pt idx="77">
                  <c:v>15.5091</c:v>
                </c:pt>
                <c:pt idx="78">
                  <c:v>15.776800000000001</c:v>
                </c:pt>
                <c:pt idx="79">
                  <c:v>16.040199999999999</c:v>
                </c:pt>
                <c:pt idx="80">
                  <c:v>16.2988</c:v>
                </c:pt>
                <c:pt idx="81">
                  <c:v>16.551600000000001</c:v>
                </c:pt>
                <c:pt idx="82">
                  <c:v>16.797900000000002</c:v>
                </c:pt>
                <c:pt idx="83">
                  <c:v>17.036999999999999</c:v>
                </c:pt>
                <c:pt idx="84">
                  <c:v>17.268000000000001</c:v>
                </c:pt>
                <c:pt idx="85">
                  <c:v>17.490100000000002</c:v>
                </c:pt>
                <c:pt idx="86">
                  <c:v>17.7026</c:v>
                </c:pt>
                <c:pt idx="87">
                  <c:v>17.904700000000002</c:v>
                </c:pt>
                <c:pt idx="88">
                  <c:v>18.095700000000001</c:v>
                </c:pt>
                <c:pt idx="89">
                  <c:v>18.274799999999999</c:v>
                </c:pt>
                <c:pt idx="90">
                  <c:v>18.441400000000002</c:v>
                </c:pt>
                <c:pt idx="91">
                  <c:v>18.594799999999999</c:v>
                </c:pt>
                <c:pt idx="92">
                  <c:v>18.734500000000001</c:v>
                </c:pt>
                <c:pt idx="93">
                  <c:v>18.8598</c:v>
                </c:pt>
                <c:pt idx="94">
                  <c:v>18.970300000000002</c:v>
                </c:pt>
                <c:pt idx="95">
                  <c:v>19.0656</c:v>
                </c:pt>
                <c:pt idx="96">
                  <c:v>19.145299999999999</c:v>
                </c:pt>
                <c:pt idx="97">
                  <c:v>19.209099999999999</c:v>
                </c:pt>
                <c:pt idx="98">
                  <c:v>19.256800000000002</c:v>
                </c:pt>
                <c:pt idx="99">
                  <c:v>19.2882</c:v>
                </c:pt>
                <c:pt idx="100">
                  <c:v>19.302900000000001</c:v>
                </c:pt>
                <c:pt idx="101">
                  <c:v>19.301000000000002</c:v>
                </c:pt>
                <c:pt idx="102">
                  <c:v>19.282400000000003</c:v>
                </c:pt>
                <c:pt idx="103">
                  <c:v>19.247</c:v>
                </c:pt>
                <c:pt idx="104">
                  <c:v>19.1951</c:v>
                </c:pt>
                <c:pt idx="105">
                  <c:v>19.126899999999999</c:v>
                </c:pt>
                <c:pt idx="106">
                  <c:v>19.0428</c:v>
                </c:pt>
                <c:pt idx="107">
                  <c:v>18.943300000000001</c:v>
                </c:pt>
                <c:pt idx="108">
                  <c:v>18.828700000000001</c:v>
                </c:pt>
                <c:pt idx="109">
                  <c:v>18.699400000000001</c:v>
                </c:pt>
                <c:pt idx="110">
                  <c:v>18.555700000000002</c:v>
                </c:pt>
                <c:pt idx="111">
                  <c:v>18.398099999999999</c:v>
                </c:pt>
                <c:pt idx="112">
                  <c:v>18.227</c:v>
                </c:pt>
                <c:pt idx="113">
                  <c:v>18.0428</c:v>
                </c:pt>
                <c:pt idx="114">
                  <c:v>17.8461</c:v>
                </c:pt>
                <c:pt idx="115">
                  <c:v>17.6374</c:v>
                </c:pt>
                <c:pt idx="116">
                  <c:v>17.417000000000002</c:v>
                </c:pt>
                <c:pt idx="117">
                  <c:v>17.185700000000001</c:v>
                </c:pt>
                <c:pt idx="118">
                  <c:v>16.944000000000003</c:v>
                </c:pt>
                <c:pt idx="119">
                  <c:v>16.692300000000003</c:v>
                </c:pt>
                <c:pt idx="120">
                  <c:v>16.4312</c:v>
                </c:pt>
                <c:pt idx="121">
                  <c:v>16.161300000000001</c:v>
                </c:pt>
                <c:pt idx="122">
                  <c:v>15.8832</c:v>
                </c:pt>
                <c:pt idx="123">
                  <c:v>15.597300000000001</c:v>
                </c:pt>
                <c:pt idx="124">
                  <c:v>15.304300000000001</c:v>
                </c:pt>
                <c:pt idx="125">
                  <c:v>15.0047</c:v>
                </c:pt>
                <c:pt idx="126">
                  <c:v>14.699100000000001</c:v>
                </c:pt>
                <c:pt idx="127">
                  <c:v>14.387900000000002</c:v>
                </c:pt>
                <c:pt idx="128">
                  <c:v>14.0717</c:v>
                </c:pt>
                <c:pt idx="129">
                  <c:v>13.751100000000001</c:v>
                </c:pt>
                <c:pt idx="130">
                  <c:v>13.426500000000001</c:v>
                </c:pt>
                <c:pt idx="131">
                  <c:v>13.098400000000002</c:v>
                </c:pt>
                <c:pt idx="132">
                  <c:v>12.767300000000001</c:v>
                </c:pt>
                <c:pt idx="133">
                  <c:v>12.4337</c:v>
                </c:pt>
                <c:pt idx="134">
                  <c:v>12.098100000000001</c:v>
                </c:pt>
                <c:pt idx="135">
                  <c:v>11.761000000000001</c:v>
                </c:pt>
                <c:pt idx="136">
                  <c:v>11.422700000000001</c:v>
                </c:pt>
                <c:pt idx="137">
                  <c:v>11.0838</c:v>
                </c:pt>
                <c:pt idx="138">
                  <c:v>10.7446</c:v>
                </c:pt>
                <c:pt idx="139">
                  <c:v>10.405600000000002</c:v>
                </c:pt>
                <c:pt idx="140">
                  <c:v>10.067200000000001</c:v>
                </c:pt>
                <c:pt idx="141">
                  <c:v>9.7297000000000011</c:v>
                </c:pt>
                <c:pt idx="142">
                  <c:v>9.3937000000000008</c:v>
                </c:pt>
                <c:pt idx="143">
                  <c:v>9.0593000000000004</c:v>
                </c:pt>
                <c:pt idx="144">
                  <c:v>8.7271000000000001</c:v>
                </c:pt>
                <c:pt idx="145">
                  <c:v>8.3973000000000013</c:v>
                </c:pt>
                <c:pt idx="146">
                  <c:v>8.0703000000000014</c:v>
                </c:pt>
                <c:pt idx="147">
                  <c:v>7.7464000000000013</c:v>
                </c:pt>
                <c:pt idx="148">
                  <c:v>7.4268000000000001</c:v>
                </c:pt>
                <c:pt idx="149">
                  <c:v>7.1120000000000001</c:v>
                </c:pt>
                <c:pt idx="150">
                  <c:v>6.8024000000000004</c:v>
                </c:pt>
                <c:pt idx="151">
                  <c:v>6.4980000000000011</c:v>
                </c:pt>
                <c:pt idx="152">
                  <c:v>6.1992000000000012</c:v>
                </c:pt>
                <c:pt idx="153">
                  <c:v>5.9060000000000006</c:v>
                </c:pt>
                <c:pt idx="154">
                  <c:v>5.6187000000000005</c:v>
                </c:pt>
                <c:pt idx="155">
                  <c:v>5.3375000000000021</c:v>
                </c:pt>
                <c:pt idx="156">
                  <c:v>5.0625999999999998</c:v>
                </c:pt>
                <c:pt idx="157">
                  <c:v>4.7940000000000005</c:v>
                </c:pt>
                <c:pt idx="158">
                  <c:v>4.5317000000000007</c:v>
                </c:pt>
                <c:pt idx="159">
                  <c:v>4.2760999999999996</c:v>
                </c:pt>
                <c:pt idx="160">
                  <c:v>4.0273000000000003</c:v>
                </c:pt>
                <c:pt idx="161">
                  <c:v>3.7852999999999994</c:v>
                </c:pt>
                <c:pt idx="162">
                  <c:v>3.5504999999999995</c:v>
                </c:pt>
                <c:pt idx="163">
                  <c:v>3.3228000000000009</c:v>
                </c:pt>
                <c:pt idx="164">
                  <c:v>3.1024999999999991</c:v>
                </c:pt>
                <c:pt idx="165">
                  <c:v>2.8896000000000015</c:v>
                </c:pt>
                <c:pt idx="166">
                  <c:v>2.6843000000000004</c:v>
                </c:pt>
                <c:pt idx="167">
                  <c:v>2.4865999999999993</c:v>
                </c:pt>
                <c:pt idx="168">
                  <c:v>2.2968000000000011</c:v>
                </c:pt>
                <c:pt idx="169">
                  <c:v>2.1148000000000025</c:v>
                </c:pt>
                <c:pt idx="170">
                  <c:v>1.9406999999999996</c:v>
                </c:pt>
                <c:pt idx="171">
                  <c:v>1.7745999999999995</c:v>
                </c:pt>
                <c:pt idx="172">
                  <c:v>1.6166000000000018</c:v>
                </c:pt>
                <c:pt idx="173">
                  <c:v>1.4666999999999994</c:v>
                </c:pt>
                <c:pt idx="174">
                  <c:v>1.3249999999999993</c:v>
                </c:pt>
                <c:pt idx="175">
                  <c:v>1.1915000000000013</c:v>
                </c:pt>
                <c:pt idx="176">
                  <c:v>1.066200000000002</c:v>
                </c:pt>
                <c:pt idx="177">
                  <c:v>0.94910000000000139</c:v>
                </c:pt>
                <c:pt idx="178">
                  <c:v>0.84029999999999916</c:v>
                </c:pt>
                <c:pt idx="179">
                  <c:v>0.73969999999999914</c:v>
                </c:pt>
                <c:pt idx="180">
                  <c:v>0.64740000000000109</c:v>
                </c:pt>
                <c:pt idx="181">
                  <c:v>0.56330000000000169</c:v>
                </c:pt>
                <c:pt idx="182">
                  <c:v>0.48740000000000094</c:v>
                </c:pt>
                <c:pt idx="183">
                  <c:v>0.41959999999999908</c:v>
                </c:pt>
                <c:pt idx="184">
                  <c:v>0.35999999999999943</c:v>
                </c:pt>
                <c:pt idx="185">
                  <c:v>0.30840000000000245</c:v>
                </c:pt>
                <c:pt idx="186">
                  <c:v>0.2649000000000008</c:v>
                </c:pt>
                <c:pt idx="187">
                  <c:v>0.22980000000000089</c:v>
                </c:pt>
                <c:pt idx="188">
                  <c:v>0.20340000000000202</c:v>
                </c:pt>
                <c:pt idx="189">
                  <c:v>0.18550000000000111</c:v>
                </c:pt>
                <c:pt idx="190">
                  <c:v>0.17600000000000193</c:v>
                </c:pt>
                <c:pt idx="191">
                  <c:v>0.17480000000000118</c:v>
                </c:pt>
                <c:pt idx="192">
                  <c:v>0.18159999999999954</c:v>
                </c:pt>
                <c:pt idx="193">
                  <c:v>0.19640000000000057</c:v>
                </c:pt>
                <c:pt idx="194">
                  <c:v>0.21900000000000119</c:v>
                </c:pt>
                <c:pt idx="195">
                  <c:v>0.24920000000000186</c:v>
                </c:pt>
                <c:pt idx="196">
                  <c:v>0.2867999999999995</c:v>
                </c:pt>
                <c:pt idx="197">
                  <c:v>0.33160000000000167</c:v>
                </c:pt>
                <c:pt idx="198">
                  <c:v>0.38340000000000174</c:v>
                </c:pt>
                <c:pt idx="199">
                  <c:v>0.44209999999999994</c:v>
                </c:pt>
                <c:pt idx="200">
                  <c:v>0.50750000000000028</c:v>
                </c:pt>
                <c:pt idx="201">
                  <c:v>0.57929999999999993</c:v>
                </c:pt>
                <c:pt idx="202">
                  <c:v>0.6573999999999991</c:v>
                </c:pt>
                <c:pt idx="203">
                  <c:v>0.74150000000000205</c:v>
                </c:pt>
                <c:pt idx="204">
                  <c:v>0.83140000000000214</c:v>
                </c:pt>
                <c:pt idx="205">
                  <c:v>0.92689999999999984</c:v>
                </c:pt>
                <c:pt idx="206">
                  <c:v>1.0277999999999992</c:v>
                </c:pt>
                <c:pt idx="207">
                  <c:v>1.1339000000000006</c:v>
                </c:pt>
                <c:pt idx="208">
                  <c:v>1.2448000000000015</c:v>
                </c:pt>
                <c:pt idx="209">
                  <c:v>1.3605000000000018</c:v>
                </c:pt>
                <c:pt idx="210">
                  <c:v>1.4806000000000026</c:v>
                </c:pt>
                <c:pt idx="211">
                  <c:v>1.6048000000000009</c:v>
                </c:pt>
                <c:pt idx="212">
                  <c:v>1.7331000000000003</c:v>
                </c:pt>
                <c:pt idx="213">
                  <c:v>1.865000000000002</c:v>
                </c:pt>
                <c:pt idx="214">
                  <c:v>2.0003999999999991</c:v>
                </c:pt>
                <c:pt idx="215">
                  <c:v>2.1388999999999996</c:v>
                </c:pt>
                <c:pt idx="216">
                  <c:v>2.2804000000000002</c:v>
                </c:pt>
                <c:pt idx="217">
                  <c:v>2.4245000000000019</c:v>
                </c:pt>
                <c:pt idx="218">
                  <c:v>2.5710000000000015</c:v>
                </c:pt>
                <c:pt idx="219">
                  <c:v>2.7195999999999998</c:v>
                </c:pt>
                <c:pt idx="220">
                  <c:v>2.870000000000001</c:v>
                </c:pt>
                <c:pt idx="221">
                  <c:v>3.022000000000002</c:v>
                </c:pt>
                <c:pt idx="222">
                  <c:v>3.1753999999999998</c:v>
                </c:pt>
                <c:pt idx="223">
                  <c:v>3.3297000000000025</c:v>
                </c:pt>
                <c:pt idx="224">
                  <c:v>3.4847999999999999</c:v>
                </c:pt>
                <c:pt idx="225">
                  <c:v>3.6403999999999996</c:v>
                </c:pt>
                <c:pt idx="226">
                  <c:v>3.7960999999999991</c:v>
                </c:pt>
                <c:pt idx="227">
                  <c:v>3.9518000000000022</c:v>
                </c:pt>
                <c:pt idx="228">
                  <c:v>4.1072000000000024</c:v>
                </c:pt>
                <c:pt idx="229">
                  <c:v>4.2619000000000007</c:v>
                </c:pt>
                <c:pt idx="230">
                  <c:v>4.4157000000000011</c:v>
                </c:pt>
                <c:pt idx="231">
                  <c:v>4.5684000000000005</c:v>
                </c:pt>
                <c:pt idx="232">
                  <c:v>4.7196999999999996</c:v>
                </c:pt>
                <c:pt idx="233">
                  <c:v>4.8691999999999993</c:v>
                </c:pt>
                <c:pt idx="234">
                  <c:v>5.0167999999999999</c:v>
                </c:pt>
                <c:pt idx="235">
                  <c:v>5.1622000000000021</c:v>
                </c:pt>
                <c:pt idx="236">
                  <c:v>5.3051999999999992</c:v>
                </c:pt>
                <c:pt idx="237">
                  <c:v>5.4453999999999994</c:v>
                </c:pt>
                <c:pt idx="238">
                  <c:v>5.5826999999999991</c:v>
                </c:pt>
                <c:pt idx="239">
                  <c:v>5.7167999999999992</c:v>
                </c:pt>
                <c:pt idx="240">
                  <c:v>5.8474000000000004</c:v>
                </c:pt>
                <c:pt idx="241">
                  <c:v>5.9745000000000008</c:v>
                </c:pt>
                <c:pt idx="242">
                  <c:v>6.0976000000000017</c:v>
                </c:pt>
                <c:pt idx="243">
                  <c:v>6.2167000000000012</c:v>
                </c:pt>
                <c:pt idx="244">
                  <c:v>6.3315000000000001</c:v>
                </c:pt>
                <c:pt idx="245">
                  <c:v>6.4418000000000006</c:v>
                </c:pt>
                <c:pt idx="246">
                  <c:v>6.5475000000000012</c:v>
                </c:pt>
                <c:pt idx="247">
                  <c:v>6.6483000000000008</c:v>
                </c:pt>
                <c:pt idx="248">
                  <c:v>6.7440000000000015</c:v>
                </c:pt>
                <c:pt idx="249">
                  <c:v>6.8346</c:v>
                </c:pt>
                <c:pt idx="250">
                  <c:v>6.9198000000000004</c:v>
                </c:pt>
                <c:pt idx="251">
                  <c:v>6.9995000000000012</c:v>
                </c:pt>
                <c:pt idx="252">
                  <c:v>7.073500000000001</c:v>
                </c:pt>
                <c:pt idx="253">
                  <c:v>7.1419000000000015</c:v>
                </c:pt>
                <c:pt idx="254">
                  <c:v>7.2043000000000017</c:v>
                </c:pt>
                <c:pt idx="255">
                  <c:v>7.2607000000000017</c:v>
                </c:pt>
                <c:pt idx="256">
                  <c:v>7.3111000000000015</c:v>
                </c:pt>
                <c:pt idx="257">
                  <c:v>7.3553000000000015</c:v>
                </c:pt>
                <c:pt idx="258">
                  <c:v>7.3932000000000002</c:v>
                </c:pt>
                <c:pt idx="259">
                  <c:v>7.4249000000000009</c:v>
                </c:pt>
                <c:pt idx="260">
                  <c:v>7.4502000000000006</c:v>
                </c:pt>
                <c:pt idx="261">
                  <c:v>7.469100000000001</c:v>
                </c:pt>
                <c:pt idx="262">
                  <c:v>7.4815000000000005</c:v>
                </c:pt>
                <c:pt idx="263">
                  <c:v>7.4875000000000007</c:v>
                </c:pt>
                <c:pt idx="264">
                  <c:v>7.4871000000000016</c:v>
                </c:pt>
                <c:pt idx="265">
                  <c:v>7.4802</c:v>
                </c:pt>
                <c:pt idx="266">
                  <c:v>7.4669000000000008</c:v>
                </c:pt>
                <c:pt idx="267">
                  <c:v>7.4472000000000005</c:v>
                </c:pt>
                <c:pt idx="268">
                  <c:v>7.4211000000000009</c:v>
                </c:pt>
                <c:pt idx="269">
                  <c:v>7.3887</c:v>
                </c:pt>
                <c:pt idx="270">
                  <c:v>7.3501000000000012</c:v>
                </c:pt>
                <c:pt idx="271">
                  <c:v>7.305200000000001</c:v>
                </c:pt>
                <c:pt idx="272">
                  <c:v>7.2543000000000006</c:v>
                </c:pt>
                <c:pt idx="273">
                  <c:v>7.1973000000000003</c:v>
                </c:pt>
                <c:pt idx="274">
                  <c:v>7.134500000000001</c:v>
                </c:pt>
                <c:pt idx="275">
                  <c:v>7.0658000000000012</c:v>
                </c:pt>
                <c:pt idx="276">
                  <c:v>6.9915000000000003</c:v>
                </c:pt>
                <c:pt idx="277">
                  <c:v>6.9116</c:v>
                </c:pt>
                <c:pt idx="278">
                  <c:v>6.8263000000000016</c:v>
                </c:pt>
                <c:pt idx="279">
                  <c:v>6.7358000000000011</c:v>
                </c:pt>
                <c:pt idx="280">
                  <c:v>6.6402000000000001</c:v>
                </c:pt>
                <c:pt idx="281">
                  <c:v>6.5396000000000001</c:v>
                </c:pt>
                <c:pt idx="282">
                  <c:v>6.4343000000000004</c:v>
                </c:pt>
                <c:pt idx="283">
                  <c:v>6.3244000000000007</c:v>
                </c:pt>
                <c:pt idx="284">
                  <c:v>6.2102000000000004</c:v>
                </c:pt>
                <c:pt idx="285">
                  <c:v>6.0917000000000012</c:v>
                </c:pt>
                <c:pt idx="286">
                  <c:v>5.9693000000000005</c:v>
                </c:pt>
                <c:pt idx="287">
                  <c:v>5.843</c:v>
                </c:pt>
                <c:pt idx="288">
                  <c:v>5.7133000000000003</c:v>
                </c:pt>
                <c:pt idx="289">
                  <c:v>5.5801000000000016</c:v>
                </c:pt>
                <c:pt idx="290">
                  <c:v>5.4437999999999995</c:v>
                </c:pt>
                <c:pt idx="291">
                  <c:v>5.3046000000000006</c:v>
                </c:pt>
                <c:pt idx="292">
                  <c:v>5.1628000000000007</c:v>
                </c:pt>
                <c:pt idx="293">
                  <c:v>5.0183999999999997</c:v>
                </c:pt>
                <c:pt idx="294">
                  <c:v>4.8719000000000001</c:v>
                </c:pt>
                <c:pt idx="295">
                  <c:v>4.7234000000000016</c:v>
                </c:pt>
                <c:pt idx="296">
                  <c:v>4.5731000000000002</c:v>
                </c:pt>
                <c:pt idx="297">
                  <c:v>4.421400000000002</c:v>
                </c:pt>
                <c:pt idx="298">
                  <c:v>4.2683</c:v>
                </c:pt>
                <c:pt idx="299">
                  <c:v>4.1142000000000003</c:v>
                </c:pt>
                <c:pt idx="300">
                  <c:v>3.9594000000000023</c:v>
                </c:pt>
                <c:pt idx="301">
                  <c:v>3.8039000000000023</c:v>
                </c:pt>
                <c:pt idx="302">
                  <c:v>3.6481999999999992</c:v>
                </c:pt>
                <c:pt idx="303">
                  <c:v>3.4923000000000002</c:v>
                </c:pt>
                <c:pt idx="304">
                  <c:v>3.3366000000000007</c:v>
                </c:pt>
                <c:pt idx="305">
                  <c:v>3.1813000000000002</c:v>
                </c:pt>
                <c:pt idx="306">
                  <c:v>3.026600000000002</c:v>
                </c:pt>
                <c:pt idx="307">
                  <c:v>2.8727000000000018</c:v>
                </c:pt>
                <c:pt idx="308">
                  <c:v>2.7197999999999993</c:v>
                </c:pt>
                <c:pt idx="309">
                  <c:v>2.5682000000000009</c:v>
                </c:pt>
                <c:pt idx="310">
                  <c:v>2.4179999999999993</c:v>
                </c:pt>
                <c:pt idx="311">
                  <c:v>2.2695000000000007</c:v>
                </c:pt>
                <c:pt idx="312">
                  <c:v>2.1229000000000013</c:v>
                </c:pt>
                <c:pt idx="313">
                  <c:v>1.9784000000000006</c:v>
                </c:pt>
                <c:pt idx="314">
                  <c:v>1.8361000000000018</c:v>
                </c:pt>
                <c:pt idx="315">
                  <c:v>1.696200000000001</c:v>
                </c:pt>
                <c:pt idx="316">
                  <c:v>1.5590000000000011</c:v>
                </c:pt>
                <c:pt idx="317">
                  <c:v>1.4245000000000019</c:v>
                </c:pt>
                <c:pt idx="318">
                  <c:v>1.2931000000000026</c:v>
                </c:pt>
                <c:pt idx="319">
                  <c:v>1.1646999999999998</c:v>
                </c:pt>
                <c:pt idx="320">
                  <c:v>1.0396000000000001</c:v>
                </c:pt>
                <c:pt idx="321">
                  <c:v>0.91799999999999926</c:v>
                </c:pt>
                <c:pt idx="322">
                  <c:v>0.79990000000000094</c:v>
                </c:pt>
                <c:pt idx="323">
                  <c:v>0.68550000000000111</c:v>
                </c:pt>
                <c:pt idx="324">
                  <c:v>0.57489999999999952</c:v>
                </c:pt>
                <c:pt idx="325">
                  <c:v>0.46829999999999927</c:v>
                </c:pt>
                <c:pt idx="326">
                  <c:v>0.36580000000000013</c:v>
                </c:pt>
                <c:pt idx="327">
                  <c:v>0.26750000000000185</c:v>
                </c:pt>
                <c:pt idx="328">
                  <c:v>0.17350000000000065</c:v>
                </c:pt>
                <c:pt idx="329">
                  <c:v>8.3899999999999864E-2</c:v>
                </c:pt>
                <c:pt idx="330">
                  <c:v>-1.300000000000523E-3</c:v>
                </c:pt>
                <c:pt idx="331">
                  <c:v>-8.1799999999997652E-2</c:v>
                </c:pt>
                <c:pt idx="332">
                  <c:v>-0.15759999999999863</c:v>
                </c:pt>
                <c:pt idx="333">
                  <c:v>-0.2286999999999999</c:v>
                </c:pt>
                <c:pt idx="334">
                  <c:v>-0.29499999999999815</c:v>
                </c:pt>
                <c:pt idx="335">
                  <c:v>-0.3562999999999974</c:v>
                </c:pt>
                <c:pt idx="336">
                  <c:v>-0.41259999999999764</c:v>
                </c:pt>
                <c:pt idx="337">
                  <c:v>-0.46389999999999887</c:v>
                </c:pt>
                <c:pt idx="338">
                  <c:v>-0.50999999999999801</c:v>
                </c:pt>
                <c:pt idx="339">
                  <c:v>-0.55099999999999838</c:v>
                </c:pt>
                <c:pt idx="340">
                  <c:v>-0.58670000000000044</c:v>
                </c:pt>
                <c:pt idx="341">
                  <c:v>-0.61710000000000065</c:v>
                </c:pt>
                <c:pt idx="342">
                  <c:v>-0.64209999999999923</c:v>
                </c:pt>
                <c:pt idx="343">
                  <c:v>-0.66159999999999997</c:v>
                </c:pt>
                <c:pt idx="344">
                  <c:v>-0.67569999999999908</c:v>
                </c:pt>
                <c:pt idx="345">
                  <c:v>-0.68430000000000035</c:v>
                </c:pt>
                <c:pt idx="346">
                  <c:v>-0.6872000000000007</c:v>
                </c:pt>
                <c:pt idx="347">
                  <c:v>-0.68449999999999989</c:v>
                </c:pt>
                <c:pt idx="348">
                  <c:v>-0.67599999999999838</c:v>
                </c:pt>
                <c:pt idx="349">
                  <c:v>-0.66169999999999973</c:v>
                </c:pt>
                <c:pt idx="350">
                  <c:v>-0.64140000000000086</c:v>
                </c:pt>
                <c:pt idx="351">
                  <c:v>-0.61499999999999844</c:v>
                </c:pt>
                <c:pt idx="352">
                  <c:v>-0.58230000000000004</c:v>
                </c:pt>
                <c:pt idx="353">
                  <c:v>-0.54329999999999856</c:v>
                </c:pt>
                <c:pt idx="354">
                  <c:v>-0.49789999999999779</c:v>
                </c:pt>
                <c:pt idx="355">
                  <c:v>-0.44599999999999795</c:v>
                </c:pt>
                <c:pt idx="356">
                  <c:v>-0.38739999999999952</c:v>
                </c:pt>
                <c:pt idx="357">
                  <c:v>-0.32209999999999894</c:v>
                </c:pt>
                <c:pt idx="358">
                  <c:v>-0.25</c:v>
                </c:pt>
                <c:pt idx="359">
                  <c:v>-0.17220000000000013</c:v>
                </c:pt>
                <c:pt idx="360">
                  <c:v>-8.8899999999998869E-2</c:v>
                </c:pt>
              </c:numCache>
            </c:numRef>
          </c:yVal>
          <c:smooth val="0"/>
          <c:extLst xmlns:c16r2="http://schemas.microsoft.com/office/drawing/2015/06/chart">
            <c:ext xmlns:c16="http://schemas.microsoft.com/office/drawing/2014/chart" uri="{C3380CC4-5D6E-409C-BE32-E72D297353CC}">
              <c16:uniqueId val="{00000000-B5FC-4643-8CA4-B2D50ECC14C1}"/>
            </c:ext>
          </c:extLst>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2.500000000001279E-3</c:v>
                </c:pt>
                <c:pt idx="3">
                  <c:v>9.9000000000017963E-3</c:v>
                </c:pt>
                <c:pt idx="4">
                  <c:v>2.2300000000001319E-2</c:v>
                </c:pt>
                <c:pt idx="5">
                  <c:v>3.960000000000008E-2</c:v>
                </c:pt>
                <c:pt idx="6">
                  <c:v>6.1900000000001398E-2</c:v>
                </c:pt>
                <c:pt idx="7">
                  <c:v>8.9000000000002188E-2</c:v>
                </c:pt>
                <c:pt idx="8">
                  <c:v>0.12120000000000175</c:v>
                </c:pt>
                <c:pt idx="9">
                  <c:v>0.15820000000000078</c:v>
                </c:pt>
                <c:pt idx="10">
                  <c:v>0.20009999999999906</c:v>
                </c:pt>
                <c:pt idx="11">
                  <c:v>0.24699999999999989</c:v>
                </c:pt>
                <c:pt idx="12">
                  <c:v>0.29870000000000019</c:v>
                </c:pt>
                <c:pt idx="13">
                  <c:v>0.35519999999999996</c:v>
                </c:pt>
                <c:pt idx="14">
                  <c:v>0.41660000000000252</c:v>
                </c:pt>
                <c:pt idx="15">
                  <c:v>0.48290000000000077</c:v>
                </c:pt>
                <c:pt idx="16">
                  <c:v>0.55390000000000228</c:v>
                </c:pt>
                <c:pt idx="17">
                  <c:v>0.6296999999999997</c:v>
                </c:pt>
                <c:pt idx="18">
                  <c:v>0.71020000000000039</c:v>
                </c:pt>
                <c:pt idx="19">
                  <c:v>0.79540000000000077</c:v>
                </c:pt>
                <c:pt idx="20">
                  <c:v>0.88540000000000063</c:v>
                </c:pt>
                <c:pt idx="21">
                  <c:v>0.97990000000000066</c:v>
                </c:pt>
                <c:pt idx="22">
                  <c:v>1.0790000000000006</c:v>
                </c:pt>
                <c:pt idx="23">
                  <c:v>1.1827000000000005</c:v>
                </c:pt>
                <c:pt idx="24">
                  <c:v>1.2909000000000006</c:v>
                </c:pt>
                <c:pt idx="25">
                  <c:v>1.4035000000000011</c:v>
                </c:pt>
                <c:pt idx="26">
                  <c:v>1.520500000000002</c:v>
                </c:pt>
                <c:pt idx="27">
                  <c:v>1.6418999999999997</c:v>
                </c:pt>
                <c:pt idx="28">
                  <c:v>1.7675000000000018</c:v>
                </c:pt>
                <c:pt idx="29">
                  <c:v>1.8973000000000013</c:v>
                </c:pt>
                <c:pt idx="30">
                  <c:v>2.0311000000000021</c:v>
                </c:pt>
                <c:pt idx="31">
                  <c:v>2.1691000000000003</c:v>
                </c:pt>
                <c:pt idx="32">
                  <c:v>2.3109000000000002</c:v>
                </c:pt>
                <c:pt idx="33">
                  <c:v>2.4567000000000014</c:v>
                </c:pt>
                <c:pt idx="34">
                  <c:v>2.6061000000000014</c:v>
                </c:pt>
                <c:pt idx="35">
                  <c:v>2.7592999999999996</c:v>
                </c:pt>
                <c:pt idx="36">
                  <c:v>2.9159000000000006</c:v>
                </c:pt>
                <c:pt idx="37">
                  <c:v>3.0760000000000005</c:v>
                </c:pt>
                <c:pt idx="38">
                  <c:v>3.2394999999999996</c:v>
                </c:pt>
                <c:pt idx="39">
                  <c:v>3.4061000000000021</c:v>
                </c:pt>
                <c:pt idx="40">
                  <c:v>3.575800000000001</c:v>
                </c:pt>
                <c:pt idx="41">
                  <c:v>3.7484000000000002</c:v>
                </c:pt>
                <c:pt idx="42">
                  <c:v>3.9237000000000002</c:v>
                </c:pt>
                <c:pt idx="43">
                  <c:v>4.101700000000001</c:v>
                </c:pt>
                <c:pt idx="44">
                  <c:v>4.2821999999999996</c:v>
                </c:pt>
                <c:pt idx="45">
                  <c:v>4.4649999999999999</c:v>
                </c:pt>
                <c:pt idx="46">
                  <c:v>4.6500000000000021</c:v>
                </c:pt>
                <c:pt idx="47">
                  <c:v>4.8369</c:v>
                </c:pt>
                <c:pt idx="48">
                  <c:v>5.0257000000000005</c:v>
                </c:pt>
                <c:pt idx="49">
                  <c:v>5.2161000000000008</c:v>
                </c:pt>
                <c:pt idx="50">
                  <c:v>5.4079000000000015</c:v>
                </c:pt>
                <c:pt idx="51">
                  <c:v>5.6009999999999991</c:v>
                </c:pt>
                <c:pt idx="52">
                  <c:v>5.7951000000000015</c:v>
                </c:pt>
                <c:pt idx="53">
                  <c:v>5.9901000000000018</c:v>
                </c:pt>
                <c:pt idx="54">
                  <c:v>6.1858000000000004</c:v>
                </c:pt>
                <c:pt idx="55">
                  <c:v>6.3818000000000019</c:v>
                </c:pt>
                <c:pt idx="56">
                  <c:v>6.5780999999999992</c:v>
                </c:pt>
                <c:pt idx="57">
                  <c:v>6.7744999999999997</c:v>
                </c:pt>
                <c:pt idx="58">
                  <c:v>6.970600000000001</c:v>
                </c:pt>
                <c:pt idx="59">
                  <c:v>7.1662999999999997</c:v>
                </c:pt>
                <c:pt idx="60">
                  <c:v>7.3613</c:v>
                </c:pt>
                <c:pt idx="61">
                  <c:v>7.5555000000000021</c:v>
                </c:pt>
                <c:pt idx="62">
                  <c:v>7.7485999999999997</c:v>
                </c:pt>
                <c:pt idx="63">
                  <c:v>7.9403000000000006</c:v>
                </c:pt>
                <c:pt idx="64">
                  <c:v>8.1305000000000014</c:v>
                </c:pt>
                <c:pt idx="65">
                  <c:v>8.3187999999999995</c:v>
                </c:pt>
                <c:pt idx="66">
                  <c:v>8.5052000000000021</c:v>
                </c:pt>
                <c:pt idx="67">
                  <c:v>8.6892999999999994</c:v>
                </c:pt>
                <c:pt idx="68">
                  <c:v>8.8709000000000024</c:v>
                </c:pt>
                <c:pt idx="69">
                  <c:v>9.0498000000000012</c:v>
                </c:pt>
                <c:pt idx="70">
                  <c:v>9.2256999999999998</c:v>
                </c:pt>
                <c:pt idx="71">
                  <c:v>9.3985000000000021</c:v>
                </c:pt>
                <c:pt idx="72">
                  <c:v>9.5680000000000014</c:v>
                </c:pt>
                <c:pt idx="73">
                  <c:v>9.7338000000000022</c:v>
                </c:pt>
                <c:pt idx="74">
                  <c:v>9.8957000000000015</c:v>
                </c:pt>
                <c:pt idx="75">
                  <c:v>10.053699999999999</c:v>
                </c:pt>
                <c:pt idx="76">
                  <c:v>10.2074</c:v>
                </c:pt>
                <c:pt idx="77">
                  <c:v>10.3567</c:v>
                </c:pt>
                <c:pt idx="78">
                  <c:v>10.501300000000001</c:v>
                </c:pt>
                <c:pt idx="79">
                  <c:v>10.641100000000002</c:v>
                </c:pt>
                <c:pt idx="80">
                  <c:v>10.7759</c:v>
                </c:pt>
                <c:pt idx="81">
                  <c:v>10.9054</c:v>
                </c:pt>
                <c:pt idx="82">
                  <c:v>11.029600000000002</c:v>
                </c:pt>
                <c:pt idx="83">
                  <c:v>11.148300000000003</c:v>
                </c:pt>
                <c:pt idx="84">
                  <c:v>11.261300000000002</c:v>
                </c:pt>
                <c:pt idx="85">
                  <c:v>11.368400000000001</c:v>
                </c:pt>
                <c:pt idx="86">
                  <c:v>11.4695</c:v>
                </c:pt>
                <c:pt idx="87">
                  <c:v>11.564500000000002</c:v>
                </c:pt>
                <c:pt idx="88">
                  <c:v>11.653300000000002</c:v>
                </c:pt>
                <c:pt idx="89">
                  <c:v>11.735700000000001</c:v>
                </c:pt>
                <c:pt idx="90">
                  <c:v>11.811600000000002</c:v>
                </c:pt>
                <c:pt idx="91">
                  <c:v>11.881</c:v>
                </c:pt>
                <c:pt idx="92">
                  <c:v>11.9437</c:v>
                </c:pt>
                <c:pt idx="93">
                  <c:v>11.999700000000001</c:v>
                </c:pt>
                <c:pt idx="94">
                  <c:v>12.0489</c:v>
                </c:pt>
                <c:pt idx="95">
                  <c:v>12.0913</c:v>
                </c:pt>
                <c:pt idx="96">
                  <c:v>12.126799999999999</c:v>
                </c:pt>
                <c:pt idx="97">
                  <c:v>12.1553</c:v>
                </c:pt>
                <c:pt idx="98">
                  <c:v>12.1769</c:v>
                </c:pt>
                <c:pt idx="99">
                  <c:v>12.191500000000001</c:v>
                </c:pt>
                <c:pt idx="100">
                  <c:v>12.199200000000001</c:v>
                </c:pt>
                <c:pt idx="101">
                  <c:v>12.1999</c:v>
                </c:pt>
                <c:pt idx="102">
                  <c:v>12.1937</c:v>
                </c:pt>
                <c:pt idx="103">
                  <c:v>12.180600000000002</c:v>
                </c:pt>
                <c:pt idx="104">
                  <c:v>12.160600000000002</c:v>
                </c:pt>
                <c:pt idx="105">
                  <c:v>12.133800000000001</c:v>
                </c:pt>
                <c:pt idx="106">
                  <c:v>12.100200000000001</c:v>
                </c:pt>
                <c:pt idx="107">
                  <c:v>12.060000000000002</c:v>
                </c:pt>
                <c:pt idx="108">
                  <c:v>12.013200000000001</c:v>
                </c:pt>
                <c:pt idx="109">
                  <c:v>11.96</c:v>
                </c:pt>
                <c:pt idx="110">
                  <c:v>11.900300000000001</c:v>
                </c:pt>
                <c:pt idx="111">
                  <c:v>11.834300000000002</c:v>
                </c:pt>
                <c:pt idx="112">
                  <c:v>11.7622</c:v>
                </c:pt>
                <c:pt idx="113">
                  <c:v>11.684100000000001</c:v>
                </c:pt>
                <c:pt idx="114">
                  <c:v>11.600100000000001</c:v>
                </c:pt>
                <c:pt idx="115">
                  <c:v>11.510400000000001</c:v>
                </c:pt>
                <c:pt idx="116">
                  <c:v>11.415200000000002</c:v>
                </c:pt>
                <c:pt idx="117">
                  <c:v>11.314500000000002</c:v>
                </c:pt>
                <c:pt idx="118">
                  <c:v>11.208600000000001</c:v>
                </c:pt>
                <c:pt idx="119">
                  <c:v>11.0977</c:v>
                </c:pt>
                <c:pt idx="120">
                  <c:v>10.9819</c:v>
                </c:pt>
                <c:pt idx="121">
                  <c:v>10.861499999999999</c:v>
                </c:pt>
                <c:pt idx="122">
                  <c:v>10.736599999999999</c:v>
                </c:pt>
                <c:pt idx="123">
                  <c:v>10.607600000000001</c:v>
                </c:pt>
                <c:pt idx="124">
                  <c:v>10.474399999999999</c:v>
                </c:pt>
                <c:pt idx="125">
                  <c:v>10.337500000000002</c:v>
                </c:pt>
                <c:pt idx="126">
                  <c:v>10.196999999999999</c:v>
                </c:pt>
                <c:pt idx="127">
                  <c:v>10.0532</c:v>
                </c:pt>
                <c:pt idx="128">
                  <c:v>9.9063000000000017</c:v>
                </c:pt>
                <c:pt idx="129">
                  <c:v>9.7564999999999991</c:v>
                </c:pt>
                <c:pt idx="130">
                  <c:v>9.6039999999999992</c:v>
                </c:pt>
                <c:pt idx="131">
                  <c:v>9.4492000000000012</c:v>
                </c:pt>
                <c:pt idx="132">
                  <c:v>9.2922000000000011</c:v>
                </c:pt>
                <c:pt idx="133">
                  <c:v>9.1334000000000017</c:v>
                </c:pt>
                <c:pt idx="134">
                  <c:v>8.9728999999999992</c:v>
                </c:pt>
                <c:pt idx="135">
                  <c:v>8.8109999999999999</c:v>
                </c:pt>
                <c:pt idx="136">
                  <c:v>8.6479999999999997</c:v>
                </c:pt>
                <c:pt idx="137">
                  <c:v>8.4841000000000015</c:v>
                </c:pt>
                <c:pt idx="138">
                  <c:v>8.3196000000000012</c:v>
                </c:pt>
                <c:pt idx="139">
                  <c:v>8.1547000000000018</c:v>
                </c:pt>
                <c:pt idx="140">
                  <c:v>7.9895999999999994</c:v>
                </c:pt>
                <c:pt idx="141">
                  <c:v>7.8247</c:v>
                </c:pt>
                <c:pt idx="142">
                  <c:v>7.6601999999999997</c:v>
                </c:pt>
                <c:pt idx="143">
                  <c:v>7.4962000000000018</c:v>
                </c:pt>
                <c:pt idx="144">
                  <c:v>7.3332000000000015</c:v>
                </c:pt>
                <c:pt idx="145">
                  <c:v>7.1712000000000025</c:v>
                </c:pt>
                <c:pt idx="146">
                  <c:v>7.0106000000000002</c:v>
                </c:pt>
                <c:pt idx="147">
                  <c:v>6.8516000000000012</c:v>
                </c:pt>
                <c:pt idx="148">
                  <c:v>6.6944000000000017</c:v>
                </c:pt>
                <c:pt idx="149">
                  <c:v>6.539200000000001</c:v>
                </c:pt>
                <c:pt idx="150">
                  <c:v>6.3863000000000021</c:v>
                </c:pt>
                <c:pt idx="151">
                  <c:v>6.2359000000000009</c:v>
                </c:pt>
                <c:pt idx="152">
                  <c:v>6.0882000000000005</c:v>
                </c:pt>
                <c:pt idx="153">
                  <c:v>5.9434000000000005</c:v>
                </c:pt>
                <c:pt idx="154">
                  <c:v>5.8018000000000001</c:v>
                </c:pt>
                <c:pt idx="155">
                  <c:v>5.6633999999999993</c:v>
                </c:pt>
                <c:pt idx="156">
                  <c:v>5.5286000000000008</c:v>
                </c:pt>
                <c:pt idx="157">
                  <c:v>5.3975000000000009</c:v>
                </c:pt>
                <c:pt idx="158">
                  <c:v>5.2703000000000024</c:v>
                </c:pt>
                <c:pt idx="159">
                  <c:v>5.1471000000000018</c:v>
                </c:pt>
                <c:pt idx="160">
                  <c:v>5.0282000000000018</c:v>
                </c:pt>
                <c:pt idx="161">
                  <c:v>4.9137000000000022</c:v>
                </c:pt>
                <c:pt idx="162">
                  <c:v>4.8038000000000025</c:v>
                </c:pt>
                <c:pt idx="163">
                  <c:v>4.6984999999999992</c:v>
                </c:pt>
                <c:pt idx="164">
                  <c:v>4.5981000000000023</c:v>
                </c:pt>
                <c:pt idx="165">
                  <c:v>4.5027000000000008</c:v>
                </c:pt>
                <c:pt idx="166">
                  <c:v>4.4125000000000014</c:v>
                </c:pt>
                <c:pt idx="167">
                  <c:v>4.3274000000000008</c:v>
                </c:pt>
                <c:pt idx="168">
                  <c:v>4.2478000000000016</c:v>
                </c:pt>
                <c:pt idx="169">
                  <c:v>4.1736000000000004</c:v>
                </c:pt>
                <c:pt idx="170">
                  <c:v>4.1049000000000007</c:v>
                </c:pt>
                <c:pt idx="171">
                  <c:v>4.0420000000000016</c:v>
                </c:pt>
                <c:pt idx="172">
                  <c:v>3.9847000000000001</c:v>
                </c:pt>
                <c:pt idx="173">
                  <c:v>3.9332999999999991</c:v>
                </c:pt>
                <c:pt idx="174">
                  <c:v>3.8878000000000021</c:v>
                </c:pt>
                <c:pt idx="175">
                  <c:v>3.8482000000000021</c:v>
                </c:pt>
                <c:pt idx="176">
                  <c:v>3.8146000000000022</c:v>
                </c:pt>
                <c:pt idx="177">
                  <c:v>3.7871000000000024</c:v>
                </c:pt>
                <c:pt idx="178">
                  <c:v>3.7655999999999992</c:v>
                </c:pt>
                <c:pt idx="179">
                  <c:v>3.7502999999999993</c:v>
                </c:pt>
                <c:pt idx="180">
                  <c:v>3.7410999999999994</c:v>
                </c:pt>
                <c:pt idx="181">
                  <c:v>3.7379999999999995</c:v>
                </c:pt>
                <c:pt idx="182">
                  <c:v>3.7410999999999994</c:v>
                </c:pt>
                <c:pt idx="183">
                  <c:v>3.7502999999999993</c:v>
                </c:pt>
                <c:pt idx="184">
                  <c:v>3.7655999999999992</c:v>
                </c:pt>
                <c:pt idx="185">
                  <c:v>3.7871000000000024</c:v>
                </c:pt>
                <c:pt idx="186">
                  <c:v>3.8146000000000022</c:v>
                </c:pt>
                <c:pt idx="187">
                  <c:v>3.8482000000000021</c:v>
                </c:pt>
                <c:pt idx="188">
                  <c:v>3.8878000000000021</c:v>
                </c:pt>
                <c:pt idx="189">
                  <c:v>3.9332999999999991</c:v>
                </c:pt>
                <c:pt idx="190">
                  <c:v>3.9847000000000001</c:v>
                </c:pt>
                <c:pt idx="191">
                  <c:v>4.0420000000000016</c:v>
                </c:pt>
                <c:pt idx="192">
                  <c:v>4.1049000000000007</c:v>
                </c:pt>
                <c:pt idx="193">
                  <c:v>4.1736000000000004</c:v>
                </c:pt>
                <c:pt idx="194">
                  <c:v>4.2478000000000016</c:v>
                </c:pt>
                <c:pt idx="195">
                  <c:v>4.3274000000000008</c:v>
                </c:pt>
                <c:pt idx="196">
                  <c:v>4.4125000000000014</c:v>
                </c:pt>
                <c:pt idx="197">
                  <c:v>4.5027000000000008</c:v>
                </c:pt>
                <c:pt idx="198">
                  <c:v>4.5981000000000023</c:v>
                </c:pt>
                <c:pt idx="199">
                  <c:v>4.6984999999999992</c:v>
                </c:pt>
                <c:pt idx="200">
                  <c:v>4.8038000000000025</c:v>
                </c:pt>
                <c:pt idx="201">
                  <c:v>4.9137000000000022</c:v>
                </c:pt>
                <c:pt idx="202">
                  <c:v>5.0282000000000018</c:v>
                </c:pt>
                <c:pt idx="203">
                  <c:v>5.1471000000000018</c:v>
                </c:pt>
                <c:pt idx="204">
                  <c:v>5.2703000000000024</c:v>
                </c:pt>
                <c:pt idx="205">
                  <c:v>5.3975000000000009</c:v>
                </c:pt>
                <c:pt idx="206">
                  <c:v>5.5286000000000008</c:v>
                </c:pt>
                <c:pt idx="207">
                  <c:v>5.6633999999999993</c:v>
                </c:pt>
                <c:pt idx="208">
                  <c:v>5.8018000000000001</c:v>
                </c:pt>
                <c:pt idx="209">
                  <c:v>5.9434000000000005</c:v>
                </c:pt>
                <c:pt idx="210">
                  <c:v>6.0882000000000005</c:v>
                </c:pt>
                <c:pt idx="211">
                  <c:v>6.2359000000000009</c:v>
                </c:pt>
                <c:pt idx="212">
                  <c:v>6.3863000000000021</c:v>
                </c:pt>
                <c:pt idx="213">
                  <c:v>6.539200000000001</c:v>
                </c:pt>
                <c:pt idx="214">
                  <c:v>6.6944000000000017</c:v>
                </c:pt>
                <c:pt idx="215">
                  <c:v>6.8516000000000012</c:v>
                </c:pt>
                <c:pt idx="216">
                  <c:v>7.0106000000000002</c:v>
                </c:pt>
                <c:pt idx="217">
                  <c:v>7.1712000000000025</c:v>
                </c:pt>
                <c:pt idx="218">
                  <c:v>7.3332000000000015</c:v>
                </c:pt>
                <c:pt idx="219">
                  <c:v>7.4962000000000018</c:v>
                </c:pt>
                <c:pt idx="220">
                  <c:v>7.6601999999999997</c:v>
                </c:pt>
                <c:pt idx="221">
                  <c:v>7.8247</c:v>
                </c:pt>
                <c:pt idx="222">
                  <c:v>7.9895999999999994</c:v>
                </c:pt>
                <c:pt idx="223">
                  <c:v>8.1547000000000018</c:v>
                </c:pt>
                <c:pt idx="224">
                  <c:v>8.3196000000000012</c:v>
                </c:pt>
                <c:pt idx="225">
                  <c:v>8.4841000000000015</c:v>
                </c:pt>
                <c:pt idx="226">
                  <c:v>8.6479999999999997</c:v>
                </c:pt>
                <c:pt idx="227">
                  <c:v>8.8109999999999999</c:v>
                </c:pt>
                <c:pt idx="228">
                  <c:v>8.9728999999999992</c:v>
                </c:pt>
                <c:pt idx="229">
                  <c:v>9.1334000000000017</c:v>
                </c:pt>
                <c:pt idx="230">
                  <c:v>9.2922000000000011</c:v>
                </c:pt>
                <c:pt idx="231">
                  <c:v>9.4492000000000012</c:v>
                </c:pt>
                <c:pt idx="232">
                  <c:v>9.6039999999999992</c:v>
                </c:pt>
                <c:pt idx="233">
                  <c:v>9.7564999999999991</c:v>
                </c:pt>
                <c:pt idx="234">
                  <c:v>9.9063000000000017</c:v>
                </c:pt>
                <c:pt idx="235">
                  <c:v>10.0532</c:v>
                </c:pt>
                <c:pt idx="236">
                  <c:v>10.196999999999999</c:v>
                </c:pt>
                <c:pt idx="237">
                  <c:v>10.337500000000002</c:v>
                </c:pt>
                <c:pt idx="238">
                  <c:v>10.474399999999999</c:v>
                </c:pt>
                <c:pt idx="239">
                  <c:v>10.607500000000002</c:v>
                </c:pt>
                <c:pt idx="240">
                  <c:v>10.736599999999999</c:v>
                </c:pt>
                <c:pt idx="241">
                  <c:v>10.861499999999999</c:v>
                </c:pt>
                <c:pt idx="242">
                  <c:v>10.9819</c:v>
                </c:pt>
                <c:pt idx="243">
                  <c:v>11.0977</c:v>
                </c:pt>
                <c:pt idx="244">
                  <c:v>11.208600000000001</c:v>
                </c:pt>
                <c:pt idx="245">
                  <c:v>11.314500000000002</c:v>
                </c:pt>
                <c:pt idx="246">
                  <c:v>11.415200000000002</c:v>
                </c:pt>
                <c:pt idx="247">
                  <c:v>11.510400000000001</c:v>
                </c:pt>
                <c:pt idx="248">
                  <c:v>11.600100000000001</c:v>
                </c:pt>
                <c:pt idx="249">
                  <c:v>11.684100000000001</c:v>
                </c:pt>
                <c:pt idx="250">
                  <c:v>11.7622</c:v>
                </c:pt>
                <c:pt idx="251">
                  <c:v>11.834300000000002</c:v>
                </c:pt>
                <c:pt idx="252">
                  <c:v>11.900300000000001</c:v>
                </c:pt>
                <c:pt idx="253">
                  <c:v>11.96</c:v>
                </c:pt>
                <c:pt idx="254">
                  <c:v>12.013200000000001</c:v>
                </c:pt>
                <c:pt idx="255">
                  <c:v>12.060000000000002</c:v>
                </c:pt>
                <c:pt idx="256">
                  <c:v>12.100200000000001</c:v>
                </c:pt>
                <c:pt idx="257">
                  <c:v>12.133800000000001</c:v>
                </c:pt>
                <c:pt idx="258">
                  <c:v>12.160600000000002</c:v>
                </c:pt>
                <c:pt idx="259">
                  <c:v>12.180500000000002</c:v>
                </c:pt>
                <c:pt idx="260">
                  <c:v>12.1937</c:v>
                </c:pt>
                <c:pt idx="261">
                  <c:v>12.1999</c:v>
                </c:pt>
                <c:pt idx="262">
                  <c:v>12.199200000000001</c:v>
                </c:pt>
                <c:pt idx="263">
                  <c:v>12.191500000000001</c:v>
                </c:pt>
                <c:pt idx="264">
                  <c:v>12.1769</c:v>
                </c:pt>
                <c:pt idx="265">
                  <c:v>12.1553</c:v>
                </c:pt>
                <c:pt idx="266">
                  <c:v>12.126799999999999</c:v>
                </c:pt>
                <c:pt idx="267">
                  <c:v>12.0913</c:v>
                </c:pt>
                <c:pt idx="268">
                  <c:v>12.0489</c:v>
                </c:pt>
                <c:pt idx="269">
                  <c:v>11.999700000000001</c:v>
                </c:pt>
                <c:pt idx="270">
                  <c:v>11.9437</c:v>
                </c:pt>
                <c:pt idx="271">
                  <c:v>11.881</c:v>
                </c:pt>
                <c:pt idx="272">
                  <c:v>11.811600000000002</c:v>
                </c:pt>
                <c:pt idx="273">
                  <c:v>11.735700000000001</c:v>
                </c:pt>
                <c:pt idx="274">
                  <c:v>11.653300000000002</c:v>
                </c:pt>
                <c:pt idx="275">
                  <c:v>11.564500000000002</c:v>
                </c:pt>
                <c:pt idx="276">
                  <c:v>11.4695</c:v>
                </c:pt>
                <c:pt idx="277">
                  <c:v>11.368400000000001</c:v>
                </c:pt>
                <c:pt idx="278">
                  <c:v>11.261300000000002</c:v>
                </c:pt>
                <c:pt idx="279">
                  <c:v>11.148300000000003</c:v>
                </c:pt>
                <c:pt idx="280">
                  <c:v>11.029600000000002</c:v>
                </c:pt>
                <c:pt idx="281">
                  <c:v>10.9054</c:v>
                </c:pt>
                <c:pt idx="282">
                  <c:v>10.7759</c:v>
                </c:pt>
                <c:pt idx="283">
                  <c:v>10.641100000000002</c:v>
                </c:pt>
                <c:pt idx="284">
                  <c:v>10.501300000000001</c:v>
                </c:pt>
                <c:pt idx="285">
                  <c:v>10.3567</c:v>
                </c:pt>
                <c:pt idx="286">
                  <c:v>10.2074</c:v>
                </c:pt>
                <c:pt idx="287">
                  <c:v>10.053699999999999</c:v>
                </c:pt>
                <c:pt idx="288">
                  <c:v>9.8957000000000015</c:v>
                </c:pt>
                <c:pt idx="289">
                  <c:v>9.7338000000000022</c:v>
                </c:pt>
                <c:pt idx="290">
                  <c:v>9.5680000000000014</c:v>
                </c:pt>
                <c:pt idx="291">
                  <c:v>9.3985000000000021</c:v>
                </c:pt>
                <c:pt idx="292">
                  <c:v>9.2257999999999996</c:v>
                </c:pt>
                <c:pt idx="293">
                  <c:v>9.0498000000000012</c:v>
                </c:pt>
                <c:pt idx="294">
                  <c:v>8.8709000000000024</c:v>
                </c:pt>
                <c:pt idx="295">
                  <c:v>8.6892999999999994</c:v>
                </c:pt>
                <c:pt idx="296">
                  <c:v>8.5052000000000021</c:v>
                </c:pt>
                <c:pt idx="297">
                  <c:v>8.3187999999999995</c:v>
                </c:pt>
                <c:pt idx="298">
                  <c:v>8.1305000000000014</c:v>
                </c:pt>
                <c:pt idx="299">
                  <c:v>7.9403000000000006</c:v>
                </c:pt>
                <c:pt idx="300">
                  <c:v>7.7485999999999997</c:v>
                </c:pt>
                <c:pt idx="301">
                  <c:v>7.5555000000000021</c:v>
                </c:pt>
                <c:pt idx="302">
                  <c:v>7.3613</c:v>
                </c:pt>
                <c:pt idx="303">
                  <c:v>7.1662999999999997</c:v>
                </c:pt>
                <c:pt idx="304">
                  <c:v>6.970600000000001</c:v>
                </c:pt>
                <c:pt idx="305">
                  <c:v>6.7744999999999997</c:v>
                </c:pt>
                <c:pt idx="306">
                  <c:v>6.5780999999999992</c:v>
                </c:pt>
                <c:pt idx="307">
                  <c:v>6.3818000000000019</c:v>
                </c:pt>
                <c:pt idx="308">
                  <c:v>6.1858000000000004</c:v>
                </c:pt>
                <c:pt idx="309">
                  <c:v>5.9901000000000018</c:v>
                </c:pt>
                <c:pt idx="310">
                  <c:v>5.7951000000000015</c:v>
                </c:pt>
                <c:pt idx="311">
                  <c:v>5.6009999999999991</c:v>
                </c:pt>
                <c:pt idx="312">
                  <c:v>5.4079000000000015</c:v>
                </c:pt>
                <c:pt idx="313">
                  <c:v>5.2161000000000008</c:v>
                </c:pt>
                <c:pt idx="314">
                  <c:v>5.0257000000000005</c:v>
                </c:pt>
                <c:pt idx="315">
                  <c:v>4.8369999999999997</c:v>
                </c:pt>
                <c:pt idx="316">
                  <c:v>4.6500000000000021</c:v>
                </c:pt>
                <c:pt idx="317">
                  <c:v>4.4649999999999999</c:v>
                </c:pt>
                <c:pt idx="318">
                  <c:v>4.2821999999999996</c:v>
                </c:pt>
                <c:pt idx="319">
                  <c:v>4.101700000000001</c:v>
                </c:pt>
                <c:pt idx="320">
                  <c:v>3.9237000000000002</c:v>
                </c:pt>
                <c:pt idx="321">
                  <c:v>3.7484000000000002</c:v>
                </c:pt>
                <c:pt idx="322">
                  <c:v>3.575800000000001</c:v>
                </c:pt>
                <c:pt idx="323">
                  <c:v>3.4061000000000021</c:v>
                </c:pt>
                <c:pt idx="324">
                  <c:v>3.2394999999999996</c:v>
                </c:pt>
                <c:pt idx="325">
                  <c:v>3.0760000000000005</c:v>
                </c:pt>
                <c:pt idx="326">
                  <c:v>2.9159000000000006</c:v>
                </c:pt>
                <c:pt idx="327">
                  <c:v>2.7592999999999996</c:v>
                </c:pt>
                <c:pt idx="328">
                  <c:v>2.6061000000000014</c:v>
                </c:pt>
                <c:pt idx="329">
                  <c:v>2.4567000000000014</c:v>
                </c:pt>
                <c:pt idx="330">
                  <c:v>2.3109000000000002</c:v>
                </c:pt>
                <c:pt idx="331">
                  <c:v>2.1691000000000003</c:v>
                </c:pt>
                <c:pt idx="332">
                  <c:v>2.0311000000000021</c:v>
                </c:pt>
                <c:pt idx="333">
                  <c:v>1.8973000000000013</c:v>
                </c:pt>
                <c:pt idx="334">
                  <c:v>1.7675000000000018</c:v>
                </c:pt>
                <c:pt idx="335">
                  <c:v>1.6418999999999997</c:v>
                </c:pt>
                <c:pt idx="336">
                  <c:v>1.520500000000002</c:v>
                </c:pt>
                <c:pt idx="337">
                  <c:v>1.4035000000000011</c:v>
                </c:pt>
                <c:pt idx="338">
                  <c:v>1.2909000000000006</c:v>
                </c:pt>
                <c:pt idx="339">
                  <c:v>1.1827000000000005</c:v>
                </c:pt>
                <c:pt idx="340">
                  <c:v>1.0790000000000006</c:v>
                </c:pt>
                <c:pt idx="341">
                  <c:v>0.97990000000000066</c:v>
                </c:pt>
                <c:pt idx="342">
                  <c:v>0.88540000000000063</c:v>
                </c:pt>
                <c:pt idx="343">
                  <c:v>0.79540000000000077</c:v>
                </c:pt>
                <c:pt idx="344">
                  <c:v>0.71020000000000039</c:v>
                </c:pt>
                <c:pt idx="345">
                  <c:v>0.6296999999999997</c:v>
                </c:pt>
                <c:pt idx="346">
                  <c:v>0.55390000000000228</c:v>
                </c:pt>
                <c:pt idx="347">
                  <c:v>0.48290000000000077</c:v>
                </c:pt>
                <c:pt idx="348">
                  <c:v>0.41660000000000252</c:v>
                </c:pt>
                <c:pt idx="349">
                  <c:v>0.35519999999999996</c:v>
                </c:pt>
                <c:pt idx="350">
                  <c:v>0.29870000000000019</c:v>
                </c:pt>
                <c:pt idx="351">
                  <c:v>0.24699999999999989</c:v>
                </c:pt>
                <c:pt idx="352">
                  <c:v>0.20009999999999906</c:v>
                </c:pt>
                <c:pt idx="353">
                  <c:v>0.15820000000000078</c:v>
                </c:pt>
                <c:pt idx="354">
                  <c:v>0.12120000000000175</c:v>
                </c:pt>
                <c:pt idx="355">
                  <c:v>8.9000000000002188E-2</c:v>
                </c:pt>
                <c:pt idx="356">
                  <c:v>6.1900000000001398E-2</c:v>
                </c:pt>
                <c:pt idx="357">
                  <c:v>3.960000000000008E-2</c:v>
                </c:pt>
                <c:pt idx="358">
                  <c:v>2.2300000000001319E-2</c:v>
                </c:pt>
                <c:pt idx="359">
                  <c:v>9.9000000000017963E-3</c:v>
                </c:pt>
                <c:pt idx="360">
                  <c:v>2.500000000001279E-3</c:v>
                </c:pt>
              </c:numCache>
            </c:numRef>
          </c:yVal>
          <c:smooth val="0"/>
          <c:extLst xmlns:c16r2="http://schemas.microsoft.com/office/drawing/2015/06/chart">
            <c:ext xmlns:c16="http://schemas.microsoft.com/office/drawing/2014/chart" uri="{C3380CC4-5D6E-409C-BE32-E72D297353CC}">
              <c16:uniqueId val="{00000001-B5FC-4643-8CA4-B2D50ECC14C1}"/>
            </c:ext>
          </c:extLst>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extLst xmlns:c16r2="http://schemas.microsoft.com/office/drawing/2015/06/chart">
            <c:ext xmlns:c16="http://schemas.microsoft.com/office/drawing/2014/chart" uri="{C3380CC4-5D6E-409C-BE32-E72D297353CC}">
              <c16:uniqueId val="{00000002-B5FC-4643-8CA4-B2D50ECC14C1}"/>
            </c:ext>
          </c:extLst>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3.9999999999906777E-4</c:v>
                </c:pt>
                <c:pt idx="1">
                  <c:v>3.9999999999906777E-4</c:v>
                </c:pt>
                <c:pt idx="2">
                  <c:v>1.5999999999991132E-2</c:v>
                </c:pt>
                <c:pt idx="3">
                  <c:v>3.0999999999991701E-2</c:v>
                </c:pt>
                <c:pt idx="4">
                  <c:v>4.5199999999994134E-2</c:v>
                </c:pt>
                <c:pt idx="5">
                  <c:v>5.8700000000001751E-2</c:v>
                </c:pt>
                <c:pt idx="6">
                  <c:v>7.1500000000000341E-2</c:v>
                </c:pt>
                <c:pt idx="7">
                  <c:v>8.3399999999997476E-2</c:v>
                </c:pt>
                <c:pt idx="8">
                  <c:v>9.4499999999996476E-2</c:v>
                </c:pt>
                <c:pt idx="9">
                  <c:v>0.10479999999999734</c:v>
                </c:pt>
                <c:pt idx="10">
                  <c:v>0.11419999999999675</c:v>
                </c:pt>
                <c:pt idx="11">
                  <c:v>0.12279999999999802</c:v>
                </c:pt>
                <c:pt idx="12">
                  <c:v>0.13039999999999452</c:v>
                </c:pt>
                <c:pt idx="13">
                  <c:v>0.13719999999999288</c:v>
                </c:pt>
                <c:pt idx="14">
                  <c:v>0.14300000000000068</c:v>
                </c:pt>
                <c:pt idx="15">
                  <c:v>0.14789999999999281</c:v>
                </c:pt>
                <c:pt idx="16">
                  <c:v>0.15179999999999438</c:v>
                </c:pt>
                <c:pt idx="17">
                  <c:v>0.1547999999999945</c:v>
                </c:pt>
                <c:pt idx="18">
                  <c:v>0.15689999999999316</c:v>
                </c:pt>
                <c:pt idx="19">
                  <c:v>0.15800000000000125</c:v>
                </c:pt>
                <c:pt idx="20">
                  <c:v>0.15819999999999368</c:v>
                </c:pt>
                <c:pt idx="21">
                  <c:v>0.15739999999999554</c:v>
                </c:pt>
                <c:pt idx="22">
                  <c:v>0.15569999999999595</c:v>
                </c:pt>
                <c:pt idx="23">
                  <c:v>0.15309999999999491</c:v>
                </c:pt>
                <c:pt idx="24">
                  <c:v>0.14969999999999573</c:v>
                </c:pt>
                <c:pt idx="25">
                  <c:v>0.14549999999999841</c:v>
                </c:pt>
                <c:pt idx="26">
                  <c:v>0.14050000000000296</c:v>
                </c:pt>
                <c:pt idx="27">
                  <c:v>0.13469999999999516</c:v>
                </c:pt>
                <c:pt idx="28">
                  <c:v>0.12839999999999918</c:v>
                </c:pt>
                <c:pt idx="29">
                  <c:v>0.12139999999999418</c:v>
                </c:pt>
                <c:pt idx="30">
                  <c:v>0.11400000000000432</c:v>
                </c:pt>
                <c:pt idx="31">
                  <c:v>0.10609999999999786</c:v>
                </c:pt>
                <c:pt idx="32">
                  <c:v>9.7999999999998977E-2</c:v>
                </c:pt>
                <c:pt idx="33">
                  <c:v>8.9699999999993452E-2</c:v>
                </c:pt>
                <c:pt idx="34">
                  <c:v>8.1400000000002137E-2</c:v>
                </c:pt>
                <c:pt idx="35">
                  <c:v>7.3199999999999932E-2</c:v>
                </c:pt>
                <c:pt idx="36">
                  <c:v>6.5299999999993474E-2</c:v>
                </c:pt>
                <c:pt idx="37">
                  <c:v>5.7800000000000296E-2</c:v>
                </c:pt>
                <c:pt idx="38">
                  <c:v>5.1000000000001933E-2</c:v>
                </c:pt>
                <c:pt idx="39">
                  <c:v>4.5000000000001705E-2</c:v>
                </c:pt>
                <c:pt idx="40">
                  <c:v>4.0099999999995362E-2</c:v>
                </c:pt>
                <c:pt idx="41">
                  <c:v>3.6400000000000432E-2</c:v>
                </c:pt>
                <c:pt idx="42">
                  <c:v>3.4300000000001774E-2</c:v>
                </c:pt>
                <c:pt idx="43">
                  <c:v>3.3999999999991815E-2</c:v>
                </c:pt>
                <c:pt idx="44">
                  <c:v>3.5699999999991405E-2</c:v>
                </c:pt>
                <c:pt idx="45">
                  <c:v>3.9799999999999613E-2</c:v>
                </c:pt>
                <c:pt idx="46">
                  <c:v>4.6499999999994657E-2</c:v>
                </c:pt>
                <c:pt idx="47">
                  <c:v>5.6100000000000705E-2</c:v>
                </c:pt>
                <c:pt idx="48">
                  <c:v>6.8899999999999295E-2</c:v>
                </c:pt>
                <c:pt idx="49">
                  <c:v>8.5300000000003706E-2</c:v>
                </c:pt>
                <c:pt idx="50">
                  <c:v>0.10549999999999216</c:v>
                </c:pt>
                <c:pt idx="51">
                  <c:v>0.12989999999999213</c:v>
                </c:pt>
                <c:pt idx="52">
                  <c:v>0.15879999999999939</c:v>
                </c:pt>
                <c:pt idx="53">
                  <c:v>0.19249999999999545</c:v>
                </c:pt>
                <c:pt idx="54">
                  <c:v>0.2313000000000045</c:v>
                </c:pt>
                <c:pt idx="55">
                  <c:v>0.27549999999999386</c:v>
                </c:pt>
                <c:pt idx="56">
                  <c:v>0.32529999999999859</c:v>
                </c:pt>
                <c:pt idx="57">
                  <c:v>0.38110000000000355</c:v>
                </c:pt>
                <c:pt idx="58">
                  <c:v>0.44320000000000448</c:v>
                </c:pt>
                <c:pt idx="59">
                  <c:v>0.51160000000000139</c:v>
                </c:pt>
                <c:pt idx="60">
                  <c:v>0.58669999999999334</c:v>
                </c:pt>
                <c:pt idx="61">
                  <c:v>0.66859999999999786</c:v>
                </c:pt>
                <c:pt idx="62">
                  <c:v>0.75749999999999318</c:v>
                </c:pt>
                <c:pt idx="63">
                  <c:v>0.8533999999999935</c:v>
                </c:pt>
                <c:pt idx="64">
                  <c:v>0.95640000000000214</c:v>
                </c:pt>
                <c:pt idx="65">
                  <c:v>1.066599999999994</c:v>
                </c:pt>
                <c:pt idx="66">
                  <c:v>1.1839999999999975</c:v>
                </c:pt>
                <c:pt idx="67">
                  <c:v>1.3083999999999918</c:v>
                </c:pt>
                <c:pt idx="68">
                  <c:v>1.4398999999999944</c:v>
                </c:pt>
                <c:pt idx="69">
                  <c:v>1.5780999999999921</c:v>
                </c:pt>
                <c:pt idx="70">
                  <c:v>1.722999999999999</c:v>
                </c:pt>
                <c:pt idx="71">
                  <c:v>1.874299999999991</c:v>
                </c:pt>
                <c:pt idx="72">
                  <c:v>2.0315999999999974</c:v>
                </c:pt>
                <c:pt idx="73">
                  <c:v>2.1946999999999974</c:v>
                </c:pt>
                <c:pt idx="74">
                  <c:v>2.3631000000000029</c:v>
                </c:pt>
                <c:pt idx="75">
                  <c:v>2.5364000000000004</c:v>
                </c:pt>
                <c:pt idx="76">
                  <c:v>2.7139999999999986</c:v>
                </c:pt>
                <c:pt idx="77">
                  <c:v>2.8954999999999984</c:v>
                </c:pt>
                <c:pt idx="78">
                  <c:v>3.0803999999999974</c:v>
                </c:pt>
                <c:pt idx="79">
                  <c:v>3.2678999999999974</c:v>
                </c:pt>
                <c:pt idx="80">
                  <c:v>3.4573999999999927</c:v>
                </c:pt>
                <c:pt idx="81">
                  <c:v>3.6483999999999952</c:v>
                </c:pt>
                <c:pt idx="82">
                  <c:v>3.8400999999999925</c:v>
                </c:pt>
                <c:pt idx="83">
                  <c:v>4.031800000000004</c:v>
                </c:pt>
                <c:pt idx="84">
                  <c:v>4.2228999999999957</c:v>
                </c:pt>
                <c:pt idx="85">
                  <c:v>4.4125999999999976</c:v>
                </c:pt>
                <c:pt idx="86">
                  <c:v>4.6003000000000043</c:v>
                </c:pt>
                <c:pt idx="87">
                  <c:v>4.7852000000000032</c:v>
                </c:pt>
                <c:pt idx="88">
                  <c:v>4.9665999999999997</c:v>
                </c:pt>
                <c:pt idx="89">
                  <c:v>5.1439999999999912</c:v>
                </c:pt>
                <c:pt idx="90">
                  <c:v>5.316599999999994</c:v>
                </c:pt>
                <c:pt idx="91">
                  <c:v>5.4838999999999913</c:v>
                </c:pt>
                <c:pt idx="92">
                  <c:v>5.6452999999999918</c:v>
                </c:pt>
                <c:pt idx="93">
                  <c:v>5.8002000000000038</c:v>
                </c:pt>
                <c:pt idx="94">
                  <c:v>5.9481999999999999</c:v>
                </c:pt>
                <c:pt idx="95">
                  <c:v>6.0887000000000029</c:v>
                </c:pt>
                <c:pt idx="96">
                  <c:v>6.2214999999999918</c:v>
                </c:pt>
                <c:pt idx="97">
                  <c:v>6.3460999999999927</c:v>
                </c:pt>
                <c:pt idx="98">
                  <c:v>6.462299999999999</c:v>
                </c:pt>
                <c:pt idx="99">
                  <c:v>6.5696999999999974</c:v>
                </c:pt>
                <c:pt idx="100">
                  <c:v>6.6680999999999955</c:v>
                </c:pt>
                <c:pt idx="101">
                  <c:v>6.7574999999999932</c:v>
                </c:pt>
                <c:pt idx="102">
                  <c:v>6.8376999999999981</c:v>
                </c:pt>
                <c:pt idx="103">
                  <c:v>6.9085999999999927</c:v>
                </c:pt>
                <c:pt idx="104">
                  <c:v>6.9701999999999913</c:v>
                </c:pt>
                <c:pt idx="105">
                  <c:v>7.0225999999999971</c:v>
                </c:pt>
                <c:pt idx="106">
                  <c:v>7.0657999999999959</c:v>
                </c:pt>
                <c:pt idx="107">
                  <c:v>7.0999999999999943</c:v>
                </c:pt>
                <c:pt idx="108">
                  <c:v>7.1251999999999924</c:v>
                </c:pt>
                <c:pt idx="109">
                  <c:v>7.1415999999999968</c:v>
                </c:pt>
                <c:pt idx="110">
                  <c:v>7.1495000000000033</c:v>
                </c:pt>
                <c:pt idx="111">
                  <c:v>7.1491000000000042</c:v>
                </c:pt>
                <c:pt idx="112">
                  <c:v>7.1406999999999954</c:v>
                </c:pt>
                <c:pt idx="113">
                  <c:v>7.1244999999999976</c:v>
                </c:pt>
                <c:pt idx="114">
                  <c:v>7.1007999999999925</c:v>
                </c:pt>
                <c:pt idx="115">
                  <c:v>7.0699000000000041</c:v>
                </c:pt>
                <c:pt idx="116">
                  <c:v>7.0320999999999998</c:v>
                </c:pt>
                <c:pt idx="117">
                  <c:v>6.9877999999999929</c:v>
                </c:pt>
                <c:pt idx="118">
                  <c:v>6.9373999999999967</c:v>
                </c:pt>
                <c:pt idx="119">
                  <c:v>6.8810000000000002</c:v>
                </c:pt>
                <c:pt idx="120">
                  <c:v>6.8190999999999917</c:v>
                </c:pt>
                <c:pt idx="121">
                  <c:v>6.7519999999999953</c:v>
                </c:pt>
                <c:pt idx="122">
                  <c:v>6.6800999999999959</c:v>
                </c:pt>
                <c:pt idx="123">
                  <c:v>6.6036000000000001</c:v>
                </c:pt>
                <c:pt idx="124">
                  <c:v>6.5228999999999928</c:v>
                </c:pt>
                <c:pt idx="125">
                  <c:v>6.4381999999999948</c:v>
                </c:pt>
                <c:pt idx="126">
                  <c:v>6.3499999999999943</c:v>
                </c:pt>
                <c:pt idx="127">
                  <c:v>6.258499999999998</c:v>
                </c:pt>
                <c:pt idx="128">
                  <c:v>6.1638999999999982</c:v>
                </c:pt>
                <c:pt idx="129">
                  <c:v>6.066599999999994</c:v>
                </c:pt>
                <c:pt idx="130">
                  <c:v>5.9667999999999921</c:v>
                </c:pt>
                <c:pt idx="131">
                  <c:v>5.8648000000000025</c:v>
                </c:pt>
                <c:pt idx="132">
                  <c:v>5.7608999999999924</c:v>
                </c:pt>
                <c:pt idx="133">
                  <c:v>5.6551000000000045</c:v>
                </c:pt>
                <c:pt idx="134">
                  <c:v>5.5478999999999985</c:v>
                </c:pt>
                <c:pt idx="135">
                  <c:v>5.4393000000000029</c:v>
                </c:pt>
                <c:pt idx="136">
                  <c:v>5.3295999999999992</c:v>
                </c:pt>
                <c:pt idx="137">
                  <c:v>5.2189999999999941</c:v>
                </c:pt>
                <c:pt idx="138">
                  <c:v>5.1076999999999941</c:v>
                </c:pt>
                <c:pt idx="139">
                  <c:v>4.9956999999999994</c:v>
                </c:pt>
                <c:pt idx="140">
                  <c:v>4.8832999999999913</c:v>
                </c:pt>
                <c:pt idx="141">
                  <c:v>4.7706999999999908</c:v>
                </c:pt>
                <c:pt idx="142">
                  <c:v>4.6578999999999979</c:v>
                </c:pt>
                <c:pt idx="143">
                  <c:v>4.5450999999999908</c:v>
                </c:pt>
                <c:pt idx="144">
                  <c:v>4.4324000000000012</c:v>
                </c:pt>
                <c:pt idx="145">
                  <c:v>4.3198000000000008</c:v>
                </c:pt>
                <c:pt idx="146">
                  <c:v>4.2077000000000027</c:v>
                </c:pt>
                <c:pt idx="147">
                  <c:v>4.0959000000000003</c:v>
                </c:pt>
                <c:pt idx="148">
                  <c:v>3.9846000000000004</c:v>
                </c:pt>
                <c:pt idx="149">
                  <c:v>3.8738999999999919</c:v>
                </c:pt>
                <c:pt idx="150">
                  <c:v>3.7638999999999925</c:v>
                </c:pt>
                <c:pt idx="151">
                  <c:v>3.6544999999999987</c:v>
                </c:pt>
                <c:pt idx="152">
                  <c:v>3.5459999999999923</c:v>
                </c:pt>
                <c:pt idx="153">
                  <c:v>3.4382999999999981</c:v>
                </c:pt>
                <c:pt idx="154">
                  <c:v>3.3315999999999946</c:v>
                </c:pt>
                <c:pt idx="155">
                  <c:v>3.2257000000000033</c:v>
                </c:pt>
                <c:pt idx="156">
                  <c:v>3.1208999999999918</c:v>
                </c:pt>
                <c:pt idx="157">
                  <c:v>3.0169999999999959</c:v>
                </c:pt>
                <c:pt idx="158">
                  <c:v>2.9142999999999972</c:v>
                </c:pt>
                <c:pt idx="159">
                  <c:v>2.8126000000000033</c:v>
                </c:pt>
                <c:pt idx="160">
                  <c:v>2.7120999999999924</c:v>
                </c:pt>
                <c:pt idx="161">
                  <c:v>2.6127000000000038</c:v>
                </c:pt>
                <c:pt idx="162">
                  <c:v>2.5144999999999982</c:v>
                </c:pt>
                <c:pt idx="163">
                  <c:v>2.4174000000000007</c:v>
                </c:pt>
                <c:pt idx="164">
                  <c:v>2.3216000000000037</c:v>
                </c:pt>
                <c:pt idx="165">
                  <c:v>2.2270000000000039</c:v>
                </c:pt>
                <c:pt idx="166">
                  <c:v>2.1336000000000013</c:v>
                </c:pt>
                <c:pt idx="167">
                  <c:v>2.0414999999999992</c:v>
                </c:pt>
                <c:pt idx="168">
                  <c:v>1.9505999999999943</c:v>
                </c:pt>
                <c:pt idx="169">
                  <c:v>1.8609000000000009</c:v>
                </c:pt>
                <c:pt idx="170">
                  <c:v>1.7725999999999971</c:v>
                </c:pt>
                <c:pt idx="171">
                  <c:v>1.6854000000000013</c:v>
                </c:pt>
                <c:pt idx="172">
                  <c:v>1.5995999999999952</c:v>
                </c:pt>
                <c:pt idx="173">
                  <c:v>1.5150000000000006</c:v>
                </c:pt>
                <c:pt idx="174">
                  <c:v>1.4316999999999922</c:v>
                </c:pt>
                <c:pt idx="175">
                  <c:v>1.3495999999999952</c:v>
                </c:pt>
                <c:pt idx="176">
                  <c:v>1.2687999999999988</c:v>
                </c:pt>
                <c:pt idx="177">
                  <c:v>1.1893000000000029</c:v>
                </c:pt>
                <c:pt idx="178">
                  <c:v>1.1110000000000042</c:v>
                </c:pt>
                <c:pt idx="179">
                  <c:v>1.0339000000000027</c:v>
                </c:pt>
                <c:pt idx="180">
                  <c:v>0.95810000000000173</c:v>
                </c:pt>
                <c:pt idx="181">
                  <c:v>0.88349999999999795</c:v>
                </c:pt>
                <c:pt idx="182">
                  <c:v>0.8101999999999947</c:v>
                </c:pt>
                <c:pt idx="183">
                  <c:v>0.73810000000000286</c:v>
                </c:pt>
                <c:pt idx="184">
                  <c:v>0.66719999999999402</c:v>
                </c:pt>
                <c:pt idx="185">
                  <c:v>0.59739999999999327</c:v>
                </c:pt>
                <c:pt idx="186">
                  <c:v>0.52889999999999304</c:v>
                </c:pt>
                <c:pt idx="187">
                  <c:v>0.46160000000000423</c:v>
                </c:pt>
                <c:pt idx="188">
                  <c:v>0.39549999999999841</c:v>
                </c:pt>
                <c:pt idx="189">
                  <c:v>0.33050000000000068</c:v>
                </c:pt>
                <c:pt idx="190">
                  <c:v>0.26670000000000016</c:v>
                </c:pt>
                <c:pt idx="191">
                  <c:v>0.20399999999999352</c:v>
                </c:pt>
                <c:pt idx="192">
                  <c:v>0.14249999999999829</c:v>
                </c:pt>
                <c:pt idx="193">
                  <c:v>8.2099999999996953E-2</c:v>
                </c:pt>
                <c:pt idx="194">
                  <c:v>2.2800000000003706E-2</c:v>
                </c:pt>
                <c:pt idx="195">
                  <c:v>-3.5399999999995657E-2</c:v>
                </c:pt>
                <c:pt idx="196">
                  <c:v>-9.2399999999997817E-2</c:v>
                </c:pt>
                <c:pt idx="197">
                  <c:v>-0.1483999999999952</c:v>
                </c:pt>
                <c:pt idx="198">
                  <c:v>-0.2032999999999987</c:v>
                </c:pt>
                <c:pt idx="199">
                  <c:v>-0.25710000000000832</c:v>
                </c:pt>
                <c:pt idx="200">
                  <c:v>-0.30979999999999563</c:v>
                </c:pt>
                <c:pt idx="201">
                  <c:v>-0.3615999999999957</c:v>
                </c:pt>
                <c:pt idx="202">
                  <c:v>-0.41219999999999857</c:v>
                </c:pt>
                <c:pt idx="203">
                  <c:v>-0.46179999999999666</c:v>
                </c:pt>
                <c:pt idx="204">
                  <c:v>-0.51040000000000418</c:v>
                </c:pt>
                <c:pt idx="205">
                  <c:v>-0.55800000000000693</c:v>
                </c:pt>
                <c:pt idx="206">
                  <c:v>-0.60460000000000491</c:v>
                </c:pt>
                <c:pt idx="207">
                  <c:v>-0.65019999999999811</c:v>
                </c:pt>
                <c:pt idx="208">
                  <c:v>-0.69480000000000075</c:v>
                </c:pt>
                <c:pt idx="209">
                  <c:v>-0.73839999999999861</c:v>
                </c:pt>
                <c:pt idx="210">
                  <c:v>-0.78110000000000923</c:v>
                </c:pt>
                <c:pt idx="211">
                  <c:v>-0.82280000000000086</c:v>
                </c:pt>
                <c:pt idx="212">
                  <c:v>-0.86350000000000193</c:v>
                </c:pt>
                <c:pt idx="213">
                  <c:v>-0.90330000000000155</c:v>
                </c:pt>
                <c:pt idx="214">
                  <c:v>-0.9421999999999997</c:v>
                </c:pt>
                <c:pt idx="215">
                  <c:v>-0.98019999999999641</c:v>
                </c:pt>
                <c:pt idx="216">
                  <c:v>-1.0172000000000025</c:v>
                </c:pt>
                <c:pt idx="217">
                  <c:v>-1.0533000000000072</c:v>
                </c:pt>
                <c:pt idx="218">
                  <c:v>-1.0884999999999962</c:v>
                </c:pt>
                <c:pt idx="219">
                  <c:v>-1.1229000000000013</c:v>
                </c:pt>
                <c:pt idx="220">
                  <c:v>-1.1563000000000017</c:v>
                </c:pt>
                <c:pt idx="221">
                  <c:v>-1.1889000000000038</c:v>
                </c:pt>
                <c:pt idx="222">
                  <c:v>-1.2206000000000046</c:v>
                </c:pt>
                <c:pt idx="223">
                  <c:v>-1.2514000000000038</c:v>
                </c:pt>
                <c:pt idx="224">
                  <c:v>-1.281400000000005</c:v>
                </c:pt>
                <c:pt idx="225">
                  <c:v>-1.3105000000000047</c:v>
                </c:pt>
                <c:pt idx="226">
                  <c:v>-1.3388000000000062</c:v>
                </c:pt>
                <c:pt idx="227">
                  <c:v>-1.3662000000000063</c:v>
                </c:pt>
                <c:pt idx="228">
                  <c:v>-1.3928000000000083</c:v>
                </c:pt>
                <c:pt idx="229">
                  <c:v>-1.4185999999999979</c:v>
                </c:pt>
                <c:pt idx="230">
                  <c:v>-1.4436000000000035</c:v>
                </c:pt>
                <c:pt idx="231">
                  <c:v>-1.4677999999999969</c:v>
                </c:pt>
                <c:pt idx="232">
                  <c:v>-1.491100000000003</c:v>
                </c:pt>
                <c:pt idx="233">
                  <c:v>-1.5137</c:v>
                </c:pt>
                <c:pt idx="234">
                  <c:v>-1.5353999999999957</c:v>
                </c:pt>
                <c:pt idx="235">
                  <c:v>-1.5563999999999965</c:v>
                </c:pt>
                <c:pt idx="236">
                  <c:v>-1.5765999999999991</c:v>
                </c:pt>
                <c:pt idx="237">
                  <c:v>-1.5960000000000036</c:v>
                </c:pt>
                <c:pt idx="238">
                  <c:v>-1.6146999999999991</c:v>
                </c:pt>
                <c:pt idx="239">
                  <c:v>-1.6325999999999965</c:v>
                </c:pt>
                <c:pt idx="240">
                  <c:v>-1.6496999999999957</c:v>
                </c:pt>
                <c:pt idx="241">
                  <c:v>-1.6659999999999968</c:v>
                </c:pt>
                <c:pt idx="242">
                  <c:v>-1.6816000000000031</c:v>
                </c:pt>
                <c:pt idx="243">
                  <c:v>-1.6965000000000003</c:v>
                </c:pt>
                <c:pt idx="244">
                  <c:v>-1.7105999999999995</c:v>
                </c:pt>
                <c:pt idx="245">
                  <c:v>-1.7240000000000038</c:v>
                </c:pt>
                <c:pt idx="246">
                  <c:v>-1.736699999999999</c:v>
                </c:pt>
                <c:pt idx="247">
                  <c:v>-1.7485999999999962</c:v>
                </c:pt>
                <c:pt idx="248">
                  <c:v>-1.7597999999999985</c:v>
                </c:pt>
                <c:pt idx="249">
                  <c:v>-1.7702000000000027</c:v>
                </c:pt>
                <c:pt idx="250">
                  <c:v>-1.7800000000000011</c:v>
                </c:pt>
                <c:pt idx="251">
                  <c:v>-1.7890000000000015</c:v>
                </c:pt>
                <c:pt idx="252">
                  <c:v>-1.7973999999999961</c:v>
                </c:pt>
                <c:pt idx="253">
                  <c:v>-1.8050000000000068</c:v>
                </c:pt>
                <c:pt idx="254">
                  <c:v>-1.8119999999999976</c:v>
                </c:pt>
                <c:pt idx="255">
                  <c:v>-1.8182000000000045</c:v>
                </c:pt>
                <c:pt idx="256">
                  <c:v>-1.8237000000000023</c:v>
                </c:pt>
                <c:pt idx="257">
                  <c:v>-1.8286000000000087</c:v>
                </c:pt>
                <c:pt idx="258">
                  <c:v>-1.832800000000006</c:v>
                </c:pt>
                <c:pt idx="259">
                  <c:v>-1.8363000000000085</c:v>
                </c:pt>
                <c:pt idx="260">
                  <c:v>-1.839100000000002</c:v>
                </c:pt>
                <c:pt idx="261">
                  <c:v>-1.8412000000000006</c:v>
                </c:pt>
                <c:pt idx="262">
                  <c:v>-1.8427000000000078</c:v>
                </c:pt>
                <c:pt idx="263">
                  <c:v>-1.8435000000000059</c:v>
                </c:pt>
                <c:pt idx="264">
                  <c:v>-1.8436999999999983</c:v>
                </c:pt>
                <c:pt idx="265">
                  <c:v>-1.843199999999996</c:v>
                </c:pt>
                <c:pt idx="266">
                  <c:v>-1.8421000000000021</c:v>
                </c:pt>
                <c:pt idx="267">
                  <c:v>-1.8402999999999992</c:v>
                </c:pt>
                <c:pt idx="268">
                  <c:v>-1.8378000000000014</c:v>
                </c:pt>
                <c:pt idx="269">
                  <c:v>-1.834699999999998</c:v>
                </c:pt>
                <c:pt idx="270">
                  <c:v>-1.8310000000000031</c:v>
                </c:pt>
                <c:pt idx="271">
                  <c:v>-1.8267000000000024</c:v>
                </c:pt>
                <c:pt idx="272">
                  <c:v>-1.821700000000007</c:v>
                </c:pt>
                <c:pt idx="273">
                  <c:v>-1.8161000000000058</c:v>
                </c:pt>
                <c:pt idx="274">
                  <c:v>-1.809899999999999</c:v>
                </c:pt>
                <c:pt idx="275">
                  <c:v>-1.8029999999999973</c:v>
                </c:pt>
                <c:pt idx="276">
                  <c:v>-1.7956000000000074</c:v>
                </c:pt>
                <c:pt idx="277">
                  <c:v>-1.7875999999999976</c:v>
                </c:pt>
                <c:pt idx="278">
                  <c:v>-1.7789000000000073</c:v>
                </c:pt>
                <c:pt idx="279">
                  <c:v>-1.7697000000000003</c:v>
                </c:pt>
                <c:pt idx="280">
                  <c:v>-1.7599000000000018</c:v>
                </c:pt>
                <c:pt idx="281">
                  <c:v>-1.7494999999999976</c:v>
                </c:pt>
                <c:pt idx="282">
                  <c:v>-1.7385000000000019</c:v>
                </c:pt>
                <c:pt idx="283">
                  <c:v>-1.7269000000000005</c:v>
                </c:pt>
                <c:pt idx="284">
                  <c:v>-1.7147999999999968</c:v>
                </c:pt>
                <c:pt idx="285">
                  <c:v>-1.7022000000000048</c:v>
                </c:pt>
                <c:pt idx="286">
                  <c:v>-1.6889000000000038</c:v>
                </c:pt>
                <c:pt idx="287">
                  <c:v>-1.6752000000000038</c:v>
                </c:pt>
                <c:pt idx="288">
                  <c:v>-1.660899999999998</c:v>
                </c:pt>
                <c:pt idx="289">
                  <c:v>-1.6460000000000008</c:v>
                </c:pt>
                <c:pt idx="290">
                  <c:v>-1.6307000000000045</c:v>
                </c:pt>
                <c:pt idx="291">
                  <c:v>-1.6148000000000025</c:v>
                </c:pt>
                <c:pt idx="292">
                  <c:v>-1.598399999999998</c:v>
                </c:pt>
                <c:pt idx="293">
                  <c:v>-1.5816000000000088</c:v>
                </c:pt>
                <c:pt idx="294">
                  <c:v>-1.5641999999999996</c:v>
                </c:pt>
                <c:pt idx="295">
                  <c:v>-1.5464000000000055</c:v>
                </c:pt>
                <c:pt idx="296">
                  <c:v>-1.5280000000000058</c:v>
                </c:pt>
                <c:pt idx="297">
                  <c:v>-1.5092999999999961</c:v>
                </c:pt>
                <c:pt idx="298">
                  <c:v>-1.4900000000000091</c:v>
                </c:pt>
                <c:pt idx="299">
                  <c:v>-1.4703999999999979</c:v>
                </c:pt>
                <c:pt idx="300">
                  <c:v>-1.4501999999999953</c:v>
                </c:pt>
                <c:pt idx="301">
                  <c:v>-1.4296999999999969</c:v>
                </c:pt>
                <c:pt idx="302">
                  <c:v>-1.4087999999999994</c:v>
                </c:pt>
                <c:pt idx="303">
                  <c:v>-1.3873999999999995</c:v>
                </c:pt>
                <c:pt idx="304">
                  <c:v>-1.3657000000000039</c:v>
                </c:pt>
                <c:pt idx="305">
                  <c:v>-1.3436000000000092</c:v>
                </c:pt>
                <c:pt idx="306">
                  <c:v>-1.3212000000000046</c:v>
                </c:pt>
                <c:pt idx="307">
                  <c:v>-1.2982999999999976</c:v>
                </c:pt>
                <c:pt idx="308">
                  <c:v>-1.2751999999999981</c:v>
                </c:pt>
                <c:pt idx="309">
                  <c:v>-1.2516999999999996</c:v>
                </c:pt>
                <c:pt idx="310">
                  <c:v>-1.2279000000000053</c:v>
                </c:pt>
                <c:pt idx="311">
                  <c:v>-1.2039000000000044</c:v>
                </c:pt>
                <c:pt idx="312">
                  <c:v>-1.1795000000000044</c:v>
                </c:pt>
                <c:pt idx="313">
                  <c:v>-1.1548999999999978</c:v>
                </c:pt>
                <c:pt idx="314">
                  <c:v>-1.1299999999999955</c:v>
                </c:pt>
                <c:pt idx="315">
                  <c:v>-1.1049000000000007</c:v>
                </c:pt>
                <c:pt idx="316">
                  <c:v>-1.0794999999999959</c:v>
                </c:pt>
                <c:pt idx="317">
                  <c:v>-1.054000000000002</c:v>
                </c:pt>
                <c:pt idx="318">
                  <c:v>-1.0283000000000015</c:v>
                </c:pt>
                <c:pt idx="319">
                  <c:v>-1.0024000000000086</c:v>
                </c:pt>
                <c:pt idx="320">
                  <c:v>-0.97630000000000905</c:v>
                </c:pt>
                <c:pt idx="321">
                  <c:v>-0.95010000000000616</c:v>
                </c:pt>
                <c:pt idx="322">
                  <c:v>-0.92379999999999995</c:v>
                </c:pt>
                <c:pt idx="323">
                  <c:v>-0.89740000000000464</c:v>
                </c:pt>
                <c:pt idx="324">
                  <c:v>-0.870900000000006</c:v>
                </c:pt>
                <c:pt idx="325">
                  <c:v>-0.84430000000000405</c:v>
                </c:pt>
                <c:pt idx="326">
                  <c:v>-0.81770000000000209</c:v>
                </c:pt>
                <c:pt idx="327">
                  <c:v>-0.79099999999999682</c:v>
                </c:pt>
                <c:pt idx="328">
                  <c:v>-0.76430000000000575</c:v>
                </c:pt>
                <c:pt idx="329">
                  <c:v>-0.73760000000000048</c:v>
                </c:pt>
                <c:pt idx="330">
                  <c:v>-0.71099999999999852</c:v>
                </c:pt>
                <c:pt idx="331">
                  <c:v>-0.68439999999999657</c:v>
                </c:pt>
                <c:pt idx="332">
                  <c:v>-0.65780000000000882</c:v>
                </c:pt>
                <c:pt idx="333">
                  <c:v>-0.63129999999999598</c:v>
                </c:pt>
                <c:pt idx="334">
                  <c:v>-0.60490000000000066</c:v>
                </c:pt>
                <c:pt idx="335">
                  <c:v>-0.57869999999999777</c:v>
                </c:pt>
                <c:pt idx="336">
                  <c:v>-0.55250000000000909</c:v>
                </c:pt>
                <c:pt idx="337">
                  <c:v>-0.52660000000000196</c:v>
                </c:pt>
                <c:pt idx="338">
                  <c:v>-0.50070000000000903</c:v>
                </c:pt>
                <c:pt idx="339">
                  <c:v>-0.47509999999999764</c:v>
                </c:pt>
                <c:pt idx="340">
                  <c:v>-0.44970000000000709</c:v>
                </c:pt>
                <c:pt idx="341">
                  <c:v>-0.42450000000000898</c:v>
                </c:pt>
                <c:pt idx="342">
                  <c:v>-0.39960000000000662</c:v>
                </c:pt>
                <c:pt idx="343">
                  <c:v>-0.37489999999999668</c:v>
                </c:pt>
                <c:pt idx="344">
                  <c:v>-0.3504999999999967</c:v>
                </c:pt>
                <c:pt idx="345">
                  <c:v>-0.32640000000000668</c:v>
                </c:pt>
                <c:pt idx="346">
                  <c:v>-0.30270000000000152</c:v>
                </c:pt>
                <c:pt idx="347">
                  <c:v>-0.27930000000000632</c:v>
                </c:pt>
                <c:pt idx="348">
                  <c:v>-0.25620000000000687</c:v>
                </c:pt>
                <c:pt idx="349">
                  <c:v>-0.23359999999999559</c:v>
                </c:pt>
                <c:pt idx="350">
                  <c:v>-0.21130000000000848</c:v>
                </c:pt>
                <c:pt idx="351">
                  <c:v>-0.18949999999999534</c:v>
                </c:pt>
                <c:pt idx="352">
                  <c:v>-0.16809999999999548</c:v>
                </c:pt>
                <c:pt idx="353">
                  <c:v>-0.147199999999998</c:v>
                </c:pt>
                <c:pt idx="354">
                  <c:v>-0.12680000000000291</c:v>
                </c:pt>
                <c:pt idx="355">
                  <c:v>-0.106899999999996</c:v>
                </c:pt>
                <c:pt idx="356">
                  <c:v>-8.7600000000009004E-2</c:v>
                </c:pt>
                <c:pt idx="357">
                  <c:v>-6.8799999999995975E-2</c:v>
                </c:pt>
                <c:pt idx="358">
                  <c:v>-5.0499999999999545E-2</c:v>
                </c:pt>
                <c:pt idx="359">
                  <c:v>-3.2899999999997931E-2</c:v>
                </c:pt>
                <c:pt idx="360">
                  <c:v>-1.5900000000002024E-2</c:v>
                </c:pt>
              </c:numCache>
            </c:numRef>
          </c:yVal>
          <c:smooth val="0"/>
          <c:extLst xmlns:c16r2="http://schemas.microsoft.com/office/drawing/2015/06/chart">
            <c:ext xmlns:c16="http://schemas.microsoft.com/office/drawing/2014/chart" uri="{C3380CC4-5D6E-409C-BE32-E72D297353CC}">
              <c16:uniqueId val="{00000003-B5FC-4643-8CA4-B2D50ECC14C1}"/>
            </c:ext>
          </c:extLst>
        </c:ser>
        <c:ser>
          <c:idx val="4"/>
          <c:order val="4"/>
          <c:tx>
            <c:strRef>
              <c:f>Sheet2!$M$1</c:f>
              <c:strCache>
                <c:ptCount val="1"/>
                <c:pt idx="0">
                  <c:v>EGB</c:v>
                </c:pt>
              </c:strCache>
            </c:strRef>
          </c:tx>
          <c:spPr>
            <a:ln w="19050" cap="rnd">
              <a:solidFill>
                <a:schemeClr val="accent5"/>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extLst xmlns:c16r2="http://schemas.microsoft.com/office/drawing/2015/06/chart">
            <c:ext xmlns:c16="http://schemas.microsoft.com/office/drawing/2014/chart" uri="{C3380CC4-5D6E-409C-BE32-E72D297353CC}">
              <c16:uniqueId val="{00000004-B5FC-4643-8CA4-B2D50ECC14C1}"/>
            </c:ext>
          </c:extLst>
        </c:ser>
        <c:dLbls>
          <c:showLegendKey val="0"/>
          <c:showVal val="0"/>
          <c:showCatName val="0"/>
          <c:showSerName val="0"/>
          <c:showPercent val="0"/>
          <c:showBubbleSize val="0"/>
        </c:dLbls>
        <c:axId val="14167656"/>
        <c:axId val="14170400"/>
      </c:scatterChart>
      <c:valAx>
        <c:axId val="14167656"/>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ltLang="ja-JP" sz="1400" b="0" i="0" baseline="0" dirty="0">
                    <a:effectLst/>
                    <a:latin typeface="HGPｺﾞｼｯｸE" panose="020B0900000000000000" pitchFamily="50" charset="-128"/>
                    <a:ea typeface="HGPｺﾞｼｯｸE" panose="020B0900000000000000" pitchFamily="50" charset="-128"/>
                  </a:rPr>
                  <a:t>dihedral Angle</a:t>
                </a:r>
                <a:endParaRPr lang="ja-JP" altLang="ja-JP" sz="1400" dirty="0">
                  <a:effectLst/>
                  <a:latin typeface="HGPｺﾞｼｯｸE" panose="020B0900000000000000" pitchFamily="50" charset="-128"/>
                  <a:ea typeface="HGPｺﾞｼｯｸE" panose="020B09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ja-JP" altLang="en-US" sz="1400" dirty="0">
                  <a:latin typeface="HGPｺﾞｼｯｸE" panose="020B0900000000000000" pitchFamily="50" charset="-128"/>
                  <a:ea typeface="HGPｺﾞｼｯｸE" panose="020B0900000000000000" pitchFamily="50" charset="-128"/>
                </a:endParaRPr>
              </a:p>
            </c:rich>
          </c:tx>
          <c:layout>
            <c:manualLayout>
              <c:xMode val="edge"/>
              <c:yMode val="edge"/>
              <c:x val="0.33894421098124444"/>
              <c:y val="0.84701135627971513"/>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14170400"/>
        <c:crossesAt val="-10"/>
        <c:crossBetween val="midCat"/>
        <c:majorUnit val="60"/>
      </c:valAx>
      <c:valAx>
        <c:axId val="14170400"/>
        <c:scaling>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ltLang="ja-JP" sz="1800" b="0" i="0" baseline="0" dirty="0">
                    <a:effectLst/>
                    <a:latin typeface="HGPｺﾞｼｯｸE" panose="020B0900000000000000" pitchFamily="50" charset="-128"/>
                    <a:ea typeface="HGPｺﾞｼｯｸE" panose="020B0900000000000000" pitchFamily="50" charset="-128"/>
                  </a:rPr>
                  <a:t>energy (kcal </a:t>
                </a:r>
                <a:r>
                  <a:rPr lang="en-US" altLang="ja-JP" sz="1800" b="0" i="0" baseline="0" dirty="0" err="1">
                    <a:effectLst/>
                    <a:latin typeface="HGPｺﾞｼｯｸE" panose="020B0900000000000000" pitchFamily="50" charset="-128"/>
                    <a:ea typeface="HGPｺﾞｼｯｸE" panose="020B0900000000000000" pitchFamily="50" charset="-128"/>
                  </a:rPr>
                  <a:t>mol</a:t>
                </a:r>
                <a:r>
                  <a:rPr lang="ja-JP" altLang="ja-JP" sz="1800" b="0" i="0" baseline="0" dirty="0">
                    <a:effectLst/>
                    <a:latin typeface="HGPｺﾞｼｯｸE" panose="020B0900000000000000" pitchFamily="50" charset="-128"/>
                    <a:ea typeface="HGPｺﾞｼｯｸE" panose="020B0900000000000000" pitchFamily="50" charset="-128"/>
                  </a:rPr>
                  <a:t>⁻</a:t>
                </a:r>
                <a:r>
                  <a:rPr lang="en-US" altLang="ja-JP" sz="1800" b="0" i="0" baseline="0" dirty="0">
                    <a:effectLst/>
                    <a:latin typeface="HGPｺﾞｼｯｸE" panose="020B0900000000000000" pitchFamily="50" charset="-128"/>
                    <a:ea typeface="HGPｺﾞｼｯｸE" panose="020B0900000000000000" pitchFamily="50" charset="-128"/>
                  </a:rPr>
                  <a:t>¹)</a:t>
                </a:r>
                <a:endParaRPr lang="ja-JP" altLang="ja-JP" sz="1800" dirty="0">
                  <a:effectLst/>
                  <a:latin typeface="HGPｺﾞｼｯｸE" panose="020B0900000000000000" pitchFamily="50" charset="-128"/>
                  <a:ea typeface="HGPｺﾞｼｯｸE" panose="020B09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ja-JP" altLang="en-US" sz="1800" dirty="0">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14167656"/>
        <c:crossesAt val="-180"/>
        <c:crossBetween val="midCat"/>
      </c:valAx>
      <c:spPr>
        <a:noFill/>
        <a:ln>
          <a:solidFill>
            <a:schemeClr val="bg2"/>
          </a:solidFill>
        </a:ln>
        <a:effectLst/>
      </c:spPr>
    </c:plotArea>
    <c:legend>
      <c:legendPos val="r"/>
      <c:layout>
        <c:manualLayout>
          <c:xMode val="edge"/>
          <c:yMode val="edge"/>
          <c:x val="0.82744332465134807"/>
          <c:y val="0.3176462192616098"/>
          <c:w val="0.11180746758511993"/>
          <c:h val="0.365636071369955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ja-JP" sz="1800" b="1" i="0" baseline="0">
                <a:effectLst/>
              </a:rPr>
              <a:t>HF:6311G</a:t>
            </a:r>
            <a:endParaRPr lang="ja-JP" altLang="ja-JP">
              <a:effectLst/>
            </a:endParaRPr>
          </a:p>
        </c:rich>
      </c:tx>
      <c:overlay val="0"/>
    </c:title>
    <c:autoTitleDeleted val="0"/>
    <c:plotArea>
      <c:layout/>
      <c:barChart>
        <c:barDir val="col"/>
        <c:grouping val="clustered"/>
        <c:varyColors val="0"/>
        <c:ser>
          <c:idx val="0"/>
          <c:order val="0"/>
          <c:tx>
            <c:v>頻度</c:v>
          </c:tx>
          <c:invertIfNegative val="0"/>
          <c:cat>
            <c:strRef>
              <c:f>Sheet3!$A$2:$A$3603</c:f>
              <c:strCache>
                <c:ptCount val="3602"/>
                <c:pt idx="0">
                  <c:v>-180</c:v>
                </c:pt>
                <c:pt idx="1">
                  <c:v>-179.9</c:v>
                </c:pt>
                <c:pt idx="2">
                  <c:v>-179.8</c:v>
                </c:pt>
                <c:pt idx="3">
                  <c:v>-179.7</c:v>
                </c:pt>
                <c:pt idx="4">
                  <c:v>-179.6</c:v>
                </c:pt>
                <c:pt idx="5">
                  <c:v>-179.5</c:v>
                </c:pt>
                <c:pt idx="6">
                  <c:v>-179.4</c:v>
                </c:pt>
                <c:pt idx="7">
                  <c:v>-179.3</c:v>
                </c:pt>
                <c:pt idx="8">
                  <c:v>-179.2</c:v>
                </c:pt>
                <c:pt idx="9">
                  <c:v>-179.1</c:v>
                </c:pt>
                <c:pt idx="10">
                  <c:v>-179</c:v>
                </c:pt>
                <c:pt idx="11">
                  <c:v>-178.9</c:v>
                </c:pt>
                <c:pt idx="12">
                  <c:v>-178.8</c:v>
                </c:pt>
                <c:pt idx="13">
                  <c:v>-178.7</c:v>
                </c:pt>
                <c:pt idx="14">
                  <c:v>-178.6</c:v>
                </c:pt>
                <c:pt idx="15">
                  <c:v>-178.5</c:v>
                </c:pt>
                <c:pt idx="16">
                  <c:v>-178.4</c:v>
                </c:pt>
                <c:pt idx="17">
                  <c:v>-178.3</c:v>
                </c:pt>
                <c:pt idx="18">
                  <c:v>-178.2</c:v>
                </c:pt>
                <c:pt idx="19">
                  <c:v>-178.1</c:v>
                </c:pt>
                <c:pt idx="20">
                  <c:v>-178</c:v>
                </c:pt>
                <c:pt idx="21">
                  <c:v>-177.9</c:v>
                </c:pt>
                <c:pt idx="22">
                  <c:v>-177.8</c:v>
                </c:pt>
                <c:pt idx="23">
                  <c:v>-177.7</c:v>
                </c:pt>
                <c:pt idx="24">
                  <c:v>-177.6</c:v>
                </c:pt>
                <c:pt idx="25">
                  <c:v>-177.5</c:v>
                </c:pt>
                <c:pt idx="26">
                  <c:v>-177.4</c:v>
                </c:pt>
                <c:pt idx="27">
                  <c:v>-177.3</c:v>
                </c:pt>
                <c:pt idx="28">
                  <c:v>-177.2</c:v>
                </c:pt>
                <c:pt idx="29">
                  <c:v>-177.1</c:v>
                </c:pt>
                <c:pt idx="30">
                  <c:v>-177</c:v>
                </c:pt>
                <c:pt idx="31">
                  <c:v>-176.9</c:v>
                </c:pt>
                <c:pt idx="32">
                  <c:v>-176.8</c:v>
                </c:pt>
                <c:pt idx="33">
                  <c:v>-176.7</c:v>
                </c:pt>
                <c:pt idx="34">
                  <c:v>-176.6</c:v>
                </c:pt>
                <c:pt idx="35">
                  <c:v>-176.5</c:v>
                </c:pt>
                <c:pt idx="36">
                  <c:v>-176.4</c:v>
                </c:pt>
                <c:pt idx="37">
                  <c:v>-176.3</c:v>
                </c:pt>
                <c:pt idx="38">
                  <c:v>-176.2</c:v>
                </c:pt>
                <c:pt idx="39">
                  <c:v>-176.1</c:v>
                </c:pt>
                <c:pt idx="40">
                  <c:v>-176</c:v>
                </c:pt>
                <c:pt idx="41">
                  <c:v>-175.9</c:v>
                </c:pt>
                <c:pt idx="42">
                  <c:v>-175.8</c:v>
                </c:pt>
                <c:pt idx="43">
                  <c:v>-175.7</c:v>
                </c:pt>
                <c:pt idx="44">
                  <c:v>-175.6</c:v>
                </c:pt>
                <c:pt idx="45">
                  <c:v>-175.5</c:v>
                </c:pt>
                <c:pt idx="46">
                  <c:v>-175.4</c:v>
                </c:pt>
                <c:pt idx="47">
                  <c:v>-175.3</c:v>
                </c:pt>
                <c:pt idx="48">
                  <c:v>-175.2</c:v>
                </c:pt>
                <c:pt idx="49">
                  <c:v>-175.1</c:v>
                </c:pt>
                <c:pt idx="50">
                  <c:v>-175</c:v>
                </c:pt>
                <c:pt idx="51">
                  <c:v>-174.9</c:v>
                </c:pt>
                <c:pt idx="52">
                  <c:v>-174.8</c:v>
                </c:pt>
                <c:pt idx="53">
                  <c:v>-174.7</c:v>
                </c:pt>
                <c:pt idx="54">
                  <c:v>-174.6</c:v>
                </c:pt>
                <c:pt idx="55">
                  <c:v>-174.5</c:v>
                </c:pt>
                <c:pt idx="56">
                  <c:v>-174.4</c:v>
                </c:pt>
                <c:pt idx="57">
                  <c:v>-174.3</c:v>
                </c:pt>
                <c:pt idx="58">
                  <c:v>-174.2</c:v>
                </c:pt>
                <c:pt idx="59">
                  <c:v>-174.1</c:v>
                </c:pt>
                <c:pt idx="60">
                  <c:v>-174</c:v>
                </c:pt>
                <c:pt idx="61">
                  <c:v>-173.9</c:v>
                </c:pt>
                <c:pt idx="62">
                  <c:v>-173.8</c:v>
                </c:pt>
                <c:pt idx="63">
                  <c:v>-173.7</c:v>
                </c:pt>
                <c:pt idx="64">
                  <c:v>-173.6</c:v>
                </c:pt>
                <c:pt idx="65">
                  <c:v>-173.5</c:v>
                </c:pt>
                <c:pt idx="66">
                  <c:v>-173.4</c:v>
                </c:pt>
                <c:pt idx="67">
                  <c:v>-173.3</c:v>
                </c:pt>
                <c:pt idx="68">
                  <c:v>-173.2</c:v>
                </c:pt>
                <c:pt idx="69">
                  <c:v>-173.1</c:v>
                </c:pt>
                <c:pt idx="70">
                  <c:v>-173</c:v>
                </c:pt>
                <c:pt idx="71">
                  <c:v>-172.9</c:v>
                </c:pt>
                <c:pt idx="72">
                  <c:v>-172.8</c:v>
                </c:pt>
                <c:pt idx="73">
                  <c:v>-172.7</c:v>
                </c:pt>
                <c:pt idx="74">
                  <c:v>-172.6</c:v>
                </c:pt>
                <c:pt idx="75">
                  <c:v>-172.5</c:v>
                </c:pt>
                <c:pt idx="76">
                  <c:v>-172.4</c:v>
                </c:pt>
                <c:pt idx="77">
                  <c:v>-172.3</c:v>
                </c:pt>
                <c:pt idx="78">
                  <c:v>-172.2</c:v>
                </c:pt>
                <c:pt idx="79">
                  <c:v>-172.1</c:v>
                </c:pt>
                <c:pt idx="80">
                  <c:v>-172</c:v>
                </c:pt>
                <c:pt idx="81">
                  <c:v>-171.9</c:v>
                </c:pt>
                <c:pt idx="82">
                  <c:v>-171.8</c:v>
                </c:pt>
                <c:pt idx="83">
                  <c:v>-171.7</c:v>
                </c:pt>
                <c:pt idx="84">
                  <c:v>-171.6</c:v>
                </c:pt>
                <c:pt idx="85">
                  <c:v>-171.5</c:v>
                </c:pt>
                <c:pt idx="86">
                  <c:v>-171.4</c:v>
                </c:pt>
                <c:pt idx="87">
                  <c:v>-171.3</c:v>
                </c:pt>
                <c:pt idx="88">
                  <c:v>-171.2</c:v>
                </c:pt>
                <c:pt idx="89">
                  <c:v>-171.1</c:v>
                </c:pt>
                <c:pt idx="90">
                  <c:v>-171</c:v>
                </c:pt>
                <c:pt idx="91">
                  <c:v>-170.9</c:v>
                </c:pt>
                <c:pt idx="92">
                  <c:v>-170.8</c:v>
                </c:pt>
                <c:pt idx="93">
                  <c:v>-170.7</c:v>
                </c:pt>
                <c:pt idx="94">
                  <c:v>-170.6</c:v>
                </c:pt>
                <c:pt idx="95">
                  <c:v>-170.5</c:v>
                </c:pt>
                <c:pt idx="96">
                  <c:v>-170.4</c:v>
                </c:pt>
                <c:pt idx="97">
                  <c:v>-170.3</c:v>
                </c:pt>
                <c:pt idx="98">
                  <c:v>-170.2</c:v>
                </c:pt>
                <c:pt idx="99">
                  <c:v>-170.1</c:v>
                </c:pt>
                <c:pt idx="100">
                  <c:v>-170</c:v>
                </c:pt>
                <c:pt idx="101">
                  <c:v>-169.9</c:v>
                </c:pt>
                <c:pt idx="102">
                  <c:v>-169.8</c:v>
                </c:pt>
                <c:pt idx="103">
                  <c:v>-169.7</c:v>
                </c:pt>
                <c:pt idx="104">
                  <c:v>-169.6</c:v>
                </c:pt>
                <c:pt idx="105">
                  <c:v>-169.5</c:v>
                </c:pt>
                <c:pt idx="106">
                  <c:v>-169.4</c:v>
                </c:pt>
                <c:pt idx="107">
                  <c:v>-169.3</c:v>
                </c:pt>
                <c:pt idx="108">
                  <c:v>-169.2</c:v>
                </c:pt>
                <c:pt idx="109">
                  <c:v>-169.1</c:v>
                </c:pt>
                <c:pt idx="110">
                  <c:v>-169</c:v>
                </c:pt>
                <c:pt idx="111">
                  <c:v>-168.9</c:v>
                </c:pt>
                <c:pt idx="112">
                  <c:v>-168.8</c:v>
                </c:pt>
                <c:pt idx="113">
                  <c:v>-168.7</c:v>
                </c:pt>
                <c:pt idx="114">
                  <c:v>-168.6</c:v>
                </c:pt>
                <c:pt idx="115">
                  <c:v>-168.5</c:v>
                </c:pt>
                <c:pt idx="116">
                  <c:v>-168.4</c:v>
                </c:pt>
                <c:pt idx="117">
                  <c:v>-168.3</c:v>
                </c:pt>
                <c:pt idx="118">
                  <c:v>-168.2</c:v>
                </c:pt>
                <c:pt idx="119">
                  <c:v>-168.1</c:v>
                </c:pt>
                <c:pt idx="120">
                  <c:v>-168</c:v>
                </c:pt>
                <c:pt idx="121">
                  <c:v>-167.9</c:v>
                </c:pt>
                <c:pt idx="122">
                  <c:v>-167.8</c:v>
                </c:pt>
                <c:pt idx="123">
                  <c:v>-167.7</c:v>
                </c:pt>
                <c:pt idx="124">
                  <c:v>-167.6</c:v>
                </c:pt>
                <c:pt idx="125">
                  <c:v>-167.5</c:v>
                </c:pt>
                <c:pt idx="126">
                  <c:v>-167.4</c:v>
                </c:pt>
                <c:pt idx="127">
                  <c:v>-167.3</c:v>
                </c:pt>
                <c:pt idx="128">
                  <c:v>-167.2</c:v>
                </c:pt>
                <c:pt idx="129">
                  <c:v>-167.1</c:v>
                </c:pt>
                <c:pt idx="130">
                  <c:v>-167</c:v>
                </c:pt>
                <c:pt idx="131">
                  <c:v>-166.9</c:v>
                </c:pt>
                <c:pt idx="132">
                  <c:v>-166.8</c:v>
                </c:pt>
                <c:pt idx="133">
                  <c:v>-166.7</c:v>
                </c:pt>
                <c:pt idx="134">
                  <c:v>-166.6</c:v>
                </c:pt>
                <c:pt idx="135">
                  <c:v>-166.5</c:v>
                </c:pt>
                <c:pt idx="136">
                  <c:v>-166.4</c:v>
                </c:pt>
                <c:pt idx="137">
                  <c:v>-166.3</c:v>
                </c:pt>
                <c:pt idx="138">
                  <c:v>-166.2</c:v>
                </c:pt>
                <c:pt idx="139">
                  <c:v>-166.1</c:v>
                </c:pt>
                <c:pt idx="140">
                  <c:v>-166</c:v>
                </c:pt>
                <c:pt idx="141">
                  <c:v>-165.9</c:v>
                </c:pt>
                <c:pt idx="142">
                  <c:v>-165.8</c:v>
                </c:pt>
                <c:pt idx="143">
                  <c:v>-165.7</c:v>
                </c:pt>
                <c:pt idx="144">
                  <c:v>-165.6</c:v>
                </c:pt>
                <c:pt idx="145">
                  <c:v>-165.5</c:v>
                </c:pt>
                <c:pt idx="146">
                  <c:v>-165.4</c:v>
                </c:pt>
                <c:pt idx="147">
                  <c:v>-165.3</c:v>
                </c:pt>
                <c:pt idx="148">
                  <c:v>-165.2</c:v>
                </c:pt>
                <c:pt idx="149">
                  <c:v>-165.1</c:v>
                </c:pt>
                <c:pt idx="150">
                  <c:v>-165</c:v>
                </c:pt>
                <c:pt idx="151">
                  <c:v>-164.9</c:v>
                </c:pt>
                <c:pt idx="152">
                  <c:v>-164.8</c:v>
                </c:pt>
                <c:pt idx="153">
                  <c:v>-164.7</c:v>
                </c:pt>
                <c:pt idx="154">
                  <c:v>-164.6</c:v>
                </c:pt>
                <c:pt idx="155">
                  <c:v>-164.5</c:v>
                </c:pt>
                <c:pt idx="156">
                  <c:v>-164.4</c:v>
                </c:pt>
                <c:pt idx="157">
                  <c:v>-164.3</c:v>
                </c:pt>
                <c:pt idx="158">
                  <c:v>-164.2</c:v>
                </c:pt>
                <c:pt idx="159">
                  <c:v>-164.1</c:v>
                </c:pt>
                <c:pt idx="160">
                  <c:v>-164</c:v>
                </c:pt>
                <c:pt idx="161">
                  <c:v>-163.9</c:v>
                </c:pt>
                <c:pt idx="162">
                  <c:v>-163.8</c:v>
                </c:pt>
                <c:pt idx="163">
                  <c:v>-163.7</c:v>
                </c:pt>
                <c:pt idx="164">
                  <c:v>-163.6</c:v>
                </c:pt>
                <c:pt idx="165">
                  <c:v>-163.5</c:v>
                </c:pt>
                <c:pt idx="166">
                  <c:v>-163.4</c:v>
                </c:pt>
                <c:pt idx="167">
                  <c:v>-163.3</c:v>
                </c:pt>
                <c:pt idx="168">
                  <c:v>-163.2</c:v>
                </c:pt>
                <c:pt idx="169">
                  <c:v>-163.1</c:v>
                </c:pt>
                <c:pt idx="170">
                  <c:v>-163</c:v>
                </c:pt>
                <c:pt idx="171">
                  <c:v>-162.9</c:v>
                </c:pt>
                <c:pt idx="172">
                  <c:v>-162.8</c:v>
                </c:pt>
                <c:pt idx="173">
                  <c:v>-162.7</c:v>
                </c:pt>
                <c:pt idx="174">
                  <c:v>-162.6</c:v>
                </c:pt>
                <c:pt idx="175">
                  <c:v>-162.5</c:v>
                </c:pt>
                <c:pt idx="176">
                  <c:v>-162.4</c:v>
                </c:pt>
                <c:pt idx="177">
                  <c:v>-162.3</c:v>
                </c:pt>
                <c:pt idx="178">
                  <c:v>-162.2</c:v>
                </c:pt>
                <c:pt idx="179">
                  <c:v>-162.1</c:v>
                </c:pt>
                <c:pt idx="180">
                  <c:v>-162</c:v>
                </c:pt>
                <c:pt idx="181">
                  <c:v>-161.9</c:v>
                </c:pt>
                <c:pt idx="182">
                  <c:v>-161.8</c:v>
                </c:pt>
                <c:pt idx="183">
                  <c:v>-161.7</c:v>
                </c:pt>
                <c:pt idx="184">
                  <c:v>-161.6</c:v>
                </c:pt>
                <c:pt idx="185">
                  <c:v>-161.5</c:v>
                </c:pt>
                <c:pt idx="186">
                  <c:v>-161.4</c:v>
                </c:pt>
                <c:pt idx="187">
                  <c:v>-161.3</c:v>
                </c:pt>
                <c:pt idx="188">
                  <c:v>-161.2</c:v>
                </c:pt>
                <c:pt idx="189">
                  <c:v>-161.1</c:v>
                </c:pt>
                <c:pt idx="190">
                  <c:v>-161</c:v>
                </c:pt>
                <c:pt idx="191">
                  <c:v>-160.9</c:v>
                </c:pt>
                <c:pt idx="192">
                  <c:v>-160.8</c:v>
                </c:pt>
                <c:pt idx="193">
                  <c:v>-160.7</c:v>
                </c:pt>
                <c:pt idx="194">
                  <c:v>-160.6</c:v>
                </c:pt>
                <c:pt idx="195">
                  <c:v>-160.5</c:v>
                </c:pt>
                <c:pt idx="196">
                  <c:v>-160.4</c:v>
                </c:pt>
                <c:pt idx="197">
                  <c:v>-160.3</c:v>
                </c:pt>
                <c:pt idx="198">
                  <c:v>-160.2</c:v>
                </c:pt>
                <c:pt idx="199">
                  <c:v>-160.1</c:v>
                </c:pt>
                <c:pt idx="200">
                  <c:v>-160</c:v>
                </c:pt>
                <c:pt idx="201">
                  <c:v>-159.9</c:v>
                </c:pt>
                <c:pt idx="202">
                  <c:v>-159.8</c:v>
                </c:pt>
                <c:pt idx="203">
                  <c:v>-159.7</c:v>
                </c:pt>
                <c:pt idx="204">
                  <c:v>-159.6</c:v>
                </c:pt>
                <c:pt idx="205">
                  <c:v>-159.5</c:v>
                </c:pt>
                <c:pt idx="206">
                  <c:v>-159.4</c:v>
                </c:pt>
                <c:pt idx="207">
                  <c:v>-159.3</c:v>
                </c:pt>
                <c:pt idx="208">
                  <c:v>-159.2</c:v>
                </c:pt>
                <c:pt idx="209">
                  <c:v>-159.1</c:v>
                </c:pt>
                <c:pt idx="210">
                  <c:v>-159</c:v>
                </c:pt>
                <c:pt idx="211">
                  <c:v>-158.9</c:v>
                </c:pt>
                <c:pt idx="212">
                  <c:v>-158.8</c:v>
                </c:pt>
                <c:pt idx="213">
                  <c:v>-158.7</c:v>
                </c:pt>
                <c:pt idx="214">
                  <c:v>-158.6</c:v>
                </c:pt>
                <c:pt idx="215">
                  <c:v>-158.5</c:v>
                </c:pt>
                <c:pt idx="216">
                  <c:v>-158.4</c:v>
                </c:pt>
                <c:pt idx="217">
                  <c:v>-158.3</c:v>
                </c:pt>
                <c:pt idx="218">
                  <c:v>-158.2</c:v>
                </c:pt>
                <c:pt idx="219">
                  <c:v>-158.1</c:v>
                </c:pt>
                <c:pt idx="220">
                  <c:v>-158</c:v>
                </c:pt>
                <c:pt idx="221">
                  <c:v>-157.9</c:v>
                </c:pt>
                <c:pt idx="222">
                  <c:v>-157.8</c:v>
                </c:pt>
                <c:pt idx="223">
                  <c:v>-157.7</c:v>
                </c:pt>
                <c:pt idx="224">
                  <c:v>-157.6</c:v>
                </c:pt>
                <c:pt idx="225">
                  <c:v>-157.5</c:v>
                </c:pt>
                <c:pt idx="226">
                  <c:v>-157.4</c:v>
                </c:pt>
                <c:pt idx="227">
                  <c:v>-157.3</c:v>
                </c:pt>
                <c:pt idx="228">
                  <c:v>-157.2</c:v>
                </c:pt>
                <c:pt idx="229">
                  <c:v>-157.1</c:v>
                </c:pt>
                <c:pt idx="230">
                  <c:v>-157</c:v>
                </c:pt>
                <c:pt idx="231">
                  <c:v>-156.9</c:v>
                </c:pt>
                <c:pt idx="232">
                  <c:v>-156.8</c:v>
                </c:pt>
                <c:pt idx="233">
                  <c:v>-156.7</c:v>
                </c:pt>
                <c:pt idx="234">
                  <c:v>-156.6</c:v>
                </c:pt>
                <c:pt idx="235">
                  <c:v>-156.5</c:v>
                </c:pt>
                <c:pt idx="236">
                  <c:v>-156.4</c:v>
                </c:pt>
                <c:pt idx="237">
                  <c:v>-156.3</c:v>
                </c:pt>
                <c:pt idx="238">
                  <c:v>-156.2</c:v>
                </c:pt>
                <c:pt idx="239">
                  <c:v>-156.1</c:v>
                </c:pt>
                <c:pt idx="240">
                  <c:v>-156</c:v>
                </c:pt>
                <c:pt idx="241">
                  <c:v>-155.9</c:v>
                </c:pt>
                <c:pt idx="242">
                  <c:v>-155.8</c:v>
                </c:pt>
                <c:pt idx="243">
                  <c:v>-155.7</c:v>
                </c:pt>
                <c:pt idx="244">
                  <c:v>-155.6</c:v>
                </c:pt>
                <c:pt idx="245">
                  <c:v>-155.5</c:v>
                </c:pt>
                <c:pt idx="246">
                  <c:v>-155.4</c:v>
                </c:pt>
                <c:pt idx="247">
                  <c:v>-155.3</c:v>
                </c:pt>
                <c:pt idx="248">
                  <c:v>-155.2</c:v>
                </c:pt>
                <c:pt idx="249">
                  <c:v>-155.1</c:v>
                </c:pt>
                <c:pt idx="250">
                  <c:v>-155</c:v>
                </c:pt>
                <c:pt idx="251">
                  <c:v>-154.9</c:v>
                </c:pt>
                <c:pt idx="252">
                  <c:v>-154.8</c:v>
                </c:pt>
                <c:pt idx="253">
                  <c:v>-154.7</c:v>
                </c:pt>
                <c:pt idx="254">
                  <c:v>-154.6</c:v>
                </c:pt>
                <c:pt idx="255">
                  <c:v>-154.5</c:v>
                </c:pt>
                <c:pt idx="256">
                  <c:v>-154.4</c:v>
                </c:pt>
                <c:pt idx="257">
                  <c:v>-154.3</c:v>
                </c:pt>
                <c:pt idx="258">
                  <c:v>-154.2</c:v>
                </c:pt>
                <c:pt idx="259">
                  <c:v>-154.1</c:v>
                </c:pt>
                <c:pt idx="260">
                  <c:v>-154</c:v>
                </c:pt>
                <c:pt idx="261">
                  <c:v>-153.9</c:v>
                </c:pt>
                <c:pt idx="262">
                  <c:v>-153.8</c:v>
                </c:pt>
                <c:pt idx="263">
                  <c:v>-153.7</c:v>
                </c:pt>
                <c:pt idx="264">
                  <c:v>-153.6</c:v>
                </c:pt>
                <c:pt idx="265">
                  <c:v>-153.5</c:v>
                </c:pt>
                <c:pt idx="266">
                  <c:v>-153.4</c:v>
                </c:pt>
                <c:pt idx="267">
                  <c:v>-153.3</c:v>
                </c:pt>
                <c:pt idx="268">
                  <c:v>-153.2</c:v>
                </c:pt>
                <c:pt idx="269">
                  <c:v>-153.1</c:v>
                </c:pt>
                <c:pt idx="270">
                  <c:v>-153</c:v>
                </c:pt>
                <c:pt idx="271">
                  <c:v>-152.9</c:v>
                </c:pt>
                <c:pt idx="272">
                  <c:v>-152.8</c:v>
                </c:pt>
                <c:pt idx="273">
                  <c:v>-152.7</c:v>
                </c:pt>
                <c:pt idx="274">
                  <c:v>-152.6</c:v>
                </c:pt>
                <c:pt idx="275">
                  <c:v>-152.5</c:v>
                </c:pt>
                <c:pt idx="276">
                  <c:v>-152.4</c:v>
                </c:pt>
                <c:pt idx="277">
                  <c:v>-152.3</c:v>
                </c:pt>
                <c:pt idx="278">
                  <c:v>-152.2</c:v>
                </c:pt>
                <c:pt idx="279">
                  <c:v>-152.1</c:v>
                </c:pt>
                <c:pt idx="280">
                  <c:v>-152</c:v>
                </c:pt>
                <c:pt idx="281">
                  <c:v>-151.9</c:v>
                </c:pt>
                <c:pt idx="282">
                  <c:v>-151.8</c:v>
                </c:pt>
                <c:pt idx="283">
                  <c:v>-151.7</c:v>
                </c:pt>
                <c:pt idx="284">
                  <c:v>-151.6</c:v>
                </c:pt>
                <c:pt idx="285">
                  <c:v>-151.5</c:v>
                </c:pt>
                <c:pt idx="286">
                  <c:v>-151.4</c:v>
                </c:pt>
                <c:pt idx="287">
                  <c:v>-151.3</c:v>
                </c:pt>
                <c:pt idx="288">
                  <c:v>-151.2</c:v>
                </c:pt>
                <c:pt idx="289">
                  <c:v>-151.1</c:v>
                </c:pt>
                <c:pt idx="290">
                  <c:v>-151</c:v>
                </c:pt>
                <c:pt idx="291">
                  <c:v>-150.9</c:v>
                </c:pt>
                <c:pt idx="292">
                  <c:v>-150.8</c:v>
                </c:pt>
                <c:pt idx="293">
                  <c:v>-150.7</c:v>
                </c:pt>
                <c:pt idx="294">
                  <c:v>-150.6</c:v>
                </c:pt>
                <c:pt idx="295">
                  <c:v>-150.5</c:v>
                </c:pt>
                <c:pt idx="296">
                  <c:v>-150.4</c:v>
                </c:pt>
                <c:pt idx="297">
                  <c:v>-150.3</c:v>
                </c:pt>
                <c:pt idx="298">
                  <c:v>-150.2</c:v>
                </c:pt>
                <c:pt idx="299">
                  <c:v>-150.1</c:v>
                </c:pt>
                <c:pt idx="300">
                  <c:v>-150</c:v>
                </c:pt>
                <c:pt idx="301">
                  <c:v>-149.9</c:v>
                </c:pt>
                <c:pt idx="302">
                  <c:v>-149.8</c:v>
                </c:pt>
                <c:pt idx="303">
                  <c:v>-149.7</c:v>
                </c:pt>
                <c:pt idx="304">
                  <c:v>-149.6</c:v>
                </c:pt>
                <c:pt idx="305">
                  <c:v>-149.5</c:v>
                </c:pt>
                <c:pt idx="306">
                  <c:v>-149.4</c:v>
                </c:pt>
                <c:pt idx="307">
                  <c:v>-149.3</c:v>
                </c:pt>
                <c:pt idx="308">
                  <c:v>-149.2</c:v>
                </c:pt>
                <c:pt idx="309">
                  <c:v>-149.1</c:v>
                </c:pt>
                <c:pt idx="310">
                  <c:v>-149</c:v>
                </c:pt>
                <c:pt idx="311">
                  <c:v>-148.9</c:v>
                </c:pt>
                <c:pt idx="312">
                  <c:v>-148.8</c:v>
                </c:pt>
                <c:pt idx="313">
                  <c:v>-148.7</c:v>
                </c:pt>
                <c:pt idx="314">
                  <c:v>-148.6</c:v>
                </c:pt>
                <c:pt idx="315">
                  <c:v>-148.5</c:v>
                </c:pt>
                <c:pt idx="316">
                  <c:v>-148.4</c:v>
                </c:pt>
                <c:pt idx="317">
                  <c:v>-148.3</c:v>
                </c:pt>
                <c:pt idx="318">
                  <c:v>-148.2</c:v>
                </c:pt>
                <c:pt idx="319">
                  <c:v>-148.1</c:v>
                </c:pt>
                <c:pt idx="320">
                  <c:v>-148</c:v>
                </c:pt>
                <c:pt idx="321">
                  <c:v>-147.9</c:v>
                </c:pt>
                <c:pt idx="322">
                  <c:v>-147.8</c:v>
                </c:pt>
                <c:pt idx="323">
                  <c:v>-147.7</c:v>
                </c:pt>
                <c:pt idx="324">
                  <c:v>-147.6</c:v>
                </c:pt>
                <c:pt idx="325">
                  <c:v>-147.5</c:v>
                </c:pt>
                <c:pt idx="326">
                  <c:v>-147.4</c:v>
                </c:pt>
                <c:pt idx="327">
                  <c:v>-147.3</c:v>
                </c:pt>
                <c:pt idx="328">
                  <c:v>-147.2</c:v>
                </c:pt>
                <c:pt idx="329">
                  <c:v>-147.1</c:v>
                </c:pt>
                <c:pt idx="330">
                  <c:v>-147</c:v>
                </c:pt>
                <c:pt idx="331">
                  <c:v>-146.9</c:v>
                </c:pt>
                <c:pt idx="332">
                  <c:v>-146.8</c:v>
                </c:pt>
                <c:pt idx="333">
                  <c:v>-146.7</c:v>
                </c:pt>
                <c:pt idx="334">
                  <c:v>-146.6</c:v>
                </c:pt>
                <c:pt idx="335">
                  <c:v>-146.5</c:v>
                </c:pt>
                <c:pt idx="336">
                  <c:v>-146.4</c:v>
                </c:pt>
                <c:pt idx="337">
                  <c:v>-146.3</c:v>
                </c:pt>
                <c:pt idx="338">
                  <c:v>-146.2</c:v>
                </c:pt>
                <c:pt idx="339">
                  <c:v>-146.1</c:v>
                </c:pt>
                <c:pt idx="340">
                  <c:v>-146</c:v>
                </c:pt>
                <c:pt idx="341">
                  <c:v>-145.9</c:v>
                </c:pt>
                <c:pt idx="342">
                  <c:v>-145.8</c:v>
                </c:pt>
                <c:pt idx="343">
                  <c:v>-145.7</c:v>
                </c:pt>
                <c:pt idx="344">
                  <c:v>-145.6</c:v>
                </c:pt>
                <c:pt idx="345">
                  <c:v>-145.5</c:v>
                </c:pt>
                <c:pt idx="346">
                  <c:v>-145.4</c:v>
                </c:pt>
                <c:pt idx="347">
                  <c:v>-145.3</c:v>
                </c:pt>
                <c:pt idx="348">
                  <c:v>-145.2</c:v>
                </c:pt>
                <c:pt idx="349">
                  <c:v>-145.1</c:v>
                </c:pt>
                <c:pt idx="350">
                  <c:v>-145</c:v>
                </c:pt>
                <c:pt idx="351">
                  <c:v>-144.9</c:v>
                </c:pt>
                <c:pt idx="352">
                  <c:v>-144.8</c:v>
                </c:pt>
                <c:pt idx="353">
                  <c:v>-144.7</c:v>
                </c:pt>
                <c:pt idx="354">
                  <c:v>-144.6</c:v>
                </c:pt>
                <c:pt idx="355">
                  <c:v>-144.5</c:v>
                </c:pt>
                <c:pt idx="356">
                  <c:v>-144.4</c:v>
                </c:pt>
                <c:pt idx="357">
                  <c:v>-144.3</c:v>
                </c:pt>
                <c:pt idx="358">
                  <c:v>-144.2</c:v>
                </c:pt>
                <c:pt idx="359">
                  <c:v>-144.1</c:v>
                </c:pt>
                <c:pt idx="360">
                  <c:v>-144</c:v>
                </c:pt>
                <c:pt idx="361">
                  <c:v>-143.9</c:v>
                </c:pt>
                <c:pt idx="362">
                  <c:v>-143.8</c:v>
                </c:pt>
                <c:pt idx="363">
                  <c:v>-143.7</c:v>
                </c:pt>
                <c:pt idx="364">
                  <c:v>-143.6</c:v>
                </c:pt>
                <c:pt idx="365">
                  <c:v>-143.5</c:v>
                </c:pt>
                <c:pt idx="366">
                  <c:v>-143.4</c:v>
                </c:pt>
                <c:pt idx="367">
                  <c:v>-143.3</c:v>
                </c:pt>
                <c:pt idx="368">
                  <c:v>-143.2</c:v>
                </c:pt>
                <c:pt idx="369">
                  <c:v>-143.1</c:v>
                </c:pt>
                <c:pt idx="370">
                  <c:v>-143</c:v>
                </c:pt>
                <c:pt idx="371">
                  <c:v>-142.9</c:v>
                </c:pt>
                <c:pt idx="372">
                  <c:v>-142.8</c:v>
                </c:pt>
                <c:pt idx="373">
                  <c:v>-142.7</c:v>
                </c:pt>
                <c:pt idx="374">
                  <c:v>-142.6</c:v>
                </c:pt>
                <c:pt idx="375">
                  <c:v>-142.5</c:v>
                </c:pt>
                <c:pt idx="376">
                  <c:v>-142.4</c:v>
                </c:pt>
                <c:pt idx="377">
                  <c:v>-142.3</c:v>
                </c:pt>
                <c:pt idx="378">
                  <c:v>-142.2</c:v>
                </c:pt>
                <c:pt idx="379">
                  <c:v>-142.1</c:v>
                </c:pt>
                <c:pt idx="380">
                  <c:v>-142</c:v>
                </c:pt>
                <c:pt idx="381">
                  <c:v>-141.9</c:v>
                </c:pt>
                <c:pt idx="382">
                  <c:v>-141.8</c:v>
                </c:pt>
                <c:pt idx="383">
                  <c:v>-141.7</c:v>
                </c:pt>
                <c:pt idx="384">
                  <c:v>-141.6</c:v>
                </c:pt>
                <c:pt idx="385">
                  <c:v>-141.5</c:v>
                </c:pt>
                <c:pt idx="386">
                  <c:v>-141.4</c:v>
                </c:pt>
                <c:pt idx="387">
                  <c:v>-141.3</c:v>
                </c:pt>
                <c:pt idx="388">
                  <c:v>-141.2</c:v>
                </c:pt>
                <c:pt idx="389">
                  <c:v>-141.1</c:v>
                </c:pt>
                <c:pt idx="390">
                  <c:v>-141</c:v>
                </c:pt>
                <c:pt idx="391">
                  <c:v>-140.9</c:v>
                </c:pt>
                <c:pt idx="392">
                  <c:v>-140.8</c:v>
                </c:pt>
                <c:pt idx="393">
                  <c:v>-140.7</c:v>
                </c:pt>
                <c:pt idx="394">
                  <c:v>-140.6</c:v>
                </c:pt>
                <c:pt idx="395">
                  <c:v>-140.5</c:v>
                </c:pt>
                <c:pt idx="396">
                  <c:v>-140.4</c:v>
                </c:pt>
                <c:pt idx="397">
                  <c:v>-140.3</c:v>
                </c:pt>
                <c:pt idx="398">
                  <c:v>-140.2</c:v>
                </c:pt>
                <c:pt idx="399">
                  <c:v>-140.1</c:v>
                </c:pt>
                <c:pt idx="400">
                  <c:v>-140</c:v>
                </c:pt>
                <c:pt idx="401">
                  <c:v>-139.9</c:v>
                </c:pt>
                <c:pt idx="402">
                  <c:v>-139.8</c:v>
                </c:pt>
                <c:pt idx="403">
                  <c:v>-139.7</c:v>
                </c:pt>
                <c:pt idx="404">
                  <c:v>-139.6</c:v>
                </c:pt>
                <c:pt idx="405">
                  <c:v>-139.5</c:v>
                </c:pt>
                <c:pt idx="406">
                  <c:v>-139.4</c:v>
                </c:pt>
                <c:pt idx="407">
                  <c:v>-139.3</c:v>
                </c:pt>
                <c:pt idx="408">
                  <c:v>-139.2</c:v>
                </c:pt>
                <c:pt idx="409">
                  <c:v>-139.1</c:v>
                </c:pt>
                <c:pt idx="410">
                  <c:v>-139</c:v>
                </c:pt>
                <c:pt idx="411">
                  <c:v>-138.9</c:v>
                </c:pt>
                <c:pt idx="412">
                  <c:v>-138.8</c:v>
                </c:pt>
                <c:pt idx="413">
                  <c:v>-138.7</c:v>
                </c:pt>
                <c:pt idx="414">
                  <c:v>-138.6</c:v>
                </c:pt>
                <c:pt idx="415">
                  <c:v>-138.5</c:v>
                </c:pt>
                <c:pt idx="416">
                  <c:v>-138.4</c:v>
                </c:pt>
                <c:pt idx="417">
                  <c:v>-138.3</c:v>
                </c:pt>
                <c:pt idx="418">
                  <c:v>-138.2</c:v>
                </c:pt>
                <c:pt idx="419">
                  <c:v>-138.1</c:v>
                </c:pt>
                <c:pt idx="420">
                  <c:v>-138</c:v>
                </c:pt>
                <c:pt idx="421">
                  <c:v>-137.9</c:v>
                </c:pt>
                <c:pt idx="422">
                  <c:v>-137.8</c:v>
                </c:pt>
                <c:pt idx="423">
                  <c:v>-137.7</c:v>
                </c:pt>
                <c:pt idx="424">
                  <c:v>-137.6</c:v>
                </c:pt>
                <c:pt idx="425">
                  <c:v>-137.5</c:v>
                </c:pt>
                <c:pt idx="426">
                  <c:v>-137.4</c:v>
                </c:pt>
                <c:pt idx="427">
                  <c:v>-137.3</c:v>
                </c:pt>
                <c:pt idx="428">
                  <c:v>-137.2</c:v>
                </c:pt>
                <c:pt idx="429">
                  <c:v>-137.1</c:v>
                </c:pt>
                <c:pt idx="430">
                  <c:v>-137</c:v>
                </c:pt>
                <c:pt idx="431">
                  <c:v>-136.9</c:v>
                </c:pt>
                <c:pt idx="432">
                  <c:v>-136.8</c:v>
                </c:pt>
                <c:pt idx="433">
                  <c:v>-136.7</c:v>
                </c:pt>
                <c:pt idx="434">
                  <c:v>-136.6</c:v>
                </c:pt>
                <c:pt idx="435">
                  <c:v>-136.5</c:v>
                </c:pt>
                <c:pt idx="436">
                  <c:v>-136.4</c:v>
                </c:pt>
                <c:pt idx="437">
                  <c:v>-136.3</c:v>
                </c:pt>
                <c:pt idx="438">
                  <c:v>-136.2</c:v>
                </c:pt>
                <c:pt idx="439">
                  <c:v>-136.1</c:v>
                </c:pt>
                <c:pt idx="440">
                  <c:v>-136</c:v>
                </c:pt>
                <c:pt idx="441">
                  <c:v>-135.9</c:v>
                </c:pt>
                <c:pt idx="442">
                  <c:v>-135.8</c:v>
                </c:pt>
                <c:pt idx="443">
                  <c:v>-135.7</c:v>
                </c:pt>
                <c:pt idx="444">
                  <c:v>-135.6</c:v>
                </c:pt>
                <c:pt idx="445">
                  <c:v>-135.5</c:v>
                </c:pt>
                <c:pt idx="446">
                  <c:v>-135.4</c:v>
                </c:pt>
                <c:pt idx="447">
                  <c:v>-135.3</c:v>
                </c:pt>
                <c:pt idx="448">
                  <c:v>-135.2</c:v>
                </c:pt>
                <c:pt idx="449">
                  <c:v>-135.1</c:v>
                </c:pt>
                <c:pt idx="450">
                  <c:v>-135</c:v>
                </c:pt>
                <c:pt idx="451">
                  <c:v>-134.9</c:v>
                </c:pt>
                <c:pt idx="452">
                  <c:v>-134.8</c:v>
                </c:pt>
                <c:pt idx="453">
                  <c:v>-134.7</c:v>
                </c:pt>
                <c:pt idx="454">
                  <c:v>-134.6</c:v>
                </c:pt>
                <c:pt idx="455">
                  <c:v>-134.5</c:v>
                </c:pt>
                <c:pt idx="456">
                  <c:v>-134.4</c:v>
                </c:pt>
                <c:pt idx="457">
                  <c:v>-134.3</c:v>
                </c:pt>
                <c:pt idx="458">
                  <c:v>-134.2</c:v>
                </c:pt>
                <c:pt idx="459">
                  <c:v>-134.1</c:v>
                </c:pt>
                <c:pt idx="460">
                  <c:v>-134</c:v>
                </c:pt>
                <c:pt idx="461">
                  <c:v>-133.9</c:v>
                </c:pt>
                <c:pt idx="462">
                  <c:v>-133.8</c:v>
                </c:pt>
                <c:pt idx="463">
                  <c:v>-133.7</c:v>
                </c:pt>
                <c:pt idx="464">
                  <c:v>-133.6</c:v>
                </c:pt>
                <c:pt idx="465">
                  <c:v>-133.5</c:v>
                </c:pt>
                <c:pt idx="466">
                  <c:v>-133.4</c:v>
                </c:pt>
                <c:pt idx="467">
                  <c:v>-133.3</c:v>
                </c:pt>
                <c:pt idx="468">
                  <c:v>-133.2</c:v>
                </c:pt>
                <c:pt idx="469">
                  <c:v>-133.1</c:v>
                </c:pt>
                <c:pt idx="470">
                  <c:v>-133</c:v>
                </c:pt>
                <c:pt idx="471">
                  <c:v>-132.9</c:v>
                </c:pt>
                <c:pt idx="472">
                  <c:v>-132.8</c:v>
                </c:pt>
                <c:pt idx="473">
                  <c:v>-132.7</c:v>
                </c:pt>
                <c:pt idx="474">
                  <c:v>-132.6</c:v>
                </c:pt>
                <c:pt idx="475">
                  <c:v>-132.5</c:v>
                </c:pt>
                <c:pt idx="476">
                  <c:v>-132.4</c:v>
                </c:pt>
                <c:pt idx="477">
                  <c:v>-132.3</c:v>
                </c:pt>
                <c:pt idx="478">
                  <c:v>-132.2</c:v>
                </c:pt>
                <c:pt idx="479">
                  <c:v>-132.1</c:v>
                </c:pt>
                <c:pt idx="480">
                  <c:v>-132</c:v>
                </c:pt>
                <c:pt idx="481">
                  <c:v>-131.9</c:v>
                </c:pt>
                <c:pt idx="482">
                  <c:v>-131.8</c:v>
                </c:pt>
                <c:pt idx="483">
                  <c:v>-131.7</c:v>
                </c:pt>
                <c:pt idx="484">
                  <c:v>-131.6</c:v>
                </c:pt>
                <c:pt idx="485">
                  <c:v>-131.5</c:v>
                </c:pt>
                <c:pt idx="486">
                  <c:v>-131.4</c:v>
                </c:pt>
                <c:pt idx="487">
                  <c:v>-131.3</c:v>
                </c:pt>
                <c:pt idx="488">
                  <c:v>-131.2</c:v>
                </c:pt>
                <c:pt idx="489">
                  <c:v>-131.1</c:v>
                </c:pt>
                <c:pt idx="490">
                  <c:v>-131</c:v>
                </c:pt>
                <c:pt idx="491">
                  <c:v>-130.9</c:v>
                </c:pt>
                <c:pt idx="492">
                  <c:v>-130.8</c:v>
                </c:pt>
                <c:pt idx="493">
                  <c:v>-130.7</c:v>
                </c:pt>
                <c:pt idx="494">
                  <c:v>-130.6</c:v>
                </c:pt>
                <c:pt idx="495">
                  <c:v>-130.5</c:v>
                </c:pt>
                <c:pt idx="496">
                  <c:v>-130.4</c:v>
                </c:pt>
                <c:pt idx="497">
                  <c:v>-130.3</c:v>
                </c:pt>
                <c:pt idx="498">
                  <c:v>-130.2</c:v>
                </c:pt>
                <c:pt idx="499">
                  <c:v>-130.1</c:v>
                </c:pt>
                <c:pt idx="500">
                  <c:v>-130</c:v>
                </c:pt>
                <c:pt idx="501">
                  <c:v>-129.9</c:v>
                </c:pt>
                <c:pt idx="502">
                  <c:v>-129.8</c:v>
                </c:pt>
                <c:pt idx="503">
                  <c:v>-129.7</c:v>
                </c:pt>
                <c:pt idx="504">
                  <c:v>-129.6</c:v>
                </c:pt>
                <c:pt idx="505">
                  <c:v>-129.5</c:v>
                </c:pt>
                <c:pt idx="506">
                  <c:v>-129.4</c:v>
                </c:pt>
                <c:pt idx="507">
                  <c:v>-129.3</c:v>
                </c:pt>
                <c:pt idx="508">
                  <c:v>-129.2</c:v>
                </c:pt>
                <c:pt idx="509">
                  <c:v>-129.1</c:v>
                </c:pt>
                <c:pt idx="510">
                  <c:v>-129</c:v>
                </c:pt>
                <c:pt idx="511">
                  <c:v>-128.9</c:v>
                </c:pt>
                <c:pt idx="512">
                  <c:v>-128.8</c:v>
                </c:pt>
                <c:pt idx="513">
                  <c:v>-128.7</c:v>
                </c:pt>
                <c:pt idx="514">
                  <c:v>-128.6</c:v>
                </c:pt>
                <c:pt idx="515">
                  <c:v>-128.5</c:v>
                </c:pt>
                <c:pt idx="516">
                  <c:v>-128.4</c:v>
                </c:pt>
                <c:pt idx="517">
                  <c:v>-128.3</c:v>
                </c:pt>
                <c:pt idx="518">
                  <c:v>-128.2</c:v>
                </c:pt>
                <c:pt idx="519">
                  <c:v>-128.1</c:v>
                </c:pt>
                <c:pt idx="520">
                  <c:v>-128</c:v>
                </c:pt>
                <c:pt idx="521">
                  <c:v>-127.9</c:v>
                </c:pt>
                <c:pt idx="522">
                  <c:v>-127.8</c:v>
                </c:pt>
                <c:pt idx="523">
                  <c:v>-127.7</c:v>
                </c:pt>
                <c:pt idx="524">
                  <c:v>-127.6</c:v>
                </c:pt>
                <c:pt idx="525">
                  <c:v>-127.5</c:v>
                </c:pt>
                <c:pt idx="526">
                  <c:v>-127.4</c:v>
                </c:pt>
                <c:pt idx="527">
                  <c:v>-127.3</c:v>
                </c:pt>
                <c:pt idx="528">
                  <c:v>-127.2</c:v>
                </c:pt>
                <c:pt idx="529">
                  <c:v>-127.1</c:v>
                </c:pt>
                <c:pt idx="530">
                  <c:v>-127</c:v>
                </c:pt>
                <c:pt idx="531">
                  <c:v>-126.9</c:v>
                </c:pt>
                <c:pt idx="532">
                  <c:v>-126.8</c:v>
                </c:pt>
                <c:pt idx="533">
                  <c:v>-126.7</c:v>
                </c:pt>
                <c:pt idx="534">
                  <c:v>-126.6</c:v>
                </c:pt>
                <c:pt idx="535">
                  <c:v>-126.5</c:v>
                </c:pt>
                <c:pt idx="536">
                  <c:v>-126.4</c:v>
                </c:pt>
                <c:pt idx="537">
                  <c:v>-126.3</c:v>
                </c:pt>
                <c:pt idx="538">
                  <c:v>-126.2</c:v>
                </c:pt>
                <c:pt idx="539">
                  <c:v>-126.1</c:v>
                </c:pt>
                <c:pt idx="540">
                  <c:v>-126</c:v>
                </c:pt>
                <c:pt idx="541">
                  <c:v>-125.9</c:v>
                </c:pt>
                <c:pt idx="542">
                  <c:v>-125.8</c:v>
                </c:pt>
                <c:pt idx="543">
                  <c:v>-125.7</c:v>
                </c:pt>
                <c:pt idx="544">
                  <c:v>-125.6</c:v>
                </c:pt>
                <c:pt idx="545">
                  <c:v>-125.5</c:v>
                </c:pt>
                <c:pt idx="546">
                  <c:v>-125.4</c:v>
                </c:pt>
                <c:pt idx="547">
                  <c:v>-125.3</c:v>
                </c:pt>
                <c:pt idx="548">
                  <c:v>-125.2</c:v>
                </c:pt>
                <c:pt idx="549">
                  <c:v>-125.1</c:v>
                </c:pt>
                <c:pt idx="550">
                  <c:v>-125</c:v>
                </c:pt>
                <c:pt idx="551">
                  <c:v>-124.9</c:v>
                </c:pt>
                <c:pt idx="552">
                  <c:v>-124.8</c:v>
                </c:pt>
                <c:pt idx="553">
                  <c:v>-124.7</c:v>
                </c:pt>
                <c:pt idx="554">
                  <c:v>-124.6</c:v>
                </c:pt>
                <c:pt idx="555">
                  <c:v>-124.5</c:v>
                </c:pt>
                <c:pt idx="556">
                  <c:v>-124.4</c:v>
                </c:pt>
                <c:pt idx="557">
                  <c:v>-124.3</c:v>
                </c:pt>
                <c:pt idx="558">
                  <c:v>-124.2</c:v>
                </c:pt>
                <c:pt idx="559">
                  <c:v>-124.1</c:v>
                </c:pt>
                <c:pt idx="560">
                  <c:v>-124</c:v>
                </c:pt>
                <c:pt idx="561">
                  <c:v>-123.9</c:v>
                </c:pt>
                <c:pt idx="562">
                  <c:v>-123.8</c:v>
                </c:pt>
                <c:pt idx="563">
                  <c:v>-123.7</c:v>
                </c:pt>
                <c:pt idx="564">
                  <c:v>-123.6</c:v>
                </c:pt>
                <c:pt idx="565">
                  <c:v>-123.5</c:v>
                </c:pt>
                <c:pt idx="566">
                  <c:v>-123.4</c:v>
                </c:pt>
                <c:pt idx="567">
                  <c:v>-123.3</c:v>
                </c:pt>
                <c:pt idx="568">
                  <c:v>-123.2</c:v>
                </c:pt>
                <c:pt idx="569">
                  <c:v>-123.1</c:v>
                </c:pt>
                <c:pt idx="570">
                  <c:v>-123</c:v>
                </c:pt>
                <c:pt idx="571">
                  <c:v>-122.9</c:v>
                </c:pt>
                <c:pt idx="572">
                  <c:v>-122.8</c:v>
                </c:pt>
                <c:pt idx="573">
                  <c:v>-122.7</c:v>
                </c:pt>
                <c:pt idx="574">
                  <c:v>-122.6</c:v>
                </c:pt>
                <c:pt idx="575">
                  <c:v>-122.5</c:v>
                </c:pt>
                <c:pt idx="576">
                  <c:v>-122.4</c:v>
                </c:pt>
                <c:pt idx="577">
                  <c:v>-122.3</c:v>
                </c:pt>
                <c:pt idx="578">
                  <c:v>-122.2</c:v>
                </c:pt>
                <c:pt idx="579">
                  <c:v>-122.1</c:v>
                </c:pt>
                <c:pt idx="580">
                  <c:v>-122</c:v>
                </c:pt>
                <c:pt idx="581">
                  <c:v>-121.9</c:v>
                </c:pt>
                <c:pt idx="582">
                  <c:v>-121.8</c:v>
                </c:pt>
                <c:pt idx="583">
                  <c:v>-121.7</c:v>
                </c:pt>
                <c:pt idx="584">
                  <c:v>-121.6</c:v>
                </c:pt>
                <c:pt idx="585">
                  <c:v>-121.5</c:v>
                </c:pt>
                <c:pt idx="586">
                  <c:v>-121.4</c:v>
                </c:pt>
                <c:pt idx="587">
                  <c:v>-121.3</c:v>
                </c:pt>
                <c:pt idx="588">
                  <c:v>-121.2</c:v>
                </c:pt>
                <c:pt idx="589">
                  <c:v>-121.1</c:v>
                </c:pt>
                <c:pt idx="590">
                  <c:v>-121</c:v>
                </c:pt>
                <c:pt idx="591">
                  <c:v>-120.9</c:v>
                </c:pt>
                <c:pt idx="592">
                  <c:v>-120.8</c:v>
                </c:pt>
                <c:pt idx="593">
                  <c:v>-120.7</c:v>
                </c:pt>
                <c:pt idx="594">
                  <c:v>-120.6</c:v>
                </c:pt>
                <c:pt idx="595">
                  <c:v>-120.5</c:v>
                </c:pt>
                <c:pt idx="596">
                  <c:v>-120.4</c:v>
                </c:pt>
                <c:pt idx="597">
                  <c:v>-120.3</c:v>
                </c:pt>
                <c:pt idx="598">
                  <c:v>-120.2</c:v>
                </c:pt>
                <c:pt idx="599">
                  <c:v>-120.1</c:v>
                </c:pt>
                <c:pt idx="600">
                  <c:v>-120</c:v>
                </c:pt>
                <c:pt idx="601">
                  <c:v>-119.9</c:v>
                </c:pt>
                <c:pt idx="602">
                  <c:v>-119.8</c:v>
                </c:pt>
                <c:pt idx="603">
                  <c:v>-119.7</c:v>
                </c:pt>
                <c:pt idx="604">
                  <c:v>-119.6</c:v>
                </c:pt>
                <c:pt idx="605">
                  <c:v>-119.5</c:v>
                </c:pt>
                <c:pt idx="606">
                  <c:v>-119.4</c:v>
                </c:pt>
                <c:pt idx="607">
                  <c:v>-119.3</c:v>
                </c:pt>
                <c:pt idx="608">
                  <c:v>-119.2</c:v>
                </c:pt>
                <c:pt idx="609">
                  <c:v>-119.1</c:v>
                </c:pt>
                <c:pt idx="610">
                  <c:v>-119</c:v>
                </c:pt>
                <c:pt idx="611">
                  <c:v>-118.9</c:v>
                </c:pt>
                <c:pt idx="612">
                  <c:v>-118.8</c:v>
                </c:pt>
                <c:pt idx="613">
                  <c:v>-118.7</c:v>
                </c:pt>
                <c:pt idx="614">
                  <c:v>-118.6</c:v>
                </c:pt>
                <c:pt idx="615">
                  <c:v>-118.5</c:v>
                </c:pt>
                <c:pt idx="616">
                  <c:v>-118.4</c:v>
                </c:pt>
                <c:pt idx="617">
                  <c:v>-118.3</c:v>
                </c:pt>
                <c:pt idx="618">
                  <c:v>-118.2</c:v>
                </c:pt>
                <c:pt idx="619">
                  <c:v>-118.1</c:v>
                </c:pt>
                <c:pt idx="620">
                  <c:v>-118</c:v>
                </c:pt>
                <c:pt idx="621">
                  <c:v>-117.9</c:v>
                </c:pt>
                <c:pt idx="622">
                  <c:v>-117.8</c:v>
                </c:pt>
                <c:pt idx="623">
                  <c:v>-117.7</c:v>
                </c:pt>
                <c:pt idx="624">
                  <c:v>-117.6</c:v>
                </c:pt>
                <c:pt idx="625">
                  <c:v>-117.5</c:v>
                </c:pt>
                <c:pt idx="626">
                  <c:v>-117.4</c:v>
                </c:pt>
                <c:pt idx="627">
                  <c:v>-117.3</c:v>
                </c:pt>
                <c:pt idx="628">
                  <c:v>-117.2</c:v>
                </c:pt>
                <c:pt idx="629">
                  <c:v>-117.1</c:v>
                </c:pt>
                <c:pt idx="630">
                  <c:v>-117</c:v>
                </c:pt>
                <c:pt idx="631">
                  <c:v>-116.9</c:v>
                </c:pt>
                <c:pt idx="632">
                  <c:v>-116.8</c:v>
                </c:pt>
                <c:pt idx="633">
                  <c:v>-116.7</c:v>
                </c:pt>
                <c:pt idx="634">
                  <c:v>-116.6</c:v>
                </c:pt>
                <c:pt idx="635">
                  <c:v>-116.5</c:v>
                </c:pt>
                <c:pt idx="636">
                  <c:v>-116.4</c:v>
                </c:pt>
                <c:pt idx="637">
                  <c:v>-116.3</c:v>
                </c:pt>
                <c:pt idx="638">
                  <c:v>-116.2</c:v>
                </c:pt>
                <c:pt idx="639">
                  <c:v>-116.1</c:v>
                </c:pt>
                <c:pt idx="640">
                  <c:v>-116</c:v>
                </c:pt>
                <c:pt idx="641">
                  <c:v>-115.9</c:v>
                </c:pt>
                <c:pt idx="642">
                  <c:v>-115.8</c:v>
                </c:pt>
                <c:pt idx="643">
                  <c:v>-115.7</c:v>
                </c:pt>
                <c:pt idx="644">
                  <c:v>-115.6</c:v>
                </c:pt>
                <c:pt idx="645">
                  <c:v>-115.5</c:v>
                </c:pt>
                <c:pt idx="646">
                  <c:v>-115.4</c:v>
                </c:pt>
                <c:pt idx="647">
                  <c:v>-115.3</c:v>
                </c:pt>
                <c:pt idx="648">
                  <c:v>-115.2</c:v>
                </c:pt>
                <c:pt idx="649">
                  <c:v>-115.1</c:v>
                </c:pt>
                <c:pt idx="650">
                  <c:v>-115</c:v>
                </c:pt>
                <c:pt idx="651">
                  <c:v>-114.9</c:v>
                </c:pt>
                <c:pt idx="652">
                  <c:v>-114.8</c:v>
                </c:pt>
                <c:pt idx="653">
                  <c:v>-114.7</c:v>
                </c:pt>
                <c:pt idx="654">
                  <c:v>-114.6</c:v>
                </c:pt>
                <c:pt idx="655">
                  <c:v>-114.5</c:v>
                </c:pt>
                <c:pt idx="656">
                  <c:v>-114.4</c:v>
                </c:pt>
                <c:pt idx="657">
                  <c:v>-114.3</c:v>
                </c:pt>
                <c:pt idx="658">
                  <c:v>-114.2</c:v>
                </c:pt>
                <c:pt idx="659">
                  <c:v>-114.1</c:v>
                </c:pt>
                <c:pt idx="660">
                  <c:v>-114</c:v>
                </c:pt>
                <c:pt idx="661">
                  <c:v>-113.9</c:v>
                </c:pt>
                <c:pt idx="662">
                  <c:v>-113.8</c:v>
                </c:pt>
                <c:pt idx="663">
                  <c:v>-113.7</c:v>
                </c:pt>
                <c:pt idx="664">
                  <c:v>-113.6</c:v>
                </c:pt>
                <c:pt idx="665">
                  <c:v>-113.5</c:v>
                </c:pt>
                <c:pt idx="666">
                  <c:v>-113.4</c:v>
                </c:pt>
                <c:pt idx="667">
                  <c:v>-113.3</c:v>
                </c:pt>
                <c:pt idx="668">
                  <c:v>-113.2</c:v>
                </c:pt>
                <c:pt idx="669">
                  <c:v>-113.1</c:v>
                </c:pt>
                <c:pt idx="670">
                  <c:v>-113</c:v>
                </c:pt>
                <c:pt idx="671">
                  <c:v>-112.9</c:v>
                </c:pt>
                <c:pt idx="672">
                  <c:v>-112.8</c:v>
                </c:pt>
                <c:pt idx="673">
                  <c:v>-112.7</c:v>
                </c:pt>
                <c:pt idx="674">
                  <c:v>-112.6</c:v>
                </c:pt>
                <c:pt idx="675">
                  <c:v>-112.5</c:v>
                </c:pt>
                <c:pt idx="676">
                  <c:v>-112.4</c:v>
                </c:pt>
                <c:pt idx="677">
                  <c:v>-112.3</c:v>
                </c:pt>
                <c:pt idx="678">
                  <c:v>-112.2</c:v>
                </c:pt>
                <c:pt idx="679">
                  <c:v>-112.1</c:v>
                </c:pt>
                <c:pt idx="680">
                  <c:v>-112</c:v>
                </c:pt>
                <c:pt idx="681">
                  <c:v>-111.9</c:v>
                </c:pt>
                <c:pt idx="682">
                  <c:v>-111.8</c:v>
                </c:pt>
                <c:pt idx="683">
                  <c:v>-111.7</c:v>
                </c:pt>
                <c:pt idx="684">
                  <c:v>-111.6</c:v>
                </c:pt>
                <c:pt idx="685">
                  <c:v>-111.5</c:v>
                </c:pt>
                <c:pt idx="686">
                  <c:v>-111.4</c:v>
                </c:pt>
                <c:pt idx="687">
                  <c:v>-111.3</c:v>
                </c:pt>
                <c:pt idx="688">
                  <c:v>-111.2</c:v>
                </c:pt>
                <c:pt idx="689">
                  <c:v>-111.1</c:v>
                </c:pt>
                <c:pt idx="690">
                  <c:v>-111</c:v>
                </c:pt>
                <c:pt idx="691">
                  <c:v>-110.9</c:v>
                </c:pt>
                <c:pt idx="692">
                  <c:v>-110.8</c:v>
                </c:pt>
                <c:pt idx="693">
                  <c:v>-110.7</c:v>
                </c:pt>
                <c:pt idx="694">
                  <c:v>-110.6</c:v>
                </c:pt>
                <c:pt idx="695">
                  <c:v>-110.5</c:v>
                </c:pt>
                <c:pt idx="696">
                  <c:v>-110.4</c:v>
                </c:pt>
                <c:pt idx="697">
                  <c:v>-110.3</c:v>
                </c:pt>
                <c:pt idx="698">
                  <c:v>-110.2</c:v>
                </c:pt>
                <c:pt idx="699">
                  <c:v>-110.1</c:v>
                </c:pt>
                <c:pt idx="700">
                  <c:v>-110</c:v>
                </c:pt>
                <c:pt idx="701">
                  <c:v>-109.9</c:v>
                </c:pt>
                <c:pt idx="702">
                  <c:v>-109.8</c:v>
                </c:pt>
                <c:pt idx="703">
                  <c:v>-109.7</c:v>
                </c:pt>
                <c:pt idx="704">
                  <c:v>-109.6</c:v>
                </c:pt>
                <c:pt idx="705">
                  <c:v>-109.5</c:v>
                </c:pt>
                <c:pt idx="706">
                  <c:v>-109.4</c:v>
                </c:pt>
                <c:pt idx="707">
                  <c:v>-109.3</c:v>
                </c:pt>
                <c:pt idx="708">
                  <c:v>-109.2</c:v>
                </c:pt>
                <c:pt idx="709">
                  <c:v>-109.1</c:v>
                </c:pt>
                <c:pt idx="710">
                  <c:v>-109</c:v>
                </c:pt>
                <c:pt idx="711">
                  <c:v>-108.9</c:v>
                </c:pt>
                <c:pt idx="712">
                  <c:v>-108.8</c:v>
                </c:pt>
                <c:pt idx="713">
                  <c:v>-108.7</c:v>
                </c:pt>
                <c:pt idx="714">
                  <c:v>-108.6</c:v>
                </c:pt>
                <c:pt idx="715">
                  <c:v>-108.5</c:v>
                </c:pt>
                <c:pt idx="716">
                  <c:v>-108.4</c:v>
                </c:pt>
                <c:pt idx="717">
                  <c:v>-108.3</c:v>
                </c:pt>
                <c:pt idx="718">
                  <c:v>-108.2</c:v>
                </c:pt>
                <c:pt idx="719">
                  <c:v>-108.1</c:v>
                </c:pt>
                <c:pt idx="720">
                  <c:v>-108</c:v>
                </c:pt>
                <c:pt idx="721">
                  <c:v>-107.9</c:v>
                </c:pt>
                <c:pt idx="722">
                  <c:v>-107.8</c:v>
                </c:pt>
                <c:pt idx="723">
                  <c:v>-107.7</c:v>
                </c:pt>
                <c:pt idx="724">
                  <c:v>-107.6</c:v>
                </c:pt>
                <c:pt idx="725">
                  <c:v>-107.5</c:v>
                </c:pt>
                <c:pt idx="726">
                  <c:v>-107.4</c:v>
                </c:pt>
                <c:pt idx="727">
                  <c:v>-107.3</c:v>
                </c:pt>
                <c:pt idx="728">
                  <c:v>-107.2</c:v>
                </c:pt>
                <c:pt idx="729">
                  <c:v>-107.1</c:v>
                </c:pt>
                <c:pt idx="730">
                  <c:v>-107</c:v>
                </c:pt>
                <c:pt idx="731">
                  <c:v>-106.9</c:v>
                </c:pt>
                <c:pt idx="732">
                  <c:v>-106.8</c:v>
                </c:pt>
                <c:pt idx="733">
                  <c:v>-106.7</c:v>
                </c:pt>
                <c:pt idx="734">
                  <c:v>-106.6</c:v>
                </c:pt>
                <c:pt idx="735">
                  <c:v>-106.5</c:v>
                </c:pt>
                <c:pt idx="736">
                  <c:v>-106.4</c:v>
                </c:pt>
                <c:pt idx="737">
                  <c:v>-106.3</c:v>
                </c:pt>
                <c:pt idx="738">
                  <c:v>-106.2</c:v>
                </c:pt>
                <c:pt idx="739">
                  <c:v>-106.1</c:v>
                </c:pt>
                <c:pt idx="740">
                  <c:v>-106</c:v>
                </c:pt>
                <c:pt idx="741">
                  <c:v>-105.9</c:v>
                </c:pt>
                <c:pt idx="742">
                  <c:v>-105.8</c:v>
                </c:pt>
                <c:pt idx="743">
                  <c:v>-105.7</c:v>
                </c:pt>
                <c:pt idx="744">
                  <c:v>-105.6</c:v>
                </c:pt>
                <c:pt idx="745">
                  <c:v>-105.5</c:v>
                </c:pt>
                <c:pt idx="746">
                  <c:v>-105.4</c:v>
                </c:pt>
                <c:pt idx="747">
                  <c:v>-105.3</c:v>
                </c:pt>
                <c:pt idx="748">
                  <c:v>-105.2</c:v>
                </c:pt>
                <c:pt idx="749">
                  <c:v>-105.1</c:v>
                </c:pt>
                <c:pt idx="750">
                  <c:v>-105</c:v>
                </c:pt>
                <c:pt idx="751">
                  <c:v>-104.9</c:v>
                </c:pt>
                <c:pt idx="752">
                  <c:v>-104.8</c:v>
                </c:pt>
                <c:pt idx="753">
                  <c:v>-104.7</c:v>
                </c:pt>
                <c:pt idx="754">
                  <c:v>-104.6</c:v>
                </c:pt>
                <c:pt idx="755">
                  <c:v>-104.5</c:v>
                </c:pt>
                <c:pt idx="756">
                  <c:v>-104.4</c:v>
                </c:pt>
                <c:pt idx="757">
                  <c:v>-104.3</c:v>
                </c:pt>
                <c:pt idx="758">
                  <c:v>-104.2</c:v>
                </c:pt>
                <c:pt idx="759">
                  <c:v>-104.1</c:v>
                </c:pt>
                <c:pt idx="760">
                  <c:v>-104</c:v>
                </c:pt>
                <c:pt idx="761">
                  <c:v>-103.9</c:v>
                </c:pt>
                <c:pt idx="762">
                  <c:v>-103.8</c:v>
                </c:pt>
                <c:pt idx="763">
                  <c:v>-103.7</c:v>
                </c:pt>
                <c:pt idx="764">
                  <c:v>-103.6</c:v>
                </c:pt>
                <c:pt idx="765">
                  <c:v>-103.5</c:v>
                </c:pt>
                <c:pt idx="766">
                  <c:v>-103.4</c:v>
                </c:pt>
                <c:pt idx="767">
                  <c:v>-103.3</c:v>
                </c:pt>
                <c:pt idx="768">
                  <c:v>-103.2</c:v>
                </c:pt>
                <c:pt idx="769">
                  <c:v>-103.1</c:v>
                </c:pt>
                <c:pt idx="770">
                  <c:v>-103</c:v>
                </c:pt>
                <c:pt idx="771">
                  <c:v>-102.9</c:v>
                </c:pt>
                <c:pt idx="772">
                  <c:v>-102.8</c:v>
                </c:pt>
                <c:pt idx="773">
                  <c:v>-102.7</c:v>
                </c:pt>
                <c:pt idx="774">
                  <c:v>-102.6</c:v>
                </c:pt>
                <c:pt idx="775">
                  <c:v>-102.5</c:v>
                </c:pt>
                <c:pt idx="776">
                  <c:v>-102.4</c:v>
                </c:pt>
                <c:pt idx="777">
                  <c:v>-102.3</c:v>
                </c:pt>
                <c:pt idx="778">
                  <c:v>-102.2</c:v>
                </c:pt>
                <c:pt idx="779">
                  <c:v>-102.1</c:v>
                </c:pt>
                <c:pt idx="780">
                  <c:v>-102</c:v>
                </c:pt>
                <c:pt idx="781">
                  <c:v>-101.9</c:v>
                </c:pt>
                <c:pt idx="782">
                  <c:v>-101.8</c:v>
                </c:pt>
                <c:pt idx="783">
                  <c:v>-101.7</c:v>
                </c:pt>
                <c:pt idx="784">
                  <c:v>-101.6</c:v>
                </c:pt>
                <c:pt idx="785">
                  <c:v>-101.5</c:v>
                </c:pt>
                <c:pt idx="786">
                  <c:v>-101.4</c:v>
                </c:pt>
                <c:pt idx="787">
                  <c:v>-101.3</c:v>
                </c:pt>
                <c:pt idx="788">
                  <c:v>-101.2</c:v>
                </c:pt>
                <c:pt idx="789">
                  <c:v>-101.1</c:v>
                </c:pt>
                <c:pt idx="790">
                  <c:v>-101</c:v>
                </c:pt>
                <c:pt idx="791">
                  <c:v>-100.9</c:v>
                </c:pt>
                <c:pt idx="792">
                  <c:v>-100.8</c:v>
                </c:pt>
                <c:pt idx="793">
                  <c:v>-100.7</c:v>
                </c:pt>
                <c:pt idx="794">
                  <c:v>-100.6</c:v>
                </c:pt>
                <c:pt idx="795">
                  <c:v>-100.5</c:v>
                </c:pt>
                <c:pt idx="796">
                  <c:v>-100.4</c:v>
                </c:pt>
                <c:pt idx="797">
                  <c:v>-100.3</c:v>
                </c:pt>
                <c:pt idx="798">
                  <c:v>-100.2</c:v>
                </c:pt>
                <c:pt idx="799">
                  <c:v>-100.1</c:v>
                </c:pt>
                <c:pt idx="800">
                  <c:v>-100</c:v>
                </c:pt>
                <c:pt idx="801">
                  <c:v>-99.9</c:v>
                </c:pt>
                <c:pt idx="802">
                  <c:v>-99.8</c:v>
                </c:pt>
                <c:pt idx="803">
                  <c:v>-99.7</c:v>
                </c:pt>
                <c:pt idx="804">
                  <c:v>-99.6</c:v>
                </c:pt>
                <c:pt idx="805">
                  <c:v>-99.5</c:v>
                </c:pt>
                <c:pt idx="806">
                  <c:v>-99.4</c:v>
                </c:pt>
                <c:pt idx="807">
                  <c:v>-99.3</c:v>
                </c:pt>
                <c:pt idx="808">
                  <c:v>-99.2</c:v>
                </c:pt>
                <c:pt idx="809">
                  <c:v>-99.1</c:v>
                </c:pt>
                <c:pt idx="810">
                  <c:v>-99</c:v>
                </c:pt>
                <c:pt idx="811">
                  <c:v>-98.9</c:v>
                </c:pt>
                <c:pt idx="812">
                  <c:v>-98.8</c:v>
                </c:pt>
                <c:pt idx="813">
                  <c:v>-98.7</c:v>
                </c:pt>
                <c:pt idx="814">
                  <c:v>-98.6</c:v>
                </c:pt>
                <c:pt idx="815">
                  <c:v>-98.5</c:v>
                </c:pt>
                <c:pt idx="816">
                  <c:v>-98.4</c:v>
                </c:pt>
                <c:pt idx="817">
                  <c:v>-98.3</c:v>
                </c:pt>
                <c:pt idx="818">
                  <c:v>-98.2</c:v>
                </c:pt>
                <c:pt idx="819">
                  <c:v>-98.1</c:v>
                </c:pt>
                <c:pt idx="820">
                  <c:v>-98</c:v>
                </c:pt>
                <c:pt idx="821">
                  <c:v>-97.9</c:v>
                </c:pt>
                <c:pt idx="822">
                  <c:v>-97.8</c:v>
                </c:pt>
                <c:pt idx="823">
                  <c:v>-97.7</c:v>
                </c:pt>
                <c:pt idx="824">
                  <c:v>-97.6</c:v>
                </c:pt>
                <c:pt idx="825">
                  <c:v>-97.5</c:v>
                </c:pt>
                <c:pt idx="826">
                  <c:v>-97.4</c:v>
                </c:pt>
                <c:pt idx="827">
                  <c:v>-97.3</c:v>
                </c:pt>
                <c:pt idx="828">
                  <c:v>-97.2</c:v>
                </c:pt>
                <c:pt idx="829">
                  <c:v>-97.1</c:v>
                </c:pt>
                <c:pt idx="830">
                  <c:v>-97</c:v>
                </c:pt>
                <c:pt idx="831">
                  <c:v>-96.9</c:v>
                </c:pt>
                <c:pt idx="832">
                  <c:v>-96.8</c:v>
                </c:pt>
                <c:pt idx="833">
                  <c:v>-96.7</c:v>
                </c:pt>
                <c:pt idx="834">
                  <c:v>-96.6</c:v>
                </c:pt>
                <c:pt idx="835">
                  <c:v>-96.5</c:v>
                </c:pt>
                <c:pt idx="836">
                  <c:v>-96.4</c:v>
                </c:pt>
                <c:pt idx="837">
                  <c:v>-96.3</c:v>
                </c:pt>
                <c:pt idx="838">
                  <c:v>-96.2</c:v>
                </c:pt>
                <c:pt idx="839">
                  <c:v>-96.1</c:v>
                </c:pt>
                <c:pt idx="840">
                  <c:v>-96</c:v>
                </c:pt>
                <c:pt idx="841">
                  <c:v>-95.9</c:v>
                </c:pt>
                <c:pt idx="842">
                  <c:v>-95.8</c:v>
                </c:pt>
                <c:pt idx="843">
                  <c:v>-95.7</c:v>
                </c:pt>
                <c:pt idx="844">
                  <c:v>-95.6</c:v>
                </c:pt>
                <c:pt idx="845">
                  <c:v>-95.5</c:v>
                </c:pt>
                <c:pt idx="846">
                  <c:v>-95.4</c:v>
                </c:pt>
                <c:pt idx="847">
                  <c:v>-95.3</c:v>
                </c:pt>
                <c:pt idx="848">
                  <c:v>-95.2</c:v>
                </c:pt>
                <c:pt idx="849">
                  <c:v>-95.1</c:v>
                </c:pt>
                <c:pt idx="850">
                  <c:v>-95</c:v>
                </c:pt>
                <c:pt idx="851">
                  <c:v>-94.9</c:v>
                </c:pt>
                <c:pt idx="852">
                  <c:v>-94.8</c:v>
                </c:pt>
                <c:pt idx="853">
                  <c:v>-94.7</c:v>
                </c:pt>
                <c:pt idx="854">
                  <c:v>-94.6</c:v>
                </c:pt>
                <c:pt idx="855">
                  <c:v>-94.5</c:v>
                </c:pt>
                <c:pt idx="856">
                  <c:v>-94.4</c:v>
                </c:pt>
                <c:pt idx="857">
                  <c:v>-94.3</c:v>
                </c:pt>
                <c:pt idx="858">
                  <c:v>-94.2</c:v>
                </c:pt>
                <c:pt idx="859">
                  <c:v>-94.1</c:v>
                </c:pt>
                <c:pt idx="860">
                  <c:v>-94</c:v>
                </c:pt>
                <c:pt idx="861">
                  <c:v>-93.9</c:v>
                </c:pt>
                <c:pt idx="862">
                  <c:v>-93.8</c:v>
                </c:pt>
                <c:pt idx="863">
                  <c:v>-93.7</c:v>
                </c:pt>
                <c:pt idx="864">
                  <c:v>-93.6</c:v>
                </c:pt>
                <c:pt idx="865">
                  <c:v>-93.5</c:v>
                </c:pt>
                <c:pt idx="866">
                  <c:v>-93.4</c:v>
                </c:pt>
                <c:pt idx="867">
                  <c:v>-93.3</c:v>
                </c:pt>
                <c:pt idx="868">
                  <c:v>-93.2</c:v>
                </c:pt>
                <c:pt idx="869">
                  <c:v>-93.1</c:v>
                </c:pt>
                <c:pt idx="870">
                  <c:v>-93</c:v>
                </c:pt>
                <c:pt idx="871">
                  <c:v>-92.9</c:v>
                </c:pt>
                <c:pt idx="872">
                  <c:v>-92.8</c:v>
                </c:pt>
                <c:pt idx="873">
                  <c:v>-92.7</c:v>
                </c:pt>
                <c:pt idx="874">
                  <c:v>-92.6</c:v>
                </c:pt>
                <c:pt idx="875">
                  <c:v>-92.5</c:v>
                </c:pt>
                <c:pt idx="876">
                  <c:v>-92.4</c:v>
                </c:pt>
                <c:pt idx="877">
                  <c:v>-92.3</c:v>
                </c:pt>
                <c:pt idx="878">
                  <c:v>-92.2</c:v>
                </c:pt>
                <c:pt idx="879">
                  <c:v>-92.1</c:v>
                </c:pt>
                <c:pt idx="880">
                  <c:v>-92</c:v>
                </c:pt>
                <c:pt idx="881">
                  <c:v>-91.9</c:v>
                </c:pt>
                <c:pt idx="882">
                  <c:v>-91.8</c:v>
                </c:pt>
                <c:pt idx="883">
                  <c:v>-91.7</c:v>
                </c:pt>
                <c:pt idx="884">
                  <c:v>-91.6</c:v>
                </c:pt>
                <c:pt idx="885">
                  <c:v>-91.5</c:v>
                </c:pt>
                <c:pt idx="886">
                  <c:v>-91.4</c:v>
                </c:pt>
                <c:pt idx="887">
                  <c:v>-91.3</c:v>
                </c:pt>
                <c:pt idx="888">
                  <c:v>-91.2</c:v>
                </c:pt>
                <c:pt idx="889">
                  <c:v>-91.1</c:v>
                </c:pt>
                <c:pt idx="890">
                  <c:v>-91</c:v>
                </c:pt>
                <c:pt idx="891">
                  <c:v>-90.9</c:v>
                </c:pt>
                <c:pt idx="892">
                  <c:v>-90.8</c:v>
                </c:pt>
                <c:pt idx="893">
                  <c:v>-90.7</c:v>
                </c:pt>
                <c:pt idx="894">
                  <c:v>-90.6</c:v>
                </c:pt>
                <c:pt idx="895">
                  <c:v>-90.5</c:v>
                </c:pt>
                <c:pt idx="896">
                  <c:v>-90.4</c:v>
                </c:pt>
                <c:pt idx="897">
                  <c:v>-90.3</c:v>
                </c:pt>
                <c:pt idx="898">
                  <c:v>-90.2</c:v>
                </c:pt>
                <c:pt idx="899">
                  <c:v>-90.1</c:v>
                </c:pt>
                <c:pt idx="900">
                  <c:v>-90</c:v>
                </c:pt>
                <c:pt idx="901">
                  <c:v>-89.9</c:v>
                </c:pt>
                <c:pt idx="902">
                  <c:v>-89.8</c:v>
                </c:pt>
                <c:pt idx="903">
                  <c:v>-89.7</c:v>
                </c:pt>
                <c:pt idx="904">
                  <c:v>-89.6</c:v>
                </c:pt>
                <c:pt idx="905">
                  <c:v>-89.5</c:v>
                </c:pt>
                <c:pt idx="906">
                  <c:v>-89.4</c:v>
                </c:pt>
                <c:pt idx="907">
                  <c:v>-89.3</c:v>
                </c:pt>
                <c:pt idx="908">
                  <c:v>-89.2</c:v>
                </c:pt>
                <c:pt idx="909">
                  <c:v>-89.1</c:v>
                </c:pt>
                <c:pt idx="910">
                  <c:v>-89</c:v>
                </c:pt>
                <c:pt idx="911">
                  <c:v>-88.9</c:v>
                </c:pt>
                <c:pt idx="912">
                  <c:v>-88.8</c:v>
                </c:pt>
                <c:pt idx="913">
                  <c:v>-88.7</c:v>
                </c:pt>
                <c:pt idx="914">
                  <c:v>-88.6</c:v>
                </c:pt>
                <c:pt idx="915">
                  <c:v>-88.5</c:v>
                </c:pt>
                <c:pt idx="916">
                  <c:v>-88.4</c:v>
                </c:pt>
                <c:pt idx="917">
                  <c:v>-88.3</c:v>
                </c:pt>
                <c:pt idx="918">
                  <c:v>-88.2</c:v>
                </c:pt>
                <c:pt idx="919">
                  <c:v>-88.1</c:v>
                </c:pt>
                <c:pt idx="920">
                  <c:v>-88</c:v>
                </c:pt>
                <c:pt idx="921">
                  <c:v>-87.9</c:v>
                </c:pt>
                <c:pt idx="922">
                  <c:v>-87.8</c:v>
                </c:pt>
                <c:pt idx="923">
                  <c:v>-87.7</c:v>
                </c:pt>
                <c:pt idx="924">
                  <c:v>-87.6</c:v>
                </c:pt>
                <c:pt idx="925">
                  <c:v>-87.5</c:v>
                </c:pt>
                <c:pt idx="926">
                  <c:v>-87.4</c:v>
                </c:pt>
                <c:pt idx="927">
                  <c:v>-87.3</c:v>
                </c:pt>
                <c:pt idx="928">
                  <c:v>-87.2</c:v>
                </c:pt>
                <c:pt idx="929">
                  <c:v>-87.1</c:v>
                </c:pt>
                <c:pt idx="930">
                  <c:v>-87</c:v>
                </c:pt>
                <c:pt idx="931">
                  <c:v>-86.9</c:v>
                </c:pt>
                <c:pt idx="932">
                  <c:v>-86.8</c:v>
                </c:pt>
                <c:pt idx="933">
                  <c:v>-86.7</c:v>
                </c:pt>
                <c:pt idx="934">
                  <c:v>-86.6</c:v>
                </c:pt>
                <c:pt idx="935">
                  <c:v>-86.5</c:v>
                </c:pt>
                <c:pt idx="936">
                  <c:v>-86.4</c:v>
                </c:pt>
                <c:pt idx="937">
                  <c:v>-86.3</c:v>
                </c:pt>
                <c:pt idx="938">
                  <c:v>-86.2</c:v>
                </c:pt>
                <c:pt idx="939">
                  <c:v>-86.1</c:v>
                </c:pt>
                <c:pt idx="940">
                  <c:v>-86</c:v>
                </c:pt>
                <c:pt idx="941">
                  <c:v>-85.9</c:v>
                </c:pt>
                <c:pt idx="942">
                  <c:v>-85.8</c:v>
                </c:pt>
                <c:pt idx="943">
                  <c:v>-85.7</c:v>
                </c:pt>
                <c:pt idx="944">
                  <c:v>-85.6</c:v>
                </c:pt>
                <c:pt idx="945">
                  <c:v>-85.5</c:v>
                </c:pt>
                <c:pt idx="946">
                  <c:v>-85.4</c:v>
                </c:pt>
                <c:pt idx="947">
                  <c:v>-85.3</c:v>
                </c:pt>
                <c:pt idx="948">
                  <c:v>-85.2</c:v>
                </c:pt>
                <c:pt idx="949">
                  <c:v>-85.1</c:v>
                </c:pt>
                <c:pt idx="950">
                  <c:v>-85</c:v>
                </c:pt>
                <c:pt idx="951">
                  <c:v>-84.9</c:v>
                </c:pt>
                <c:pt idx="952">
                  <c:v>-84.8</c:v>
                </c:pt>
                <c:pt idx="953">
                  <c:v>-84.7</c:v>
                </c:pt>
                <c:pt idx="954">
                  <c:v>-84.6</c:v>
                </c:pt>
                <c:pt idx="955">
                  <c:v>-84.5</c:v>
                </c:pt>
                <c:pt idx="956">
                  <c:v>-84.4</c:v>
                </c:pt>
                <c:pt idx="957">
                  <c:v>-84.3</c:v>
                </c:pt>
                <c:pt idx="958">
                  <c:v>-84.2</c:v>
                </c:pt>
                <c:pt idx="959">
                  <c:v>-84.1</c:v>
                </c:pt>
                <c:pt idx="960">
                  <c:v>-84</c:v>
                </c:pt>
                <c:pt idx="961">
                  <c:v>-83.9</c:v>
                </c:pt>
                <c:pt idx="962">
                  <c:v>-83.8</c:v>
                </c:pt>
                <c:pt idx="963">
                  <c:v>-83.7</c:v>
                </c:pt>
                <c:pt idx="964">
                  <c:v>-83.6</c:v>
                </c:pt>
                <c:pt idx="965">
                  <c:v>-83.5</c:v>
                </c:pt>
                <c:pt idx="966">
                  <c:v>-83.4</c:v>
                </c:pt>
                <c:pt idx="967">
                  <c:v>-83.3</c:v>
                </c:pt>
                <c:pt idx="968">
                  <c:v>-83.2</c:v>
                </c:pt>
                <c:pt idx="969">
                  <c:v>-83.1</c:v>
                </c:pt>
                <c:pt idx="970">
                  <c:v>-83</c:v>
                </c:pt>
                <c:pt idx="971">
                  <c:v>-82.9</c:v>
                </c:pt>
                <c:pt idx="972">
                  <c:v>-82.8</c:v>
                </c:pt>
                <c:pt idx="973">
                  <c:v>-82.7</c:v>
                </c:pt>
                <c:pt idx="974">
                  <c:v>-82.6</c:v>
                </c:pt>
                <c:pt idx="975">
                  <c:v>-82.5</c:v>
                </c:pt>
                <c:pt idx="976">
                  <c:v>-82.4</c:v>
                </c:pt>
                <c:pt idx="977">
                  <c:v>-82.3</c:v>
                </c:pt>
                <c:pt idx="978">
                  <c:v>-82.2</c:v>
                </c:pt>
                <c:pt idx="979">
                  <c:v>-82.1</c:v>
                </c:pt>
                <c:pt idx="980">
                  <c:v>-82</c:v>
                </c:pt>
                <c:pt idx="981">
                  <c:v>-81.9</c:v>
                </c:pt>
                <c:pt idx="982">
                  <c:v>-81.8</c:v>
                </c:pt>
                <c:pt idx="983">
                  <c:v>-81.7</c:v>
                </c:pt>
                <c:pt idx="984">
                  <c:v>-81.6</c:v>
                </c:pt>
                <c:pt idx="985">
                  <c:v>-81.5</c:v>
                </c:pt>
                <c:pt idx="986">
                  <c:v>-81.4</c:v>
                </c:pt>
                <c:pt idx="987">
                  <c:v>-81.3</c:v>
                </c:pt>
                <c:pt idx="988">
                  <c:v>-81.2</c:v>
                </c:pt>
                <c:pt idx="989">
                  <c:v>-81.1</c:v>
                </c:pt>
                <c:pt idx="990">
                  <c:v>-81</c:v>
                </c:pt>
                <c:pt idx="991">
                  <c:v>-80.9</c:v>
                </c:pt>
                <c:pt idx="992">
                  <c:v>-80.8</c:v>
                </c:pt>
                <c:pt idx="993">
                  <c:v>-80.7</c:v>
                </c:pt>
                <c:pt idx="994">
                  <c:v>-80.6</c:v>
                </c:pt>
                <c:pt idx="995">
                  <c:v>-80.5</c:v>
                </c:pt>
                <c:pt idx="996">
                  <c:v>-80.4</c:v>
                </c:pt>
                <c:pt idx="997">
                  <c:v>-80.3</c:v>
                </c:pt>
                <c:pt idx="998">
                  <c:v>-80.2</c:v>
                </c:pt>
                <c:pt idx="999">
                  <c:v>-80.1</c:v>
                </c:pt>
                <c:pt idx="1000">
                  <c:v>-80</c:v>
                </c:pt>
                <c:pt idx="1001">
                  <c:v>-79.9</c:v>
                </c:pt>
                <c:pt idx="1002">
                  <c:v>-79.8</c:v>
                </c:pt>
                <c:pt idx="1003">
                  <c:v>-79.7</c:v>
                </c:pt>
                <c:pt idx="1004">
                  <c:v>-79.6</c:v>
                </c:pt>
                <c:pt idx="1005">
                  <c:v>-79.5</c:v>
                </c:pt>
                <c:pt idx="1006">
                  <c:v>-79.4</c:v>
                </c:pt>
                <c:pt idx="1007">
                  <c:v>-79.3</c:v>
                </c:pt>
                <c:pt idx="1008">
                  <c:v>-79.2</c:v>
                </c:pt>
                <c:pt idx="1009">
                  <c:v>-79.1</c:v>
                </c:pt>
                <c:pt idx="1010">
                  <c:v>-79</c:v>
                </c:pt>
                <c:pt idx="1011">
                  <c:v>-78.9</c:v>
                </c:pt>
                <c:pt idx="1012">
                  <c:v>-78.8</c:v>
                </c:pt>
                <c:pt idx="1013">
                  <c:v>-78.7</c:v>
                </c:pt>
                <c:pt idx="1014">
                  <c:v>-78.6</c:v>
                </c:pt>
                <c:pt idx="1015">
                  <c:v>-78.5</c:v>
                </c:pt>
                <c:pt idx="1016">
                  <c:v>-78.4</c:v>
                </c:pt>
                <c:pt idx="1017">
                  <c:v>-78.3</c:v>
                </c:pt>
                <c:pt idx="1018">
                  <c:v>-78.2</c:v>
                </c:pt>
                <c:pt idx="1019">
                  <c:v>-78.1</c:v>
                </c:pt>
                <c:pt idx="1020">
                  <c:v>-78</c:v>
                </c:pt>
                <c:pt idx="1021">
                  <c:v>-77.9</c:v>
                </c:pt>
                <c:pt idx="1022">
                  <c:v>-77.8</c:v>
                </c:pt>
                <c:pt idx="1023">
                  <c:v>-77.7</c:v>
                </c:pt>
                <c:pt idx="1024">
                  <c:v>-77.6</c:v>
                </c:pt>
                <c:pt idx="1025">
                  <c:v>-77.5</c:v>
                </c:pt>
                <c:pt idx="1026">
                  <c:v>-77.4</c:v>
                </c:pt>
                <c:pt idx="1027">
                  <c:v>-77.3</c:v>
                </c:pt>
                <c:pt idx="1028">
                  <c:v>-77.2</c:v>
                </c:pt>
                <c:pt idx="1029">
                  <c:v>-77.1</c:v>
                </c:pt>
                <c:pt idx="1030">
                  <c:v>-77</c:v>
                </c:pt>
                <c:pt idx="1031">
                  <c:v>-76.9</c:v>
                </c:pt>
                <c:pt idx="1032">
                  <c:v>-76.8</c:v>
                </c:pt>
                <c:pt idx="1033">
                  <c:v>-76.7</c:v>
                </c:pt>
                <c:pt idx="1034">
                  <c:v>-76.6</c:v>
                </c:pt>
                <c:pt idx="1035">
                  <c:v>-76.5</c:v>
                </c:pt>
                <c:pt idx="1036">
                  <c:v>-76.4</c:v>
                </c:pt>
                <c:pt idx="1037">
                  <c:v>-76.3</c:v>
                </c:pt>
                <c:pt idx="1038">
                  <c:v>-76.2</c:v>
                </c:pt>
                <c:pt idx="1039">
                  <c:v>-76.1</c:v>
                </c:pt>
                <c:pt idx="1040">
                  <c:v>-76</c:v>
                </c:pt>
                <c:pt idx="1041">
                  <c:v>-75.9</c:v>
                </c:pt>
                <c:pt idx="1042">
                  <c:v>-75.8</c:v>
                </c:pt>
                <c:pt idx="1043">
                  <c:v>-75.7</c:v>
                </c:pt>
                <c:pt idx="1044">
                  <c:v>-75.6</c:v>
                </c:pt>
                <c:pt idx="1045">
                  <c:v>-75.5</c:v>
                </c:pt>
                <c:pt idx="1046">
                  <c:v>-75.4</c:v>
                </c:pt>
                <c:pt idx="1047">
                  <c:v>-75.3</c:v>
                </c:pt>
                <c:pt idx="1048">
                  <c:v>-75.2</c:v>
                </c:pt>
                <c:pt idx="1049">
                  <c:v>-75.1</c:v>
                </c:pt>
                <c:pt idx="1050">
                  <c:v>-75</c:v>
                </c:pt>
                <c:pt idx="1051">
                  <c:v>-74.9</c:v>
                </c:pt>
                <c:pt idx="1052">
                  <c:v>-74.8</c:v>
                </c:pt>
                <c:pt idx="1053">
                  <c:v>-74.7</c:v>
                </c:pt>
                <c:pt idx="1054">
                  <c:v>-74.6</c:v>
                </c:pt>
                <c:pt idx="1055">
                  <c:v>-74.5</c:v>
                </c:pt>
                <c:pt idx="1056">
                  <c:v>-74.4</c:v>
                </c:pt>
                <c:pt idx="1057">
                  <c:v>-74.3</c:v>
                </c:pt>
                <c:pt idx="1058">
                  <c:v>-74.2</c:v>
                </c:pt>
                <c:pt idx="1059">
                  <c:v>-74.1</c:v>
                </c:pt>
                <c:pt idx="1060">
                  <c:v>-74</c:v>
                </c:pt>
                <c:pt idx="1061">
                  <c:v>-73.9</c:v>
                </c:pt>
                <c:pt idx="1062">
                  <c:v>-73.8</c:v>
                </c:pt>
                <c:pt idx="1063">
                  <c:v>-73.7</c:v>
                </c:pt>
                <c:pt idx="1064">
                  <c:v>-73.6</c:v>
                </c:pt>
                <c:pt idx="1065">
                  <c:v>-73.5</c:v>
                </c:pt>
                <c:pt idx="1066">
                  <c:v>-73.4</c:v>
                </c:pt>
                <c:pt idx="1067">
                  <c:v>-73.3</c:v>
                </c:pt>
                <c:pt idx="1068">
                  <c:v>-73.2</c:v>
                </c:pt>
                <c:pt idx="1069">
                  <c:v>-73.1</c:v>
                </c:pt>
                <c:pt idx="1070">
                  <c:v>-73</c:v>
                </c:pt>
                <c:pt idx="1071">
                  <c:v>-72.9</c:v>
                </c:pt>
                <c:pt idx="1072">
                  <c:v>-72.8</c:v>
                </c:pt>
                <c:pt idx="1073">
                  <c:v>-72.7</c:v>
                </c:pt>
                <c:pt idx="1074">
                  <c:v>-72.6</c:v>
                </c:pt>
                <c:pt idx="1075">
                  <c:v>-72.5</c:v>
                </c:pt>
                <c:pt idx="1076">
                  <c:v>-72.4</c:v>
                </c:pt>
                <c:pt idx="1077">
                  <c:v>-72.3</c:v>
                </c:pt>
                <c:pt idx="1078">
                  <c:v>-72.2</c:v>
                </c:pt>
                <c:pt idx="1079">
                  <c:v>-72.1</c:v>
                </c:pt>
                <c:pt idx="1080">
                  <c:v>-72</c:v>
                </c:pt>
                <c:pt idx="1081">
                  <c:v>-71.9</c:v>
                </c:pt>
                <c:pt idx="1082">
                  <c:v>-71.8</c:v>
                </c:pt>
                <c:pt idx="1083">
                  <c:v>-71.7</c:v>
                </c:pt>
                <c:pt idx="1084">
                  <c:v>-71.6</c:v>
                </c:pt>
                <c:pt idx="1085">
                  <c:v>-71.5</c:v>
                </c:pt>
                <c:pt idx="1086">
                  <c:v>-71.4</c:v>
                </c:pt>
                <c:pt idx="1087">
                  <c:v>-71.3</c:v>
                </c:pt>
                <c:pt idx="1088">
                  <c:v>-71.2</c:v>
                </c:pt>
                <c:pt idx="1089">
                  <c:v>-71.1</c:v>
                </c:pt>
                <c:pt idx="1090">
                  <c:v>-71</c:v>
                </c:pt>
                <c:pt idx="1091">
                  <c:v>-70.9</c:v>
                </c:pt>
                <c:pt idx="1092">
                  <c:v>-70.8</c:v>
                </c:pt>
                <c:pt idx="1093">
                  <c:v>-70.7</c:v>
                </c:pt>
                <c:pt idx="1094">
                  <c:v>-70.6</c:v>
                </c:pt>
                <c:pt idx="1095">
                  <c:v>-70.5</c:v>
                </c:pt>
                <c:pt idx="1096">
                  <c:v>-70.4</c:v>
                </c:pt>
                <c:pt idx="1097">
                  <c:v>-70.3</c:v>
                </c:pt>
                <c:pt idx="1098">
                  <c:v>-70.2</c:v>
                </c:pt>
                <c:pt idx="1099">
                  <c:v>-70.1</c:v>
                </c:pt>
                <c:pt idx="1100">
                  <c:v>-70</c:v>
                </c:pt>
                <c:pt idx="1101">
                  <c:v>-69.9</c:v>
                </c:pt>
                <c:pt idx="1102">
                  <c:v>-69.8</c:v>
                </c:pt>
                <c:pt idx="1103">
                  <c:v>-69.7</c:v>
                </c:pt>
                <c:pt idx="1104">
                  <c:v>-69.6</c:v>
                </c:pt>
                <c:pt idx="1105">
                  <c:v>-69.5</c:v>
                </c:pt>
                <c:pt idx="1106">
                  <c:v>-69.4</c:v>
                </c:pt>
                <c:pt idx="1107">
                  <c:v>-69.3</c:v>
                </c:pt>
                <c:pt idx="1108">
                  <c:v>-69.2</c:v>
                </c:pt>
                <c:pt idx="1109">
                  <c:v>-69.1</c:v>
                </c:pt>
                <c:pt idx="1110">
                  <c:v>-69</c:v>
                </c:pt>
                <c:pt idx="1111">
                  <c:v>-68.9</c:v>
                </c:pt>
                <c:pt idx="1112">
                  <c:v>-68.8</c:v>
                </c:pt>
                <c:pt idx="1113">
                  <c:v>-68.7</c:v>
                </c:pt>
                <c:pt idx="1114">
                  <c:v>-68.6</c:v>
                </c:pt>
                <c:pt idx="1115">
                  <c:v>-68.5</c:v>
                </c:pt>
                <c:pt idx="1116">
                  <c:v>-68.4</c:v>
                </c:pt>
                <c:pt idx="1117">
                  <c:v>-68.3</c:v>
                </c:pt>
                <c:pt idx="1118">
                  <c:v>-68.2</c:v>
                </c:pt>
                <c:pt idx="1119">
                  <c:v>-68.1</c:v>
                </c:pt>
                <c:pt idx="1120">
                  <c:v>-68</c:v>
                </c:pt>
                <c:pt idx="1121">
                  <c:v>-67.9</c:v>
                </c:pt>
                <c:pt idx="1122">
                  <c:v>-67.8</c:v>
                </c:pt>
                <c:pt idx="1123">
                  <c:v>-67.7</c:v>
                </c:pt>
                <c:pt idx="1124">
                  <c:v>-67.6</c:v>
                </c:pt>
                <c:pt idx="1125">
                  <c:v>-67.5</c:v>
                </c:pt>
                <c:pt idx="1126">
                  <c:v>-67.4</c:v>
                </c:pt>
                <c:pt idx="1127">
                  <c:v>-67.3</c:v>
                </c:pt>
                <c:pt idx="1128">
                  <c:v>-67.2</c:v>
                </c:pt>
                <c:pt idx="1129">
                  <c:v>-67.1</c:v>
                </c:pt>
                <c:pt idx="1130">
                  <c:v>-67</c:v>
                </c:pt>
                <c:pt idx="1131">
                  <c:v>-66.9</c:v>
                </c:pt>
                <c:pt idx="1132">
                  <c:v>-66.8</c:v>
                </c:pt>
                <c:pt idx="1133">
                  <c:v>-66.7</c:v>
                </c:pt>
                <c:pt idx="1134">
                  <c:v>-66.6</c:v>
                </c:pt>
                <c:pt idx="1135">
                  <c:v>-66.5</c:v>
                </c:pt>
                <c:pt idx="1136">
                  <c:v>-66.4</c:v>
                </c:pt>
                <c:pt idx="1137">
                  <c:v>-66.3</c:v>
                </c:pt>
                <c:pt idx="1138">
                  <c:v>-66.2</c:v>
                </c:pt>
                <c:pt idx="1139">
                  <c:v>-66.1</c:v>
                </c:pt>
                <c:pt idx="1140">
                  <c:v>-66</c:v>
                </c:pt>
                <c:pt idx="1141">
                  <c:v>-65.9</c:v>
                </c:pt>
                <c:pt idx="1142">
                  <c:v>-65.8</c:v>
                </c:pt>
                <c:pt idx="1143">
                  <c:v>-65.7</c:v>
                </c:pt>
                <c:pt idx="1144">
                  <c:v>-65.6</c:v>
                </c:pt>
                <c:pt idx="1145">
                  <c:v>-65.5</c:v>
                </c:pt>
                <c:pt idx="1146">
                  <c:v>-65.4</c:v>
                </c:pt>
                <c:pt idx="1147">
                  <c:v>-65.3</c:v>
                </c:pt>
                <c:pt idx="1148">
                  <c:v>-65.2</c:v>
                </c:pt>
                <c:pt idx="1149">
                  <c:v>-65.1</c:v>
                </c:pt>
                <c:pt idx="1150">
                  <c:v>-65</c:v>
                </c:pt>
                <c:pt idx="1151">
                  <c:v>-64.9</c:v>
                </c:pt>
                <c:pt idx="1152">
                  <c:v>-64.8</c:v>
                </c:pt>
                <c:pt idx="1153">
                  <c:v>-64.7</c:v>
                </c:pt>
                <c:pt idx="1154">
                  <c:v>-64.6</c:v>
                </c:pt>
                <c:pt idx="1155">
                  <c:v>-64.5</c:v>
                </c:pt>
                <c:pt idx="1156">
                  <c:v>-64.4</c:v>
                </c:pt>
                <c:pt idx="1157">
                  <c:v>-64.3</c:v>
                </c:pt>
                <c:pt idx="1158">
                  <c:v>-64.2</c:v>
                </c:pt>
                <c:pt idx="1159">
                  <c:v>-64.1</c:v>
                </c:pt>
                <c:pt idx="1160">
                  <c:v>-64</c:v>
                </c:pt>
                <c:pt idx="1161">
                  <c:v>-63.9</c:v>
                </c:pt>
                <c:pt idx="1162">
                  <c:v>-63.8</c:v>
                </c:pt>
                <c:pt idx="1163">
                  <c:v>-63.7</c:v>
                </c:pt>
                <c:pt idx="1164">
                  <c:v>-63.6</c:v>
                </c:pt>
                <c:pt idx="1165">
                  <c:v>-63.5</c:v>
                </c:pt>
                <c:pt idx="1166">
                  <c:v>-63.4</c:v>
                </c:pt>
                <c:pt idx="1167">
                  <c:v>-63.3</c:v>
                </c:pt>
                <c:pt idx="1168">
                  <c:v>-63.2</c:v>
                </c:pt>
                <c:pt idx="1169">
                  <c:v>-63.1</c:v>
                </c:pt>
                <c:pt idx="1170">
                  <c:v>-63</c:v>
                </c:pt>
                <c:pt idx="1171">
                  <c:v>-62.9</c:v>
                </c:pt>
                <c:pt idx="1172">
                  <c:v>-62.8</c:v>
                </c:pt>
                <c:pt idx="1173">
                  <c:v>-62.7</c:v>
                </c:pt>
                <c:pt idx="1174">
                  <c:v>-62.6</c:v>
                </c:pt>
                <c:pt idx="1175">
                  <c:v>-62.5</c:v>
                </c:pt>
                <c:pt idx="1176">
                  <c:v>-62.4</c:v>
                </c:pt>
                <c:pt idx="1177">
                  <c:v>-62.3</c:v>
                </c:pt>
                <c:pt idx="1178">
                  <c:v>-62.2</c:v>
                </c:pt>
                <c:pt idx="1179">
                  <c:v>-62.1</c:v>
                </c:pt>
                <c:pt idx="1180">
                  <c:v>-62</c:v>
                </c:pt>
                <c:pt idx="1181">
                  <c:v>-61.9</c:v>
                </c:pt>
                <c:pt idx="1182">
                  <c:v>-61.8</c:v>
                </c:pt>
                <c:pt idx="1183">
                  <c:v>-61.7</c:v>
                </c:pt>
                <c:pt idx="1184">
                  <c:v>-61.6</c:v>
                </c:pt>
                <c:pt idx="1185">
                  <c:v>-61.5</c:v>
                </c:pt>
                <c:pt idx="1186">
                  <c:v>-61.4</c:v>
                </c:pt>
                <c:pt idx="1187">
                  <c:v>-61.3</c:v>
                </c:pt>
                <c:pt idx="1188">
                  <c:v>-61.2</c:v>
                </c:pt>
                <c:pt idx="1189">
                  <c:v>-61.1</c:v>
                </c:pt>
                <c:pt idx="1190">
                  <c:v>-61</c:v>
                </c:pt>
                <c:pt idx="1191">
                  <c:v>-60.9</c:v>
                </c:pt>
                <c:pt idx="1192">
                  <c:v>-60.8</c:v>
                </c:pt>
                <c:pt idx="1193">
                  <c:v>-60.7</c:v>
                </c:pt>
                <c:pt idx="1194">
                  <c:v>-60.6</c:v>
                </c:pt>
                <c:pt idx="1195">
                  <c:v>-60.5</c:v>
                </c:pt>
                <c:pt idx="1196">
                  <c:v>-60.4</c:v>
                </c:pt>
                <c:pt idx="1197">
                  <c:v>-60.3</c:v>
                </c:pt>
                <c:pt idx="1198">
                  <c:v>-60.2</c:v>
                </c:pt>
                <c:pt idx="1199">
                  <c:v>-60.1</c:v>
                </c:pt>
                <c:pt idx="1200">
                  <c:v>-60</c:v>
                </c:pt>
                <c:pt idx="1201">
                  <c:v>-59.9</c:v>
                </c:pt>
                <c:pt idx="1202">
                  <c:v>-59.8</c:v>
                </c:pt>
                <c:pt idx="1203">
                  <c:v>-59.7</c:v>
                </c:pt>
                <c:pt idx="1204">
                  <c:v>-59.6</c:v>
                </c:pt>
                <c:pt idx="1205">
                  <c:v>-59.5</c:v>
                </c:pt>
                <c:pt idx="1206">
                  <c:v>-59.4</c:v>
                </c:pt>
                <c:pt idx="1207">
                  <c:v>-59.3</c:v>
                </c:pt>
                <c:pt idx="1208">
                  <c:v>-59.2</c:v>
                </c:pt>
                <c:pt idx="1209">
                  <c:v>-59.1</c:v>
                </c:pt>
                <c:pt idx="1210">
                  <c:v>-59</c:v>
                </c:pt>
                <c:pt idx="1211">
                  <c:v>-58.9</c:v>
                </c:pt>
                <c:pt idx="1212">
                  <c:v>-58.8</c:v>
                </c:pt>
                <c:pt idx="1213">
                  <c:v>-58.7</c:v>
                </c:pt>
                <c:pt idx="1214">
                  <c:v>-58.6</c:v>
                </c:pt>
                <c:pt idx="1215">
                  <c:v>-58.5</c:v>
                </c:pt>
                <c:pt idx="1216">
                  <c:v>-58.4</c:v>
                </c:pt>
                <c:pt idx="1217">
                  <c:v>-58.3</c:v>
                </c:pt>
                <c:pt idx="1218">
                  <c:v>-58.2</c:v>
                </c:pt>
                <c:pt idx="1219">
                  <c:v>-58.1</c:v>
                </c:pt>
                <c:pt idx="1220">
                  <c:v>-58</c:v>
                </c:pt>
                <c:pt idx="1221">
                  <c:v>-57.9</c:v>
                </c:pt>
                <c:pt idx="1222">
                  <c:v>-57.8</c:v>
                </c:pt>
                <c:pt idx="1223">
                  <c:v>-57.7</c:v>
                </c:pt>
                <c:pt idx="1224">
                  <c:v>-57.6</c:v>
                </c:pt>
                <c:pt idx="1225">
                  <c:v>-57.5</c:v>
                </c:pt>
                <c:pt idx="1226">
                  <c:v>-57.4</c:v>
                </c:pt>
                <c:pt idx="1227">
                  <c:v>-57.3</c:v>
                </c:pt>
                <c:pt idx="1228">
                  <c:v>-57.2</c:v>
                </c:pt>
                <c:pt idx="1229">
                  <c:v>-57.1</c:v>
                </c:pt>
                <c:pt idx="1230">
                  <c:v>-57</c:v>
                </c:pt>
                <c:pt idx="1231">
                  <c:v>-56.9</c:v>
                </c:pt>
                <c:pt idx="1232">
                  <c:v>-56.8</c:v>
                </c:pt>
                <c:pt idx="1233">
                  <c:v>-56.7</c:v>
                </c:pt>
                <c:pt idx="1234">
                  <c:v>-56.6</c:v>
                </c:pt>
                <c:pt idx="1235">
                  <c:v>-56.5</c:v>
                </c:pt>
                <c:pt idx="1236">
                  <c:v>-56.4</c:v>
                </c:pt>
                <c:pt idx="1237">
                  <c:v>-56.3</c:v>
                </c:pt>
                <c:pt idx="1238">
                  <c:v>-56.2</c:v>
                </c:pt>
                <c:pt idx="1239">
                  <c:v>-56.1</c:v>
                </c:pt>
                <c:pt idx="1240">
                  <c:v>-56</c:v>
                </c:pt>
                <c:pt idx="1241">
                  <c:v>-55.9</c:v>
                </c:pt>
                <c:pt idx="1242">
                  <c:v>-55.8</c:v>
                </c:pt>
                <c:pt idx="1243">
                  <c:v>-55.7</c:v>
                </c:pt>
                <c:pt idx="1244">
                  <c:v>-55.6</c:v>
                </c:pt>
                <c:pt idx="1245">
                  <c:v>-55.5</c:v>
                </c:pt>
                <c:pt idx="1246">
                  <c:v>-55.4</c:v>
                </c:pt>
                <c:pt idx="1247">
                  <c:v>-55.3</c:v>
                </c:pt>
                <c:pt idx="1248">
                  <c:v>-55.2</c:v>
                </c:pt>
                <c:pt idx="1249">
                  <c:v>-55.1</c:v>
                </c:pt>
                <c:pt idx="1250">
                  <c:v>-55</c:v>
                </c:pt>
                <c:pt idx="1251">
                  <c:v>-54.9</c:v>
                </c:pt>
                <c:pt idx="1252">
                  <c:v>-54.8</c:v>
                </c:pt>
                <c:pt idx="1253">
                  <c:v>-54.7</c:v>
                </c:pt>
                <c:pt idx="1254">
                  <c:v>-54.6</c:v>
                </c:pt>
                <c:pt idx="1255">
                  <c:v>-54.5</c:v>
                </c:pt>
                <c:pt idx="1256">
                  <c:v>-54.4</c:v>
                </c:pt>
                <c:pt idx="1257">
                  <c:v>-54.3</c:v>
                </c:pt>
                <c:pt idx="1258">
                  <c:v>-54.2</c:v>
                </c:pt>
                <c:pt idx="1259">
                  <c:v>-54.1</c:v>
                </c:pt>
                <c:pt idx="1260">
                  <c:v>-54</c:v>
                </c:pt>
                <c:pt idx="1261">
                  <c:v>-53.9</c:v>
                </c:pt>
                <c:pt idx="1262">
                  <c:v>-53.8</c:v>
                </c:pt>
                <c:pt idx="1263">
                  <c:v>-53.7</c:v>
                </c:pt>
                <c:pt idx="1264">
                  <c:v>-53.6</c:v>
                </c:pt>
                <c:pt idx="1265">
                  <c:v>-53.5</c:v>
                </c:pt>
                <c:pt idx="1266">
                  <c:v>-53.4</c:v>
                </c:pt>
                <c:pt idx="1267">
                  <c:v>-53.3</c:v>
                </c:pt>
                <c:pt idx="1268">
                  <c:v>-53.2</c:v>
                </c:pt>
                <c:pt idx="1269">
                  <c:v>-53.1</c:v>
                </c:pt>
                <c:pt idx="1270">
                  <c:v>-53</c:v>
                </c:pt>
                <c:pt idx="1271">
                  <c:v>-52.9</c:v>
                </c:pt>
                <c:pt idx="1272">
                  <c:v>-52.8</c:v>
                </c:pt>
                <c:pt idx="1273">
                  <c:v>-52.7</c:v>
                </c:pt>
                <c:pt idx="1274">
                  <c:v>-52.6</c:v>
                </c:pt>
                <c:pt idx="1275">
                  <c:v>-52.5</c:v>
                </c:pt>
                <c:pt idx="1276">
                  <c:v>-52.4</c:v>
                </c:pt>
                <c:pt idx="1277">
                  <c:v>-52.3</c:v>
                </c:pt>
                <c:pt idx="1278">
                  <c:v>-52.2</c:v>
                </c:pt>
                <c:pt idx="1279">
                  <c:v>-52.1</c:v>
                </c:pt>
                <c:pt idx="1280">
                  <c:v>-52</c:v>
                </c:pt>
                <c:pt idx="1281">
                  <c:v>-51.9</c:v>
                </c:pt>
                <c:pt idx="1282">
                  <c:v>-51.8</c:v>
                </c:pt>
                <c:pt idx="1283">
                  <c:v>-51.7</c:v>
                </c:pt>
                <c:pt idx="1284">
                  <c:v>-51.6</c:v>
                </c:pt>
                <c:pt idx="1285">
                  <c:v>-51.5</c:v>
                </c:pt>
                <c:pt idx="1286">
                  <c:v>-51.4</c:v>
                </c:pt>
                <c:pt idx="1287">
                  <c:v>-51.3</c:v>
                </c:pt>
                <c:pt idx="1288">
                  <c:v>-51.2</c:v>
                </c:pt>
                <c:pt idx="1289">
                  <c:v>-51.1</c:v>
                </c:pt>
                <c:pt idx="1290">
                  <c:v>-51</c:v>
                </c:pt>
                <c:pt idx="1291">
                  <c:v>-50.9</c:v>
                </c:pt>
                <c:pt idx="1292">
                  <c:v>-50.8</c:v>
                </c:pt>
                <c:pt idx="1293">
                  <c:v>-50.7</c:v>
                </c:pt>
                <c:pt idx="1294">
                  <c:v>-50.6</c:v>
                </c:pt>
                <c:pt idx="1295">
                  <c:v>-50.5</c:v>
                </c:pt>
                <c:pt idx="1296">
                  <c:v>-50.4</c:v>
                </c:pt>
                <c:pt idx="1297">
                  <c:v>-50.3</c:v>
                </c:pt>
                <c:pt idx="1298">
                  <c:v>-50.2</c:v>
                </c:pt>
                <c:pt idx="1299">
                  <c:v>-50.1</c:v>
                </c:pt>
                <c:pt idx="1300">
                  <c:v>-50</c:v>
                </c:pt>
                <c:pt idx="1301">
                  <c:v>-49.9</c:v>
                </c:pt>
                <c:pt idx="1302">
                  <c:v>-49.8</c:v>
                </c:pt>
                <c:pt idx="1303">
                  <c:v>-49.7</c:v>
                </c:pt>
                <c:pt idx="1304">
                  <c:v>-49.6</c:v>
                </c:pt>
                <c:pt idx="1305">
                  <c:v>-49.5</c:v>
                </c:pt>
                <c:pt idx="1306">
                  <c:v>-49.4</c:v>
                </c:pt>
                <c:pt idx="1307">
                  <c:v>-49.3</c:v>
                </c:pt>
                <c:pt idx="1308">
                  <c:v>-49.2</c:v>
                </c:pt>
                <c:pt idx="1309">
                  <c:v>-49.1</c:v>
                </c:pt>
                <c:pt idx="1310">
                  <c:v>-49</c:v>
                </c:pt>
                <c:pt idx="1311">
                  <c:v>-48.9</c:v>
                </c:pt>
                <c:pt idx="1312">
                  <c:v>-48.8</c:v>
                </c:pt>
                <c:pt idx="1313">
                  <c:v>-48.7</c:v>
                </c:pt>
                <c:pt idx="1314">
                  <c:v>-48.6</c:v>
                </c:pt>
                <c:pt idx="1315">
                  <c:v>-48.5</c:v>
                </c:pt>
                <c:pt idx="1316">
                  <c:v>-48.4</c:v>
                </c:pt>
                <c:pt idx="1317">
                  <c:v>-48.3</c:v>
                </c:pt>
                <c:pt idx="1318">
                  <c:v>-48.2</c:v>
                </c:pt>
                <c:pt idx="1319">
                  <c:v>-48.1</c:v>
                </c:pt>
                <c:pt idx="1320">
                  <c:v>-48</c:v>
                </c:pt>
                <c:pt idx="1321">
                  <c:v>-47.9</c:v>
                </c:pt>
                <c:pt idx="1322">
                  <c:v>-47.8</c:v>
                </c:pt>
                <c:pt idx="1323">
                  <c:v>-47.7</c:v>
                </c:pt>
                <c:pt idx="1324">
                  <c:v>-47.6</c:v>
                </c:pt>
                <c:pt idx="1325">
                  <c:v>-47.5</c:v>
                </c:pt>
                <c:pt idx="1326">
                  <c:v>-47.4</c:v>
                </c:pt>
                <c:pt idx="1327">
                  <c:v>-47.3</c:v>
                </c:pt>
                <c:pt idx="1328">
                  <c:v>-47.2</c:v>
                </c:pt>
                <c:pt idx="1329">
                  <c:v>-47.1</c:v>
                </c:pt>
                <c:pt idx="1330">
                  <c:v>-47</c:v>
                </c:pt>
                <c:pt idx="1331">
                  <c:v>-46.9</c:v>
                </c:pt>
                <c:pt idx="1332">
                  <c:v>-46.8</c:v>
                </c:pt>
                <c:pt idx="1333">
                  <c:v>-46.7</c:v>
                </c:pt>
                <c:pt idx="1334">
                  <c:v>-46.6</c:v>
                </c:pt>
                <c:pt idx="1335">
                  <c:v>-46.5</c:v>
                </c:pt>
                <c:pt idx="1336">
                  <c:v>-46.4</c:v>
                </c:pt>
                <c:pt idx="1337">
                  <c:v>-46.3</c:v>
                </c:pt>
                <c:pt idx="1338">
                  <c:v>-46.2</c:v>
                </c:pt>
                <c:pt idx="1339">
                  <c:v>-46.1</c:v>
                </c:pt>
                <c:pt idx="1340">
                  <c:v>-46</c:v>
                </c:pt>
                <c:pt idx="1341">
                  <c:v>-45.9</c:v>
                </c:pt>
                <c:pt idx="1342">
                  <c:v>-45.8</c:v>
                </c:pt>
                <c:pt idx="1343">
                  <c:v>-45.7</c:v>
                </c:pt>
                <c:pt idx="1344">
                  <c:v>-45.6</c:v>
                </c:pt>
                <c:pt idx="1345">
                  <c:v>-45.5</c:v>
                </c:pt>
                <c:pt idx="1346">
                  <c:v>-45.4</c:v>
                </c:pt>
                <c:pt idx="1347">
                  <c:v>-45.3</c:v>
                </c:pt>
                <c:pt idx="1348">
                  <c:v>-45.2</c:v>
                </c:pt>
                <c:pt idx="1349">
                  <c:v>-45.1</c:v>
                </c:pt>
                <c:pt idx="1350">
                  <c:v>-45</c:v>
                </c:pt>
                <c:pt idx="1351">
                  <c:v>-44.9</c:v>
                </c:pt>
                <c:pt idx="1352">
                  <c:v>-44.8</c:v>
                </c:pt>
                <c:pt idx="1353">
                  <c:v>-44.7</c:v>
                </c:pt>
                <c:pt idx="1354">
                  <c:v>-44.6</c:v>
                </c:pt>
                <c:pt idx="1355">
                  <c:v>-44.5</c:v>
                </c:pt>
                <c:pt idx="1356">
                  <c:v>-44.4</c:v>
                </c:pt>
                <c:pt idx="1357">
                  <c:v>-44.3</c:v>
                </c:pt>
                <c:pt idx="1358">
                  <c:v>-44.2</c:v>
                </c:pt>
                <c:pt idx="1359">
                  <c:v>-44.1</c:v>
                </c:pt>
                <c:pt idx="1360">
                  <c:v>-44</c:v>
                </c:pt>
                <c:pt idx="1361">
                  <c:v>-43.9</c:v>
                </c:pt>
                <c:pt idx="1362">
                  <c:v>-43.8</c:v>
                </c:pt>
                <c:pt idx="1363">
                  <c:v>-43.7</c:v>
                </c:pt>
                <c:pt idx="1364">
                  <c:v>-43.6</c:v>
                </c:pt>
                <c:pt idx="1365">
                  <c:v>-43.5</c:v>
                </c:pt>
                <c:pt idx="1366">
                  <c:v>-43.4</c:v>
                </c:pt>
                <c:pt idx="1367">
                  <c:v>-43.3</c:v>
                </c:pt>
                <c:pt idx="1368">
                  <c:v>-43.2</c:v>
                </c:pt>
                <c:pt idx="1369">
                  <c:v>-43.1</c:v>
                </c:pt>
                <c:pt idx="1370">
                  <c:v>-43</c:v>
                </c:pt>
                <c:pt idx="1371">
                  <c:v>-42.9</c:v>
                </c:pt>
                <c:pt idx="1372">
                  <c:v>-42.8</c:v>
                </c:pt>
                <c:pt idx="1373">
                  <c:v>-42.7</c:v>
                </c:pt>
                <c:pt idx="1374">
                  <c:v>-42.6</c:v>
                </c:pt>
                <c:pt idx="1375">
                  <c:v>-42.5</c:v>
                </c:pt>
                <c:pt idx="1376">
                  <c:v>-42.4</c:v>
                </c:pt>
                <c:pt idx="1377">
                  <c:v>-42.3</c:v>
                </c:pt>
                <c:pt idx="1378">
                  <c:v>-42.2</c:v>
                </c:pt>
                <c:pt idx="1379">
                  <c:v>-42.1</c:v>
                </c:pt>
                <c:pt idx="1380">
                  <c:v>-42</c:v>
                </c:pt>
                <c:pt idx="1381">
                  <c:v>-41.9</c:v>
                </c:pt>
                <c:pt idx="1382">
                  <c:v>-41.8</c:v>
                </c:pt>
                <c:pt idx="1383">
                  <c:v>-41.7</c:v>
                </c:pt>
                <c:pt idx="1384">
                  <c:v>-41.6</c:v>
                </c:pt>
                <c:pt idx="1385">
                  <c:v>-41.5</c:v>
                </c:pt>
                <c:pt idx="1386">
                  <c:v>-41.4</c:v>
                </c:pt>
                <c:pt idx="1387">
                  <c:v>-41.3</c:v>
                </c:pt>
                <c:pt idx="1388">
                  <c:v>-41.2</c:v>
                </c:pt>
                <c:pt idx="1389">
                  <c:v>-41.1</c:v>
                </c:pt>
                <c:pt idx="1390">
                  <c:v>-41</c:v>
                </c:pt>
                <c:pt idx="1391">
                  <c:v>-40.9</c:v>
                </c:pt>
                <c:pt idx="1392">
                  <c:v>-40.8</c:v>
                </c:pt>
                <c:pt idx="1393">
                  <c:v>-40.7</c:v>
                </c:pt>
                <c:pt idx="1394">
                  <c:v>-40.6</c:v>
                </c:pt>
                <c:pt idx="1395">
                  <c:v>-40.5</c:v>
                </c:pt>
                <c:pt idx="1396">
                  <c:v>-40.4</c:v>
                </c:pt>
                <c:pt idx="1397">
                  <c:v>-40.3</c:v>
                </c:pt>
                <c:pt idx="1398">
                  <c:v>-40.2</c:v>
                </c:pt>
                <c:pt idx="1399">
                  <c:v>-40.1</c:v>
                </c:pt>
                <c:pt idx="1400">
                  <c:v>-40</c:v>
                </c:pt>
                <c:pt idx="1401">
                  <c:v>-39.9</c:v>
                </c:pt>
                <c:pt idx="1402">
                  <c:v>-39.8</c:v>
                </c:pt>
                <c:pt idx="1403">
                  <c:v>-39.7</c:v>
                </c:pt>
                <c:pt idx="1404">
                  <c:v>-39.6</c:v>
                </c:pt>
                <c:pt idx="1405">
                  <c:v>-39.5</c:v>
                </c:pt>
                <c:pt idx="1406">
                  <c:v>-39.4</c:v>
                </c:pt>
                <c:pt idx="1407">
                  <c:v>-39.3</c:v>
                </c:pt>
                <c:pt idx="1408">
                  <c:v>-39.2</c:v>
                </c:pt>
                <c:pt idx="1409">
                  <c:v>-39.1</c:v>
                </c:pt>
                <c:pt idx="1410">
                  <c:v>-39</c:v>
                </c:pt>
                <c:pt idx="1411">
                  <c:v>-38.9</c:v>
                </c:pt>
                <c:pt idx="1412">
                  <c:v>-38.8</c:v>
                </c:pt>
                <c:pt idx="1413">
                  <c:v>-38.7</c:v>
                </c:pt>
                <c:pt idx="1414">
                  <c:v>-38.6</c:v>
                </c:pt>
                <c:pt idx="1415">
                  <c:v>-38.5</c:v>
                </c:pt>
                <c:pt idx="1416">
                  <c:v>-38.4</c:v>
                </c:pt>
                <c:pt idx="1417">
                  <c:v>-38.3</c:v>
                </c:pt>
                <c:pt idx="1418">
                  <c:v>-38.2</c:v>
                </c:pt>
                <c:pt idx="1419">
                  <c:v>-38.1</c:v>
                </c:pt>
                <c:pt idx="1420">
                  <c:v>-38</c:v>
                </c:pt>
                <c:pt idx="1421">
                  <c:v>-37.9</c:v>
                </c:pt>
                <c:pt idx="1422">
                  <c:v>-37.8</c:v>
                </c:pt>
                <c:pt idx="1423">
                  <c:v>-37.7</c:v>
                </c:pt>
                <c:pt idx="1424">
                  <c:v>-37.6</c:v>
                </c:pt>
                <c:pt idx="1425">
                  <c:v>-37.5</c:v>
                </c:pt>
                <c:pt idx="1426">
                  <c:v>-37.4</c:v>
                </c:pt>
                <c:pt idx="1427">
                  <c:v>-37.3</c:v>
                </c:pt>
                <c:pt idx="1428">
                  <c:v>-37.2</c:v>
                </c:pt>
                <c:pt idx="1429">
                  <c:v>-37.1</c:v>
                </c:pt>
                <c:pt idx="1430">
                  <c:v>-37</c:v>
                </c:pt>
                <c:pt idx="1431">
                  <c:v>-36.9</c:v>
                </c:pt>
                <c:pt idx="1432">
                  <c:v>-36.8</c:v>
                </c:pt>
                <c:pt idx="1433">
                  <c:v>-36.7</c:v>
                </c:pt>
                <c:pt idx="1434">
                  <c:v>-36.6</c:v>
                </c:pt>
                <c:pt idx="1435">
                  <c:v>-36.5</c:v>
                </c:pt>
                <c:pt idx="1436">
                  <c:v>-36.4</c:v>
                </c:pt>
                <c:pt idx="1437">
                  <c:v>-36.3</c:v>
                </c:pt>
                <c:pt idx="1438">
                  <c:v>-36.2</c:v>
                </c:pt>
                <c:pt idx="1439">
                  <c:v>-36.1</c:v>
                </c:pt>
                <c:pt idx="1440">
                  <c:v>-36</c:v>
                </c:pt>
                <c:pt idx="1441">
                  <c:v>-35.9</c:v>
                </c:pt>
                <c:pt idx="1442">
                  <c:v>-35.8</c:v>
                </c:pt>
                <c:pt idx="1443">
                  <c:v>-35.7</c:v>
                </c:pt>
                <c:pt idx="1444">
                  <c:v>-35.6</c:v>
                </c:pt>
                <c:pt idx="1445">
                  <c:v>-35.5</c:v>
                </c:pt>
                <c:pt idx="1446">
                  <c:v>-35.4</c:v>
                </c:pt>
                <c:pt idx="1447">
                  <c:v>-35.3</c:v>
                </c:pt>
                <c:pt idx="1448">
                  <c:v>-35.2</c:v>
                </c:pt>
                <c:pt idx="1449">
                  <c:v>-35.1</c:v>
                </c:pt>
                <c:pt idx="1450">
                  <c:v>-35</c:v>
                </c:pt>
                <c:pt idx="1451">
                  <c:v>-34.9</c:v>
                </c:pt>
                <c:pt idx="1452">
                  <c:v>-34.8</c:v>
                </c:pt>
                <c:pt idx="1453">
                  <c:v>-34.7</c:v>
                </c:pt>
                <c:pt idx="1454">
                  <c:v>-34.6</c:v>
                </c:pt>
                <c:pt idx="1455">
                  <c:v>-34.5</c:v>
                </c:pt>
                <c:pt idx="1456">
                  <c:v>-34.4</c:v>
                </c:pt>
                <c:pt idx="1457">
                  <c:v>-34.3</c:v>
                </c:pt>
                <c:pt idx="1458">
                  <c:v>-34.2</c:v>
                </c:pt>
                <c:pt idx="1459">
                  <c:v>-34.1</c:v>
                </c:pt>
                <c:pt idx="1460">
                  <c:v>-34</c:v>
                </c:pt>
                <c:pt idx="1461">
                  <c:v>-33.9</c:v>
                </c:pt>
                <c:pt idx="1462">
                  <c:v>-33.8</c:v>
                </c:pt>
                <c:pt idx="1463">
                  <c:v>-33.7</c:v>
                </c:pt>
                <c:pt idx="1464">
                  <c:v>-33.6</c:v>
                </c:pt>
                <c:pt idx="1465">
                  <c:v>-33.5</c:v>
                </c:pt>
                <c:pt idx="1466">
                  <c:v>-33.4</c:v>
                </c:pt>
                <c:pt idx="1467">
                  <c:v>-33.3</c:v>
                </c:pt>
                <c:pt idx="1468">
                  <c:v>-33.2</c:v>
                </c:pt>
                <c:pt idx="1469">
                  <c:v>-33.1</c:v>
                </c:pt>
                <c:pt idx="1470">
                  <c:v>-33</c:v>
                </c:pt>
                <c:pt idx="1471">
                  <c:v>-32.9</c:v>
                </c:pt>
                <c:pt idx="1472">
                  <c:v>-32.8</c:v>
                </c:pt>
                <c:pt idx="1473">
                  <c:v>-32.7</c:v>
                </c:pt>
                <c:pt idx="1474">
                  <c:v>-32.6</c:v>
                </c:pt>
                <c:pt idx="1475">
                  <c:v>-32.5</c:v>
                </c:pt>
                <c:pt idx="1476">
                  <c:v>-32.4</c:v>
                </c:pt>
                <c:pt idx="1477">
                  <c:v>-32.3</c:v>
                </c:pt>
                <c:pt idx="1478">
                  <c:v>-32.2</c:v>
                </c:pt>
                <c:pt idx="1479">
                  <c:v>-32.1</c:v>
                </c:pt>
                <c:pt idx="1480">
                  <c:v>-32</c:v>
                </c:pt>
                <c:pt idx="1481">
                  <c:v>-31.9</c:v>
                </c:pt>
                <c:pt idx="1482">
                  <c:v>-31.8</c:v>
                </c:pt>
                <c:pt idx="1483">
                  <c:v>-31.7</c:v>
                </c:pt>
                <c:pt idx="1484">
                  <c:v>-31.6</c:v>
                </c:pt>
                <c:pt idx="1485">
                  <c:v>-31.5</c:v>
                </c:pt>
                <c:pt idx="1486">
                  <c:v>-31.4</c:v>
                </c:pt>
                <c:pt idx="1487">
                  <c:v>-31.3</c:v>
                </c:pt>
                <c:pt idx="1488">
                  <c:v>-31.2</c:v>
                </c:pt>
                <c:pt idx="1489">
                  <c:v>-31.1</c:v>
                </c:pt>
                <c:pt idx="1490">
                  <c:v>-31</c:v>
                </c:pt>
                <c:pt idx="1491">
                  <c:v>-30.9</c:v>
                </c:pt>
                <c:pt idx="1492">
                  <c:v>-30.8</c:v>
                </c:pt>
                <c:pt idx="1493">
                  <c:v>-30.7</c:v>
                </c:pt>
                <c:pt idx="1494">
                  <c:v>-30.6</c:v>
                </c:pt>
                <c:pt idx="1495">
                  <c:v>-30.5</c:v>
                </c:pt>
                <c:pt idx="1496">
                  <c:v>-30.4</c:v>
                </c:pt>
                <c:pt idx="1497">
                  <c:v>-30.3</c:v>
                </c:pt>
                <c:pt idx="1498">
                  <c:v>-30.2</c:v>
                </c:pt>
                <c:pt idx="1499">
                  <c:v>-30.1</c:v>
                </c:pt>
                <c:pt idx="1500">
                  <c:v>-30</c:v>
                </c:pt>
                <c:pt idx="1501">
                  <c:v>-29.9</c:v>
                </c:pt>
                <c:pt idx="1502">
                  <c:v>-29.8</c:v>
                </c:pt>
                <c:pt idx="1503">
                  <c:v>-29.7</c:v>
                </c:pt>
                <c:pt idx="1504">
                  <c:v>-29.6</c:v>
                </c:pt>
                <c:pt idx="1505">
                  <c:v>-29.5</c:v>
                </c:pt>
                <c:pt idx="1506">
                  <c:v>-29.4</c:v>
                </c:pt>
                <c:pt idx="1507">
                  <c:v>-29.3</c:v>
                </c:pt>
                <c:pt idx="1508">
                  <c:v>-29.2</c:v>
                </c:pt>
                <c:pt idx="1509">
                  <c:v>-29.1</c:v>
                </c:pt>
                <c:pt idx="1510">
                  <c:v>-29</c:v>
                </c:pt>
                <c:pt idx="1511">
                  <c:v>-28.9</c:v>
                </c:pt>
                <c:pt idx="1512">
                  <c:v>-28.8</c:v>
                </c:pt>
                <c:pt idx="1513">
                  <c:v>-28.7</c:v>
                </c:pt>
                <c:pt idx="1514">
                  <c:v>-28.6</c:v>
                </c:pt>
                <c:pt idx="1515">
                  <c:v>-28.5</c:v>
                </c:pt>
                <c:pt idx="1516">
                  <c:v>-28.4</c:v>
                </c:pt>
                <c:pt idx="1517">
                  <c:v>-28.3</c:v>
                </c:pt>
                <c:pt idx="1518">
                  <c:v>-28.2</c:v>
                </c:pt>
                <c:pt idx="1519">
                  <c:v>-28.1</c:v>
                </c:pt>
                <c:pt idx="1520">
                  <c:v>-28</c:v>
                </c:pt>
                <c:pt idx="1521">
                  <c:v>-27.9</c:v>
                </c:pt>
                <c:pt idx="1522">
                  <c:v>-27.8</c:v>
                </c:pt>
                <c:pt idx="1523">
                  <c:v>-27.7</c:v>
                </c:pt>
                <c:pt idx="1524">
                  <c:v>-27.6</c:v>
                </c:pt>
                <c:pt idx="1525">
                  <c:v>-27.5</c:v>
                </c:pt>
                <c:pt idx="1526">
                  <c:v>-27.4</c:v>
                </c:pt>
                <c:pt idx="1527">
                  <c:v>-27.3</c:v>
                </c:pt>
                <c:pt idx="1528">
                  <c:v>-27.2</c:v>
                </c:pt>
                <c:pt idx="1529">
                  <c:v>-27.1</c:v>
                </c:pt>
                <c:pt idx="1530">
                  <c:v>-27</c:v>
                </c:pt>
                <c:pt idx="1531">
                  <c:v>-26.9</c:v>
                </c:pt>
                <c:pt idx="1532">
                  <c:v>-26.8</c:v>
                </c:pt>
                <c:pt idx="1533">
                  <c:v>-26.7</c:v>
                </c:pt>
                <c:pt idx="1534">
                  <c:v>-26.6</c:v>
                </c:pt>
                <c:pt idx="1535">
                  <c:v>-26.5</c:v>
                </c:pt>
                <c:pt idx="1536">
                  <c:v>-26.4</c:v>
                </c:pt>
                <c:pt idx="1537">
                  <c:v>-26.3</c:v>
                </c:pt>
                <c:pt idx="1538">
                  <c:v>-26.2</c:v>
                </c:pt>
                <c:pt idx="1539">
                  <c:v>-26.1</c:v>
                </c:pt>
                <c:pt idx="1540">
                  <c:v>-26</c:v>
                </c:pt>
                <c:pt idx="1541">
                  <c:v>-25.9</c:v>
                </c:pt>
                <c:pt idx="1542">
                  <c:v>-25.8</c:v>
                </c:pt>
                <c:pt idx="1543">
                  <c:v>-25.7</c:v>
                </c:pt>
                <c:pt idx="1544">
                  <c:v>-25.6</c:v>
                </c:pt>
                <c:pt idx="1545">
                  <c:v>-25.5</c:v>
                </c:pt>
                <c:pt idx="1546">
                  <c:v>-25.4</c:v>
                </c:pt>
                <c:pt idx="1547">
                  <c:v>-25.3</c:v>
                </c:pt>
                <c:pt idx="1548">
                  <c:v>-25.2</c:v>
                </c:pt>
                <c:pt idx="1549">
                  <c:v>-25.1</c:v>
                </c:pt>
                <c:pt idx="1550">
                  <c:v>-25</c:v>
                </c:pt>
                <c:pt idx="1551">
                  <c:v>-24.9</c:v>
                </c:pt>
                <c:pt idx="1552">
                  <c:v>-24.8</c:v>
                </c:pt>
                <c:pt idx="1553">
                  <c:v>-24.7</c:v>
                </c:pt>
                <c:pt idx="1554">
                  <c:v>-24.6</c:v>
                </c:pt>
                <c:pt idx="1555">
                  <c:v>-24.5</c:v>
                </c:pt>
                <c:pt idx="1556">
                  <c:v>-24.4</c:v>
                </c:pt>
                <c:pt idx="1557">
                  <c:v>-24.3</c:v>
                </c:pt>
                <c:pt idx="1558">
                  <c:v>-24.2</c:v>
                </c:pt>
                <c:pt idx="1559">
                  <c:v>-24.1</c:v>
                </c:pt>
                <c:pt idx="1560">
                  <c:v>-24</c:v>
                </c:pt>
                <c:pt idx="1561">
                  <c:v>-23.9</c:v>
                </c:pt>
                <c:pt idx="1562">
                  <c:v>-23.8</c:v>
                </c:pt>
                <c:pt idx="1563">
                  <c:v>-23.7</c:v>
                </c:pt>
                <c:pt idx="1564">
                  <c:v>-23.6</c:v>
                </c:pt>
                <c:pt idx="1565">
                  <c:v>-23.5</c:v>
                </c:pt>
                <c:pt idx="1566">
                  <c:v>-23.4</c:v>
                </c:pt>
                <c:pt idx="1567">
                  <c:v>-23.3</c:v>
                </c:pt>
                <c:pt idx="1568">
                  <c:v>-23.2</c:v>
                </c:pt>
                <c:pt idx="1569">
                  <c:v>-23.1</c:v>
                </c:pt>
                <c:pt idx="1570">
                  <c:v>-23</c:v>
                </c:pt>
                <c:pt idx="1571">
                  <c:v>-22.9</c:v>
                </c:pt>
                <c:pt idx="1572">
                  <c:v>-22.8</c:v>
                </c:pt>
                <c:pt idx="1573">
                  <c:v>-22.7</c:v>
                </c:pt>
                <c:pt idx="1574">
                  <c:v>-22.6</c:v>
                </c:pt>
                <c:pt idx="1575">
                  <c:v>-22.5</c:v>
                </c:pt>
                <c:pt idx="1576">
                  <c:v>-22.4</c:v>
                </c:pt>
                <c:pt idx="1577">
                  <c:v>-22.3</c:v>
                </c:pt>
                <c:pt idx="1578">
                  <c:v>-22.2</c:v>
                </c:pt>
                <c:pt idx="1579">
                  <c:v>-22.1</c:v>
                </c:pt>
                <c:pt idx="1580">
                  <c:v>-22</c:v>
                </c:pt>
                <c:pt idx="1581">
                  <c:v>-21.9</c:v>
                </c:pt>
                <c:pt idx="1582">
                  <c:v>-21.8</c:v>
                </c:pt>
                <c:pt idx="1583">
                  <c:v>-21.7</c:v>
                </c:pt>
                <c:pt idx="1584">
                  <c:v>-21.6</c:v>
                </c:pt>
                <c:pt idx="1585">
                  <c:v>-21.5</c:v>
                </c:pt>
                <c:pt idx="1586">
                  <c:v>-21.4</c:v>
                </c:pt>
                <c:pt idx="1587">
                  <c:v>-21.3</c:v>
                </c:pt>
                <c:pt idx="1588">
                  <c:v>-21.2</c:v>
                </c:pt>
                <c:pt idx="1589">
                  <c:v>-21.1</c:v>
                </c:pt>
                <c:pt idx="1590">
                  <c:v>-21</c:v>
                </c:pt>
                <c:pt idx="1591">
                  <c:v>-20.9</c:v>
                </c:pt>
                <c:pt idx="1592">
                  <c:v>-20.8</c:v>
                </c:pt>
                <c:pt idx="1593">
                  <c:v>-20.7</c:v>
                </c:pt>
                <c:pt idx="1594">
                  <c:v>-20.6</c:v>
                </c:pt>
                <c:pt idx="1595">
                  <c:v>-20.5</c:v>
                </c:pt>
                <c:pt idx="1596">
                  <c:v>-20.4</c:v>
                </c:pt>
                <c:pt idx="1597">
                  <c:v>-20.3</c:v>
                </c:pt>
                <c:pt idx="1598">
                  <c:v>-20.2</c:v>
                </c:pt>
                <c:pt idx="1599">
                  <c:v>-20.1</c:v>
                </c:pt>
                <c:pt idx="1600">
                  <c:v>-20</c:v>
                </c:pt>
                <c:pt idx="1601">
                  <c:v>-19.9</c:v>
                </c:pt>
                <c:pt idx="1602">
                  <c:v>-19.8</c:v>
                </c:pt>
                <c:pt idx="1603">
                  <c:v>-19.7</c:v>
                </c:pt>
                <c:pt idx="1604">
                  <c:v>-19.6</c:v>
                </c:pt>
                <c:pt idx="1605">
                  <c:v>-19.5</c:v>
                </c:pt>
                <c:pt idx="1606">
                  <c:v>-19.4</c:v>
                </c:pt>
                <c:pt idx="1607">
                  <c:v>-19.3</c:v>
                </c:pt>
                <c:pt idx="1608">
                  <c:v>-19.2</c:v>
                </c:pt>
                <c:pt idx="1609">
                  <c:v>-19.1</c:v>
                </c:pt>
                <c:pt idx="1610">
                  <c:v>-19</c:v>
                </c:pt>
                <c:pt idx="1611">
                  <c:v>-18.9</c:v>
                </c:pt>
                <c:pt idx="1612">
                  <c:v>-18.8</c:v>
                </c:pt>
                <c:pt idx="1613">
                  <c:v>-18.7</c:v>
                </c:pt>
                <c:pt idx="1614">
                  <c:v>-18.6</c:v>
                </c:pt>
                <c:pt idx="1615">
                  <c:v>-18.5</c:v>
                </c:pt>
                <c:pt idx="1616">
                  <c:v>-18.4</c:v>
                </c:pt>
                <c:pt idx="1617">
                  <c:v>-18.3</c:v>
                </c:pt>
                <c:pt idx="1618">
                  <c:v>-18.2</c:v>
                </c:pt>
                <c:pt idx="1619">
                  <c:v>-18.1</c:v>
                </c:pt>
                <c:pt idx="1620">
                  <c:v>-18</c:v>
                </c:pt>
                <c:pt idx="1621">
                  <c:v>-17.9</c:v>
                </c:pt>
                <c:pt idx="1622">
                  <c:v>-17.8</c:v>
                </c:pt>
                <c:pt idx="1623">
                  <c:v>-17.7</c:v>
                </c:pt>
                <c:pt idx="1624">
                  <c:v>-17.6</c:v>
                </c:pt>
                <c:pt idx="1625">
                  <c:v>-17.5</c:v>
                </c:pt>
                <c:pt idx="1626">
                  <c:v>-17.4</c:v>
                </c:pt>
                <c:pt idx="1627">
                  <c:v>-17.3</c:v>
                </c:pt>
                <c:pt idx="1628">
                  <c:v>-17.2</c:v>
                </c:pt>
                <c:pt idx="1629">
                  <c:v>-17.1</c:v>
                </c:pt>
                <c:pt idx="1630">
                  <c:v>-17</c:v>
                </c:pt>
                <c:pt idx="1631">
                  <c:v>-16.9</c:v>
                </c:pt>
                <c:pt idx="1632">
                  <c:v>-16.8</c:v>
                </c:pt>
                <c:pt idx="1633">
                  <c:v>-16.7</c:v>
                </c:pt>
                <c:pt idx="1634">
                  <c:v>-16.6</c:v>
                </c:pt>
                <c:pt idx="1635">
                  <c:v>-16.5</c:v>
                </c:pt>
                <c:pt idx="1636">
                  <c:v>-16.4</c:v>
                </c:pt>
                <c:pt idx="1637">
                  <c:v>-16.3</c:v>
                </c:pt>
                <c:pt idx="1638">
                  <c:v>-16.2</c:v>
                </c:pt>
                <c:pt idx="1639">
                  <c:v>-16.1</c:v>
                </c:pt>
                <c:pt idx="1640">
                  <c:v>-16</c:v>
                </c:pt>
                <c:pt idx="1641">
                  <c:v>-15.9</c:v>
                </c:pt>
                <c:pt idx="1642">
                  <c:v>-15.8</c:v>
                </c:pt>
                <c:pt idx="1643">
                  <c:v>-15.7</c:v>
                </c:pt>
                <c:pt idx="1644">
                  <c:v>-15.6</c:v>
                </c:pt>
                <c:pt idx="1645">
                  <c:v>-15.5</c:v>
                </c:pt>
                <c:pt idx="1646">
                  <c:v>-15.4</c:v>
                </c:pt>
                <c:pt idx="1647">
                  <c:v>-15.3</c:v>
                </c:pt>
                <c:pt idx="1648">
                  <c:v>-15.2</c:v>
                </c:pt>
                <c:pt idx="1649">
                  <c:v>-15.1</c:v>
                </c:pt>
                <c:pt idx="1650">
                  <c:v>-15</c:v>
                </c:pt>
                <c:pt idx="1651">
                  <c:v>-14.9</c:v>
                </c:pt>
                <c:pt idx="1652">
                  <c:v>-14.8</c:v>
                </c:pt>
                <c:pt idx="1653">
                  <c:v>-14.7</c:v>
                </c:pt>
                <c:pt idx="1654">
                  <c:v>-14.6</c:v>
                </c:pt>
                <c:pt idx="1655">
                  <c:v>-14.5</c:v>
                </c:pt>
                <c:pt idx="1656">
                  <c:v>-14.4</c:v>
                </c:pt>
                <c:pt idx="1657">
                  <c:v>-14.3</c:v>
                </c:pt>
                <c:pt idx="1658">
                  <c:v>-14.2</c:v>
                </c:pt>
                <c:pt idx="1659">
                  <c:v>-14.1</c:v>
                </c:pt>
                <c:pt idx="1660">
                  <c:v>-14</c:v>
                </c:pt>
                <c:pt idx="1661">
                  <c:v>-13.9</c:v>
                </c:pt>
                <c:pt idx="1662">
                  <c:v>-13.8</c:v>
                </c:pt>
                <c:pt idx="1663">
                  <c:v>-13.7</c:v>
                </c:pt>
                <c:pt idx="1664">
                  <c:v>-13.6</c:v>
                </c:pt>
                <c:pt idx="1665">
                  <c:v>-13.5</c:v>
                </c:pt>
                <c:pt idx="1666">
                  <c:v>-13.4</c:v>
                </c:pt>
                <c:pt idx="1667">
                  <c:v>-13.3</c:v>
                </c:pt>
                <c:pt idx="1668">
                  <c:v>-13.2</c:v>
                </c:pt>
                <c:pt idx="1669">
                  <c:v>-13.1</c:v>
                </c:pt>
                <c:pt idx="1670">
                  <c:v>-13</c:v>
                </c:pt>
                <c:pt idx="1671">
                  <c:v>-12.9</c:v>
                </c:pt>
                <c:pt idx="1672">
                  <c:v>-12.8</c:v>
                </c:pt>
                <c:pt idx="1673">
                  <c:v>-12.7</c:v>
                </c:pt>
                <c:pt idx="1674">
                  <c:v>-12.6</c:v>
                </c:pt>
                <c:pt idx="1675">
                  <c:v>-12.5</c:v>
                </c:pt>
                <c:pt idx="1676">
                  <c:v>-12.4</c:v>
                </c:pt>
                <c:pt idx="1677">
                  <c:v>-12.3</c:v>
                </c:pt>
                <c:pt idx="1678">
                  <c:v>-12.2</c:v>
                </c:pt>
                <c:pt idx="1679">
                  <c:v>-12.1</c:v>
                </c:pt>
                <c:pt idx="1680">
                  <c:v>-12</c:v>
                </c:pt>
                <c:pt idx="1681">
                  <c:v>-11.9</c:v>
                </c:pt>
                <c:pt idx="1682">
                  <c:v>-11.8</c:v>
                </c:pt>
                <c:pt idx="1683">
                  <c:v>-11.7</c:v>
                </c:pt>
                <c:pt idx="1684">
                  <c:v>-11.6</c:v>
                </c:pt>
                <c:pt idx="1685">
                  <c:v>-11.5</c:v>
                </c:pt>
                <c:pt idx="1686">
                  <c:v>-11.4</c:v>
                </c:pt>
                <c:pt idx="1687">
                  <c:v>-11.3</c:v>
                </c:pt>
                <c:pt idx="1688">
                  <c:v>-11.2</c:v>
                </c:pt>
                <c:pt idx="1689">
                  <c:v>-11.1</c:v>
                </c:pt>
                <c:pt idx="1690">
                  <c:v>-11</c:v>
                </c:pt>
                <c:pt idx="1691">
                  <c:v>-10.9</c:v>
                </c:pt>
                <c:pt idx="1692">
                  <c:v>-10.8</c:v>
                </c:pt>
                <c:pt idx="1693">
                  <c:v>-10.7</c:v>
                </c:pt>
                <c:pt idx="1694">
                  <c:v>-10.6</c:v>
                </c:pt>
                <c:pt idx="1695">
                  <c:v>-10.5</c:v>
                </c:pt>
                <c:pt idx="1696">
                  <c:v>-10.4</c:v>
                </c:pt>
                <c:pt idx="1697">
                  <c:v>-10.3</c:v>
                </c:pt>
                <c:pt idx="1698">
                  <c:v>-10.2</c:v>
                </c:pt>
                <c:pt idx="1699">
                  <c:v>-10.1</c:v>
                </c:pt>
                <c:pt idx="1700">
                  <c:v>-10</c:v>
                </c:pt>
                <c:pt idx="1701">
                  <c:v>-9.9</c:v>
                </c:pt>
                <c:pt idx="1702">
                  <c:v>-9.8</c:v>
                </c:pt>
                <c:pt idx="1703">
                  <c:v>-9.7</c:v>
                </c:pt>
                <c:pt idx="1704">
                  <c:v>-9.6</c:v>
                </c:pt>
                <c:pt idx="1705">
                  <c:v>-9.5</c:v>
                </c:pt>
                <c:pt idx="1706">
                  <c:v>-9.4</c:v>
                </c:pt>
                <c:pt idx="1707">
                  <c:v>-9.3</c:v>
                </c:pt>
                <c:pt idx="1708">
                  <c:v>-9.2</c:v>
                </c:pt>
                <c:pt idx="1709">
                  <c:v>-9.1</c:v>
                </c:pt>
                <c:pt idx="1710">
                  <c:v>-9</c:v>
                </c:pt>
                <c:pt idx="1711">
                  <c:v>-8.9</c:v>
                </c:pt>
                <c:pt idx="1712">
                  <c:v>-8.8</c:v>
                </c:pt>
                <c:pt idx="1713">
                  <c:v>-8.7</c:v>
                </c:pt>
                <c:pt idx="1714">
                  <c:v>-8.6</c:v>
                </c:pt>
                <c:pt idx="1715">
                  <c:v>-8.5</c:v>
                </c:pt>
                <c:pt idx="1716">
                  <c:v>-8.4</c:v>
                </c:pt>
                <c:pt idx="1717">
                  <c:v>-8.3</c:v>
                </c:pt>
                <c:pt idx="1718">
                  <c:v>-8.2</c:v>
                </c:pt>
                <c:pt idx="1719">
                  <c:v>-8.1</c:v>
                </c:pt>
                <c:pt idx="1720">
                  <c:v>-8</c:v>
                </c:pt>
                <c:pt idx="1721">
                  <c:v>-7.9</c:v>
                </c:pt>
                <c:pt idx="1722">
                  <c:v>-7.8</c:v>
                </c:pt>
                <c:pt idx="1723">
                  <c:v>-7.7</c:v>
                </c:pt>
                <c:pt idx="1724">
                  <c:v>-7.6</c:v>
                </c:pt>
                <c:pt idx="1725">
                  <c:v>-7.5</c:v>
                </c:pt>
                <c:pt idx="1726">
                  <c:v>-7.4</c:v>
                </c:pt>
                <c:pt idx="1727">
                  <c:v>-7.3</c:v>
                </c:pt>
                <c:pt idx="1728">
                  <c:v>-7.2</c:v>
                </c:pt>
                <c:pt idx="1729">
                  <c:v>-7.1</c:v>
                </c:pt>
                <c:pt idx="1730">
                  <c:v>-7</c:v>
                </c:pt>
                <c:pt idx="1731">
                  <c:v>-6.9</c:v>
                </c:pt>
                <c:pt idx="1732">
                  <c:v>-6.8</c:v>
                </c:pt>
                <c:pt idx="1733">
                  <c:v>-6.7</c:v>
                </c:pt>
                <c:pt idx="1734">
                  <c:v>-6.6</c:v>
                </c:pt>
                <c:pt idx="1735">
                  <c:v>-6.5</c:v>
                </c:pt>
                <c:pt idx="1736">
                  <c:v>-6.4</c:v>
                </c:pt>
                <c:pt idx="1737">
                  <c:v>-6.3</c:v>
                </c:pt>
                <c:pt idx="1738">
                  <c:v>-6.2</c:v>
                </c:pt>
                <c:pt idx="1739">
                  <c:v>-6.1</c:v>
                </c:pt>
                <c:pt idx="1740">
                  <c:v>-6</c:v>
                </c:pt>
                <c:pt idx="1741">
                  <c:v>-5.9</c:v>
                </c:pt>
                <c:pt idx="1742">
                  <c:v>-5.8</c:v>
                </c:pt>
                <c:pt idx="1743">
                  <c:v>-5.7</c:v>
                </c:pt>
                <c:pt idx="1744">
                  <c:v>-5.6</c:v>
                </c:pt>
                <c:pt idx="1745">
                  <c:v>-5.5</c:v>
                </c:pt>
                <c:pt idx="1746">
                  <c:v>-5.4</c:v>
                </c:pt>
                <c:pt idx="1747">
                  <c:v>-5.3</c:v>
                </c:pt>
                <c:pt idx="1748">
                  <c:v>-5.2</c:v>
                </c:pt>
                <c:pt idx="1749">
                  <c:v>-5.1</c:v>
                </c:pt>
                <c:pt idx="1750">
                  <c:v>-5</c:v>
                </c:pt>
                <c:pt idx="1751">
                  <c:v>-4.9</c:v>
                </c:pt>
                <c:pt idx="1752">
                  <c:v>-4.8</c:v>
                </c:pt>
                <c:pt idx="1753">
                  <c:v>-4.7</c:v>
                </c:pt>
                <c:pt idx="1754">
                  <c:v>-4.6</c:v>
                </c:pt>
                <c:pt idx="1755">
                  <c:v>-4.5</c:v>
                </c:pt>
                <c:pt idx="1756">
                  <c:v>-4.4</c:v>
                </c:pt>
                <c:pt idx="1757">
                  <c:v>-4.3</c:v>
                </c:pt>
                <c:pt idx="1758">
                  <c:v>-4.2</c:v>
                </c:pt>
                <c:pt idx="1759">
                  <c:v>-4.1</c:v>
                </c:pt>
                <c:pt idx="1760">
                  <c:v>-4</c:v>
                </c:pt>
                <c:pt idx="1761">
                  <c:v>-3.9</c:v>
                </c:pt>
                <c:pt idx="1762">
                  <c:v>-3.8</c:v>
                </c:pt>
                <c:pt idx="1763">
                  <c:v>-3.7</c:v>
                </c:pt>
                <c:pt idx="1764">
                  <c:v>-3.6</c:v>
                </c:pt>
                <c:pt idx="1765">
                  <c:v>-3.5</c:v>
                </c:pt>
                <c:pt idx="1766">
                  <c:v>-3.4</c:v>
                </c:pt>
                <c:pt idx="1767">
                  <c:v>-3.3</c:v>
                </c:pt>
                <c:pt idx="1768">
                  <c:v>-3.2</c:v>
                </c:pt>
                <c:pt idx="1769">
                  <c:v>-3.1</c:v>
                </c:pt>
                <c:pt idx="1770">
                  <c:v>-3</c:v>
                </c:pt>
                <c:pt idx="1771">
                  <c:v>-2.9</c:v>
                </c:pt>
                <c:pt idx="1772">
                  <c:v>-2.8</c:v>
                </c:pt>
                <c:pt idx="1773">
                  <c:v>-2.7</c:v>
                </c:pt>
                <c:pt idx="1774">
                  <c:v>-2.6</c:v>
                </c:pt>
                <c:pt idx="1775">
                  <c:v>-2.5</c:v>
                </c:pt>
                <c:pt idx="1776">
                  <c:v>-2.4</c:v>
                </c:pt>
                <c:pt idx="1777">
                  <c:v>-2.3</c:v>
                </c:pt>
                <c:pt idx="1778">
                  <c:v>-2.2</c:v>
                </c:pt>
                <c:pt idx="1779">
                  <c:v>-2.1</c:v>
                </c:pt>
                <c:pt idx="1780">
                  <c:v>-2</c:v>
                </c:pt>
                <c:pt idx="1781">
                  <c:v>-1.9</c:v>
                </c:pt>
                <c:pt idx="1782">
                  <c:v>-1.8</c:v>
                </c:pt>
                <c:pt idx="1783">
                  <c:v>-1.7</c:v>
                </c:pt>
                <c:pt idx="1784">
                  <c:v>-1.6</c:v>
                </c:pt>
                <c:pt idx="1785">
                  <c:v>-1.5</c:v>
                </c:pt>
                <c:pt idx="1786">
                  <c:v>-1.4</c:v>
                </c:pt>
                <c:pt idx="1787">
                  <c:v>-1.3</c:v>
                </c:pt>
                <c:pt idx="1788">
                  <c:v>-1.2</c:v>
                </c:pt>
                <c:pt idx="1789">
                  <c:v>-1.1</c:v>
                </c:pt>
                <c:pt idx="1790">
                  <c:v>-1</c:v>
                </c:pt>
                <c:pt idx="1791">
                  <c:v>-0.9</c:v>
                </c:pt>
                <c:pt idx="1792">
                  <c:v>-0.8</c:v>
                </c:pt>
                <c:pt idx="1793">
                  <c:v>-0.7</c:v>
                </c:pt>
                <c:pt idx="1794">
                  <c:v>-0.6</c:v>
                </c:pt>
                <c:pt idx="1795">
                  <c:v>-0.5</c:v>
                </c:pt>
                <c:pt idx="1796">
                  <c:v>-0.4</c:v>
                </c:pt>
                <c:pt idx="1797">
                  <c:v>-0.3</c:v>
                </c:pt>
                <c:pt idx="1798">
                  <c:v>-0.2</c:v>
                </c:pt>
                <c:pt idx="1799">
                  <c:v>-0.1</c:v>
                </c:pt>
                <c:pt idx="1800">
                  <c:v>-1.00044E-11</c:v>
                </c:pt>
                <c:pt idx="1801">
                  <c:v>0.1</c:v>
                </c:pt>
                <c:pt idx="1802">
                  <c:v>0.2</c:v>
                </c:pt>
                <c:pt idx="1803">
                  <c:v>0.3</c:v>
                </c:pt>
                <c:pt idx="1804">
                  <c:v>0.4</c:v>
                </c:pt>
                <c:pt idx="1805">
                  <c:v>0.5</c:v>
                </c:pt>
                <c:pt idx="1806">
                  <c:v>0.6</c:v>
                </c:pt>
                <c:pt idx="1807">
                  <c:v>0.7</c:v>
                </c:pt>
                <c:pt idx="1808">
                  <c:v>0.8</c:v>
                </c:pt>
                <c:pt idx="1809">
                  <c:v>0.9</c:v>
                </c:pt>
                <c:pt idx="1810">
                  <c:v>1</c:v>
                </c:pt>
                <c:pt idx="1811">
                  <c:v>1.1</c:v>
                </c:pt>
                <c:pt idx="1812">
                  <c:v>1.2</c:v>
                </c:pt>
                <c:pt idx="1813">
                  <c:v>1.3</c:v>
                </c:pt>
                <c:pt idx="1814">
                  <c:v>1.4</c:v>
                </c:pt>
                <c:pt idx="1815">
                  <c:v>1.5</c:v>
                </c:pt>
                <c:pt idx="1816">
                  <c:v>1.6</c:v>
                </c:pt>
                <c:pt idx="1817">
                  <c:v>1.7</c:v>
                </c:pt>
                <c:pt idx="1818">
                  <c:v>1.8</c:v>
                </c:pt>
                <c:pt idx="1819">
                  <c:v>1.9</c:v>
                </c:pt>
                <c:pt idx="1820">
                  <c:v>2</c:v>
                </c:pt>
                <c:pt idx="1821">
                  <c:v>2.1</c:v>
                </c:pt>
                <c:pt idx="1822">
                  <c:v>2.2</c:v>
                </c:pt>
                <c:pt idx="1823">
                  <c:v>2.3</c:v>
                </c:pt>
                <c:pt idx="1824">
                  <c:v>2.4</c:v>
                </c:pt>
                <c:pt idx="1825">
                  <c:v>2.5</c:v>
                </c:pt>
                <c:pt idx="1826">
                  <c:v>2.6</c:v>
                </c:pt>
                <c:pt idx="1827">
                  <c:v>2.7</c:v>
                </c:pt>
                <c:pt idx="1828">
                  <c:v>2.8</c:v>
                </c:pt>
                <c:pt idx="1829">
                  <c:v>2.9</c:v>
                </c:pt>
                <c:pt idx="1830">
                  <c:v>3</c:v>
                </c:pt>
                <c:pt idx="1831">
                  <c:v>3.1</c:v>
                </c:pt>
                <c:pt idx="1832">
                  <c:v>3.2</c:v>
                </c:pt>
                <c:pt idx="1833">
                  <c:v>3.3</c:v>
                </c:pt>
                <c:pt idx="1834">
                  <c:v>3.4</c:v>
                </c:pt>
                <c:pt idx="1835">
                  <c:v>3.5</c:v>
                </c:pt>
                <c:pt idx="1836">
                  <c:v>3.6</c:v>
                </c:pt>
                <c:pt idx="1837">
                  <c:v>3.7</c:v>
                </c:pt>
                <c:pt idx="1838">
                  <c:v>3.8</c:v>
                </c:pt>
                <c:pt idx="1839">
                  <c:v>3.9</c:v>
                </c:pt>
                <c:pt idx="1840">
                  <c:v>4</c:v>
                </c:pt>
                <c:pt idx="1841">
                  <c:v>4.1</c:v>
                </c:pt>
                <c:pt idx="1842">
                  <c:v>4.2</c:v>
                </c:pt>
                <c:pt idx="1843">
                  <c:v>4.3</c:v>
                </c:pt>
                <c:pt idx="1844">
                  <c:v>4.4</c:v>
                </c:pt>
                <c:pt idx="1845">
                  <c:v>4.5</c:v>
                </c:pt>
                <c:pt idx="1846">
                  <c:v>4.6</c:v>
                </c:pt>
                <c:pt idx="1847">
                  <c:v>4.7</c:v>
                </c:pt>
                <c:pt idx="1848">
                  <c:v>4.8</c:v>
                </c:pt>
                <c:pt idx="1849">
                  <c:v>4.9</c:v>
                </c:pt>
                <c:pt idx="1850">
                  <c:v>5</c:v>
                </c:pt>
                <c:pt idx="1851">
                  <c:v>5.1</c:v>
                </c:pt>
                <c:pt idx="1852">
                  <c:v>5.2</c:v>
                </c:pt>
                <c:pt idx="1853">
                  <c:v>5.3</c:v>
                </c:pt>
                <c:pt idx="1854">
                  <c:v>5.4</c:v>
                </c:pt>
                <c:pt idx="1855">
                  <c:v>5.5</c:v>
                </c:pt>
                <c:pt idx="1856">
                  <c:v>5.6</c:v>
                </c:pt>
                <c:pt idx="1857">
                  <c:v>5.7</c:v>
                </c:pt>
                <c:pt idx="1858">
                  <c:v>5.8</c:v>
                </c:pt>
                <c:pt idx="1859">
                  <c:v>5.9</c:v>
                </c:pt>
                <c:pt idx="1860">
                  <c:v>6</c:v>
                </c:pt>
                <c:pt idx="1861">
                  <c:v>6.1</c:v>
                </c:pt>
                <c:pt idx="1862">
                  <c:v>6.2</c:v>
                </c:pt>
                <c:pt idx="1863">
                  <c:v>6.3</c:v>
                </c:pt>
                <c:pt idx="1864">
                  <c:v>6.4</c:v>
                </c:pt>
                <c:pt idx="1865">
                  <c:v>6.5</c:v>
                </c:pt>
                <c:pt idx="1866">
                  <c:v>6.6</c:v>
                </c:pt>
                <c:pt idx="1867">
                  <c:v>6.7</c:v>
                </c:pt>
                <c:pt idx="1868">
                  <c:v>6.8</c:v>
                </c:pt>
                <c:pt idx="1869">
                  <c:v>6.9</c:v>
                </c:pt>
                <c:pt idx="1870">
                  <c:v>7</c:v>
                </c:pt>
                <c:pt idx="1871">
                  <c:v>7.1</c:v>
                </c:pt>
                <c:pt idx="1872">
                  <c:v>7.2</c:v>
                </c:pt>
                <c:pt idx="1873">
                  <c:v>7.3</c:v>
                </c:pt>
                <c:pt idx="1874">
                  <c:v>7.4</c:v>
                </c:pt>
                <c:pt idx="1875">
                  <c:v>7.5</c:v>
                </c:pt>
                <c:pt idx="1876">
                  <c:v>7.6</c:v>
                </c:pt>
                <c:pt idx="1877">
                  <c:v>7.7</c:v>
                </c:pt>
                <c:pt idx="1878">
                  <c:v>7.8</c:v>
                </c:pt>
                <c:pt idx="1879">
                  <c:v>7.9</c:v>
                </c:pt>
                <c:pt idx="1880">
                  <c:v>8</c:v>
                </c:pt>
                <c:pt idx="1881">
                  <c:v>8.1</c:v>
                </c:pt>
                <c:pt idx="1882">
                  <c:v>8.2</c:v>
                </c:pt>
                <c:pt idx="1883">
                  <c:v>8.3</c:v>
                </c:pt>
                <c:pt idx="1884">
                  <c:v>8.4</c:v>
                </c:pt>
                <c:pt idx="1885">
                  <c:v>8.5</c:v>
                </c:pt>
                <c:pt idx="1886">
                  <c:v>8.6</c:v>
                </c:pt>
                <c:pt idx="1887">
                  <c:v>8.7</c:v>
                </c:pt>
                <c:pt idx="1888">
                  <c:v>8.8</c:v>
                </c:pt>
                <c:pt idx="1889">
                  <c:v>8.9</c:v>
                </c:pt>
                <c:pt idx="1890">
                  <c:v>9</c:v>
                </c:pt>
                <c:pt idx="1891">
                  <c:v>9.1</c:v>
                </c:pt>
                <c:pt idx="1892">
                  <c:v>9.2</c:v>
                </c:pt>
                <c:pt idx="1893">
                  <c:v>9.3</c:v>
                </c:pt>
                <c:pt idx="1894">
                  <c:v>9.4</c:v>
                </c:pt>
                <c:pt idx="1895">
                  <c:v>9.5</c:v>
                </c:pt>
                <c:pt idx="1896">
                  <c:v>9.6</c:v>
                </c:pt>
                <c:pt idx="1897">
                  <c:v>9.7</c:v>
                </c:pt>
                <c:pt idx="1898">
                  <c:v>9.8</c:v>
                </c:pt>
                <c:pt idx="1899">
                  <c:v>9.9</c:v>
                </c:pt>
                <c:pt idx="1900">
                  <c:v>10</c:v>
                </c:pt>
                <c:pt idx="1901">
                  <c:v>10.1</c:v>
                </c:pt>
                <c:pt idx="1902">
                  <c:v>10.2</c:v>
                </c:pt>
                <c:pt idx="1903">
                  <c:v>10.3</c:v>
                </c:pt>
                <c:pt idx="1904">
                  <c:v>10.4</c:v>
                </c:pt>
                <c:pt idx="1905">
                  <c:v>10.5</c:v>
                </c:pt>
                <c:pt idx="1906">
                  <c:v>10.6</c:v>
                </c:pt>
                <c:pt idx="1907">
                  <c:v>10.7</c:v>
                </c:pt>
                <c:pt idx="1908">
                  <c:v>10.8</c:v>
                </c:pt>
                <c:pt idx="1909">
                  <c:v>10.9</c:v>
                </c:pt>
                <c:pt idx="1910">
                  <c:v>11</c:v>
                </c:pt>
                <c:pt idx="1911">
                  <c:v>11.1</c:v>
                </c:pt>
                <c:pt idx="1912">
                  <c:v>11.2</c:v>
                </c:pt>
                <c:pt idx="1913">
                  <c:v>11.3</c:v>
                </c:pt>
                <c:pt idx="1914">
                  <c:v>11.4</c:v>
                </c:pt>
                <c:pt idx="1915">
                  <c:v>11.5</c:v>
                </c:pt>
                <c:pt idx="1916">
                  <c:v>11.6</c:v>
                </c:pt>
                <c:pt idx="1917">
                  <c:v>11.7</c:v>
                </c:pt>
                <c:pt idx="1918">
                  <c:v>11.8</c:v>
                </c:pt>
                <c:pt idx="1919">
                  <c:v>11.9</c:v>
                </c:pt>
                <c:pt idx="1920">
                  <c:v>12</c:v>
                </c:pt>
                <c:pt idx="1921">
                  <c:v>12.1</c:v>
                </c:pt>
                <c:pt idx="1922">
                  <c:v>12.2</c:v>
                </c:pt>
                <c:pt idx="1923">
                  <c:v>12.3</c:v>
                </c:pt>
                <c:pt idx="1924">
                  <c:v>12.4</c:v>
                </c:pt>
                <c:pt idx="1925">
                  <c:v>12.5</c:v>
                </c:pt>
                <c:pt idx="1926">
                  <c:v>12.6</c:v>
                </c:pt>
                <c:pt idx="1927">
                  <c:v>12.7</c:v>
                </c:pt>
                <c:pt idx="1928">
                  <c:v>12.8</c:v>
                </c:pt>
                <c:pt idx="1929">
                  <c:v>12.9</c:v>
                </c:pt>
                <c:pt idx="1930">
                  <c:v>13</c:v>
                </c:pt>
                <c:pt idx="1931">
                  <c:v>13.1</c:v>
                </c:pt>
                <c:pt idx="1932">
                  <c:v>13.2</c:v>
                </c:pt>
                <c:pt idx="1933">
                  <c:v>13.3</c:v>
                </c:pt>
                <c:pt idx="1934">
                  <c:v>13.4</c:v>
                </c:pt>
                <c:pt idx="1935">
                  <c:v>13.5</c:v>
                </c:pt>
                <c:pt idx="1936">
                  <c:v>13.6</c:v>
                </c:pt>
                <c:pt idx="1937">
                  <c:v>13.7</c:v>
                </c:pt>
                <c:pt idx="1938">
                  <c:v>13.8</c:v>
                </c:pt>
                <c:pt idx="1939">
                  <c:v>13.9</c:v>
                </c:pt>
                <c:pt idx="1940">
                  <c:v>14</c:v>
                </c:pt>
                <c:pt idx="1941">
                  <c:v>14.1</c:v>
                </c:pt>
                <c:pt idx="1942">
                  <c:v>14.2</c:v>
                </c:pt>
                <c:pt idx="1943">
                  <c:v>14.3</c:v>
                </c:pt>
                <c:pt idx="1944">
                  <c:v>14.4</c:v>
                </c:pt>
                <c:pt idx="1945">
                  <c:v>14.5</c:v>
                </c:pt>
                <c:pt idx="1946">
                  <c:v>14.6</c:v>
                </c:pt>
                <c:pt idx="1947">
                  <c:v>14.7</c:v>
                </c:pt>
                <c:pt idx="1948">
                  <c:v>14.8</c:v>
                </c:pt>
                <c:pt idx="1949">
                  <c:v>14.9</c:v>
                </c:pt>
                <c:pt idx="1950">
                  <c:v>15</c:v>
                </c:pt>
                <c:pt idx="1951">
                  <c:v>15.1</c:v>
                </c:pt>
                <c:pt idx="1952">
                  <c:v>15.2</c:v>
                </c:pt>
                <c:pt idx="1953">
                  <c:v>15.3</c:v>
                </c:pt>
                <c:pt idx="1954">
                  <c:v>15.4</c:v>
                </c:pt>
                <c:pt idx="1955">
                  <c:v>15.5</c:v>
                </c:pt>
                <c:pt idx="1956">
                  <c:v>15.6</c:v>
                </c:pt>
                <c:pt idx="1957">
                  <c:v>15.7</c:v>
                </c:pt>
                <c:pt idx="1958">
                  <c:v>15.8</c:v>
                </c:pt>
                <c:pt idx="1959">
                  <c:v>15.9</c:v>
                </c:pt>
                <c:pt idx="1960">
                  <c:v>16</c:v>
                </c:pt>
                <c:pt idx="1961">
                  <c:v>16.1</c:v>
                </c:pt>
                <c:pt idx="1962">
                  <c:v>16.2</c:v>
                </c:pt>
                <c:pt idx="1963">
                  <c:v>16.3</c:v>
                </c:pt>
                <c:pt idx="1964">
                  <c:v>16.4</c:v>
                </c:pt>
                <c:pt idx="1965">
                  <c:v>16.5</c:v>
                </c:pt>
                <c:pt idx="1966">
                  <c:v>16.6</c:v>
                </c:pt>
                <c:pt idx="1967">
                  <c:v>16.7</c:v>
                </c:pt>
                <c:pt idx="1968">
                  <c:v>16.8</c:v>
                </c:pt>
                <c:pt idx="1969">
                  <c:v>16.9</c:v>
                </c:pt>
                <c:pt idx="1970">
                  <c:v>17</c:v>
                </c:pt>
                <c:pt idx="1971">
                  <c:v>17.1</c:v>
                </c:pt>
                <c:pt idx="1972">
                  <c:v>17.2</c:v>
                </c:pt>
                <c:pt idx="1973">
                  <c:v>17.3</c:v>
                </c:pt>
                <c:pt idx="1974">
                  <c:v>17.4</c:v>
                </c:pt>
                <c:pt idx="1975">
                  <c:v>17.5</c:v>
                </c:pt>
                <c:pt idx="1976">
                  <c:v>17.6</c:v>
                </c:pt>
                <c:pt idx="1977">
                  <c:v>17.7</c:v>
                </c:pt>
                <c:pt idx="1978">
                  <c:v>17.8</c:v>
                </c:pt>
                <c:pt idx="1979">
                  <c:v>17.9</c:v>
                </c:pt>
                <c:pt idx="1980">
                  <c:v>18</c:v>
                </c:pt>
                <c:pt idx="1981">
                  <c:v>18.1</c:v>
                </c:pt>
                <c:pt idx="1982">
                  <c:v>18.2</c:v>
                </c:pt>
                <c:pt idx="1983">
                  <c:v>18.3</c:v>
                </c:pt>
                <c:pt idx="1984">
                  <c:v>18.4</c:v>
                </c:pt>
                <c:pt idx="1985">
                  <c:v>18.5</c:v>
                </c:pt>
                <c:pt idx="1986">
                  <c:v>18.6</c:v>
                </c:pt>
                <c:pt idx="1987">
                  <c:v>18.7</c:v>
                </c:pt>
                <c:pt idx="1988">
                  <c:v>18.8</c:v>
                </c:pt>
                <c:pt idx="1989">
                  <c:v>18.9</c:v>
                </c:pt>
                <c:pt idx="1990">
                  <c:v>19</c:v>
                </c:pt>
                <c:pt idx="1991">
                  <c:v>19.1</c:v>
                </c:pt>
                <c:pt idx="1992">
                  <c:v>19.2</c:v>
                </c:pt>
                <c:pt idx="1993">
                  <c:v>19.3</c:v>
                </c:pt>
                <c:pt idx="1994">
                  <c:v>19.4</c:v>
                </c:pt>
                <c:pt idx="1995">
                  <c:v>19.5</c:v>
                </c:pt>
                <c:pt idx="1996">
                  <c:v>19.6</c:v>
                </c:pt>
                <c:pt idx="1997">
                  <c:v>19.7</c:v>
                </c:pt>
                <c:pt idx="1998">
                  <c:v>19.8</c:v>
                </c:pt>
                <c:pt idx="1999">
                  <c:v>19.9</c:v>
                </c:pt>
                <c:pt idx="2000">
                  <c:v>20</c:v>
                </c:pt>
                <c:pt idx="2001">
                  <c:v>20.1</c:v>
                </c:pt>
                <c:pt idx="2002">
                  <c:v>20.2</c:v>
                </c:pt>
                <c:pt idx="2003">
                  <c:v>20.3</c:v>
                </c:pt>
                <c:pt idx="2004">
                  <c:v>20.4</c:v>
                </c:pt>
                <c:pt idx="2005">
                  <c:v>20.5</c:v>
                </c:pt>
                <c:pt idx="2006">
                  <c:v>20.6</c:v>
                </c:pt>
                <c:pt idx="2007">
                  <c:v>20.7</c:v>
                </c:pt>
                <c:pt idx="2008">
                  <c:v>20.8</c:v>
                </c:pt>
                <c:pt idx="2009">
                  <c:v>20.9</c:v>
                </c:pt>
                <c:pt idx="2010">
                  <c:v>21</c:v>
                </c:pt>
                <c:pt idx="2011">
                  <c:v>21.1</c:v>
                </c:pt>
                <c:pt idx="2012">
                  <c:v>21.2</c:v>
                </c:pt>
                <c:pt idx="2013">
                  <c:v>21.3</c:v>
                </c:pt>
                <c:pt idx="2014">
                  <c:v>21.4</c:v>
                </c:pt>
                <c:pt idx="2015">
                  <c:v>21.5</c:v>
                </c:pt>
                <c:pt idx="2016">
                  <c:v>21.6</c:v>
                </c:pt>
                <c:pt idx="2017">
                  <c:v>21.7</c:v>
                </c:pt>
                <c:pt idx="2018">
                  <c:v>21.8</c:v>
                </c:pt>
                <c:pt idx="2019">
                  <c:v>21.9</c:v>
                </c:pt>
                <c:pt idx="2020">
                  <c:v>22</c:v>
                </c:pt>
                <c:pt idx="2021">
                  <c:v>22.1</c:v>
                </c:pt>
                <c:pt idx="2022">
                  <c:v>22.2</c:v>
                </c:pt>
                <c:pt idx="2023">
                  <c:v>22.3</c:v>
                </c:pt>
                <c:pt idx="2024">
                  <c:v>22.4</c:v>
                </c:pt>
                <c:pt idx="2025">
                  <c:v>22.5</c:v>
                </c:pt>
                <c:pt idx="2026">
                  <c:v>22.6</c:v>
                </c:pt>
                <c:pt idx="2027">
                  <c:v>22.7</c:v>
                </c:pt>
                <c:pt idx="2028">
                  <c:v>22.8</c:v>
                </c:pt>
                <c:pt idx="2029">
                  <c:v>22.9</c:v>
                </c:pt>
                <c:pt idx="2030">
                  <c:v>23</c:v>
                </c:pt>
                <c:pt idx="2031">
                  <c:v>23.1</c:v>
                </c:pt>
                <c:pt idx="2032">
                  <c:v>23.2</c:v>
                </c:pt>
                <c:pt idx="2033">
                  <c:v>23.3</c:v>
                </c:pt>
                <c:pt idx="2034">
                  <c:v>23.4</c:v>
                </c:pt>
                <c:pt idx="2035">
                  <c:v>23.5</c:v>
                </c:pt>
                <c:pt idx="2036">
                  <c:v>23.6</c:v>
                </c:pt>
                <c:pt idx="2037">
                  <c:v>23.7</c:v>
                </c:pt>
                <c:pt idx="2038">
                  <c:v>23.8</c:v>
                </c:pt>
                <c:pt idx="2039">
                  <c:v>23.9</c:v>
                </c:pt>
                <c:pt idx="2040">
                  <c:v>24</c:v>
                </c:pt>
                <c:pt idx="2041">
                  <c:v>24.1</c:v>
                </c:pt>
                <c:pt idx="2042">
                  <c:v>24.2</c:v>
                </c:pt>
                <c:pt idx="2043">
                  <c:v>24.3</c:v>
                </c:pt>
                <c:pt idx="2044">
                  <c:v>24.4</c:v>
                </c:pt>
                <c:pt idx="2045">
                  <c:v>24.5</c:v>
                </c:pt>
                <c:pt idx="2046">
                  <c:v>24.6</c:v>
                </c:pt>
                <c:pt idx="2047">
                  <c:v>24.7</c:v>
                </c:pt>
                <c:pt idx="2048">
                  <c:v>24.8</c:v>
                </c:pt>
                <c:pt idx="2049">
                  <c:v>24.9</c:v>
                </c:pt>
                <c:pt idx="2050">
                  <c:v>25</c:v>
                </c:pt>
                <c:pt idx="2051">
                  <c:v>25.1</c:v>
                </c:pt>
                <c:pt idx="2052">
                  <c:v>25.2</c:v>
                </c:pt>
                <c:pt idx="2053">
                  <c:v>25.3</c:v>
                </c:pt>
                <c:pt idx="2054">
                  <c:v>25.4</c:v>
                </c:pt>
                <c:pt idx="2055">
                  <c:v>25.5</c:v>
                </c:pt>
                <c:pt idx="2056">
                  <c:v>25.6</c:v>
                </c:pt>
                <c:pt idx="2057">
                  <c:v>25.7</c:v>
                </c:pt>
                <c:pt idx="2058">
                  <c:v>25.8</c:v>
                </c:pt>
                <c:pt idx="2059">
                  <c:v>25.9</c:v>
                </c:pt>
                <c:pt idx="2060">
                  <c:v>26</c:v>
                </c:pt>
                <c:pt idx="2061">
                  <c:v>26.1</c:v>
                </c:pt>
                <c:pt idx="2062">
                  <c:v>26.2</c:v>
                </c:pt>
                <c:pt idx="2063">
                  <c:v>26.3</c:v>
                </c:pt>
                <c:pt idx="2064">
                  <c:v>26.4</c:v>
                </c:pt>
                <c:pt idx="2065">
                  <c:v>26.5</c:v>
                </c:pt>
                <c:pt idx="2066">
                  <c:v>26.6</c:v>
                </c:pt>
                <c:pt idx="2067">
                  <c:v>26.7</c:v>
                </c:pt>
                <c:pt idx="2068">
                  <c:v>26.8</c:v>
                </c:pt>
                <c:pt idx="2069">
                  <c:v>26.9</c:v>
                </c:pt>
                <c:pt idx="2070">
                  <c:v>27</c:v>
                </c:pt>
                <c:pt idx="2071">
                  <c:v>27.1</c:v>
                </c:pt>
                <c:pt idx="2072">
                  <c:v>27.2</c:v>
                </c:pt>
                <c:pt idx="2073">
                  <c:v>27.3</c:v>
                </c:pt>
                <c:pt idx="2074">
                  <c:v>27.4</c:v>
                </c:pt>
                <c:pt idx="2075">
                  <c:v>27.5</c:v>
                </c:pt>
                <c:pt idx="2076">
                  <c:v>27.6</c:v>
                </c:pt>
                <c:pt idx="2077">
                  <c:v>27.7</c:v>
                </c:pt>
                <c:pt idx="2078">
                  <c:v>27.8</c:v>
                </c:pt>
                <c:pt idx="2079">
                  <c:v>27.9</c:v>
                </c:pt>
                <c:pt idx="2080">
                  <c:v>28</c:v>
                </c:pt>
                <c:pt idx="2081">
                  <c:v>28.1</c:v>
                </c:pt>
                <c:pt idx="2082">
                  <c:v>28.2</c:v>
                </c:pt>
                <c:pt idx="2083">
                  <c:v>28.3</c:v>
                </c:pt>
                <c:pt idx="2084">
                  <c:v>28.4</c:v>
                </c:pt>
                <c:pt idx="2085">
                  <c:v>28.5</c:v>
                </c:pt>
                <c:pt idx="2086">
                  <c:v>28.6</c:v>
                </c:pt>
                <c:pt idx="2087">
                  <c:v>28.7</c:v>
                </c:pt>
                <c:pt idx="2088">
                  <c:v>28.8</c:v>
                </c:pt>
                <c:pt idx="2089">
                  <c:v>28.9</c:v>
                </c:pt>
                <c:pt idx="2090">
                  <c:v>29</c:v>
                </c:pt>
                <c:pt idx="2091">
                  <c:v>29.1</c:v>
                </c:pt>
                <c:pt idx="2092">
                  <c:v>29.2</c:v>
                </c:pt>
                <c:pt idx="2093">
                  <c:v>29.3</c:v>
                </c:pt>
                <c:pt idx="2094">
                  <c:v>29.4</c:v>
                </c:pt>
                <c:pt idx="2095">
                  <c:v>29.5</c:v>
                </c:pt>
                <c:pt idx="2096">
                  <c:v>29.6</c:v>
                </c:pt>
                <c:pt idx="2097">
                  <c:v>29.7</c:v>
                </c:pt>
                <c:pt idx="2098">
                  <c:v>29.8</c:v>
                </c:pt>
                <c:pt idx="2099">
                  <c:v>29.9</c:v>
                </c:pt>
                <c:pt idx="2100">
                  <c:v>30</c:v>
                </c:pt>
                <c:pt idx="2101">
                  <c:v>30.1</c:v>
                </c:pt>
                <c:pt idx="2102">
                  <c:v>30.2</c:v>
                </c:pt>
                <c:pt idx="2103">
                  <c:v>30.3</c:v>
                </c:pt>
                <c:pt idx="2104">
                  <c:v>30.4</c:v>
                </c:pt>
                <c:pt idx="2105">
                  <c:v>30.5</c:v>
                </c:pt>
                <c:pt idx="2106">
                  <c:v>30.6</c:v>
                </c:pt>
                <c:pt idx="2107">
                  <c:v>30.7</c:v>
                </c:pt>
                <c:pt idx="2108">
                  <c:v>30.8</c:v>
                </c:pt>
                <c:pt idx="2109">
                  <c:v>30.9</c:v>
                </c:pt>
                <c:pt idx="2110">
                  <c:v>31</c:v>
                </c:pt>
                <c:pt idx="2111">
                  <c:v>31.1</c:v>
                </c:pt>
                <c:pt idx="2112">
                  <c:v>31.2</c:v>
                </c:pt>
                <c:pt idx="2113">
                  <c:v>31.3</c:v>
                </c:pt>
                <c:pt idx="2114">
                  <c:v>31.4</c:v>
                </c:pt>
                <c:pt idx="2115">
                  <c:v>31.5</c:v>
                </c:pt>
                <c:pt idx="2116">
                  <c:v>31.6</c:v>
                </c:pt>
                <c:pt idx="2117">
                  <c:v>31.7</c:v>
                </c:pt>
                <c:pt idx="2118">
                  <c:v>31.8</c:v>
                </c:pt>
                <c:pt idx="2119">
                  <c:v>31.9</c:v>
                </c:pt>
                <c:pt idx="2120">
                  <c:v>32</c:v>
                </c:pt>
                <c:pt idx="2121">
                  <c:v>32.1</c:v>
                </c:pt>
                <c:pt idx="2122">
                  <c:v>32.2</c:v>
                </c:pt>
                <c:pt idx="2123">
                  <c:v>32.3</c:v>
                </c:pt>
                <c:pt idx="2124">
                  <c:v>32.4</c:v>
                </c:pt>
                <c:pt idx="2125">
                  <c:v>32.5</c:v>
                </c:pt>
                <c:pt idx="2126">
                  <c:v>32.6</c:v>
                </c:pt>
                <c:pt idx="2127">
                  <c:v>32.7</c:v>
                </c:pt>
                <c:pt idx="2128">
                  <c:v>32.8</c:v>
                </c:pt>
                <c:pt idx="2129">
                  <c:v>32.9</c:v>
                </c:pt>
                <c:pt idx="2130">
                  <c:v>33</c:v>
                </c:pt>
                <c:pt idx="2131">
                  <c:v>33.1</c:v>
                </c:pt>
                <c:pt idx="2132">
                  <c:v>33.2</c:v>
                </c:pt>
                <c:pt idx="2133">
                  <c:v>33.3</c:v>
                </c:pt>
                <c:pt idx="2134">
                  <c:v>33.4</c:v>
                </c:pt>
                <c:pt idx="2135">
                  <c:v>33.5</c:v>
                </c:pt>
                <c:pt idx="2136">
                  <c:v>33.6</c:v>
                </c:pt>
                <c:pt idx="2137">
                  <c:v>33.7</c:v>
                </c:pt>
                <c:pt idx="2138">
                  <c:v>33.8</c:v>
                </c:pt>
                <c:pt idx="2139">
                  <c:v>33.9</c:v>
                </c:pt>
                <c:pt idx="2140">
                  <c:v>34</c:v>
                </c:pt>
                <c:pt idx="2141">
                  <c:v>34.1</c:v>
                </c:pt>
                <c:pt idx="2142">
                  <c:v>34.2</c:v>
                </c:pt>
                <c:pt idx="2143">
                  <c:v>34.3</c:v>
                </c:pt>
                <c:pt idx="2144">
                  <c:v>34.4</c:v>
                </c:pt>
                <c:pt idx="2145">
                  <c:v>34.5</c:v>
                </c:pt>
                <c:pt idx="2146">
                  <c:v>34.6</c:v>
                </c:pt>
                <c:pt idx="2147">
                  <c:v>34.7</c:v>
                </c:pt>
                <c:pt idx="2148">
                  <c:v>34.8</c:v>
                </c:pt>
                <c:pt idx="2149">
                  <c:v>34.9</c:v>
                </c:pt>
                <c:pt idx="2150">
                  <c:v>35</c:v>
                </c:pt>
                <c:pt idx="2151">
                  <c:v>35.1</c:v>
                </c:pt>
                <c:pt idx="2152">
                  <c:v>35.2</c:v>
                </c:pt>
                <c:pt idx="2153">
                  <c:v>35.3</c:v>
                </c:pt>
                <c:pt idx="2154">
                  <c:v>35.4</c:v>
                </c:pt>
                <c:pt idx="2155">
                  <c:v>35.5</c:v>
                </c:pt>
                <c:pt idx="2156">
                  <c:v>35.6</c:v>
                </c:pt>
                <c:pt idx="2157">
                  <c:v>35.7</c:v>
                </c:pt>
                <c:pt idx="2158">
                  <c:v>35.8</c:v>
                </c:pt>
                <c:pt idx="2159">
                  <c:v>35.9</c:v>
                </c:pt>
                <c:pt idx="2160">
                  <c:v>36</c:v>
                </c:pt>
                <c:pt idx="2161">
                  <c:v>36.1</c:v>
                </c:pt>
                <c:pt idx="2162">
                  <c:v>36.2</c:v>
                </c:pt>
                <c:pt idx="2163">
                  <c:v>36.3</c:v>
                </c:pt>
                <c:pt idx="2164">
                  <c:v>36.4</c:v>
                </c:pt>
                <c:pt idx="2165">
                  <c:v>36.5</c:v>
                </c:pt>
                <c:pt idx="2166">
                  <c:v>36.6</c:v>
                </c:pt>
                <c:pt idx="2167">
                  <c:v>36.7</c:v>
                </c:pt>
                <c:pt idx="2168">
                  <c:v>36.8</c:v>
                </c:pt>
                <c:pt idx="2169">
                  <c:v>36.9</c:v>
                </c:pt>
                <c:pt idx="2170">
                  <c:v>37</c:v>
                </c:pt>
                <c:pt idx="2171">
                  <c:v>37.1</c:v>
                </c:pt>
                <c:pt idx="2172">
                  <c:v>37.2</c:v>
                </c:pt>
                <c:pt idx="2173">
                  <c:v>37.3</c:v>
                </c:pt>
                <c:pt idx="2174">
                  <c:v>37.4</c:v>
                </c:pt>
                <c:pt idx="2175">
                  <c:v>37.5</c:v>
                </c:pt>
                <c:pt idx="2176">
                  <c:v>37.6</c:v>
                </c:pt>
                <c:pt idx="2177">
                  <c:v>37.7</c:v>
                </c:pt>
                <c:pt idx="2178">
                  <c:v>37.8</c:v>
                </c:pt>
                <c:pt idx="2179">
                  <c:v>37.9</c:v>
                </c:pt>
                <c:pt idx="2180">
                  <c:v>38</c:v>
                </c:pt>
                <c:pt idx="2181">
                  <c:v>38.1</c:v>
                </c:pt>
                <c:pt idx="2182">
                  <c:v>38.2</c:v>
                </c:pt>
                <c:pt idx="2183">
                  <c:v>38.3</c:v>
                </c:pt>
                <c:pt idx="2184">
                  <c:v>38.4</c:v>
                </c:pt>
                <c:pt idx="2185">
                  <c:v>38.5</c:v>
                </c:pt>
                <c:pt idx="2186">
                  <c:v>38.6</c:v>
                </c:pt>
                <c:pt idx="2187">
                  <c:v>38.7</c:v>
                </c:pt>
                <c:pt idx="2188">
                  <c:v>38.8</c:v>
                </c:pt>
                <c:pt idx="2189">
                  <c:v>38.9</c:v>
                </c:pt>
                <c:pt idx="2190">
                  <c:v>39</c:v>
                </c:pt>
                <c:pt idx="2191">
                  <c:v>39.1</c:v>
                </c:pt>
                <c:pt idx="2192">
                  <c:v>39.2</c:v>
                </c:pt>
                <c:pt idx="2193">
                  <c:v>39.3</c:v>
                </c:pt>
                <c:pt idx="2194">
                  <c:v>39.4</c:v>
                </c:pt>
                <c:pt idx="2195">
                  <c:v>39.5</c:v>
                </c:pt>
                <c:pt idx="2196">
                  <c:v>39.6</c:v>
                </c:pt>
                <c:pt idx="2197">
                  <c:v>39.7</c:v>
                </c:pt>
                <c:pt idx="2198">
                  <c:v>39.8</c:v>
                </c:pt>
                <c:pt idx="2199">
                  <c:v>39.9</c:v>
                </c:pt>
                <c:pt idx="2200">
                  <c:v>40</c:v>
                </c:pt>
                <c:pt idx="2201">
                  <c:v>40.1</c:v>
                </c:pt>
                <c:pt idx="2202">
                  <c:v>40.2</c:v>
                </c:pt>
                <c:pt idx="2203">
                  <c:v>40.3</c:v>
                </c:pt>
                <c:pt idx="2204">
                  <c:v>40.4</c:v>
                </c:pt>
                <c:pt idx="2205">
                  <c:v>40.5</c:v>
                </c:pt>
                <c:pt idx="2206">
                  <c:v>40.6</c:v>
                </c:pt>
                <c:pt idx="2207">
                  <c:v>40.7</c:v>
                </c:pt>
                <c:pt idx="2208">
                  <c:v>40.8</c:v>
                </c:pt>
                <c:pt idx="2209">
                  <c:v>40.9</c:v>
                </c:pt>
                <c:pt idx="2210">
                  <c:v>41</c:v>
                </c:pt>
                <c:pt idx="2211">
                  <c:v>41.1</c:v>
                </c:pt>
                <c:pt idx="2212">
                  <c:v>41.2</c:v>
                </c:pt>
                <c:pt idx="2213">
                  <c:v>41.3</c:v>
                </c:pt>
                <c:pt idx="2214">
                  <c:v>41.4</c:v>
                </c:pt>
                <c:pt idx="2215">
                  <c:v>41.5</c:v>
                </c:pt>
                <c:pt idx="2216">
                  <c:v>41.6</c:v>
                </c:pt>
                <c:pt idx="2217">
                  <c:v>41.7</c:v>
                </c:pt>
                <c:pt idx="2218">
                  <c:v>41.8</c:v>
                </c:pt>
                <c:pt idx="2219">
                  <c:v>41.9</c:v>
                </c:pt>
                <c:pt idx="2220">
                  <c:v>42</c:v>
                </c:pt>
                <c:pt idx="2221">
                  <c:v>42.1</c:v>
                </c:pt>
                <c:pt idx="2222">
                  <c:v>42.2</c:v>
                </c:pt>
                <c:pt idx="2223">
                  <c:v>42.3</c:v>
                </c:pt>
                <c:pt idx="2224">
                  <c:v>42.4</c:v>
                </c:pt>
                <c:pt idx="2225">
                  <c:v>42.5</c:v>
                </c:pt>
                <c:pt idx="2226">
                  <c:v>42.6</c:v>
                </c:pt>
                <c:pt idx="2227">
                  <c:v>42.7</c:v>
                </c:pt>
                <c:pt idx="2228">
                  <c:v>42.8</c:v>
                </c:pt>
                <c:pt idx="2229">
                  <c:v>42.9</c:v>
                </c:pt>
                <c:pt idx="2230">
                  <c:v>43</c:v>
                </c:pt>
                <c:pt idx="2231">
                  <c:v>43.1</c:v>
                </c:pt>
                <c:pt idx="2232">
                  <c:v>43.2</c:v>
                </c:pt>
                <c:pt idx="2233">
                  <c:v>43.3</c:v>
                </c:pt>
                <c:pt idx="2234">
                  <c:v>43.4</c:v>
                </c:pt>
                <c:pt idx="2235">
                  <c:v>43.5</c:v>
                </c:pt>
                <c:pt idx="2236">
                  <c:v>43.6</c:v>
                </c:pt>
                <c:pt idx="2237">
                  <c:v>43.7</c:v>
                </c:pt>
                <c:pt idx="2238">
                  <c:v>43.8</c:v>
                </c:pt>
                <c:pt idx="2239">
                  <c:v>43.9</c:v>
                </c:pt>
                <c:pt idx="2240">
                  <c:v>44</c:v>
                </c:pt>
                <c:pt idx="2241">
                  <c:v>44.1</c:v>
                </c:pt>
                <c:pt idx="2242">
                  <c:v>44.2</c:v>
                </c:pt>
                <c:pt idx="2243">
                  <c:v>44.3</c:v>
                </c:pt>
                <c:pt idx="2244">
                  <c:v>44.4</c:v>
                </c:pt>
                <c:pt idx="2245">
                  <c:v>44.5</c:v>
                </c:pt>
                <c:pt idx="2246">
                  <c:v>44.6</c:v>
                </c:pt>
                <c:pt idx="2247">
                  <c:v>44.7</c:v>
                </c:pt>
                <c:pt idx="2248">
                  <c:v>44.8</c:v>
                </c:pt>
                <c:pt idx="2249">
                  <c:v>44.9</c:v>
                </c:pt>
                <c:pt idx="2250">
                  <c:v>45</c:v>
                </c:pt>
                <c:pt idx="2251">
                  <c:v>45.1</c:v>
                </c:pt>
                <c:pt idx="2252">
                  <c:v>45.2</c:v>
                </c:pt>
                <c:pt idx="2253">
                  <c:v>45.3</c:v>
                </c:pt>
                <c:pt idx="2254">
                  <c:v>45.4</c:v>
                </c:pt>
                <c:pt idx="2255">
                  <c:v>45.5</c:v>
                </c:pt>
                <c:pt idx="2256">
                  <c:v>45.6</c:v>
                </c:pt>
                <c:pt idx="2257">
                  <c:v>45.7</c:v>
                </c:pt>
                <c:pt idx="2258">
                  <c:v>45.8</c:v>
                </c:pt>
                <c:pt idx="2259">
                  <c:v>45.9</c:v>
                </c:pt>
                <c:pt idx="2260">
                  <c:v>46</c:v>
                </c:pt>
                <c:pt idx="2261">
                  <c:v>46.1</c:v>
                </c:pt>
                <c:pt idx="2262">
                  <c:v>46.2</c:v>
                </c:pt>
                <c:pt idx="2263">
                  <c:v>46.3</c:v>
                </c:pt>
                <c:pt idx="2264">
                  <c:v>46.4</c:v>
                </c:pt>
                <c:pt idx="2265">
                  <c:v>46.5</c:v>
                </c:pt>
                <c:pt idx="2266">
                  <c:v>46.6</c:v>
                </c:pt>
                <c:pt idx="2267">
                  <c:v>46.7</c:v>
                </c:pt>
                <c:pt idx="2268">
                  <c:v>46.8</c:v>
                </c:pt>
                <c:pt idx="2269">
                  <c:v>46.9</c:v>
                </c:pt>
                <c:pt idx="2270">
                  <c:v>47</c:v>
                </c:pt>
                <c:pt idx="2271">
                  <c:v>47.1</c:v>
                </c:pt>
                <c:pt idx="2272">
                  <c:v>47.2</c:v>
                </c:pt>
                <c:pt idx="2273">
                  <c:v>47.3</c:v>
                </c:pt>
                <c:pt idx="2274">
                  <c:v>47.4</c:v>
                </c:pt>
                <c:pt idx="2275">
                  <c:v>47.5</c:v>
                </c:pt>
                <c:pt idx="2276">
                  <c:v>47.6</c:v>
                </c:pt>
                <c:pt idx="2277">
                  <c:v>47.7</c:v>
                </c:pt>
                <c:pt idx="2278">
                  <c:v>47.8</c:v>
                </c:pt>
                <c:pt idx="2279">
                  <c:v>47.9</c:v>
                </c:pt>
                <c:pt idx="2280">
                  <c:v>48</c:v>
                </c:pt>
                <c:pt idx="2281">
                  <c:v>48.1</c:v>
                </c:pt>
                <c:pt idx="2282">
                  <c:v>48.2</c:v>
                </c:pt>
                <c:pt idx="2283">
                  <c:v>48.3</c:v>
                </c:pt>
                <c:pt idx="2284">
                  <c:v>48.4</c:v>
                </c:pt>
                <c:pt idx="2285">
                  <c:v>48.5</c:v>
                </c:pt>
                <c:pt idx="2286">
                  <c:v>48.6</c:v>
                </c:pt>
                <c:pt idx="2287">
                  <c:v>48.7</c:v>
                </c:pt>
                <c:pt idx="2288">
                  <c:v>48.8</c:v>
                </c:pt>
                <c:pt idx="2289">
                  <c:v>48.9</c:v>
                </c:pt>
                <c:pt idx="2290">
                  <c:v>49</c:v>
                </c:pt>
                <c:pt idx="2291">
                  <c:v>49.1</c:v>
                </c:pt>
                <c:pt idx="2292">
                  <c:v>49.2</c:v>
                </c:pt>
                <c:pt idx="2293">
                  <c:v>49.3</c:v>
                </c:pt>
                <c:pt idx="2294">
                  <c:v>49.4</c:v>
                </c:pt>
                <c:pt idx="2295">
                  <c:v>49.5</c:v>
                </c:pt>
                <c:pt idx="2296">
                  <c:v>49.6</c:v>
                </c:pt>
                <c:pt idx="2297">
                  <c:v>49.7</c:v>
                </c:pt>
                <c:pt idx="2298">
                  <c:v>49.8</c:v>
                </c:pt>
                <c:pt idx="2299">
                  <c:v>49.9</c:v>
                </c:pt>
                <c:pt idx="2300">
                  <c:v>50</c:v>
                </c:pt>
                <c:pt idx="2301">
                  <c:v>50.1</c:v>
                </c:pt>
                <c:pt idx="2302">
                  <c:v>50.2</c:v>
                </c:pt>
                <c:pt idx="2303">
                  <c:v>50.3</c:v>
                </c:pt>
                <c:pt idx="2304">
                  <c:v>50.4</c:v>
                </c:pt>
                <c:pt idx="2305">
                  <c:v>50.5</c:v>
                </c:pt>
                <c:pt idx="2306">
                  <c:v>50.6</c:v>
                </c:pt>
                <c:pt idx="2307">
                  <c:v>50.7</c:v>
                </c:pt>
                <c:pt idx="2308">
                  <c:v>50.8</c:v>
                </c:pt>
                <c:pt idx="2309">
                  <c:v>50.9</c:v>
                </c:pt>
                <c:pt idx="2310">
                  <c:v>51</c:v>
                </c:pt>
                <c:pt idx="2311">
                  <c:v>51.1</c:v>
                </c:pt>
                <c:pt idx="2312">
                  <c:v>51.2</c:v>
                </c:pt>
                <c:pt idx="2313">
                  <c:v>51.3</c:v>
                </c:pt>
                <c:pt idx="2314">
                  <c:v>51.4</c:v>
                </c:pt>
                <c:pt idx="2315">
                  <c:v>51.5</c:v>
                </c:pt>
                <c:pt idx="2316">
                  <c:v>51.6</c:v>
                </c:pt>
                <c:pt idx="2317">
                  <c:v>51.7</c:v>
                </c:pt>
                <c:pt idx="2318">
                  <c:v>51.8</c:v>
                </c:pt>
                <c:pt idx="2319">
                  <c:v>51.9</c:v>
                </c:pt>
                <c:pt idx="2320">
                  <c:v>52</c:v>
                </c:pt>
                <c:pt idx="2321">
                  <c:v>52.1</c:v>
                </c:pt>
                <c:pt idx="2322">
                  <c:v>52.2</c:v>
                </c:pt>
                <c:pt idx="2323">
                  <c:v>52.3</c:v>
                </c:pt>
                <c:pt idx="2324">
                  <c:v>52.4</c:v>
                </c:pt>
                <c:pt idx="2325">
                  <c:v>52.5</c:v>
                </c:pt>
                <c:pt idx="2326">
                  <c:v>52.6</c:v>
                </c:pt>
                <c:pt idx="2327">
                  <c:v>52.7</c:v>
                </c:pt>
                <c:pt idx="2328">
                  <c:v>52.8</c:v>
                </c:pt>
                <c:pt idx="2329">
                  <c:v>52.9</c:v>
                </c:pt>
                <c:pt idx="2330">
                  <c:v>53</c:v>
                </c:pt>
                <c:pt idx="2331">
                  <c:v>53.1</c:v>
                </c:pt>
                <c:pt idx="2332">
                  <c:v>53.2</c:v>
                </c:pt>
                <c:pt idx="2333">
                  <c:v>53.3</c:v>
                </c:pt>
                <c:pt idx="2334">
                  <c:v>53.4</c:v>
                </c:pt>
                <c:pt idx="2335">
                  <c:v>53.5</c:v>
                </c:pt>
                <c:pt idx="2336">
                  <c:v>53.6</c:v>
                </c:pt>
                <c:pt idx="2337">
                  <c:v>53.7</c:v>
                </c:pt>
                <c:pt idx="2338">
                  <c:v>53.8</c:v>
                </c:pt>
                <c:pt idx="2339">
                  <c:v>53.9</c:v>
                </c:pt>
                <c:pt idx="2340">
                  <c:v>54</c:v>
                </c:pt>
                <c:pt idx="2341">
                  <c:v>54.1</c:v>
                </c:pt>
                <c:pt idx="2342">
                  <c:v>54.2</c:v>
                </c:pt>
                <c:pt idx="2343">
                  <c:v>54.3</c:v>
                </c:pt>
                <c:pt idx="2344">
                  <c:v>54.4</c:v>
                </c:pt>
                <c:pt idx="2345">
                  <c:v>54.5</c:v>
                </c:pt>
                <c:pt idx="2346">
                  <c:v>54.6</c:v>
                </c:pt>
                <c:pt idx="2347">
                  <c:v>54.7</c:v>
                </c:pt>
                <c:pt idx="2348">
                  <c:v>54.8</c:v>
                </c:pt>
                <c:pt idx="2349">
                  <c:v>54.9</c:v>
                </c:pt>
                <c:pt idx="2350">
                  <c:v>55</c:v>
                </c:pt>
                <c:pt idx="2351">
                  <c:v>55.1</c:v>
                </c:pt>
                <c:pt idx="2352">
                  <c:v>55.2</c:v>
                </c:pt>
                <c:pt idx="2353">
                  <c:v>55.3</c:v>
                </c:pt>
                <c:pt idx="2354">
                  <c:v>55.4</c:v>
                </c:pt>
                <c:pt idx="2355">
                  <c:v>55.5</c:v>
                </c:pt>
                <c:pt idx="2356">
                  <c:v>55.6</c:v>
                </c:pt>
                <c:pt idx="2357">
                  <c:v>55.7</c:v>
                </c:pt>
                <c:pt idx="2358">
                  <c:v>55.8</c:v>
                </c:pt>
                <c:pt idx="2359">
                  <c:v>55.9</c:v>
                </c:pt>
                <c:pt idx="2360">
                  <c:v>56</c:v>
                </c:pt>
                <c:pt idx="2361">
                  <c:v>56.1</c:v>
                </c:pt>
                <c:pt idx="2362">
                  <c:v>56.2</c:v>
                </c:pt>
                <c:pt idx="2363">
                  <c:v>56.3</c:v>
                </c:pt>
                <c:pt idx="2364">
                  <c:v>56.4</c:v>
                </c:pt>
                <c:pt idx="2365">
                  <c:v>56.5</c:v>
                </c:pt>
                <c:pt idx="2366">
                  <c:v>56.6</c:v>
                </c:pt>
                <c:pt idx="2367">
                  <c:v>56.7</c:v>
                </c:pt>
                <c:pt idx="2368">
                  <c:v>56.8</c:v>
                </c:pt>
                <c:pt idx="2369">
                  <c:v>56.9</c:v>
                </c:pt>
                <c:pt idx="2370">
                  <c:v>57</c:v>
                </c:pt>
                <c:pt idx="2371">
                  <c:v>57.1</c:v>
                </c:pt>
                <c:pt idx="2372">
                  <c:v>57.2</c:v>
                </c:pt>
                <c:pt idx="2373">
                  <c:v>57.3</c:v>
                </c:pt>
                <c:pt idx="2374">
                  <c:v>57.4</c:v>
                </c:pt>
                <c:pt idx="2375">
                  <c:v>57.5</c:v>
                </c:pt>
                <c:pt idx="2376">
                  <c:v>57.6</c:v>
                </c:pt>
                <c:pt idx="2377">
                  <c:v>57.7</c:v>
                </c:pt>
                <c:pt idx="2378">
                  <c:v>57.8</c:v>
                </c:pt>
                <c:pt idx="2379">
                  <c:v>57.9</c:v>
                </c:pt>
                <c:pt idx="2380">
                  <c:v>58</c:v>
                </c:pt>
                <c:pt idx="2381">
                  <c:v>58.1</c:v>
                </c:pt>
                <c:pt idx="2382">
                  <c:v>58.2</c:v>
                </c:pt>
                <c:pt idx="2383">
                  <c:v>58.3</c:v>
                </c:pt>
                <c:pt idx="2384">
                  <c:v>58.4</c:v>
                </c:pt>
                <c:pt idx="2385">
                  <c:v>58.5</c:v>
                </c:pt>
                <c:pt idx="2386">
                  <c:v>58.6</c:v>
                </c:pt>
                <c:pt idx="2387">
                  <c:v>58.7</c:v>
                </c:pt>
                <c:pt idx="2388">
                  <c:v>58.8</c:v>
                </c:pt>
                <c:pt idx="2389">
                  <c:v>58.9</c:v>
                </c:pt>
                <c:pt idx="2390">
                  <c:v>59</c:v>
                </c:pt>
                <c:pt idx="2391">
                  <c:v>59.1</c:v>
                </c:pt>
                <c:pt idx="2392">
                  <c:v>59.2</c:v>
                </c:pt>
                <c:pt idx="2393">
                  <c:v>59.3</c:v>
                </c:pt>
                <c:pt idx="2394">
                  <c:v>59.4</c:v>
                </c:pt>
                <c:pt idx="2395">
                  <c:v>59.5</c:v>
                </c:pt>
                <c:pt idx="2396">
                  <c:v>59.6</c:v>
                </c:pt>
                <c:pt idx="2397">
                  <c:v>59.7</c:v>
                </c:pt>
                <c:pt idx="2398">
                  <c:v>59.8</c:v>
                </c:pt>
                <c:pt idx="2399">
                  <c:v>59.9</c:v>
                </c:pt>
                <c:pt idx="2400">
                  <c:v>60</c:v>
                </c:pt>
                <c:pt idx="2401">
                  <c:v>60.1</c:v>
                </c:pt>
                <c:pt idx="2402">
                  <c:v>60.2</c:v>
                </c:pt>
                <c:pt idx="2403">
                  <c:v>60.3</c:v>
                </c:pt>
                <c:pt idx="2404">
                  <c:v>60.4</c:v>
                </c:pt>
                <c:pt idx="2405">
                  <c:v>60.5</c:v>
                </c:pt>
                <c:pt idx="2406">
                  <c:v>60.6</c:v>
                </c:pt>
                <c:pt idx="2407">
                  <c:v>60.7</c:v>
                </c:pt>
                <c:pt idx="2408">
                  <c:v>60.8</c:v>
                </c:pt>
                <c:pt idx="2409">
                  <c:v>60.9</c:v>
                </c:pt>
                <c:pt idx="2410">
                  <c:v>61</c:v>
                </c:pt>
                <c:pt idx="2411">
                  <c:v>61.1</c:v>
                </c:pt>
                <c:pt idx="2412">
                  <c:v>61.2</c:v>
                </c:pt>
                <c:pt idx="2413">
                  <c:v>61.3</c:v>
                </c:pt>
                <c:pt idx="2414">
                  <c:v>61.4</c:v>
                </c:pt>
                <c:pt idx="2415">
                  <c:v>61.5</c:v>
                </c:pt>
                <c:pt idx="2416">
                  <c:v>61.6</c:v>
                </c:pt>
                <c:pt idx="2417">
                  <c:v>61.7</c:v>
                </c:pt>
                <c:pt idx="2418">
                  <c:v>61.8</c:v>
                </c:pt>
                <c:pt idx="2419">
                  <c:v>61.9</c:v>
                </c:pt>
                <c:pt idx="2420">
                  <c:v>62</c:v>
                </c:pt>
                <c:pt idx="2421">
                  <c:v>62.1</c:v>
                </c:pt>
                <c:pt idx="2422">
                  <c:v>62.2</c:v>
                </c:pt>
                <c:pt idx="2423">
                  <c:v>62.3</c:v>
                </c:pt>
                <c:pt idx="2424">
                  <c:v>62.4</c:v>
                </c:pt>
                <c:pt idx="2425">
                  <c:v>62.5</c:v>
                </c:pt>
                <c:pt idx="2426">
                  <c:v>62.6</c:v>
                </c:pt>
                <c:pt idx="2427">
                  <c:v>62.7</c:v>
                </c:pt>
                <c:pt idx="2428">
                  <c:v>62.8</c:v>
                </c:pt>
                <c:pt idx="2429">
                  <c:v>62.9</c:v>
                </c:pt>
                <c:pt idx="2430">
                  <c:v>63</c:v>
                </c:pt>
                <c:pt idx="2431">
                  <c:v>63.1</c:v>
                </c:pt>
                <c:pt idx="2432">
                  <c:v>63.2</c:v>
                </c:pt>
                <c:pt idx="2433">
                  <c:v>63.3</c:v>
                </c:pt>
                <c:pt idx="2434">
                  <c:v>63.4</c:v>
                </c:pt>
                <c:pt idx="2435">
                  <c:v>63.5</c:v>
                </c:pt>
                <c:pt idx="2436">
                  <c:v>63.6</c:v>
                </c:pt>
                <c:pt idx="2437">
                  <c:v>63.7</c:v>
                </c:pt>
                <c:pt idx="2438">
                  <c:v>63.8</c:v>
                </c:pt>
                <c:pt idx="2439">
                  <c:v>63.9</c:v>
                </c:pt>
                <c:pt idx="2440">
                  <c:v>64</c:v>
                </c:pt>
                <c:pt idx="2441">
                  <c:v>64.1</c:v>
                </c:pt>
                <c:pt idx="2442">
                  <c:v>64.2</c:v>
                </c:pt>
                <c:pt idx="2443">
                  <c:v>64.3</c:v>
                </c:pt>
                <c:pt idx="2444">
                  <c:v>64.4</c:v>
                </c:pt>
                <c:pt idx="2445">
                  <c:v>64.5</c:v>
                </c:pt>
                <c:pt idx="2446">
                  <c:v>64.6</c:v>
                </c:pt>
                <c:pt idx="2447">
                  <c:v>64.7</c:v>
                </c:pt>
                <c:pt idx="2448">
                  <c:v>64.8</c:v>
                </c:pt>
                <c:pt idx="2449">
                  <c:v>64.9</c:v>
                </c:pt>
                <c:pt idx="2450">
                  <c:v>65</c:v>
                </c:pt>
                <c:pt idx="2451">
                  <c:v>65.1</c:v>
                </c:pt>
                <c:pt idx="2452">
                  <c:v>65.2</c:v>
                </c:pt>
                <c:pt idx="2453">
                  <c:v>65.3</c:v>
                </c:pt>
                <c:pt idx="2454">
                  <c:v>65.4</c:v>
                </c:pt>
                <c:pt idx="2455">
                  <c:v>65.5</c:v>
                </c:pt>
                <c:pt idx="2456">
                  <c:v>65.6</c:v>
                </c:pt>
                <c:pt idx="2457">
                  <c:v>65.7</c:v>
                </c:pt>
                <c:pt idx="2458">
                  <c:v>65.8</c:v>
                </c:pt>
                <c:pt idx="2459">
                  <c:v>65.9</c:v>
                </c:pt>
                <c:pt idx="2460">
                  <c:v>66</c:v>
                </c:pt>
                <c:pt idx="2461">
                  <c:v>66.1</c:v>
                </c:pt>
                <c:pt idx="2462">
                  <c:v>66.2</c:v>
                </c:pt>
                <c:pt idx="2463">
                  <c:v>66.3</c:v>
                </c:pt>
                <c:pt idx="2464">
                  <c:v>66.4</c:v>
                </c:pt>
                <c:pt idx="2465">
                  <c:v>66.5</c:v>
                </c:pt>
                <c:pt idx="2466">
                  <c:v>66.6</c:v>
                </c:pt>
                <c:pt idx="2467">
                  <c:v>66.7</c:v>
                </c:pt>
                <c:pt idx="2468">
                  <c:v>66.8</c:v>
                </c:pt>
                <c:pt idx="2469">
                  <c:v>66.9</c:v>
                </c:pt>
                <c:pt idx="2470">
                  <c:v>67</c:v>
                </c:pt>
                <c:pt idx="2471">
                  <c:v>67.1</c:v>
                </c:pt>
                <c:pt idx="2472">
                  <c:v>67.2</c:v>
                </c:pt>
                <c:pt idx="2473">
                  <c:v>67.3</c:v>
                </c:pt>
                <c:pt idx="2474">
                  <c:v>67.4</c:v>
                </c:pt>
                <c:pt idx="2475">
                  <c:v>67.5</c:v>
                </c:pt>
                <c:pt idx="2476">
                  <c:v>67.6</c:v>
                </c:pt>
                <c:pt idx="2477">
                  <c:v>67.7</c:v>
                </c:pt>
                <c:pt idx="2478">
                  <c:v>67.8</c:v>
                </c:pt>
                <c:pt idx="2479">
                  <c:v>67.9</c:v>
                </c:pt>
                <c:pt idx="2480">
                  <c:v>68</c:v>
                </c:pt>
                <c:pt idx="2481">
                  <c:v>68.1</c:v>
                </c:pt>
                <c:pt idx="2482">
                  <c:v>68.2</c:v>
                </c:pt>
                <c:pt idx="2483">
                  <c:v>68.3</c:v>
                </c:pt>
                <c:pt idx="2484">
                  <c:v>68.4</c:v>
                </c:pt>
                <c:pt idx="2485">
                  <c:v>68.5</c:v>
                </c:pt>
                <c:pt idx="2486">
                  <c:v>68.6</c:v>
                </c:pt>
                <c:pt idx="2487">
                  <c:v>68.7</c:v>
                </c:pt>
                <c:pt idx="2488">
                  <c:v>68.8</c:v>
                </c:pt>
                <c:pt idx="2489">
                  <c:v>68.9</c:v>
                </c:pt>
                <c:pt idx="2490">
                  <c:v>69</c:v>
                </c:pt>
                <c:pt idx="2491">
                  <c:v>69.1</c:v>
                </c:pt>
                <c:pt idx="2492">
                  <c:v>69.2</c:v>
                </c:pt>
                <c:pt idx="2493">
                  <c:v>69.3</c:v>
                </c:pt>
                <c:pt idx="2494">
                  <c:v>69.4</c:v>
                </c:pt>
                <c:pt idx="2495">
                  <c:v>69.5</c:v>
                </c:pt>
                <c:pt idx="2496">
                  <c:v>69.6</c:v>
                </c:pt>
                <c:pt idx="2497">
                  <c:v>69.7</c:v>
                </c:pt>
                <c:pt idx="2498">
                  <c:v>69.8</c:v>
                </c:pt>
                <c:pt idx="2499">
                  <c:v>69.9</c:v>
                </c:pt>
                <c:pt idx="2500">
                  <c:v>70</c:v>
                </c:pt>
                <c:pt idx="2501">
                  <c:v>70.1</c:v>
                </c:pt>
                <c:pt idx="2502">
                  <c:v>70.2</c:v>
                </c:pt>
                <c:pt idx="2503">
                  <c:v>70.3</c:v>
                </c:pt>
                <c:pt idx="2504">
                  <c:v>70.4</c:v>
                </c:pt>
                <c:pt idx="2505">
                  <c:v>70.5</c:v>
                </c:pt>
                <c:pt idx="2506">
                  <c:v>70.6</c:v>
                </c:pt>
                <c:pt idx="2507">
                  <c:v>70.7</c:v>
                </c:pt>
                <c:pt idx="2508">
                  <c:v>70.8</c:v>
                </c:pt>
                <c:pt idx="2509">
                  <c:v>70.9</c:v>
                </c:pt>
                <c:pt idx="2510">
                  <c:v>71</c:v>
                </c:pt>
                <c:pt idx="2511">
                  <c:v>71.1</c:v>
                </c:pt>
                <c:pt idx="2512">
                  <c:v>71.2</c:v>
                </c:pt>
                <c:pt idx="2513">
                  <c:v>71.3</c:v>
                </c:pt>
                <c:pt idx="2514">
                  <c:v>71.4</c:v>
                </c:pt>
                <c:pt idx="2515">
                  <c:v>71.5</c:v>
                </c:pt>
                <c:pt idx="2516">
                  <c:v>71.6</c:v>
                </c:pt>
                <c:pt idx="2517">
                  <c:v>71.7</c:v>
                </c:pt>
                <c:pt idx="2518">
                  <c:v>71.8</c:v>
                </c:pt>
                <c:pt idx="2519">
                  <c:v>71.9</c:v>
                </c:pt>
                <c:pt idx="2520">
                  <c:v>72</c:v>
                </c:pt>
                <c:pt idx="2521">
                  <c:v>72.1</c:v>
                </c:pt>
                <c:pt idx="2522">
                  <c:v>72.2</c:v>
                </c:pt>
                <c:pt idx="2523">
                  <c:v>72.3</c:v>
                </c:pt>
                <c:pt idx="2524">
                  <c:v>72.4</c:v>
                </c:pt>
                <c:pt idx="2525">
                  <c:v>72.5</c:v>
                </c:pt>
                <c:pt idx="2526">
                  <c:v>72.6</c:v>
                </c:pt>
                <c:pt idx="2527">
                  <c:v>72.7</c:v>
                </c:pt>
                <c:pt idx="2528">
                  <c:v>72.8</c:v>
                </c:pt>
                <c:pt idx="2529">
                  <c:v>72.9</c:v>
                </c:pt>
                <c:pt idx="2530">
                  <c:v>73</c:v>
                </c:pt>
                <c:pt idx="2531">
                  <c:v>73.1</c:v>
                </c:pt>
                <c:pt idx="2532">
                  <c:v>73.2</c:v>
                </c:pt>
                <c:pt idx="2533">
                  <c:v>73.3</c:v>
                </c:pt>
                <c:pt idx="2534">
                  <c:v>73.4</c:v>
                </c:pt>
                <c:pt idx="2535">
                  <c:v>73.5</c:v>
                </c:pt>
                <c:pt idx="2536">
                  <c:v>73.6</c:v>
                </c:pt>
                <c:pt idx="2537">
                  <c:v>73.7</c:v>
                </c:pt>
                <c:pt idx="2538">
                  <c:v>73.8</c:v>
                </c:pt>
                <c:pt idx="2539">
                  <c:v>73.9</c:v>
                </c:pt>
                <c:pt idx="2540">
                  <c:v>74</c:v>
                </c:pt>
                <c:pt idx="2541">
                  <c:v>74.1</c:v>
                </c:pt>
                <c:pt idx="2542">
                  <c:v>74.2</c:v>
                </c:pt>
                <c:pt idx="2543">
                  <c:v>74.3</c:v>
                </c:pt>
                <c:pt idx="2544">
                  <c:v>74.4</c:v>
                </c:pt>
                <c:pt idx="2545">
                  <c:v>74.5</c:v>
                </c:pt>
                <c:pt idx="2546">
                  <c:v>74.6</c:v>
                </c:pt>
                <c:pt idx="2547">
                  <c:v>74.7</c:v>
                </c:pt>
                <c:pt idx="2548">
                  <c:v>74.8</c:v>
                </c:pt>
                <c:pt idx="2549">
                  <c:v>74.9</c:v>
                </c:pt>
                <c:pt idx="2550">
                  <c:v>75</c:v>
                </c:pt>
                <c:pt idx="2551">
                  <c:v>75.1</c:v>
                </c:pt>
                <c:pt idx="2552">
                  <c:v>75.2</c:v>
                </c:pt>
                <c:pt idx="2553">
                  <c:v>75.3</c:v>
                </c:pt>
                <c:pt idx="2554">
                  <c:v>75.4</c:v>
                </c:pt>
                <c:pt idx="2555">
                  <c:v>75.5</c:v>
                </c:pt>
                <c:pt idx="2556">
                  <c:v>75.6</c:v>
                </c:pt>
                <c:pt idx="2557">
                  <c:v>75.7</c:v>
                </c:pt>
                <c:pt idx="2558">
                  <c:v>75.8</c:v>
                </c:pt>
                <c:pt idx="2559">
                  <c:v>75.9</c:v>
                </c:pt>
                <c:pt idx="2560">
                  <c:v>76</c:v>
                </c:pt>
                <c:pt idx="2561">
                  <c:v>76.1</c:v>
                </c:pt>
                <c:pt idx="2562">
                  <c:v>76.2</c:v>
                </c:pt>
                <c:pt idx="2563">
                  <c:v>76.3</c:v>
                </c:pt>
                <c:pt idx="2564">
                  <c:v>76.4</c:v>
                </c:pt>
                <c:pt idx="2565">
                  <c:v>76.5</c:v>
                </c:pt>
                <c:pt idx="2566">
                  <c:v>76.6</c:v>
                </c:pt>
                <c:pt idx="2567">
                  <c:v>76.7</c:v>
                </c:pt>
                <c:pt idx="2568">
                  <c:v>76.8</c:v>
                </c:pt>
                <c:pt idx="2569">
                  <c:v>76.9</c:v>
                </c:pt>
                <c:pt idx="2570">
                  <c:v>77</c:v>
                </c:pt>
                <c:pt idx="2571">
                  <c:v>77.1</c:v>
                </c:pt>
                <c:pt idx="2572">
                  <c:v>77.2</c:v>
                </c:pt>
                <c:pt idx="2573">
                  <c:v>77.3</c:v>
                </c:pt>
                <c:pt idx="2574">
                  <c:v>77.4</c:v>
                </c:pt>
                <c:pt idx="2575">
                  <c:v>77.5</c:v>
                </c:pt>
                <c:pt idx="2576">
                  <c:v>77.6</c:v>
                </c:pt>
                <c:pt idx="2577">
                  <c:v>77.7</c:v>
                </c:pt>
                <c:pt idx="2578">
                  <c:v>77.8</c:v>
                </c:pt>
                <c:pt idx="2579">
                  <c:v>77.9</c:v>
                </c:pt>
                <c:pt idx="2580">
                  <c:v>78</c:v>
                </c:pt>
                <c:pt idx="2581">
                  <c:v>78.1</c:v>
                </c:pt>
                <c:pt idx="2582">
                  <c:v>78.2</c:v>
                </c:pt>
                <c:pt idx="2583">
                  <c:v>78.3</c:v>
                </c:pt>
                <c:pt idx="2584">
                  <c:v>78.4</c:v>
                </c:pt>
                <c:pt idx="2585">
                  <c:v>78.5</c:v>
                </c:pt>
                <c:pt idx="2586">
                  <c:v>78.6</c:v>
                </c:pt>
                <c:pt idx="2587">
                  <c:v>78.7</c:v>
                </c:pt>
                <c:pt idx="2588">
                  <c:v>78.8</c:v>
                </c:pt>
                <c:pt idx="2589">
                  <c:v>78.9</c:v>
                </c:pt>
                <c:pt idx="2590">
                  <c:v>79</c:v>
                </c:pt>
                <c:pt idx="2591">
                  <c:v>79.1</c:v>
                </c:pt>
                <c:pt idx="2592">
                  <c:v>79.2</c:v>
                </c:pt>
                <c:pt idx="2593">
                  <c:v>79.3</c:v>
                </c:pt>
                <c:pt idx="2594">
                  <c:v>79.4</c:v>
                </c:pt>
                <c:pt idx="2595">
                  <c:v>79.5</c:v>
                </c:pt>
                <c:pt idx="2596">
                  <c:v>79.6</c:v>
                </c:pt>
                <c:pt idx="2597">
                  <c:v>79.7</c:v>
                </c:pt>
                <c:pt idx="2598">
                  <c:v>79.8</c:v>
                </c:pt>
                <c:pt idx="2599">
                  <c:v>79.9</c:v>
                </c:pt>
                <c:pt idx="2600">
                  <c:v>80</c:v>
                </c:pt>
                <c:pt idx="2601">
                  <c:v>80.1</c:v>
                </c:pt>
                <c:pt idx="2602">
                  <c:v>80.2</c:v>
                </c:pt>
                <c:pt idx="2603">
                  <c:v>80.3</c:v>
                </c:pt>
                <c:pt idx="2604">
                  <c:v>80.4</c:v>
                </c:pt>
                <c:pt idx="2605">
                  <c:v>80.5</c:v>
                </c:pt>
                <c:pt idx="2606">
                  <c:v>80.6</c:v>
                </c:pt>
                <c:pt idx="2607">
                  <c:v>80.7</c:v>
                </c:pt>
                <c:pt idx="2608">
                  <c:v>80.8</c:v>
                </c:pt>
                <c:pt idx="2609">
                  <c:v>80.9</c:v>
                </c:pt>
                <c:pt idx="2610">
                  <c:v>81</c:v>
                </c:pt>
                <c:pt idx="2611">
                  <c:v>81.1</c:v>
                </c:pt>
                <c:pt idx="2612">
                  <c:v>81.2</c:v>
                </c:pt>
                <c:pt idx="2613">
                  <c:v>81.3</c:v>
                </c:pt>
                <c:pt idx="2614">
                  <c:v>81.4</c:v>
                </c:pt>
                <c:pt idx="2615">
                  <c:v>81.5</c:v>
                </c:pt>
                <c:pt idx="2616">
                  <c:v>81.6</c:v>
                </c:pt>
                <c:pt idx="2617">
                  <c:v>81.7</c:v>
                </c:pt>
                <c:pt idx="2618">
                  <c:v>81.8</c:v>
                </c:pt>
                <c:pt idx="2619">
                  <c:v>81.9</c:v>
                </c:pt>
                <c:pt idx="2620">
                  <c:v>82</c:v>
                </c:pt>
                <c:pt idx="2621">
                  <c:v>82.1</c:v>
                </c:pt>
                <c:pt idx="2622">
                  <c:v>82.2</c:v>
                </c:pt>
                <c:pt idx="2623">
                  <c:v>82.3</c:v>
                </c:pt>
                <c:pt idx="2624">
                  <c:v>82.4</c:v>
                </c:pt>
                <c:pt idx="2625">
                  <c:v>82.5</c:v>
                </c:pt>
                <c:pt idx="2626">
                  <c:v>82.6</c:v>
                </c:pt>
                <c:pt idx="2627">
                  <c:v>82.7</c:v>
                </c:pt>
                <c:pt idx="2628">
                  <c:v>82.8</c:v>
                </c:pt>
                <c:pt idx="2629">
                  <c:v>82.9</c:v>
                </c:pt>
                <c:pt idx="2630">
                  <c:v>83</c:v>
                </c:pt>
                <c:pt idx="2631">
                  <c:v>83.1</c:v>
                </c:pt>
                <c:pt idx="2632">
                  <c:v>83.2</c:v>
                </c:pt>
                <c:pt idx="2633">
                  <c:v>83.3</c:v>
                </c:pt>
                <c:pt idx="2634">
                  <c:v>83.4</c:v>
                </c:pt>
                <c:pt idx="2635">
                  <c:v>83.5</c:v>
                </c:pt>
                <c:pt idx="2636">
                  <c:v>83.6</c:v>
                </c:pt>
                <c:pt idx="2637">
                  <c:v>83.7</c:v>
                </c:pt>
                <c:pt idx="2638">
                  <c:v>83.8</c:v>
                </c:pt>
                <c:pt idx="2639">
                  <c:v>83.9</c:v>
                </c:pt>
                <c:pt idx="2640">
                  <c:v>84</c:v>
                </c:pt>
                <c:pt idx="2641">
                  <c:v>84.1</c:v>
                </c:pt>
                <c:pt idx="2642">
                  <c:v>84.2</c:v>
                </c:pt>
                <c:pt idx="2643">
                  <c:v>84.3</c:v>
                </c:pt>
                <c:pt idx="2644">
                  <c:v>84.4</c:v>
                </c:pt>
                <c:pt idx="2645">
                  <c:v>84.5</c:v>
                </c:pt>
                <c:pt idx="2646">
                  <c:v>84.6</c:v>
                </c:pt>
                <c:pt idx="2647">
                  <c:v>84.7</c:v>
                </c:pt>
                <c:pt idx="2648">
                  <c:v>84.8</c:v>
                </c:pt>
                <c:pt idx="2649">
                  <c:v>84.9</c:v>
                </c:pt>
                <c:pt idx="2650">
                  <c:v>85</c:v>
                </c:pt>
                <c:pt idx="2651">
                  <c:v>85.1</c:v>
                </c:pt>
                <c:pt idx="2652">
                  <c:v>85.2</c:v>
                </c:pt>
                <c:pt idx="2653">
                  <c:v>85.3</c:v>
                </c:pt>
                <c:pt idx="2654">
                  <c:v>85.4</c:v>
                </c:pt>
                <c:pt idx="2655">
                  <c:v>85.5</c:v>
                </c:pt>
                <c:pt idx="2656">
                  <c:v>85.6</c:v>
                </c:pt>
                <c:pt idx="2657">
                  <c:v>85.7</c:v>
                </c:pt>
                <c:pt idx="2658">
                  <c:v>85.8</c:v>
                </c:pt>
                <c:pt idx="2659">
                  <c:v>85.9</c:v>
                </c:pt>
                <c:pt idx="2660">
                  <c:v>86</c:v>
                </c:pt>
                <c:pt idx="2661">
                  <c:v>86.1</c:v>
                </c:pt>
                <c:pt idx="2662">
                  <c:v>86.2</c:v>
                </c:pt>
                <c:pt idx="2663">
                  <c:v>86.3</c:v>
                </c:pt>
                <c:pt idx="2664">
                  <c:v>86.4</c:v>
                </c:pt>
                <c:pt idx="2665">
                  <c:v>86.5</c:v>
                </c:pt>
                <c:pt idx="2666">
                  <c:v>86.6</c:v>
                </c:pt>
                <c:pt idx="2667">
                  <c:v>86.7</c:v>
                </c:pt>
                <c:pt idx="2668">
                  <c:v>86.8</c:v>
                </c:pt>
                <c:pt idx="2669">
                  <c:v>86.9</c:v>
                </c:pt>
                <c:pt idx="2670">
                  <c:v>87</c:v>
                </c:pt>
                <c:pt idx="2671">
                  <c:v>87.1</c:v>
                </c:pt>
                <c:pt idx="2672">
                  <c:v>87.2</c:v>
                </c:pt>
                <c:pt idx="2673">
                  <c:v>87.3</c:v>
                </c:pt>
                <c:pt idx="2674">
                  <c:v>87.4</c:v>
                </c:pt>
                <c:pt idx="2675">
                  <c:v>87.5</c:v>
                </c:pt>
                <c:pt idx="2676">
                  <c:v>87.6</c:v>
                </c:pt>
                <c:pt idx="2677">
                  <c:v>87.7</c:v>
                </c:pt>
                <c:pt idx="2678">
                  <c:v>87.8</c:v>
                </c:pt>
                <c:pt idx="2679">
                  <c:v>87.9</c:v>
                </c:pt>
                <c:pt idx="2680">
                  <c:v>88</c:v>
                </c:pt>
                <c:pt idx="2681">
                  <c:v>88.1</c:v>
                </c:pt>
                <c:pt idx="2682">
                  <c:v>88.2</c:v>
                </c:pt>
                <c:pt idx="2683">
                  <c:v>88.3</c:v>
                </c:pt>
                <c:pt idx="2684">
                  <c:v>88.4</c:v>
                </c:pt>
                <c:pt idx="2685">
                  <c:v>88.5</c:v>
                </c:pt>
                <c:pt idx="2686">
                  <c:v>88.6</c:v>
                </c:pt>
                <c:pt idx="2687">
                  <c:v>88.7</c:v>
                </c:pt>
                <c:pt idx="2688">
                  <c:v>88.8</c:v>
                </c:pt>
                <c:pt idx="2689">
                  <c:v>88.9</c:v>
                </c:pt>
                <c:pt idx="2690">
                  <c:v>89</c:v>
                </c:pt>
                <c:pt idx="2691">
                  <c:v>89.1</c:v>
                </c:pt>
                <c:pt idx="2692">
                  <c:v>89.2</c:v>
                </c:pt>
                <c:pt idx="2693">
                  <c:v>89.3</c:v>
                </c:pt>
                <c:pt idx="2694">
                  <c:v>89.4</c:v>
                </c:pt>
                <c:pt idx="2695">
                  <c:v>89.5</c:v>
                </c:pt>
                <c:pt idx="2696">
                  <c:v>89.6</c:v>
                </c:pt>
                <c:pt idx="2697">
                  <c:v>89.7</c:v>
                </c:pt>
                <c:pt idx="2698">
                  <c:v>89.8</c:v>
                </c:pt>
                <c:pt idx="2699">
                  <c:v>89.9</c:v>
                </c:pt>
                <c:pt idx="2700">
                  <c:v>90</c:v>
                </c:pt>
                <c:pt idx="2701">
                  <c:v>90.1</c:v>
                </c:pt>
                <c:pt idx="2702">
                  <c:v>90.2</c:v>
                </c:pt>
                <c:pt idx="2703">
                  <c:v>90.3</c:v>
                </c:pt>
                <c:pt idx="2704">
                  <c:v>90.4</c:v>
                </c:pt>
                <c:pt idx="2705">
                  <c:v>90.5</c:v>
                </c:pt>
                <c:pt idx="2706">
                  <c:v>90.6</c:v>
                </c:pt>
                <c:pt idx="2707">
                  <c:v>90.7</c:v>
                </c:pt>
                <c:pt idx="2708">
                  <c:v>90.8</c:v>
                </c:pt>
                <c:pt idx="2709">
                  <c:v>90.9</c:v>
                </c:pt>
                <c:pt idx="2710">
                  <c:v>91</c:v>
                </c:pt>
                <c:pt idx="2711">
                  <c:v>91.1</c:v>
                </c:pt>
                <c:pt idx="2712">
                  <c:v>91.2</c:v>
                </c:pt>
                <c:pt idx="2713">
                  <c:v>91.3</c:v>
                </c:pt>
                <c:pt idx="2714">
                  <c:v>91.4</c:v>
                </c:pt>
                <c:pt idx="2715">
                  <c:v>91.5</c:v>
                </c:pt>
                <c:pt idx="2716">
                  <c:v>91.6</c:v>
                </c:pt>
                <c:pt idx="2717">
                  <c:v>91.7</c:v>
                </c:pt>
                <c:pt idx="2718">
                  <c:v>91.8</c:v>
                </c:pt>
                <c:pt idx="2719">
                  <c:v>91.9</c:v>
                </c:pt>
                <c:pt idx="2720">
                  <c:v>92</c:v>
                </c:pt>
                <c:pt idx="2721">
                  <c:v>92.1</c:v>
                </c:pt>
                <c:pt idx="2722">
                  <c:v>92.2</c:v>
                </c:pt>
                <c:pt idx="2723">
                  <c:v>92.3</c:v>
                </c:pt>
                <c:pt idx="2724">
                  <c:v>92.4</c:v>
                </c:pt>
                <c:pt idx="2725">
                  <c:v>92.5</c:v>
                </c:pt>
                <c:pt idx="2726">
                  <c:v>92.6</c:v>
                </c:pt>
                <c:pt idx="2727">
                  <c:v>92.7</c:v>
                </c:pt>
                <c:pt idx="2728">
                  <c:v>92.8</c:v>
                </c:pt>
                <c:pt idx="2729">
                  <c:v>92.9</c:v>
                </c:pt>
                <c:pt idx="2730">
                  <c:v>93</c:v>
                </c:pt>
                <c:pt idx="2731">
                  <c:v>93.1</c:v>
                </c:pt>
                <c:pt idx="2732">
                  <c:v>93.2</c:v>
                </c:pt>
                <c:pt idx="2733">
                  <c:v>93.3</c:v>
                </c:pt>
                <c:pt idx="2734">
                  <c:v>93.4</c:v>
                </c:pt>
                <c:pt idx="2735">
                  <c:v>93.5</c:v>
                </c:pt>
                <c:pt idx="2736">
                  <c:v>93.6</c:v>
                </c:pt>
                <c:pt idx="2737">
                  <c:v>93.7</c:v>
                </c:pt>
                <c:pt idx="2738">
                  <c:v>93.8</c:v>
                </c:pt>
                <c:pt idx="2739">
                  <c:v>93.9</c:v>
                </c:pt>
                <c:pt idx="2740">
                  <c:v>94</c:v>
                </c:pt>
                <c:pt idx="2741">
                  <c:v>94.1</c:v>
                </c:pt>
                <c:pt idx="2742">
                  <c:v>94.2</c:v>
                </c:pt>
                <c:pt idx="2743">
                  <c:v>94.3</c:v>
                </c:pt>
                <c:pt idx="2744">
                  <c:v>94.4</c:v>
                </c:pt>
                <c:pt idx="2745">
                  <c:v>94.5</c:v>
                </c:pt>
                <c:pt idx="2746">
                  <c:v>94.6</c:v>
                </c:pt>
                <c:pt idx="2747">
                  <c:v>94.7</c:v>
                </c:pt>
                <c:pt idx="2748">
                  <c:v>94.8</c:v>
                </c:pt>
                <c:pt idx="2749">
                  <c:v>94.9</c:v>
                </c:pt>
                <c:pt idx="2750">
                  <c:v>95</c:v>
                </c:pt>
                <c:pt idx="2751">
                  <c:v>95.1</c:v>
                </c:pt>
                <c:pt idx="2752">
                  <c:v>95.2</c:v>
                </c:pt>
                <c:pt idx="2753">
                  <c:v>95.3</c:v>
                </c:pt>
                <c:pt idx="2754">
                  <c:v>95.4</c:v>
                </c:pt>
                <c:pt idx="2755">
                  <c:v>95.5</c:v>
                </c:pt>
                <c:pt idx="2756">
                  <c:v>95.6</c:v>
                </c:pt>
                <c:pt idx="2757">
                  <c:v>95.7</c:v>
                </c:pt>
                <c:pt idx="2758">
                  <c:v>95.8</c:v>
                </c:pt>
                <c:pt idx="2759">
                  <c:v>95.9</c:v>
                </c:pt>
                <c:pt idx="2760">
                  <c:v>96</c:v>
                </c:pt>
                <c:pt idx="2761">
                  <c:v>96.1</c:v>
                </c:pt>
                <c:pt idx="2762">
                  <c:v>96.2</c:v>
                </c:pt>
                <c:pt idx="2763">
                  <c:v>96.3</c:v>
                </c:pt>
                <c:pt idx="2764">
                  <c:v>96.4</c:v>
                </c:pt>
                <c:pt idx="2765">
                  <c:v>96.5</c:v>
                </c:pt>
                <c:pt idx="2766">
                  <c:v>96.6</c:v>
                </c:pt>
                <c:pt idx="2767">
                  <c:v>96.7</c:v>
                </c:pt>
                <c:pt idx="2768">
                  <c:v>96.8</c:v>
                </c:pt>
                <c:pt idx="2769">
                  <c:v>96.9</c:v>
                </c:pt>
                <c:pt idx="2770">
                  <c:v>97</c:v>
                </c:pt>
                <c:pt idx="2771">
                  <c:v>97.1</c:v>
                </c:pt>
                <c:pt idx="2772">
                  <c:v>97.2</c:v>
                </c:pt>
                <c:pt idx="2773">
                  <c:v>97.3</c:v>
                </c:pt>
                <c:pt idx="2774">
                  <c:v>97.4</c:v>
                </c:pt>
                <c:pt idx="2775">
                  <c:v>97.5</c:v>
                </c:pt>
                <c:pt idx="2776">
                  <c:v>97.6</c:v>
                </c:pt>
                <c:pt idx="2777">
                  <c:v>97.7</c:v>
                </c:pt>
                <c:pt idx="2778">
                  <c:v>97.8</c:v>
                </c:pt>
                <c:pt idx="2779">
                  <c:v>97.9</c:v>
                </c:pt>
                <c:pt idx="2780">
                  <c:v>98</c:v>
                </c:pt>
                <c:pt idx="2781">
                  <c:v>98.1</c:v>
                </c:pt>
                <c:pt idx="2782">
                  <c:v>98.2</c:v>
                </c:pt>
                <c:pt idx="2783">
                  <c:v>98.3</c:v>
                </c:pt>
                <c:pt idx="2784">
                  <c:v>98.4</c:v>
                </c:pt>
                <c:pt idx="2785">
                  <c:v>98.5</c:v>
                </c:pt>
                <c:pt idx="2786">
                  <c:v>98.6</c:v>
                </c:pt>
                <c:pt idx="2787">
                  <c:v>98.7</c:v>
                </c:pt>
                <c:pt idx="2788">
                  <c:v>98.8</c:v>
                </c:pt>
                <c:pt idx="2789">
                  <c:v>98.9</c:v>
                </c:pt>
                <c:pt idx="2790">
                  <c:v>99</c:v>
                </c:pt>
                <c:pt idx="2791">
                  <c:v>99.1</c:v>
                </c:pt>
                <c:pt idx="2792">
                  <c:v>99.2</c:v>
                </c:pt>
                <c:pt idx="2793">
                  <c:v>99.3</c:v>
                </c:pt>
                <c:pt idx="2794">
                  <c:v>99.4</c:v>
                </c:pt>
                <c:pt idx="2795">
                  <c:v>99.5</c:v>
                </c:pt>
                <c:pt idx="2796">
                  <c:v>99.6</c:v>
                </c:pt>
                <c:pt idx="2797">
                  <c:v>99.7</c:v>
                </c:pt>
                <c:pt idx="2798">
                  <c:v>99.8</c:v>
                </c:pt>
                <c:pt idx="2799">
                  <c:v>99.9</c:v>
                </c:pt>
                <c:pt idx="2800">
                  <c:v>100</c:v>
                </c:pt>
                <c:pt idx="2801">
                  <c:v>100.1</c:v>
                </c:pt>
                <c:pt idx="2802">
                  <c:v>100.2</c:v>
                </c:pt>
                <c:pt idx="2803">
                  <c:v>100.3</c:v>
                </c:pt>
                <c:pt idx="2804">
                  <c:v>100.4</c:v>
                </c:pt>
                <c:pt idx="2805">
                  <c:v>100.5</c:v>
                </c:pt>
                <c:pt idx="2806">
                  <c:v>100.6</c:v>
                </c:pt>
                <c:pt idx="2807">
                  <c:v>100.7</c:v>
                </c:pt>
                <c:pt idx="2808">
                  <c:v>100.8</c:v>
                </c:pt>
                <c:pt idx="2809">
                  <c:v>100.9</c:v>
                </c:pt>
                <c:pt idx="2810">
                  <c:v>101</c:v>
                </c:pt>
                <c:pt idx="2811">
                  <c:v>101.1</c:v>
                </c:pt>
                <c:pt idx="2812">
                  <c:v>101.2</c:v>
                </c:pt>
                <c:pt idx="2813">
                  <c:v>101.3</c:v>
                </c:pt>
                <c:pt idx="2814">
                  <c:v>101.4</c:v>
                </c:pt>
                <c:pt idx="2815">
                  <c:v>101.5</c:v>
                </c:pt>
                <c:pt idx="2816">
                  <c:v>101.6</c:v>
                </c:pt>
                <c:pt idx="2817">
                  <c:v>101.7</c:v>
                </c:pt>
                <c:pt idx="2818">
                  <c:v>101.8</c:v>
                </c:pt>
                <c:pt idx="2819">
                  <c:v>101.9</c:v>
                </c:pt>
                <c:pt idx="2820">
                  <c:v>102</c:v>
                </c:pt>
                <c:pt idx="2821">
                  <c:v>102.1</c:v>
                </c:pt>
                <c:pt idx="2822">
                  <c:v>102.2</c:v>
                </c:pt>
                <c:pt idx="2823">
                  <c:v>102.3</c:v>
                </c:pt>
                <c:pt idx="2824">
                  <c:v>102.4</c:v>
                </c:pt>
                <c:pt idx="2825">
                  <c:v>102.5</c:v>
                </c:pt>
                <c:pt idx="2826">
                  <c:v>102.6</c:v>
                </c:pt>
                <c:pt idx="2827">
                  <c:v>102.7</c:v>
                </c:pt>
                <c:pt idx="2828">
                  <c:v>102.8</c:v>
                </c:pt>
                <c:pt idx="2829">
                  <c:v>102.9</c:v>
                </c:pt>
                <c:pt idx="2830">
                  <c:v>103</c:v>
                </c:pt>
                <c:pt idx="2831">
                  <c:v>103.1</c:v>
                </c:pt>
                <c:pt idx="2832">
                  <c:v>103.2</c:v>
                </c:pt>
                <c:pt idx="2833">
                  <c:v>103.3</c:v>
                </c:pt>
                <c:pt idx="2834">
                  <c:v>103.4</c:v>
                </c:pt>
                <c:pt idx="2835">
                  <c:v>103.5</c:v>
                </c:pt>
                <c:pt idx="2836">
                  <c:v>103.6</c:v>
                </c:pt>
                <c:pt idx="2837">
                  <c:v>103.7</c:v>
                </c:pt>
                <c:pt idx="2838">
                  <c:v>103.8</c:v>
                </c:pt>
                <c:pt idx="2839">
                  <c:v>103.9</c:v>
                </c:pt>
                <c:pt idx="2840">
                  <c:v>104</c:v>
                </c:pt>
                <c:pt idx="2841">
                  <c:v>104.1</c:v>
                </c:pt>
                <c:pt idx="2842">
                  <c:v>104.2</c:v>
                </c:pt>
                <c:pt idx="2843">
                  <c:v>104.3</c:v>
                </c:pt>
                <c:pt idx="2844">
                  <c:v>104.4</c:v>
                </c:pt>
                <c:pt idx="2845">
                  <c:v>104.5</c:v>
                </c:pt>
                <c:pt idx="2846">
                  <c:v>104.6</c:v>
                </c:pt>
                <c:pt idx="2847">
                  <c:v>104.7</c:v>
                </c:pt>
                <c:pt idx="2848">
                  <c:v>104.8</c:v>
                </c:pt>
                <c:pt idx="2849">
                  <c:v>104.9</c:v>
                </c:pt>
                <c:pt idx="2850">
                  <c:v>105</c:v>
                </c:pt>
                <c:pt idx="2851">
                  <c:v>105.1</c:v>
                </c:pt>
                <c:pt idx="2852">
                  <c:v>105.2</c:v>
                </c:pt>
                <c:pt idx="2853">
                  <c:v>105.3</c:v>
                </c:pt>
                <c:pt idx="2854">
                  <c:v>105.4</c:v>
                </c:pt>
                <c:pt idx="2855">
                  <c:v>105.5</c:v>
                </c:pt>
                <c:pt idx="2856">
                  <c:v>105.6</c:v>
                </c:pt>
                <c:pt idx="2857">
                  <c:v>105.7</c:v>
                </c:pt>
                <c:pt idx="2858">
                  <c:v>105.8</c:v>
                </c:pt>
                <c:pt idx="2859">
                  <c:v>105.9</c:v>
                </c:pt>
                <c:pt idx="2860">
                  <c:v>106</c:v>
                </c:pt>
                <c:pt idx="2861">
                  <c:v>106.1</c:v>
                </c:pt>
                <c:pt idx="2862">
                  <c:v>106.2</c:v>
                </c:pt>
                <c:pt idx="2863">
                  <c:v>106.3</c:v>
                </c:pt>
                <c:pt idx="2864">
                  <c:v>106.4</c:v>
                </c:pt>
                <c:pt idx="2865">
                  <c:v>106.5</c:v>
                </c:pt>
                <c:pt idx="2866">
                  <c:v>106.6</c:v>
                </c:pt>
                <c:pt idx="2867">
                  <c:v>106.7</c:v>
                </c:pt>
                <c:pt idx="2868">
                  <c:v>106.8</c:v>
                </c:pt>
                <c:pt idx="2869">
                  <c:v>106.9</c:v>
                </c:pt>
                <c:pt idx="2870">
                  <c:v>107</c:v>
                </c:pt>
                <c:pt idx="2871">
                  <c:v>107.1</c:v>
                </c:pt>
                <c:pt idx="2872">
                  <c:v>107.2</c:v>
                </c:pt>
                <c:pt idx="2873">
                  <c:v>107.3</c:v>
                </c:pt>
                <c:pt idx="2874">
                  <c:v>107.4</c:v>
                </c:pt>
                <c:pt idx="2875">
                  <c:v>107.5</c:v>
                </c:pt>
                <c:pt idx="2876">
                  <c:v>107.6</c:v>
                </c:pt>
                <c:pt idx="2877">
                  <c:v>107.7</c:v>
                </c:pt>
                <c:pt idx="2878">
                  <c:v>107.8</c:v>
                </c:pt>
                <c:pt idx="2879">
                  <c:v>107.9</c:v>
                </c:pt>
                <c:pt idx="2880">
                  <c:v>108</c:v>
                </c:pt>
                <c:pt idx="2881">
                  <c:v>108.1</c:v>
                </c:pt>
                <c:pt idx="2882">
                  <c:v>108.2</c:v>
                </c:pt>
                <c:pt idx="2883">
                  <c:v>108.3</c:v>
                </c:pt>
                <c:pt idx="2884">
                  <c:v>108.4</c:v>
                </c:pt>
                <c:pt idx="2885">
                  <c:v>108.5</c:v>
                </c:pt>
                <c:pt idx="2886">
                  <c:v>108.6</c:v>
                </c:pt>
                <c:pt idx="2887">
                  <c:v>108.7</c:v>
                </c:pt>
                <c:pt idx="2888">
                  <c:v>108.8</c:v>
                </c:pt>
                <c:pt idx="2889">
                  <c:v>108.9</c:v>
                </c:pt>
                <c:pt idx="2890">
                  <c:v>109</c:v>
                </c:pt>
                <c:pt idx="2891">
                  <c:v>109.1</c:v>
                </c:pt>
                <c:pt idx="2892">
                  <c:v>109.2</c:v>
                </c:pt>
                <c:pt idx="2893">
                  <c:v>109.3</c:v>
                </c:pt>
                <c:pt idx="2894">
                  <c:v>109.4</c:v>
                </c:pt>
                <c:pt idx="2895">
                  <c:v>109.5</c:v>
                </c:pt>
                <c:pt idx="2896">
                  <c:v>109.6</c:v>
                </c:pt>
                <c:pt idx="2897">
                  <c:v>109.7</c:v>
                </c:pt>
                <c:pt idx="2898">
                  <c:v>109.8</c:v>
                </c:pt>
                <c:pt idx="2899">
                  <c:v>109.9</c:v>
                </c:pt>
                <c:pt idx="2900">
                  <c:v>110</c:v>
                </c:pt>
                <c:pt idx="2901">
                  <c:v>110.1</c:v>
                </c:pt>
                <c:pt idx="2902">
                  <c:v>110.2</c:v>
                </c:pt>
                <c:pt idx="2903">
                  <c:v>110.3</c:v>
                </c:pt>
                <c:pt idx="2904">
                  <c:v>110.4</c:v>
                </c:pt>
                <c:pt idx="2905">
                  <c:v>110.5</c:v>
                </c:pt>
                <c:pt idx="2906">
                  <c:v>110.6</c:v>
                </c:pt>
                <c:pt idx="2907">
                  <c:v>110.7</c:v>
                </c:pt>
                <c:pt idx="2908">
                  <c:v>110.8</c:v>
                </c:pt>
                <c:pt idx="2909">
                  <c:v>110.9</c:v>
                </c:pt>
                <c:pt idx="2910">
                  <c:v>111</c:v>
                </c:pt>
                <c:pt idx="2911">
                  <c:v>111.1</c:v>
                </c:pt>
                <c:pt idx="2912">
                  <c:v>111.2</c:v>
                </c:pt>
                <c:pt idx="2913">
                  <c:v>111.3</c:v>
                </c:pt>
                <c:pt idx="2914">
                  <c:v>111.4</c:v>
                </c:pt>
                <c:pt idx="2915">
                  <c:v>111.5</c:v>
                </c:pt>
                <c:pt idx="2916">
                  <c:v>111.6</c:v>
                </c:pt>
                <c:pt idx="2917">
                  <c:v>111.7</c:v>
                </c:pt>
                <c:pt idx="2918">
                  <c:v>111.8</c:v>
                </c:pt>
                <c:pt idx="2919">
                  <c:v>111.9</c:v>
                </c:pt>
                <c:pt idx="2920">
                  <c:v>112</c:v>
                </c:pt>
                <c:pt idx="2921">
                  <c:v>112.1</c:v>
                </c:pt>
                <c:pt idx="2922">
                  <c:v>112.2</c:v>
                </c:pt>
                <c:pt idx="2923">
                  <c:v>112.3</c:v>
                </c:pt>
                <c:pt idx="2924">
                  <c:v>112.4</c:v>
                </c:pt>
                <c:pt idx="2925">
                  <c:v>112.5</c:v>
                </c:pt>
                <c:pt idx="2926">
                  <c:v>112.6</c:v>
                </c:pt>
                <c:pt idx="2927">
                  <c:v>112.7</c:v>
                </c:pt>
                <c:pt idx="2928">
                  <c:v>112.8</c:v>
                </c:pt>
                <c:pt idx="2929">
                  <c:v>112.9</c:v>
                </c:pt>
                <c:pt idx="2930">
                  <c:v>113</c:v>
                </c:pt>
                <c:pt idx="2931">
                  <c:v>113.1</c:v>
                </c:pt>
                <c:pt idx="2932">
                  <c:v>113.2</c:v>
                </c:pt>
                <c:pt idx="2933">
                  <c:v>113.3</c:v>
                </c:pt>
                <c:pt idx="2934">
                  <c:v>113.4</c:v>
                </c:pt>
                <c:pt idx="2935">
                  <c:v>113.5</c:v>
                </c:pt>
                <c:pt idx="2936">
                  <c:v>113.6</c:v>
                </c:pt>
                <c:pt idx="2937">
                  <c:v>113.7</c:v>
                </c:pt>
                <c:pt idx="2938">
                  <c:v>113.8</c:v>
                </c:pt>
                <c:pt idx="2939">
                  <c:v>113.9</c:v>
                </c:pt>
                <c:pt idx="2940">
                  <c:v>114</c:v>
                </c:pt>
                <c:pt idx="2941">
                  <c:v>114.1</c:v>
                </c:pt>
                <c:pt idx="2942">
                  <c:v>114.2</c:v>
                </c:pt>
                <c:pt idx="2943">
                  <c:v>114.3</c:v>
                </c:pt>
                <c:pt idx="2944">
                  <c:v>114.4</c:v>
                </c:pt>
                <c:pt idx="2945">
                  <c:v>114.5</c:v>
                </c:pt>
                <c:pt idx="2946">
                  <c:v>114.6</c:v>
                </c:pt>
                <c:pt idx="2947">
                  <c:v>114.7</c:v>
                </c:pt>
                <c:pt idx="2948">
                  <c:v>114.8</c:v>
                </c:pt>
                <c:pt idx="2949">
                  <c:v>114.9</c:v>
                </c:pt>
                <c:pt idx="2950">
                  <c:v>115</c:v>
                </c:pt>
                <c:pt idx="2951">
                  <c:v>115.1</c:v>
                </c:pt>
                <c:pt idx="2952">
                  <c:v>115.2</c:v>
                </c:pt>
                <c:pt idx="2953">
                  <c:v>115.3</c:v>
                </c:pt>
                <c:pt idx="2954">
                  <c:v>115.4</c:v>
                </c:pt>
                <c:pt idx="2955">
                  <c:v>115.5</c:v>
                </c:pt>
                <c:pt idx="2956">
                  <c:v>115.6</c:v>
                </c:pt>
                <c:pt idx="2957">
                  <c:v>115.7</c:v>
                </c:pt>
                <c:pt idx="2958">
                  <c:v>115.8</c:v>
                </c:pt>
                <c:pt idx="2959">
                  <c:v>115.9</c:v>
                </c:pt>
                <c:pt idx="2960">
                  <c:v>116</c:v>
                </c:pt>
                <c:pt idx="2961">
                  <c:v>116.1</c:v>
                </c:pt>
                <c:pt idx="2962">
                  <c:v>116.2</c:v>
                </c:pt>
                <c:pt idx="2963">
                  <c:v>116.3</c:v>
                </c:pt>
                <c:pt idx="2964">
                  <c:v>116.4</c:v>
                </c:pt>
                <c:pt idx="2965">
                  <c:v>116.5</c:v>
                </c:pt>
                <c:pt idx="2966">
                  <c:v>116.6</c:v>
                </c:pt>
                <c:pt idx="2967">
                  <c:v>116.7</c:v>
                </c:pt>
                <c:pt idx="2968">
                  <c:v>116.8</c:v>
                </c:pt>
                <c:pt idx="2969">
                  <c:v>116.9</c:v>
                </c:pt>
                <c:pt idx="2970">
                  <c:v>117</c:v>
                </c:pt>
                <c:pt idx="2971">
                  <c:v>117.1</c:v>
                </c:pt>
                <c:pt idx="2972">
                  <c:v>117.2</c:v>
                </c:pt>
                <c:pt idx="2973">
                  <c:v>117.3</c:v>
                </c:pt>
                <c:pt idx="2974">
                  <c:v>117.4</c:v>
                </c:pt>
                <c:pt idx="2975">
                  <c:v>117.5</c:v>
                </c:pt>
                <c:pt idx="2976">
                  <c:v>117.6</c:v>
                </c:pt>
                <c:pt idx="2977">
                  <c:v>117.7</c:v>
                </c:pt>
                <c:pt idx="2978">
                  <c:v>117.8</c:v>
                </c:pt>
                <c:pt idx="2979">
                  <c:v>117.9</c:v>
                </c:pt>
                <c:pt idx="2980">
                  <c:v>118</c:v>
                </c:pt>
                <c:pt idx="2981">
                  <c:v>118.1</c:v>
                </c:pt>
                <c:pt idx="2982">
                  <c:v>118.2</c:v>
                </c:pt>
                <c:pt idx="2983">
                  <c:v>118.3</c:v>
                </c:pt>
                <c:pt idx="2984">
                  <c:v>118.4</c:v>
                </c:pt>
                <c:pt idx="2985">
                  <c:v>118.5</c:v>
                </c:pt>
                <c:pt idx="2986">
                  <c:v>118.6</c:v>
                </c:pt>
                <c:pt idx="2987">
                  <c:v>118.7</c:v>
                </c:pt>
                <c:pt idx="2988">
                  <c:v>118.8</c:v>
                </c:pt>
                <c:pt idx="2989">
                  <c:v>118.9</c:v>
                </c:pt>
                <c:pt idx="2990">
                  <c:v>119</c:v>
                </c:pt>
                <c:pt idx="2991">
                  <c:v>119.1</c:v>
                </c:pt>
                <c:pt idx="2992">
                  <c:v>119.2</c:v>
                </c:pt>
                <c:pt idx="2993">
                  <c:v>119.3</c:v>
                </c:pt>
                <c:pt idx="2994">
                  <c:v>119.4</c:v>
                </c:pt>
                <c:pt idx="2995">
                  <c:v>119.5</c:v>
                </c:pt>
                <c:pt idx="2996">
                  <c:v>119.6</c:v>
                </c:pt>
                <c:pt idx="2997">
                  <c:v>119.7</c:v>
                </c:pt>
                <c:pt idx="2998">
                  <c:v>119.8</c:v>
                </c:pt>
                <c:pt idx="2999">
                  <c:v>119.9</c:v>
                </c:pt>
                <c:pt idx="3000">
                  <c:v>120</c:v>
                </c:pt>
                <c:pt idx="3001">
                  <c:v>120.1</c:v>
                </c:pt>
                <c:pt idx="3002">
                  <c:v>120.2</c:v>
                </c:pt>
                <c:pt idx="3003">
                  <c:v>120.3</c:v>
                </c:pt>
                <c:pt idx="3004">
                  <c:v>120.4</c:v>
                </c:pt>
                <c:pt idx="3005">
                  <c:v>120.5</c:v>
                </c:pt>
                <c:pt idx="3006">
                  <c:v>120.6</c:v>
                </c:pt>
                <c:pt idx="3007">
                  <c:v>120.7</c:v>
                </c:pt>
                <c:pt idx="3008">
                  <c:v>120.8</c:v>
                </c:pt>
                <c:pt idx="3009">
                  <c:v>120.9</c:v>
                </c:pt>
                <c:pt idx="3010">
                  <c:v>121</c:v>
                </c:pt>
                <c:pt idx="3011">
                  <c:v>121.1</c:v>
                </c:pt>
                <c:pt idx="3012">
                  <c:v>121.2</c:v>
                </c:pt>
                <c:pt idx="3013">
                  <c:v>121.3</c:v>
                </c:pt>
                <c:pt idx="3014">
                  <c:v>121.4</c:v>
                </c:pt>
                <c:pt idx="3015">
                  <c:v>121.5</c:v>
                </c:pt>
                <c:pt idx="3016">
                  <c:v>121.6</c:v>
                </c:pt>
                <c:pt idx="3017">
                  <c:v>121.7</c:v>
                </c:pt>
                <c:pt idx="3018">
                  <c:v>121.8</c:v>
                </c:pt>
                <c:pt idx="3019">
                  <c:v>121.9</c:v>
                </c:pt>
                <c:pt idx="3020">
                  <c:v>122</c:v>
                </c:pt>
                <c:pt idx="3021">
                  <c:v>122.1</c:v>
                </c:pt>
                <c:pt idx="3022">
                  <c:v>122.2</c:v>
                </c:pt>
                <c:pt idx="3023">
                  <c:v>122.3</c:v>
                </c:pt>
                <c:pt idx="3024">
                  <c:v>122.4</c:v>
                </c:pt>
                <c:pt idx="3025">
                  <c:v>122.5</c:v>
                </c:pt>
                <c:pt idx="3026">
                  <c:v>122.6</c:v>
                </c:pt>
                <c:pt idx="3027">
                  <c:v>122.7</c:v>
                </c:pt>
                <c:pt idx="3028">
                  <c:v>122.8</c:v>
                </c:pt>
                <c:pt idx="3029">
                  <c:v>122.9</c:v>
                </c:pt>
                <c:pt idx="3030">
                  <c:v>123</c:v>
                </c:pt>
                <c:pt idx="3031">
                  <c:v>123.1</c:v>
                </c:pt>
                <c:pt idx="3032">
                  <c:v>123.2</c:v>
                </c:pt>
                <c:pt idx="3033">
                  <c:v>123.3</c:v>
                </c:pt>
                <c:pt idx="3034">
                  <c:v>123.4</c:v>
                </c:pt>
                <c:pt idx="3035">
                  <c:v>123.5</c:v>
                </c:pt>
                <c:pt idx="3036">
                  <c:v>123.6</c:v>
                </c:pt>
                <c:pt idx="3037">
                  <c:v>123.7</c:v>
                </c:pt>
                <c:pt idx="3038">
                  <c:v>123.8</c:v>
                </c:pt>
                <c:pt idx="3039">
                  <c:v>123.9</c:v>
                </c:pt>
                <c:pt idx="3040">
                  <c:v>124</c:v>
                </c:pt>
                <c:pt idx="3041">
                  <c:v>124.1</c:v>
                </c:pt>
                <c:pt idx="3042">
                  <c:v>124.2</c:v>
                </c:pt>
                <c:pt idx="3043">
                  <c:v>124.3</c:v>
                </c:pt>
                <c:pt idx="3044">
                  <c:v>124.4</c:v>
                </c:pt>
                <c:pt idx="3045">
                  <c:v>124.5</c:v>
                </c:pt>
                <c:pt idx="3046">
                  <c:v>124.6</c:v>
                </c:pt>
                <c:pt idx="3047">
                  <c:v>124.7</c:v>
                </c:pt>
                <c:pt idx="3048">
                  <c:v>124.8</c:v>
                </c:pt>
                <c:pt idx="3049">
                  <c:v>124.9</c:v>
                </c:pt>
                <c:pt idx="3050">
                  <c:v>125</c:v>
                </c:pt>
                <c:pt idx="3051">
                  <c:v>125.1</c:v>
                </c:pt>
                <c:pt idx="3052">
                  <c:v>125.2</c:v>
                </c:pt>
                <c:pt idx="3053">
                  <c:v>125.3</c:v>
                </c:pt>
                <c:pt idx="3054">
                  <c:v>125.4</c:v>
                </c:pt>
                <c:pt idx="3055">
                  <c:v>125.5</c:v>
                </c:pt>
                <c:pt idx="3056">
                  <c:v>125.6</c:v>
                </c:pt>
                <c:pt idx="3057">
                  <c:v>125.7</c:v>
                </c:pt>
                <c:pt idx="3058">
                  <c:v>125.8</c:v>
                </c:pt>
                <c:pt idx="3059">
                  <c:v>125.9</c:v>
                </c:pt>
                <c:pt idx="3060">
                  <c:v>126</c:v>
                </c:pt>
                <c:pt idx="3061">
                  <c:v>126.1</c:v>
                </c:pt>
                <c:pt idx="3062">
                  <c:v>126.2</c:v>
                </c:pt>
                <c:pt idx="3063">
                  <c:v>126.3</c:v>
                </c:pt>
                <c:pt idx="3064">
                  <c:v>126.4</c:v>
                </c:pt>
                <c:pt idx="3065">
                  <c:v>126.5</c:v>
                </c:pt>
                <c:pt idx="3066">
                  <c:v>126.6</c:v>
                </c:pt>
                <c:pt idx="3067">
                  <c:v>126.7</c:v>
                </c:pt>
                <c:pt idx="3068">
                  <c:v>126.8</c:v>
                </c:pt>
                <c:pt idx="3069">
                  <c:v>126.9</c:v>
                </c:pt>
                <c:pt idx="3070">
                  <c:v>127</c:v>
                </c:pt>
                <c:pt idx="3071">
                  <c:v>127.1</c:v>
                </c:pt>
                <c:pt idx="3072">
                  <c:v>127.2</c:v>
                </c:pt>
                <c:pt idx="3073">
                  <c:v>127.3</c:v>
                </c:pt>
                <c:pt idx="3074">
                  <c:v>127.4</c:v>
                </c:pt>
                <c:pt idx="3075">
                  <c:v>127.5</c:v>
                </c:pt>
                <c:pt idx="3076">
                  <c:v>127.6</c:v>
                </c:pt>
                <c:pt idx="3077">
                  <c:v>127.7</c:v>
                </c:pt>
                <c:pt idx="3078">
                  <c:v>127.8</c:v>
                </c:pt>
                <c:pt idx="3079">
                  <c:v>127.9</c:v>
                </c:pt>
                <c:pt idx="3080">
                  <c:v>128</c:v>
                </c:pt>
                <c:pt idx="3081">
                  <c:v>128.1</c:v>
                </c:pt>
                <c:pt idx="3082">
                  <c:v>128.2</c:v>
                </c:pt>
                <c:pt idx="3083">
                  <c:v>128.3</c:v>
                </c:pt>
                <c:pt idx="3084">
                  <c:v>128.4</c:v>
                </c:pt>
                <c:pt idx="3085">
                  <c:v>128.5</c:v>
                </c:pt>
                <c:pt idx="3086">
                  <c:v>128.6</c:v>
                </c:pt>
                <c:pt idx="3087">
                  <c:v>128.7</c:v>
                </c:pt>
                <c:pt idx="3088">
                  <c:v>128.8</c:v>
                </c:pt>
                <c:pt idx="3089">
                  <c:v>128.9</c:v>
                </c:pt>
                <c:pt idx="3090">
                  <c:v>129</c:v>
                </c:pt>
                <c:pt idx="3091">
                  <c:v>129.1</c:v>
                </c:pt>
                <c:pt idx="3092">
                  <c:v>129.2</c:v>
                </c:pt>
                <c:pt idx="3093">
                  <c:v>129.3</c:v>
                </c:pt>
                <c:pt idx="3094">
                  <c:v>129.4</c:v>
                </c:pt>
                <c:pt idx="3095">
                  <c:v>129.5</c:v>
                </c:pt>
                <c:pt idx="3096">
                  <c:v>129.6</c:v>
                </c:pt>
                <c:pt idx="3097">
                  <c:v>129.7</c:v>
                </c:pt>
                <c:pt idx="3098">
                  <c:v>129.8</c:v>
                </c:pt>
                <c:pt idx="3099">
                  <c:v>129.9</c:v>
                </c:pt>
                <c:pt idx="3100">
                  <c:v>130</c:v>
                </c:pt>
                <c:pt idx="3101">
                  <c:v>130.1</c:v>
                </c:pt>
                <c:pt idx="3102">
                  <c:v>130.2</c:v>
                </c:pt>
                <c:pt idx="3103">
                  <c:v>130.3</c:v>
                </c:pt>
                <c:pt idx="3104">
                  <c:v>130.4</c:v>
                </c:pt>
                <c:pt idx="3105">
                  <c:v>130.5</c:v>
                </c:pt>
                <c:pt idx="3106">
                  <c:v>130.6</c:v>
                </c:pt>
                <c:pt idx="3107">
                  <c:v>130.7</c:v>
                </c:pt>
                <c:pt idx="3108">
                  <c:v>130.8</c:v>
                </c:pt>
                <c:pt idx="3109">
                  <c:v>130.9</c:v>
                </c:pt>
                <c:pt idx="3110">
                  <c:v>131</c:v>
                </c:pt>
                <c:pt idx="3111">
                  <c:v>131.1</c:v>
                </c:pt>
                <c:pt idx="3112">
                  <c:v>131.2</c:v>
                </c:pt>
                <c:pt idx="3113">
                  <c:v>131.3</c:v>
                </c:pt>
                <c:pt idx="3114">
                  <c:v>131.4</c:v>
                </c:pt>
                <c:pt idx="3115">
                  <c:v>131.5</c:v>
                </c:pt>
                <c:pt idx="3116">
                  <c:v>131.6</c:v>
                </c:pt>
                <c:pt idx="3117">
                  <c:v>131.7</c:v>
                </c:pt>
                <c:pt idx="3118">
                  <c:v>131.8</c:v>
                </c:pt>
                <c:pt idx="3119">
                  <c:v>131.9</c:v>
                </c:pt>
                <c:pt idx="3120">
                  <c:v>132</c:v>
                </c:pt>
                <c:pt idx="3121">
                  <c:v>132.1</c:v>
                </c:pt>
                <c:pt idx="3122">
                  <c:v>132.2</c:v>
                </c:pt>
                <c:pt idx="3123">
                  <c:v>132.3</c:v>
                </c:pt>
                <c:pt idx="3124">
                  <c:v>132.4</c:v>
                </c:pt>
                <c:pt idx="3125">
                  <c:v>132.5</c:v>
                </c:pt>
                <c:pt idx="3126">
                  <c:v>132.6</c:v>
                </c:pt>
                <c:pt idx="3127">
                  <c:v>132.7</c:v>
                </c:pt>
                <c:pt idx="3128">
                  <c:v>132.8</c:v>
                </c:pt>
                <c:pt idx="3129">
                  <c:v>132.9</c:v>
                </c:pt>
                <c:pt idx="3130">
                  <c:v>133</c:v>
                </c:pt>
                <c:pt idx="3131">
                  <c:v>133.1</c:v>
                </c:pt>
                <c:pt idx="3132">
                  <c:v>133.2</c:v>
                </c:pt>
                <c:pt idx="3133">
                  <c:v>133.3</c:v>
                </c:pt>
                <c:pt idx="3134">
                  <c:v>133.4</c:v>
                </c:pt>
                <c:pt idx="3135">
                  <c:v>133.5</c:v>
                </c:pt>
                <c:pt idx="3136">
                  <c:v>133.6</c:v>
                </c:pt>
                <c:pt idx="3137">
                  <c:v>133.7</c:v>
                </c:pt>
                <c:pt idx="3138">
                  <c:v>133.8</c:v>
                </c:pt>
                <c:pt idx="3139">
                  <c:v>133.9</c:v>
                </c:pt>
                <c:pt idx="3140">
                  <c:v>134</c:v>
                </c:pt>
                <c:pt idx="3141">
                  <c:v>134.1</c:v>
                </c:pt>
                <c:pt idx="3142">
                  <c:v>134.2</c:v>
                </c:pt>
                <c:pt idx="3143">
                  <c:v>134.3</c:v>
                </c:pt>
                <c:pt idx="3144">
                  <c:v>134.4</c:v>
                </c:pt>
                <c:pt idx="3145">
                  <c:v>134.5</c:v>
                </c:pt>
                <c:pt idx="3146">
                  <c:v>134.6</c:v>
                </c:pt>
                <c:pt idx="3147">
                  <c:v>134.7</c:v>
                </c:pt>
                <c:pt idx="3148">
                  <c:v>134.8</c:v>
                </c:pt>
                <c:pt idx="3149">
                  <c:v>134.9</c:v>
                </c:pt>
                <c:pt idx="3150">
                  <c:v>135</c:v>
                </c:pt>
                <c:pt idx="3151">
                  <c:v>135.1</c:v>
                </c:pt>
                <c:pt idx="3152">
                  <c:v>135.2</c:v>
                </c:pt>
                <c:pt idx="3153">
                  <c:v>135.3</c:v>
                </c:pt>
                <c:pt idx="3154">
                  <c:v>135.4</c:v>
                </c:pt>
                <c:pt idx="3155">
                  <c:v>135.5</c:v>
                </c:pt>
                <c:pt idx="3156">
                  <c:v>135.6</c:v>
                </c:pt>
                <c:pt idx="3157">
                  <c:v>135.7</c:v>
                </c:pt>
                <c:pt idx="3158">
                  <c:v>135.8</c:v>
                </c:pt>
                <c:pt idx="3159">
                  <c:v>135.9</c:v>
                </c:pt>
                <c:pt idx="3160">
                  <c:v>136</c:v>
                </c:pt>
                <c:pt idx="3161">
                  <c:v>136.1</c:v>
                </c:pt>
                <c:pt idx="3162">
                  <c:v>136.2</c:v>
                </c:pt>
                <c:pt idx="3163">
                  <c:v>136.3</c:v>
                </c:pt>
                <c:pt idx="3164">
                  <c:v>136.4</c:v>
                </c:pt>
                <c:pt idx="3165">
                  <c:v>136.5</c:v>
                </c:pt>
                <c:pt idx="3166">
                  <c:v>136.6</c:v>
                </c:pt>
                <c:pt idx="3167">
                  <c:v>136.7</c:v>
                </c:pt>
                <c:pt idx="3168">
                  <c:v>136.8</c:v>
                </c:pt>
                <c:pt idx="3169">
                  <c:v>136.9</c:v>
                </c:pt>
                <c:pt idx="3170">
                  <c:v>137</c:v>
                </c:pt>
                <c:pt idx="3171">
                  <c:v>137.1</c:v>
                </c:pt>
                <c:pt idx="3172">
                  <c:v>137.2</c:v>
                </c:pt>
                <c:pt idx="3173">
                  <c:v>137.3</c:v>
                </c:pt>
                <c:pt idx="3174">
                  <c:v>137.4</c:v>
                </c:pt>
                <c:pt idx="3175">
                  <c:v>137.5</c:v>
                </c:pt>
                <c:pt idx="3176">
                  <c:v>137.6</c:v>
                </c:pt>
                <c:pt idx="3177">
                  <c:v>137.7</c:v>
                </c:pt>
                <c:pt idx="3178">
                  <c:v>137.8</c:v>
                </c:pt>
                <c:pt idx="3179">
                  <c:v>137.9</c:v>
                </c:pt>
                <c:pt idx="3180">
                  <c:v>138</c:v>
                </c:pt>
                <c:pt idx="3181">
                  <c:v>138.1</c:v>
                </c:pt>
                <c:pt idx="3182">
                  <c:v>138.2</c:v>
                </c:pt>
                <c:pt idx="3183">
                  <c:v>138.3</c:v>
                </c:pt>
                <c:pt idx="3184">
                  <c:v>138.4</c:v>
                </c:pt>
                <c:pt idx="3185">
                  <c:v>138.5</c:v>
                </c:pt>
                <c:pt idx="3186">
                  <c:v>138.6</c:v>
                </c:pt>
                <c:pt idx="3187">
                  <c:v>138.7</c:v>
                </c:pt>
                <c:pt idx="3188">
                  <c:v>138.8</c:v>
                </c:pt>
                <c:pt idx="3189">
                  <c:v>138.9</c:v>
                </c:pt>
                <c:pt idx="3190">
                  <c:v>139</c:v>
                </c:pt>
                <c:pt idx="3191">
                  <c:v>139.1</c:v>
                </c:pt>
                <c:pt idx="3192">
                  <c:v>139.2</c:v>
                </c:pt>
                <c:pt idx="3193">
                  <c:v>139.3</c:v>
                </c:pt>
                <c:pt idx="3194">
                  <c:v>139.4</c:v>
                </c:pt>
                <c:pt idx="3195">
                  <c:v>139.5</c:v>
                </c:pt>
                <c:pt idx="3196">
                  <c:v>139.6</c:v>
                </c:pt>
                <c:pt idx="3197">
                  <c:v>139.7</c:v>
                </c:pt>
                <c:pt idx="3198">
                  <c:v>139.8</c:v>
                </c:pt>
                <c:pt idx="3199">
                  <c:v>139.9</c:v>
                </c:pt>
                <c:pt idx="3200">
                  <c:v>140</c:v>
                </c:pt>
                <c:pt idx="3201">
                  <c:v>140.1</c:v>
                </c:pt>
                <c:pt idx="3202">
                  <c:v>140.2</c:v>
                </c:pt>
                <c:pt idx="3203">
                  <c:v>140.3</c:v>
                </c:pt>
                <c:pt idx="3204">
                  <c:v>140.4</c:v>
                </c:pt>
                <c:pt idx="3205">
                  <c:v>140.5</c:v>
                </c:pt>
                <c:pt idx="3206">
                  <c:v>140.6</c:v>
                </c:pt>
                <c:pt idx="3207">
                  <c:v>140.7</c:v>
                </c:pt>
                <c:pt idx="3208">
                  <c:v>140.8</c:v>
                </c:pt>
                <c:pt idx="3209">
                  <c:v>140.9</c:v>
                </c:pt>
                <c:pt idx="3210">
                  <c:v>141</c:v>
                </c:pt>
                <c:pt idx="3211">
                  <c:v>141.1</c:v>
                </c:pt>
                <c:pt idx="3212">
                  <c:v>141.2</c:v>
                </c:pt>
                <c:pt idx="3213">
                  <c:v>141.3</c:v>
                </c:pt>
                <c:pt idx="3214">
                  <c:v>141.4</c:v>
                </c:pt>
                <c:pt idx="3215">
                  <c:v>141.5</c:v>
                </c:pt>
                <c:pt idx="3216">
                  <c:v>141.6</c:v>
                </c:pt>
                <c:pt idx="3217">
                  <c:v>141.7</c:v>
                </c:pt>
                <c:pt idx="3218">
                  <c:v>141.8</c:v>
                </c:pt>
                <c:pt idx="3219">
                  <c:v>141.9</c:v>
                </c:pt>
                <c:pt idx="3220">
                  <c:v>142</c:v>
                </c:pt>
                <c:pt idx="3221">
                  <c:v>142.1</c:v>
                </c:pt>
                <c:pt idx="3222">
                  <c:v>142.2</c:v>
                </c:pt>
                <c:pt idx="3223">
                  <c:v>142.3</c:v>
                </c:pt>
                <c:pt idx="3224">
                  <c:v>142.4</c:v>
                </c:pt>
                <c:pt idx="3225">
                  <c:v>142.5</c:v>
                </c:pt>
                <c:pt idx="3226">
                  <c:v>142.6</c:v>
                </c:pt>
                <c:pt idx="3227">
                  <c:v>142.7</c:v>
                </c:pt>
                <c:pt idx="3228">
                  <c:v>142.8</c:v>
                </c:pt>
                <c:pt idx="3229">
                  <c:v>142.9</c:v>
                </c:pt>
                <c:pt idx="3230">
                  <c:v>143</c:v>
                </c:pt>
                <c:pt idx="3231">
                  <c:v>143.1</c:v>
                </c:pt>
                <c:pt idx="3232">
                  <c:v>143.2</c:v>
                </c:pt>
                <c:pt idx="3233">
                  <c:v>143.3</c:v>
                </c:pt>
                <c:pt idx="3234">
                  <c:v>143.4</c:v>
                </c:pt>
                <c:pt idx="3235">
                  <c:v>143.5</c:v>
                </c:pt>
                <c:pt idx="3236">
                  <c:v>143.6</c:v>
                </c:pt>
                <c:pt idx="3237">
                  <c:v>143.7</c:v>
                </c:pt>
                <c:pt idx="3238">
                  <c:v>143.8</c:v>
                </c:pt>
                <c:pt idx="3239">
                  <c:v>143.9</c:v>
                </c:pt>
                <c:pt idx="3240">
                  <c:v>144</c:v>
                </c:pt>
                <c:pt idx="3241">
                  <c:v>144.1</c:v>
                </c:pt>
                <c:pt idx="3242">
                  <c:v>144.2</c:v>
                </c:pt>
                <c:pt idx="3243">
                  <c:v>144.3</c:v>
                </c:pt>
                <c:pt idx="3244">
                  <c:v>144.4</c:v>
                </c:pt>
                <c:pt idx="3245">
                  <c:v>144.5</c:v>
                </c:pt>
                <c:pt idx="3246">
                  <c:v>144.6</c:v>
                </c:pt>
                <c:pt idx="3247">
                  <c:v>144.7</c:v>
                </c:pt>
                <c:pt idx="3248">
                  <c:v>144.8</c:v>
                </c:pt>
                <c:pt idx="3249">
                  <c:v>144.9</c:v>
                </c:pt>
                <c:pt idx="3250">
                  <c:v>145</c:v>
                </c:pt>
                <c:pt idx="3251">
                  <c:v>145.1</c:v>
                </c:pt>
                <c:pt idx="3252">
                  <c:v>145.2</c:v>
                </c:pt>
                <c:pt idx="3253">
                  <c:v>145.3</c:v>
                </c:pt>
                <c:pt idx="3254">
                  <c:v>145.4</c:v>
                </c:pt>
                <c:pt idx="3255">
                  <c:v>145.5</c:v>
                </c:pt>
                <c:pt idx="3256">
                  <c:v>145.6</c:v>
                </c:pt>
                <c:pt idx="3257">
                  <c:v>145.7</c:v>
                </c:pt>
                <c:pt idx="3258">
                  <c:v>145.8</c:v>
                </c:pt>
                <c:pt idx="3259">
                  <c:v>145.9</c:v>
                </c:pt>
                <c:pt idx="3260">
                  <c:v>146</c:v>
                </c:pt>
                <c:pt idx="3261">
                  <c:v>146.1</c:v>
                </c:pt>
                <c:pt idx="3262">
                  <c:v>146.2</c:v>
                </c:pt>
                <c:pt idx="3263">
                  <c:v>146.3</c:v>
                </c:pt>
                <c:pt idx="3264">
                  <c:v>146.4</c:v>
                </c:pt>
                <c:pt idx="3265">
                  <c:v>146.5</c:v>
                </c:pt>
                <c:pt idx="3266">
                  <c:v>146.6</c:v>
                </c:pt>
                <c:pt idx="3267">
                  <c:v>146.7</c:v>
                </c:pt>
                <c:pt idx="3268">
                  <c:v>146.8</c:v>
                </c:pt>
                <c:pt idx="3269">
                  <c:v>146.9</c:v>
                </c:pt>
                <c:pt idx="3270">
                  <c:v>147</c:v>
                </c:pt>
                <c:pt idx="3271">
                  <c:v>147.1</c:v>
                </c:pt>
                <c:pt idx="3272">
                  <c:v>147.2</c:v>
                </c:pt>
                <c:pt idx="3273">
                  <c:v>147.3</c:v>
                </c:pt>
                <c:pt idx="3274">
                  <c:v>147.4</c:v>
                </c:pt>
                <c:pt idx="3275">
                  <c:v>147.5</c:v>
                </c:pt>
                <c:pt idx="3276">
                  <c:v>147.6</c:v>
                </c:pt>
                <c:pt idx="3277">
                  <c:v>147.7</c:v>
                </c:pt>
                <c:pt idx="3278">
                  <c:v>147.8</c:v>
                </c:pt>
                <c:pt idx="3279">
                  <c:v>147.9</c:v>
                </c:pt>
                <c:pt idx="3280">
                  <c:v>148</c:v>
                </c:pt>
                <c:pt idx="3281">
                  <c:v>148.1</c:v>
                </c:pt>
                <c:pt idx="3282">
                  <c:v>148.2</c:v>
                </c:pt>
                <c:pt idx="3283">
                  <c:v>148.3</c:v>
                </c:pt>
                <c:pt idx="3284">
                  <c:v>148.4</c:v>
                </c:pt>
                <c:pt idx="3285">
                  <c:v>148.5</c:v>
                </c:pt>
                <c:pt idx="3286">
                  <c:v>148.6</c:v>
                </c:pt>
                <c:pt idx="3287">
                  <c:v>148.7</c:v>
                </c:pt>
                <c:pt idx="3288">
                  <c:v>148.8</c:v>
                </c:pt>
                <c:pt idx="3289">
                  <c:v>148.9</c:v>
                </c:pt>
                <c:pt idx="3290">
                  <c:v>149</c:v>
                </c:pt>
                <c:pt idx="3291">
                  <c:v>149.1</c:v>
                </c:pt>
                <c:pt idx="3292">
                  <c:v>149.2</c:v>
                </c:pt>
                <c:pt idx="3293">
                  <c:v>149.3</c:v>
                </c:pt>
                <c:pt idx="3294">
                  <c:v>149.4</c:v>
                </c:pt>
                <c:pt idx="3295">
                  <c:v>149.5</c:v>
                </c:pt>
                <c:pt idx="3296">
                  <c:v>149.6</c:v>
                </c:pt>
                <c:pt idx="3297">
                  <c:v>149.7</c:v>
                </c:pt>
                <c:pt idx="3298">
                  <c:v>149.8</c:v>
                </c:pt>
                <c:pt idx="3299">
                  <c:v>149.9</c:v>
                </c:pt>
                <c:pt idx="3300">
                  <c:v>150</c:v>
                </c:pt>
                <c:pt idx="3301">
                  <c:v>150.1</c:v>
                </c:pt>
                <c:pt idx="3302">
                  <c:v>150.2</c:v>
                </c:pt>
                <c:pt idx="3303">
                  <c:v>150.3</c:v>
                </c:pt>
                <c:pt idx="3304">
                  <c:v>150.4</c:v>
                </c:pt>
                <c:pt idx="3305">
                  <c:v>150.5</c:v>
                </c:pt>
                <c:pt idx="3306">
                  <c:v>150.6</c:v>
                </c:pt>
                <c:pt idx="3307">
                  <c:v>150.7</c:v>
                </c:pt>
                <c:pt idx="3308">
                  <c:v>150.8</c:v>
                </c:pt>
                <c:pt idx="3309">
                  <c:v>150.9</c:v>
                </c:pt>
                <c:pt idx="3310">
                  <c:v>151</c:v>
                </c:pt>
                <c:pt idx="3311">
                  <c:v>151.1</c:v>
                </c:pt>
                <c:pt idx="3312">
                  <c:v>151.2</c:v>
                </c:pt>
                <c:pt idx="3313">
                  <c:v>151.3</c:v>
                </c:pt>
                <c:pt idx="3314">
                  <c:v>151.4</c:v>
                </c:pt>
                <c:pt idx="3315">
                  <c:v>151.5</c:v>
                </c:pt>
                <c:pt idx="3316">
                  <c:v>151.6</c:v>
                </c:pt>
                <c:pt idx="3317">
                  <c:v>151.7</c:v>
                </c:pt>
                <c:pt idx="3318">
                  <c:v>151.8</c:v>
                </c:pt>
                <c:pt idx="3319">
                  <c:v>151.9</c:v>
                </c:pt>
                <c:pt idx="3320">
                  <c:v>152</c:v>
                </c:pt>
                <c:pt idx="3321">
                  <c:v>152.1</c:v>
                </c:pt>
                <c:pt idx="3322">
                  <c:v>152.2</c:v>
                </c:pt>
                <c:pt idx="3323">
                  <c:v>152.3</c:v>
                </c:pt>
                <c:pt idx="3324">
                  <c:v>152.4</c:v>
                </c:pt>
                <c:pt idx="3325">
                  <c:v>152.5</c:v>
                </c:pt>
                <c:pt idx="3326">
                  <c:v>152.6</c:v>
                </c:pt>
                <c:pt idx="3327">
                  <c:v>152.7</c:v>
                </c:pt>
                <c:pt idx="3328">
                  <c:v>152.8</c:v>
                </c:pt>
                <c:pt idx="3329">
                  <c:v>152.9</c:v>
                </c:pt>
                <c:pt idx="3330">
                  <c:v>153</c:v>
                </c:pt>
                <c:pt idx="3331">
                  <c:v>153.1</c:v>
                </c:pt>
                <c:pt idx="3332">
                  <c:v>153.2</c:v>
                </c:pt>
                <c:pt idx="3333">
                  <c:v>153.3</c:v>
                </c:pt>
                <c:pt idx="3334">
                  <c:v>153.4</c:v>
                </c:pt>
                <c:pt idx="3335">
                  <c:v>153.5</c:v>
                </c:pt>
                <c:pt idx="3336">
                  <c:v>153.6</c:v>
                </c:pt>
                <c:pt idx="3337">
                  <c:v>153.7</c:v>
                </c:pt>
                <c:pt idx="3338">
                  <c:v>153.8</c:v>
                </c:pt>
                <c:pt idx="3339">
                  <c:v>153.9</c:v>
                </c:pt>
                <c:pt idx="3340">
                  <c:v>154</c:v>
                </c:pt>
                <c:pt idx="3341">
                  <c:v>154.1</c:v>
                </c:pt>
                <c:pt idx="3342">
                  <c:v>154.2</c:v>
                </c:pt>
                <c:pt idx="3343">
                  <c:v>154.3</c:v>
                </c:pt>
                <c:pt idx="3344">
                  <c:v>154.4</c:v>
                </c:pt>
                <c:pt idx="3345">
                  <c:v>154.5</c:v>
                </c:pt>
                <c:pt idx="3346">
                  <c:v>154.6</c:v>
                </c:pt>
                <c:pt idx="3347">
                  <c:v>154.7</c:v>
                </c:pt>
                <c:pt idx="3348">
                  <c:v>154.8</c:v>
                </c:pt>
                <c:pt idx="3349">
                  <c:v>154.9</c:v>
                </c:pt>
                <c:pt idx="3350">
                  <c:v>155</c:v>
                </c:pt>
                <c:pt idx="3351">
                  <c:v>155.1</c:v>
                </c:pt>
                <c:pt idx="3352">
                  <c:v>155.2</c:v>
                </c:pt>
                <c:pt idx="3353">
                  <c:v>155.3</c:v>
                </c:pt>
                <c:pt idx="3354">
                  <c:v>155.4</c:v>
                </c:pt>
                <c:pt idx="3355">
                  <c:v>155.5</c:v>
                </c:pt>
                <c:pt idx="3356">
                  <c:v>155.6</c:v>
                </c:pt>
                <c:pt idx="3357">
                  <c:v>155.7</c:v>
                </c:pt>
                <c:pt idx="3358">
                  <c:v>155.8</c:v>
                </c:pt>
                <c:pt idx="3359">
                  <c:v>155.9</c:v>
                </c:pt>
                <c:pt idx="3360">
                  <c:v>156</c:v>
                </c:pt>
                <c:pt idx="3361">
                  <c:v>156.1</c:v>
                </c:pt>
                <c:pt idx="3362">
                  <c:v>156.2</c:v>
                </c:pt>
                <c:pt idx="3363">
                  <c:v>156.3</c:v>
                </c:pt>
                <c:pt idx="3364">
                  <c:v>156.4</c:v>
                </c:pt>
                <c:pt idx="3365">
                  <c:v>156.5</c:v>
                </c:pt>
                <c:pt idx="3366">
                  <c:v>156.6</c:v>
                </c:pt>
                <c:pt idx="3367">
                  <c:v>156.7</c:v>
                </c:pt>
                <c:pt idx="3368">
                  <c:v>156.8</c:v>
                </c:pt>
                <c:pt idx="3369">
                  <c:v>156.9</c:v>
                </c:pt>
                <c:pt idx="3370">
                  <c:v>157</c:v>
                </c:pt>
                <c:pt idx="3371">
                  <c:v>157.1</c:v>
                </c:pt>
                <c:pt idx="3372">
                  <c:v>157.2</c:v>
                </c:pt>
                <c:pt idx="3373">
                  <c:v>157.3</c:v>
                </c:pt>
                <c:pt idx="3374">
                  <c:v>157.4</c:v>
                </c:pt>
                <c:pt idx="3375">
                  <c:v>157.5</c:v>
                </c:pt>
                <c:pt idx="3376">
                  <c:v>157.6</c:v>
                </c:pt>
                <c:pt idx="3377">
                  <c:v>157.7</c:v>
                </c:pt>
                <c:pt idx="3378">
                  <c:v>157.8</c:v>
                </c:pt>
                <c:pt idx="3379">
                  <c:v>157.9</c:v>
                </c:pt>
                <c:pt idx="3380">
                  <c:v>158</c:v>
                </c:pt>
                <c:pt idx="3381">
                  <c:v>158.1</c:v>
                </c:pt>
                <c:pt idx="3382">
                  <c:v>158.2</c:v>
                </c:pt>
                <c:pt idx="3383">
                  <c:v>158.3</c:v>
                </c:pt>
                <c:pt idx="3384">
                  <c:v>158.4</c:v>
                </c:pt>
                <c:pt idx="3385">
                  <c:v>158.5</c:v>
                </c:pt>
                <c:pt idx="3386">
                  <c:v>158.6</c:v>
                </c:pt>
                <c:pt idx="3387">
                  <c:v>158.7</c:v>
                </c:pt>
                <c:pt idx="3388">
                  <c:v>158.8</c:v>
                </c:pt>
                <c:pt idx="3389">
                  <c:v>158.9</c:v>
                </c:pt>
                <c:pt idx="3390">
                  <c:v>159</c:v>
                </c:pt>
                <c:pt idx="3391">
                  <c:v>159.1</c:v>
                </c:pt>
                <c:pt idx="3392">
                  <c:v>159.2</c:v>
                </c:pt>
                <c:pt idx="3393">
                  <c:v>159.3</c:v>
                </c:pt>
                <c:pt idx="3394">
                  <c:v>159.4</c:v>
                </c:pt>
                <c:pt idx="3395">
                  <c:v>159.5</c:v>
                </c:pt>
                <c:pt idx="3396">
                  <c:v>159.6</c:v>
                </c:pt>
                <c:pt idx="3397">
                  <c:v>159.7</c:v>
                </c:pt>
                <c:pt idx="3398">
                  <c:v>159.8</c:v>
                </c:pt>
                <c:pt idx="3399">
                  <c:v>159.9</c:v>
                </c:pt>
                <c:pt idx="3400">
                  <c:v>160</c:v>
                </c:pt>
                <c:pt idx="3401">
                  <c:v>160.1</c:v>
                </c:pt>
                <c:pt idx="3402">
                  <c:v>160.2</c:v>
                </c:pt>
                <c:pt idx="3403">
                  <c:v>160.3</c:v>
                </c:pt>
                <c:pt idx="3404">
                  <c:v>160.4</c:v>
                </c:pt>
                <c:pt idx="3405">
                  <c:v>160.5</c:v>
                </c:pt>
                <c:pt idx="3406">
                  <c:v>160.6</c:v>
                </c:pt>
                <c:pt idx="3407">
                  <c:v>160.7</c:v>
                </c:pt>
                <c:pt idx="3408">
                  <c:v>160.8</c:v>
                </c:pt>
                <c:pt idx="3409">
                  <c:v>160.9</c:v>
                </c:pt>
                <c:pt idx="3410">
                  <c:v>161</c:v>
                </c:pt>
                <c:pt idx="3411">
                  <c:v>161.1</c:v>
                </c:pt>
                <c:pt idx="3412">
                  <c:v>161.2</c:v>
                </c:pt>
                <c:pt idx="3413">
                  <c:v>161.3</c:v>
                </c:pt>
                <c:pt idx="3414">
                  <c:v>161.4</c:v>
                </c:pt>
                <c:pt idx="3415">
                  <c:v>161.5</c:v>
                </c:pt>
                <c:pt idx="3416">
                  <c:v>161.6</c:v>
                </c:pt>
                <c:pt idx="3417">
                  <c:v>161.7</c:v>
                </c:pt>
                <c:pt idx="3418">
                  <c:v>161.8</c:v>
                </c:pt>
                <c:pt idx="3419">
                  <c:v>161.9</c:v>
                </c:pt>
                <c:pt idx="3420">
                  <c:v>162</c:v>
                </c:pt>
                <c:pt idx="3421">
                  <c:v>162.1</c:v>
                </c:pt>
                <c:pt idx="3422">
                  <c:v>162.2</c:v>
                </c:pt>
                <c:pt idx="3423">
                  <c:v>162.3</c:v>
                </c:pt>
                <c:pt idx="3424">
                  <c:v>162.4</c:v>
                </c:pt>
                <c:pt idx="3425">
                  <c:v>162.5</c:v>
                </c:pt>
                <c:pt idx="3426">
                  <c:v>162.6</c:v>
                </c:pt>
                <c:pt idx="3427">
                  <c:v>162.7</c:v>
                </c:pt>
                <c:pt idx="3428">
                  <c:v>162.8</c:v>
                </c:pt>
                <c:pt idx="3429">
                  <c:v>162.9</c:v>
                </c:pt>
                <c:pt idx="3430">
                  <c:v>163</c:v>
                </c:pt>
                <c:pt idx="3431">
                  <c:v>163.1</c:v>
                </c:pt>
                <c:pt idx="3432">
                  <c:v>163.2</c:v>
                </c:pt>
                <c:pt idx="3433">
                  <c:v>163.3</c:v>
                </c:pt>
                <c:pt idx="3434">
                  <c:v>163.4</c:v>
                </c:pt>
                <c:pt idx="3435">
                  <c:v>163.5</c:v>
                </c:pt>
                <c:pt idx="3436">
                  <c:v>163.6</c:v>
                </c:pt>
                <c:pt idx="3437">
                  <c:v>163.7</c:v>
                </c:pt>
                <c:pt idx="3438">
                  <c:v>163.8</c:v>
                </c:pt>
                <c:pt idx="3439">
                  <c:v>163.9</c:v>
                </c:pt>
                <c:pt idx="3440">
                  <c:v>164</c:v>
                </c:pt>
                <c:pt idx="3441">
                  <c:v>164.1</c:v>
                </c:pt>
                <c:pt idx="3442">
                  <c:v>164.2</c:v>
                </c:pt>
                <c:pt idx="3443">
                  <c:v>164.3</c:v>
                </c:pt>
                <c:pt idx="3444">
                  <c:v>164.4</c:v>
                </c:pt>
                <c:pt idx="3445">
                  <c:v>164.5</c:v>
                </c:pt>
                <c:pt idx="3446">
                  <c:v>164.6</c:v>
                </c:pt>
                <c:pt idx="3447">
                  <c:v>164.7</c:v>
                </c:pt>
                <c:pt idx="3448">
                  <c:v>164.8</c:v>
                </c:pt>
                <c:pt idx="3449">
                  <c:v>164.9</c:v>
                </c:pt>
                <c:pt idx="3450">
                  <c:v>165</c:v>
                </c:pt>
                <c:pt idx="3451">
                  <c:v>165.1</c:v>
                </c:pt>
                <c:pt idx="3452">
                  <c:v>165.2</c:v>
                </c:pt>
                <c:pt idx="3453">
                  <c:v>165.3</c:v>
                </c:pt>
                <c:pt idx="3454">
                  <c:v>165.4</c:v>
                </c:pt>
                <c:pt idx="3455">
                  <c:v>165.5</c:v>
                </c:pt>
                <c:pt idx="3456">
                  <c:v>165.6</c:v>
                </c:pt>
                <c:pt idx="3457">
                  <c:v>165.7</c:v>
                </c:pt>
                <c:pt idx="3458">
                  <c:v>165.8</c:v>
                </c:pt>
                <c:pt idx="3459">
                  <c:v>165.9</c:v>
                </c:pt>
                <c:pt idx="3460">
                  <c:v>166</c:v>
                </c:pt>
                <c:pt idx="3461">
                  <c:v>166.1</c:v>
                </c:pt>
                <c:pt idx="3462">
                  <c:v>166.2</c:v>
                </c:pt>
                <c:pt idx="3463">
                  <c:v>166.3</c:v>
                </c:pt>
                <c:pt idx="3464">
                  <c:v>166.4</c:v>
                </c:pt>
                <c:pt idx="3465">
                  <c:v>166.5</c:v>
                </c:pt>
                <c:pt idx="3466">
                  <c:v>166.6</c:v>
                </c:pt>
                <c:pt idx="3467">
                  <c:v>166.7</c:v>
                </c:pt>
                <c:pt idx="3468">
                  <c:v>166.8</c:v>
                </c:pt>
                <c:pt idx="3469">
                  <c:v>166.9</c:v>
                </c:pt>
                <c:pt idx="3470">
                  <c:v>167</c:v>
                </c:pt>
                <c:pt idx="3471">
                  <c:v>167.1</c:v>
                </c:pt>
                <c:pt idx="3472">
                  <c:v>167.2</c:v>
                </c:pt>
                <c:pt idx="3473">
                  <c:v>167.3</c:v>
                </c:pt>
                <c:pt idx="3474">
                  <c:v>167.4</c:v>
                </c:pt>
                <c:pt idx="3475">
                  <c:v>167.5</c:v>
                </c:pt>
                <c:pt idx="3476">
                  <c:v>167.6</c:v>
                </c:pt>
                <c:pt idx="3477">
                  <c:v>167.7</c:v>
                </c:pt>
                <c:pt idx="3478">
                  <c:v>167.8</c:v>
                </c:pt>
                <c:pt idx="3479">
                  <c:v>167.9</c:v>
                </c:pt>
                <c:pt idx="3480">
                  <c:v>168</c:v>
                </c:pt>
                <c:pt idx="3481">
                  <c:v>168.1</c:v>
                </c:pt>
                <c:pt idx="3482">
                  <c:v>168.2</c:v>
                </c:pt>
                <c:pt idx="3483">
                  <c:v>168.3</c:v>
                </c:pt>
                <c:pt idx="3484">
                  <c:v>168.4</c:v>
                </c:pt>
                <c:pt idx="3485">
                  <c:v>168.5</c:v>
                </c:pt>
                <c:pt idx="3486">
                  <c:v>168.6</c:v>
                </c:pt>
                <c:pt idx="3487">
                  <c:v>168.7</c:v>
                </c:pt>
                <c:pt idx="3488">
                  <c:v>168.8</c:v>
                </c:pt>
                <c:pt idx="3489">
                  <c:v>168.9</c:v>
                </c:pt>
                <c:pt idx="3490">
                  <c:v>169</c:v>
                </c:pt>
                <c:pt idx="3491">
                  <c:v>169.1</c:v>
                </c:pt>
                <c:pt idx="3492">
                  <c:v>169.2</c:v>
                </c:pt>
                <c:pt idx="3493">
                  <c:v>169.3</c:v>
                </c:pt>
                <c:pt idx="3494">
                  <c:v>169.4</c:v>
                </c:pt>
                <c:pt idx="3495">
                  <c:v>169.5</c:v>
                </c:pt>
                <c:pt idx="3496">
                  <c:v>169.6</c:v>
                </c:pt>
                <c:pt idx="3497">
                  <c:v>169.7</c:v>
                </c:pt>
                <c:pt idx="3498">
                  <c:v>169.8</c:v>
                </c:pt>
                <c:pt idx="3499">
                  <c:v>169.9</c:v>
                </c:pt>
                <c:pt idx="3500">
                  <c:v>170</c:v>
                </c:pt>
                <c:pt idx="3501">
                  <c:v>170.1</c:v>
                </c:pt>
                <c:pt idx="3502">
                  <c:v>170.2</c:v>
                </c:pt>
                <c:pt idx="3503">
                  <c:v>170.3</c:v>
                </c:pt>
                <c:pt idx="3504">
                  <c:v>170.4</c:v>
                </c:pt>
                <c:pt idx="3505">
                  <c:v>170.5</c:v>
                </c:pt>
                <c:pt idx="3506">
                  <c:v>170.6</c:v>
                </c:pt>
                <c:pt idx="3507">
                  <c:v>170.7</c:v>
                </c:pt>
                <c:pt idx="3508">
                  <c:v>170.8</c:v>
                </c:pt>
                <c:pt idx="3509">
                  <c:v>170.9</c:v>
                </c:pt>
                <c:pt idx="3510">
                  <c:v>171</c:v>
                </c:pt>
                <c:pt idx="3511">
                  <c:v>171.1</c:v>
                </c:pt>
                <c:pt idx="3512">
                  <c:v>171.2</c:v>
                </c:pt>
                <c:pt idx="3513">
                  <c:v>171.3</c:v>
                </c:pt>
                <c:pt idx="3514">
                  <c:v>171.4</c:v>
                </c:pt>
                <c:pt idx="3515">
                  <c:v>171.5</c:v>
                </c:pt>
                <c:pt idx="3516">
                  <c:v>171.6</c:v>
                </c:pt>
                <c:pt idx="3517">
                  <c:v>171.7</c:v>
                </c:pt>
                <c:pt idx="3518">
                  <c:v>171.8</c:v>
                </c:pt>
                <c:pt idx="3519">
                  <c:v>171.9</c:v>
                </c:pt>
                <c:pt idx="3520">
                  <c:v>172</c:v>
                </c:pt>
                <c:pt idx="3521">
                  <c:v>172.1</c:v>
                </c:pt>
                <c:pt idx="3522">
                  <c:v>172.2</c:v>
                </c:pt>
                <c:pt idx="3523">
                  <c:v>172.3</c:v>
                </c:pt>
                <c:pt idx="3524">
                  <c:v>172.4</c:v>
                </c:pt>
                <c:pt idx="3525">
                  <c:v>172.5</c:v>
                </c:pt>
                <c:pt idx="3526">
                  <c:v>172.6</c:v>
                </c:pt>
                <c:pt idx="3527">
                  <c:v>172.7</c:v>
                </c:pt>
                <c:pt idx="3528">
                  <c:v>172.8</c:v>
                </c:pt>
                <c:pt idx="3529">
                  <c:v>172.9</c:v>
                </c:pt>
                <c:pt idx="3530">
                  <c:v>173</c:v>
                </c:pt>
                <c:pt idx="3531">
                  <c:v>173.1</c:v>
                </c:pt>
                <c:pt idx="3532">
                  <c:v>173.2</c:v>
                </c:pt>
                <c:pt idx="3533">
                  <c:v>173.3</c:v>
                </c:pt>
                <c:pt idx="3534">
                  <c:v>173.4</c:v>
                </c:pt>
                <c:pt idx="3535">
                  <c:v>173.5</c:v>
                </c:pt>
                <c:pt idx="3536">
                  <c:v>173.6</c:v>
                </c:pt>
                <c:pt idx="3537">
                  <c:v>173.7</c:v>
                </c:pt>
                <c:pt idx="3538">
                  <c:v>173.8</c:v>
                </c:pt>
                <c:pt idx="3539">
                  <c:v>173.9</c:v>
                </c:pt>
                <c:pt idx="3540">
                  <c:v>174</c:v>
                </c:pt>
                <c:pt idx="3541">
                  <c:v>174.1</c:v>
                </c:pt>
                <c:pt idx="3542">
                  <c:v>174.2</c:v>
                </c:pt>
                <c:pt idx="3543">
                  <c:v>174.3</c:v>
                </c:pt>
                <c:pt idx="3544">
                  <c:v>174.4</c:v>
                </c:pt>
                <c:pt idx="3545">
                  <c:v>174.5</c:v>
                </c:pt>
                <c:pt idx="3546">
                  <c:v>174.6</c:v>
                </c:pt>
                <c:pt idx="3547">
                  <c:v>174.7</c:v>
                </c:pt>
                <c:pt idx="3548">
                  <c:v>174.8</c:v>
                </c:pt>
                <c:pt idx="3549">
                  <c:v>174.9</c:v>
                </c:pt>
                <c:pt idx="3550">
                  <c:v>175</c:v>
                </c:pt>
                <c:pt idx="3551">
                  <c:v>175.1</c:v>
                </c:pt>
                <c:pt idx="3552">
                  <c:v>175.2</c:v>
                </c:pt>
                <c:pt idx="3553">
                  <c:v>175.3</c:v>
                </c:pt>
                <c:pt idx="3554">
                  <c:v>175.4</c:v>
                </c:pt>
                <c:pt idx="3555">
                  <c:v>175.5</c:v>
                </c:pt>
                <c:pt idx="3556">
                  <c:v>175.6</c:v>
                </c:pt>
                <c:pt idx="3557">
                  <c:v>175.7</c:v>
                </c:pt>
                <c:pt idx="3558">
                  <c:v>175.8</c:v>
                </c:pt>
                <c:pt idx="3559">
                  <c:v>175.9</c:v>
                </c:pt>
                <c:pt idx="3560">
                  <c:v>176</c:v>
                </c:pt>
                <c:pt idx="3561">
                  <c:v>176.1</c:v>
                </c:pt>
                <c:pt idx="3562">
                  <c:v>176.2</c:v>
                </c:pt>
                <c:pt idx="3563">
                  <c:v>176.3</c:v>
                </c:pt>
                <c:pt idx="3564">
                  <c:v>176.4</c:v>
                </c:pt>
                <c:pt idx="3565">
                  <c:v>176.5</c:v>
                </c:pt>
                <c:pt idx="3566">
                  <c:v>176.6</c:v>
                </c:pt>
                <c:pt idx="3567">
                  <c:v>176.7</c:v>
                </c:pt>
                <c:pt idx="3568">
                  <c:v>176.8</c:v>
                </c:pt>
                <c:pt idx="3569">
                  <c:v>176.9</c:v>
                </c:pt>
                <c:pt idx="3570">
                  <c:v>177</c:v>
                </c:pt>
                <c:pt idx="3571">
                  <c:v>177.1</c:v>
                </c:pt>
                <c:pt idx="3572">
                  <c:v>177.2</c:v>
                </c:pt>
                <c:pt idx="3573">
                  <c:v>177.3</c:v>
                </c:pt>
                <c:pt idx="3574">
                  <c:v>177.4</c:v>
                </c:pt>
                <c:pt idx="3575">
                  <c:v>177.5</c:v>
                </c:pt>
                <c:pt idx="3576">
                  <c:v>177.6</c:v>
                </c:pt>
                <c:pt idx="3577">
                  <c:v>177.7</c:v>
                </c:pt>
                <c:pt idx="3578">
                  <c:v>177.8</c:v>
                </c:pt>
                <c:pt idx="3579">
                  <c:v>177.9</c:v>
                </c:pt>
                <c:pt idx="3580">
                  <c:v>178</c:v>
                </c:pt>
                <c:pt idx="3581">
                  <c:v>178.1</c:v>
                </c:pt>
                <c:pt idx="3582">
                  <c:v>178.2</c:v>
                </c:pt>
                <c:pt idx="3583">
                  <c:v>178.3</c:v>
                </c:pt>
                <c:pt idx="3584">
                  <c:v>178.4</c:v>
                </c:pt>
                <c:pt idx="3585">
                  <c:v>178.5</c:v>
                </c:pt>
                <c:pt idx="3586">
                  <c:v>178.6</c:v>
                </c:pt>
                <c:pt idx="3587">
                  <c:v>178.7</c:v>
                </c:pt>
                <c:pt idx="3588">
                  <c:v>178.8</c:v>
                </c:pt>
                <c:pt idx="3589">
                  <c:v>178.9</c:v>
                </c:pt>
                <c:pt idx="3590">
                  <c:v>179</c:v>
                </c:pt>
                <c:pt idx="3591">
                  <c:v>179.1</c:v>
                </c:pt>
                <c:pt idx="3592">
                  <c:v>179.2</c:v>
                </c:pt>
                <c:pt idx="3593">
                  <c:v>179.3</c:v>
                </c:pt>
                <c:pt idx="3594">
                  <c:v>179.4</c:v>
                </c:pt>
                <c:pt idx="3595">
                  <c:v>179.5</c:v>
                </c:pt>
                <c:pt idx="3596">
                  <c:v>179.6</c:v>
                </c:pt>
                <c:pt idx="3597">
                  <c:v>179.7</c:v>
                </c:pt>
                <c:pt idx="3598">
                  <c:v>179.8</c:v>
                </c:pt>
                <c:pt idx="3599">
                  <c:v>179.9</c:v>
                </c:pt>
                <c:pt idx="3600">
                  <c:v>180</c:v>
                </c:pt>
                <c:pt idx="3601">
                  <c:v>次の級</c:v>
                </c:pt>
              </c:strCache>
            </c:strRef>
          </c:cat>
          <c:val>
            <c:numRef>
              <c:f>Sheet3!$B$2:$B$3603</c:f>
              <c:numCache>
                <c:formatCode>General</c:formatCode>
                <c:ptCount val="360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1</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1</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1</c:v>
                </c:pt>
                <c:pt idx="1424">
                  <c:v>0</c:v>
                </c:pt>
                <c:pt idx="1425">
                  <c:v>0</c:v>
                </c:pt>
                <c:pt idx="1426">
                  <c:v>1</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1</c:v>
                </c:pt>
                <c:pt idx="1448">
                  <c:v>0</c:v>
                </c:pt>
                <c:pt idx="1449">
                  <c:v>0</c:v>
                </c:pt>
                <c:pt idx="1450">
                  <c:v>0</c:v>
                </c:pt>
                <c:pt idx="1451">
                  <c:v>0</c:v>
                </c:pt>
                <c:pt idx="1452">
                  <c:v>0</c:v>
                </c:pt>
                <c:pt idx="1453">
                  <c:v>0</c:v>
                </c:pt>
                <c:pt idx="1454">
                  <c:v>0</c:v>
                </c:pt>
                <c:pt idx="1455">
                  <c:v>0</c:v>
                </c:pt>
                <c:pt idx="1456">
                  <c:v>0</c:v>
                </c:pt>
                <c:pt idx="1457">
                  <c:v>1</c:v>
                </c:pt>
                <c:pt idx="1458">
                  <c:v>0</c:v>
                </c:pt>
                <c:pt idx="1459">
                  <c:v>0</c:v>
                </c:pt>
                <c:pt idx="1460">
                  <c:v>1</c:v>
                </c:pt>
                <c:pt idx="1461">
                  <c:v>0</c:v>
                </c:pt>
                <c:pt idx="1462">
                  <c:v>0</c:v>
                </c:pt>
                <c:pt idx="1463">
                  <c:v>0</c:v>
                </c:pt>
                <c:pt idx="1464">
                  <c:v>0</c:v>
                </c:pt>
                <c:pt idx="1465">
                  <c:v>1</c:v>
                </c:pt>
                <c:pt idx="1466">
                  <c:v>0</c:v>
                </c:pt>
                <c:pt idx="1467">
                  <c:v>0</c:v>
                </c:pt>
                <c:pt idx="1468">
                  <c:v>0</c:v>
                </c:pt>
                <c:pt idx="1469">
                  <c:v>1</c:v>
                </c:pt>
                <c:pt idx="1470">
                  <c:v>0</c:v>
                </c:pt>
                <c:pt idx="1471">
                  <c:v>1</c:v>
                </c:pt>
                <c:pt idx="1472">
                  <c:v>0</c:v>
                </c:pt>
                <c:pt idx="1473">
                  <c:v>0</c:v>
                </c:pt>
                <c:pt idx="1474">
                  <c:v>1</c:v>
                </c:pt>
                <c:pt idx="1475">
                  <c:v>0</c:v>
                </c:pt>
                <c:pt idx="1476">
                  <c:v>0</c:v>
                </c:pt>
                <c:pt idx="1477">
                  <c:v>0</c:v>
                </c:pt>
                <c:pt idx="1478">
                  <c:v>0</c:v>
                </c:pt>
                <c:pt idx="1479">
                  <c:v>0</c:v>
                </c:pt>
                <c:pt idx="1480">
                  <c:v>0</c:v>
                </c:pt>
                <c:pt idx="1481">
                  <c:v>0</c:v>
                </c:pt>
                <c:pt idx="1482">
                  <c:v>0</c:v>
                </c:pt>
                <c:pt idx="1483">
                  <c:v>0</c:v>
                </c:pt>
                <c:pt idx="1484">
                  <c:v>1</c:v>
                </c:pt>
                <c:pt idx="1485">
                  <c:v>0</c:v>
                </c:pt>
                <c:pt idx="1486">
                  <c:v>0</c:v>
                </c:pt>
                <c:pt idx="1487">
                  <c:v>0</c:v>
                </c:pt>
                <c:pt idx="1488">
                  <c:v>0</c:v>
                </c:pt>
                <c:pt idx="1489">
                  <c:v>2</c:v>
                </c:pt>
                <c:pt idx="1490">
                  <c:v>1</c:v>
                </c:pt>
                <c:pt idx="1491">
                  <c:v>0</c:v>
                </c:pt>
                <c:pt idx="1492">
                  <c:v>0</c:v>
                </c:pt>
                <c:pt idx="1493">
                  <c:v>0</c:v>
                </c:pt>
                <c:pt idx="1494">
                  <c:v>0</c:v>
                </c:pt>
                <c:pt idx="1495">
                  <c:v>3</c:v>
                </c:pt>
                <c:pt idx="1496">
                  <c:v>1</c:v>
                </c:pt>
                <c:pt idx="1497">
                  <c:v>1</c:v>
                </c:pt>
                <c:pt idx="1498">
                  <c:v>2</c:v>
                </c:pt>
                <c:pt idx="1499">
                  <c:v>1</c:v>
                </c:pt>
                <c:pt idx="1500">
                  <c:v>1</c:v>
                </c:pt>
                <c:pt idx="1501">
                  <c:v>0</c:v>
                </c:pt>
                <c:pt idx="1502">
                  <c:v>2</c:v>
                </c:pt>
                <c:pt idx="1503">
                  <c:v>0</c:v>
                </c:pt>
                <c:pt idx="1504">
                  <c:v>0</c:v>
                </c:pt>
                <c:pt idx="1505">
                  <c:v>0</c:v>
                </c:pt>
                <c:pt idx="1506">
                  <c:v>0</c:v>
                </c:pt>
                <c:pt idx="1507">
                  <c:v>1</c:v>
                </c:pt>
                <c:pt idx="1508">
                  <c:v>0</c:v>
                </c:pt>
                <c:pt idx="1509">
                  <c:v>0</c:v>
                </c:pt>
                <c:pt idx="1510">
                  <c:v>2</c:v>
                </c:pt>
                <c:pt idx="1511">
                  <c:v>1</c:v>
                </c:pt>
                <c:pt idx="1512">
                  <c:v>2</c:v>
                </c:pt>
                <c:pt idx="1513">
                  <c:v>0</c:v>
                </c:pt>
                <c:pt idx="1514">
                  <c:v>2</c:v>
                </c:pt>
                <c:pt idx="1515">
                  <c:v>0</c:v>
                </c:pt>
                <c:pt idx="1516">
                  <c:v>1</c:v>
                </c:pt>
                <c:pt idx="1517">
                  <c:v>1</c:v>
                </c:pt>
                <c:pt idx="1518">
                  <c:v>1</c:v>
                </c:pt>
                <c:pt idx="1519">
                  <c:v>1</c:v>
                </c:pt>
                <c:pt idx="1520">
                  <c:v>0</c:v>
                </c:pt>
                <c:pt idx="1521">
                  <c:v>3</c:v>
                </c:pt>
                <c:pt idx="1522">
                  <c:v>4</c:v>
                </c:pt>
                <c:pt idx="1523">
                  <c:v>0</c:v>
                </c:pt>
                <c:pt idx="1524">
                  <c:v>1</c:v>
                </c:pt>
                <c:pt idx="1525">
                  <c:v>0</c:v>
                </c:pt>
                <c:pt idx="1526">
                  <c:v>0</c:v>
                </c:pt>
                <c:pt idx="1527">
                  <c:v>1</c:v>
                </c:pt>
                <c:pt idx="1528">
                  <c:v>0</c:v>
                </c:pt>
                <c:pt idx="1529">
                  <c:v>1</c:v>
                </c:pt>
                <c:pt idx="1530">
                  <c:v>1</c:v>
                </c:pt>
                <c:pt idx="1531">
                  <c:v>3</c:v>
                </c:pt>
                <c:pt idx="1532">
                  <c:v>0</c:v>
                </c:pt>
                <c:pt idx="1533">
                  <c:v>1</c:v>
                </c:pt>
                <c:pt idx="1534">
                  <c:v>3</c:v>
                </c:pt>
                <c:pt idx="1535">
                  <c:v>0</c:v>
                </c:pt>
                <c:pt idx="1536">
                  <c:v>0</c:v>
                </c:pt>
                <c:pt idx="1537">
                  <c:v>1</c:v>
                </c:pt>
                <c:pt idx="1538">
                  <c:v>2</c:v>
                </c:pt>
                <c:pt idx="1539">
                  <c:v>1</c:v>
                </c:pt>
                <c:pt idx="1540">
                  <c:v>1</c:v>
                </c:pt>
                <c:pt idx="1541">
                  <c:v>2</c:v>
                </c:pt>
                <c:pt idx="1542">
                  <c:v>0</c:v>
                </c:pt>
                <c:pt idx="1543">
                  <c:v>3</c:v>
                </c:pt>
                <c:pt idx="1544">
                  <c:v>0</c:v>
                </c:pt>
                <c:pt idx="1545">
                  <c:v>4</c:v>
                </c:pt>
                <c:pt idx="1546">
                  <c:v>4</c:v>
                </c:pt>
                <c:pt idx="1547">
                  <c:v>1</c:v>
                </c:pt>
                <c:pt idx="1548">
                  <c:v>0</c:v>
                </c:pt>
                <c:pt idx="1549">
                  <c:v>2</c:v>
                </c:pt>
                <c:pt idx="1550">
                  <c:v>2</c:v>
                </c:pt>
                <c:pt idx="1551">
                  <c:v>1</c:v>
                </c:pt>
                <c:pt idx="1552">
                  <c:v>1</c:v>
                </c:pt>
                <c:pt idx="1553">
                  <c:v>3</c:v>
                </c:pt>
                <c:pt idx="1554">
                  <c:v>0</c:v>
                </c:pt>
                <c:pt idx="1555">
                  <c:v>2</c:v>
                </c:pt>
                <c:pt idx="1556">
                  <c:v>10</c:v>
                </c:pt>
                <c:pt idx="1557">
                  <c:v>1</c:v>
                </c:pt>
                <c:pt idx="1558">
                  <c:v>2</c:v>
                </c:pt>
                <c:pt idx="1559">
                  <c:v>0</c:v>
                </c:pt>
                <c:pt idx="1560">
                  <c:v>2</c:v>
                </c:pt>
                <c:pt idx="1561">
                  <c:v>1</c:v>
                </c:pt>
                <c:pt idx="1562">
                  <c:v>0</c:v>
                </c:pt>
                <c:pt idx="1563">
                  <c:v>2</c:v>
                </c:pt>
                <c:pt idx="1564">
                  <c:v>4</c:v>
                </c:pt>
                <c:pt idx="1565">
                  <c:v>3</c:v>
                </c:pt>
                <c:pt idx="1566">
                  <c:v>5</c:v>
                </c:pt>
                <c:pt idx="1567">
                  <c:v>5</c:v>
                </c:pt>
                <c:pt idx="1568">
                  <c:v>2</c:v>
                </c:pt>
                <c:pt idx="1569">
                  <c:v>1</c:v>
                </c:pt>
                <c:pt idx="1570">
                  <c:v>4</c:v>
                </c:pt>
                <c:pt idx="1571">
                  <c:v>1</c:v>
                </c:pt>
                <c:pt idx="1572">
                  <c:v>4</c:v>
                </c:pt>
                <c:pt idx="1573">
                  <c:v>2</c:v>
                </c:pt>
                <c:pt idx="1574">
                  <c:v>2</c:v>
                </c:pt>
                <c:pt idx="1575">
                  <c:v>3</c:v>
                </c:pt>
                <c:pt idx="1576">
                  <c:v>3</c:v>
                </c:pt>
                <c:pt idx="1577">
                  <c:v>0</c:v>
                </c:pt>
                <c:pt idx="1578">
                  <c:v>0</c:v>
                </c:pt>
                <c:pt idx="1579">
                  <c:v>3</c:v>
                </c:pt>
                <c:pt idx="1580">
                  <c:v>5</c:v>
                </c:pt>
                <c:pt idx="1581">
                  <c:v>3</c:v>
                </c:pt>
                <c:pt idx="1582">
                  <c:v>2</c:v>
                </c:pt>
                <c:pt idx="1583">
                  <c:v>3</c:v>
                </c:pt>
                <c:pt idx="1584">
                  <c:v>3</c:v>
                </c:pt>
                <c:pt idx="1585">
                  <c:v>4</c:v>
                </c:pt>
                <c:pt idx="1586">
                  <c:v>5</c:v>
                </c:pt>
                <c:pt idx="1587">
                  <c:v>7</c:v>
                </c:pt>
                <c:pt idx="1588">
                  <c:v>2</c:v>
                </c:pt>
                <c:pt idx="1589">
                  <c:v>6</c:v>
                </c:pt>
                <c:pt idx="1590">
                  <c:v>6</c:v>
                </c:pt>
                <c:pt idx="1591">
                  <c:v>5</c:v>
                </c:pt>
                <c:pt idx="1592">
                  <c:v>3</c:v>
                </c:pt>
                <c:pt idx="1593">
                  <c:v>5</c:v>
                </c:pt>
                <c:pt idx="1594">
                  <c:v>3</c:v>
                </c:pt>
                <c:pt idx="1595">
                  <c:v>7</c:v>
                </c:pt>
                <c:pt idx="1596">
                  <c:v>6</c:v>
                </c:pt>
                <c:pt idx="1597">
                  <c:v>5</c:v>
                </c:pt>
                <c:pt idx="1598">
                  <c:v>3</c:v>
                </c:pt>
                <c:pt idx="1599">
                  <c:v>3</c:v>
                </c:pt>
                <c:pt idx="1600">
                  <c:v>5</c:v>
                </c:pt>
                <c:pt idx="1601">
                  <c:v>9</c:v>
                </c:pt>
                <c:pt idx="1602">
                  <c:v>5</c:v>
                </c:pt>
                <c:pt idx="1603">
                  <c:v>7</c:v>
                </c:pt>
                <c:pt idx="1604">
                  <c:v>2</c:v>
                </c:pt>
                <c:pt idx="1605">
                  <c:v>8</c:v>
                </c:pt>
                <c:pt idx="1606">
                  <c:v>5</c:v>
                </c:pt>
                <c:pt idx="1607">
                  <c:v>6</c:v>
                </c:pt>
                <c:pt idx="1608">
                  <c:v>7</c:v>
                </c:pt>
                <c:pt idx="1609">
                  <c:v>8</c:v>
                </c:pt>
                <c:pt idx="1610">
                  <c:v>4</c:v>
                </c:pt>
                <c:pt idx="1611">
                  <c:v>4</c:v>
                </c:pt>
                <c:pt idx="1612">
                  <c:v>3</c:v>
                </c:pt>
                <c:pt idx="1613">
                  <c:v>9</c:v>
                </c:pt>
                <c:pt idx="1614">
                  <c:v>4</c:v>
                </c:pt>
                <c:pt idx="1615">
                  <c:v>4</c:v>
                </c:pt>
                <c:pt idx="1616">
                  <c:v>7</c:v>
                </c:pt>
                <c:pt idx="1617">
                  <c:v>10</c:v>
                </c:pt>
                <c:pt idx="1618">
                  <c:v>6</c:v>
                </c:pt>
                <c:pt idx="1619">
                  <c:v>8</c:v>
                </c:pt>
                <c:pt idx="1620">
                  <c:v>3</c:v>
                </c:pt>
                <c:pt idx="1621">
                  <c:v>8</c:v>
                </c:pt>
                <c:pt idx="1622">
                  <c:v>8</c:v>
                </c:pt>
                <c:pt idx="1623">
                  <c:v>8</c:v>
                </c:pt>
                <c:pt idx="1624">
                  <c:v>6</c:v>
                </c:pt>
                <c:pt idx="1625">
                  <c:v>5</c:v>
                </c:pt>
                <c:pt idx="1626">
                  <c:v>10</c:v>
                </c:pt>
                <c:pt idx="1627">
                  <c:v>15</c:v>
                </c:pt>
                <c:pt idx="1628">
                  <c:v>13</c:v>
                </c:pt>
                <c:pt idx="1629">
                  <c:v>10</c:v>
                </c:pt>
                <c:pt idx="1630">
                  <c:v>8</c:v>
                </c:pt>
                <c:pt idx="1631">
                  <c:v>6</c:v>
                </c:pt>
                <c:pt idx="1632">
                  <c:v>11</c:v>
                </c:pt>
                <c:pt idx="1633">
                  <c:v>12</c:v>
                </c:pt>
                <c:pt idx="1634">
                  <c:v>9</c:v>
                </c:pt>
                <c:pt idx="1635">
                  <c:v>5</c:v>
                </c:pt>
                <c:pt idx="1636">
                  <c:v>5</c:v>
                </c:pt>
                <c:pt idx="1637">
                  <c:v>9</c:v>
                </c:pt>
                <c:pt idx="1638">
                  <c:v>16</c:v>
                </c:pt>
                <c:pt idx="1639">
                  <c:v>8</c:v>
                </c:pt>
                <c:pt idx="1640">
                  <c:v>10</c:v>
                </c:pt>
                <c:pt idx="1641">
                  <c:v>12</c:v>
                </c:pt>
                <c:pt idx="1642">
                  <c:v>12</c:v>
                </c:pt>
                <c:pt idx="1643">
                  <c:v>11</c:v>
                </c:pt>
                <c:pt idx="1644">
                  <c:v>8</c:v>
                </c:pt>
                <c:pt idx="1645">
                  <c:v>13</c:v>
                </c:pt>
                <c:pt idx="1646">
                  <c:v>10</c:v>
                </c:pt>
                <c:pt idx="1647">
                  <c:v>14</c:v>
                </c:pt>
                <c:pt idx="1648">
                  <c:v>6</c:v>
                </c:pt>
                <c:pt idx="1649">
                  <c:v>10</c:v>
                </c:pt>
                <c:pt idx="1650">
                  <c:v>18</c:v>
                </c:pt>
                <c:pt idx="1651">
                  <c:v>17</c:v>
                </c:pt>
                <c:pt idx="1652">
                  <c:v>22</c:v>
                </c:pt>
                <c:pt idx="1653">
                  <c:v>18</c:v>
                </c:pt>
                <c:pt idx="1654">
                  <c:v>11</c:v>
                </c:pt>
                <c:pt idx="1655">
                  <c:v>13</c:v>
                </c:pt>
                <c:pt idx="1656">
                  <c:v>13</c:v>
                </c:pt>
                <c:pt idx="1657">
                  <c:v>15</c:v>
                </c:pt>
                <c:pt idx="1658">
                  <c:v>15</c:v>
                </c:pt>
                <c:pt idx="1659">
                  <c:v>18</c:v>
                </c:pt>
                <c:pt idx="1660">
                  <c:v>12</c:v>
                </c:pt>
                <c:pt idx="1661">
                  <c:v>17</c:v>
                </c:pt>
                <c:pt idx="1662">
                  <c:v>12</c:v>
                </c:pt>
                <c:pt idx="1663">
                  <c:v>10</c:v>
                </c:pt>
                <c:pt idx="1664">
                  <c:v>9</c:v>
                </c:pt>
                <c:pt idx="1665">
                  <c:v>15</c:v>
                </c:pt>
                <c:pt idx="1666">
                  <c:v>11</c:v>
                </c:pt>
                <c:pt idx="1667">
                  <c:v>17</c:v>
                </c:pt>
                <c:pt idx="1668">
                  <c:v>16</c:v>
                </c:pt>
                <c:pt idx="1669">
                  <c:v>13</c:v>
                </c:pt>
                <c:pt idx="1670">
                  <c:v>14</c:v>
                </c:pt>
                <c:pt idx="1671">
                  <c:v>15</c:v>
                </c:pt>
                <c:pt idx="1672">
                  <c:v>18</c:v>
                </c:pt>
                <c:pt idx="1673">
                  <c:v>24</c:v>
                </c:pt>
                <c:pt idx="1674">
                  <c:v>14</c:v>
                </c:pt>
                <c:pt idx="1675">
                  <c:v>13</c:v>
                </c:pt>
                <c:pt idx="1676">
                  <c:v>18</c:v>
                </c:pt>
                <c:pt idx="1677">
                  <c:v>24</c:v>
                </c:pt>
                <c:pt idx="1678">
                  <c:v>22</c:v>
                </c:pt>
                <c:pt idx="1679">
                  <c:v>16</c:v>
                </c:pt>
                <c:pt idx="1680">
                  <c:v>12</c:v>
                </c:pt>
                <c:pt idx="1681">
                  <c:v>14</c:v>
                </c:pt>
                <c:pt idx="1682">
                  <c:v>20</c:v>
                </c:pt>
                <c:pt idx="1683">
                  <c:v>19</c:v>
                </c:pt>
                <c:pt idx="1684">
                  <c:v>19</c:v>
                </c:pt>
                <c:pt idx="1685">
                  <c:v>28</c:v>
                </c:pt>
                <c:pt idx="1686">
                  <c:v>16</c:v>
                </c:pt>
                <c:pt idx="1687">
                  <c:v>18</c:v>
                </c:pt>
                <c:pt idx="1688">
                  <c:v>23</c:v>
                </c:pt>
                <c:pt idx="1689">
                  <c:v>28</c:v>
                </c:pt>
                <c:pt idx="1690">
                  <c:v>22</c:v>
                </c:pt>
                <c:pt idx="1691">
                  <c:v>21</c:v>
                </c:pt>
                <c:pt idx="1692">
                  <c:v>16</c:v>
                </c:pt>
                <c:pt idx="1693">
                  <c:v>21</c:v>
                </c:pt>
                <c:pt idx="1694">
                  <c:v>24</c:v>
                </c:pt>
                <c:pt idx="1695">
                  <c:v>23</c:v>
                </c:pt>
                <c:pt idx="1696">
                  <c:v>16</c:v>
                </c:pt>
                <c:pt idx="1697">
                  <c:v>21</c:v>
                </c:pt>
                <c:pt idx="1698">
                  <c:v>26</c:v>
                </c:pt>
                <c:pt idx="1699">
                  <c:v>17</c:v>
                </c:pt>
                <c:pt idx="1700">
                  <c:v>28</c:v>
                </c:pt>
                <c:pt idx="1701">
                  <c:v>16</c:v>
                </c:pt>
                <c:pt idx="1702">
                  <c:v>16</c:v>
                </c:pt>
                <c:pt idx="1703">
                  <c:v>29</c:v>
                </c:pt>
                <c:pt idx="1704">
                  <c:v>30</c:v>
                </c:pt>
                <c:pt idx="1705">
                  <c:v>21</c:v>
                </c:pt>
                <c:pt idx="1706">
                  <c:v>23</c:v>
                </c:pt>
                <c:pt idx="1707">
                  <c:v>24</c:v>
                </c:pt>
                <c:pt idx="1708">
                  <c:v>34</c:v>
                </c:pt>
                <c:pt idx="1709">
                  <c:v>34</c:v>
                </c:pt>
                <c:pt idx="1710">
                  <c:v>24</c:v>
                </c:pt>
                <c:pt idx="1711">
                  <c:v>30</c:v>
                </c:pt>
                <c:pt idx="1712">
                  <c:v>28</c:v>
                </c:pt>
                <c:pt idx="1713">
                  <c:v>40</c:v>
                </c:pt>
                <c:pt idx="1714">
                  <c:v>22</c:v>
                </c:pt>
                <c:pt idx="1715">
                  <c:v>31</c:v>
                </c:pt>
                <c:pt idx="1716">
                  <c:v>27</c:v>
                </c:pt>
                <c:pt idx="1717">
                  <c:v>33</c:v>
                </c:pt>
                <c:pt idx="1718">
                  <c:v>32</c:v>
                </c:pt>
                <c:pt idx="1719">
                  <c:v>30</c:v>
                </c:pt>
                <c:pt idx="1720">
                  <c:v>33</c:v>
                </c:pt>
                <c:pt idx="1721">
                  <c:v>29</c:v>
                </c:pt>
                <c:pt idx="1722">
                  <c:v>32</c:v>
                </c:pt>
                <c:pt idx="1723">
                  <c:v>41</c:v>
                </c:pt>
                <c:pt idx="1724">
                  <c:v>28</c:v>
                </c:pt>
                <c:pt idx="1725">
                  <c:v>24</c:v>
                </c:pt>
                <c:pt idx="1726">
                  <c:v>28</c:v>
                </c:pt>
                <c:pt idx="1727">
                  <c:v>32</c:v>
                </c:pt>
                <c:pt idx="1728">
                  <c:v>33</c:v>
                </c:pt>
                <c:pt idx="1729">
                  <c:v>33</c:v>
                </c:pt>
                <c:pt idx="1730">
                  <c:v>30</c:v>
                </c:pt>
                <c:pt idx="1731">
                  <c:v>33</c:v>
                </c:pt>
                <c:pt idx="1732">
                  <c:v>38</c:v>
                </c:pt>
                <c:pt idx="1733">
                  <c:v>35</c:v>
                </c:pt>
                <c:pt idx="1734">
                  <c:v>31</c:v>
                </c:pt>
                <c:pt idx="1735">
                  <c:v>34</c:v>
                </c:pt>
                <c:pt idx="1736">
                  <c:v>41</c:v>
                </c:pt>
                <c:pt idx="1737">
                  <c:v>33</c:v>
                </c:pt>
                <c:pt idx="1738">
                  <c:v>37</c:v>
                </c:pt>
                <c:pt idx="1739">
                  <c:v>25</c:v>
                </c:pt>
                <c:pt idx="1740">
                  <c:v>34</c:v>
                </c:pt>
                <c:pt idx="1741">
                  <c:v>40</c:v>
                </c:pt>
                <c:pt idx="1742">
                  <c:v>42</c:v>
                </c:pt>
                <c:pt idx="1743">
                  <c:v>45</c:v>
                </c:pt>
                <c:pt idx="1744">
                  <c:v>25</c:v>
                </c:pt>
                <c:pt idx="1745">
                  <c:v>42</c:v>
                </c:pt>
                <c:pt idx="1746">
                  <c:v>40</c:v>
                </c:pt>
                <c:pt idx="1747">
                  <c:v>34</c:v>
                </c:pt>
                <c:pt idx="1748">
                  <c:v>33</c:v>
                </c:pt>
                <c:pt idx="1749">
                  <c:v>23</c:v>
                </c:pt>
                <c:pt idx="1750">
                  <c:v>31</c:v>
                </c:pt>
                <c:pt idx="1751">
                  <c:v>30</c:v>
                </c:pt>
                <c:pt idx="1752">
                  <c:v>36</c:v>
                </c:pt>
                <c:pt idx="1753">
                  <c:v>33</c:v>
                </c:pt>
                <c:pt idx="1754">
                  <c:v>47</c:v>
                </c:pt>
                <c:pt idx="1755">
                  <c:v>37</c:v>
                </c:pt>
                <c:pt idx="1756">
                  <c:v>32</c:v>
                </c:pt>
                <c:pt idx="1757">
                  <c:v>35</c:v>
                </c:pt>
                <c:pt idx="1758">
                  <c:v>36</c:v>
                </c:pt>
                <c:pt idx="1759">
                  <c:v>33</c:v>
                </c:pt>
                <c:pt idx="1760">
                  <c:v>34</c:v>
                </c:pt>
                <c:pt idx="1761">
                  <c:v>32</c:v>
                </c:pt>
                <c:pt idx="1762">
                  <c:v>36</c:v>
                </c:pt>
                <c:pt idx="1763">
                  <c:v>35</c:v>
                </c:pt>
                <c:pt idx="1764">
                  <c:v>40</c:v>
                </c:pt>
                <c:pt idx="1765">
                  <c:v>41</c:v>
                </c:pt>
                <c:pt idx="1766">
                  <c:v>35</c:v>
                </c:pt>
                <c:pt idx="1767">
                  <c:v>48</c:v>
                </c:pt>
                <c:pt idx="1768">
                  <c:v>46</c:v>
                </c:pt>
                <c:pt idx="1769">
                  <c:v>33</c:v>
                </c:pt>
                <c:pt idx="1770">
                  <c:v>38</c:v>
                </c:pt>
                <c:pt idx="1771">
                  <c:v>30</c:v>
                </c:pt>
                <c:pt idx="1772">
                  <c:v>49</c:v>
                </c:pt>
                <c:pt idx="1773">
                  <c:v>39</c:v>
                </c:pt>
                <c:pt idx="1774">
                  <c:v>36</c:v>
                </c:pt>
                <c:pt idx="1775">
                  <c:v>36</c:v>
                </c:pt>
                <c:pt idx="1776">
                  <c:v>38</c:v>
                </c:pt>
                <c:pt idx="1777">
                  <c:v>33</c:v>
                </c:pt>
                <c:pt idx="1778">
                  <c:v>40</c:v>
                </c:pt>
                <c:pt idx="1779">
                  <c:v>43</c:v>
                </c:pt>
                <c:pt idx="1780">
                  <c:v>29</c:v>
                </c:pt>
                <c:pt idx="1781">
                  <c:v>36</c:v>
                </c:pt>
                <c:pt idx="1782">
                  <c:v>39</c:v>
                </c:pt>
                <c:pt idx="1783">
                  <c:v>50</c:v>
                </c:pt>
                <c:pt idx="1784">
                  <c:v>31</c:v>
                </c:pt>
                <c:pt idx="1785">
                  <c:v>36</c:v>
                </c:pt>
                <c:pt idx="1786">
                  <c:v>38</c:v>
                </c:pt>
                <c:pt idx="1787">
                  <c:v>34</c:v>
                </c:pt>
                <c:pt idx="1788">
                  <c:v>45</c:v>
                </c:pt>
                <c:pt idx="1789">
                  <c:v>33</c:v>
                </c:pt>
                <c:pt idx="1790">
                  <c:v>40</c:v>
                </c:pt>
                <c:pt idx="1791">
                  <c:v>50</c:v>
                </c:pt>
                <c:pt idx="1792">
                  <c:v>38</c:v>
                </c:pt>
                <c:pt idx="1793">
                  <c:v>34</c:v>
                </c:pt>
                <c:pt idx="1794">
                  <c:v>40</c:v>
                </c:pt>
                <c:pt idx="1795">
                  <c:v>36</c:v>
                </c:pt>
                <c:pt idx="1796">
                  <c:v>55</c:v>
                </c:pt>
                <c:pt idx="1797">
                  <c:v>37</c:v>
                </c:pt>
                <c:pt idx="1798">
                  <c:v>43</c:v>
                </c:pt>
                <c:pt idx="1799">
                  <c:v>42</c:v>
                </c:pt>
                <c:pt idx="1800">
                  <c:v>41</c:v>
                </c:pt>
                <c:pt idx="1801">
                  <c:v>50</c:v>
                </c:pt>
                <c:pt idx="1802">
                  <c:v>41</c:v>
                </c:pt>
                <c:pt idx="1803">
                  <c:v>33</c:v>
                </c:pt>
                <c:pt idx="1804">
                  <c:v>42</c:v>
                </c:pt>
                <c:pt idx="1805">
                  <c:v>44</c:v>
                </c:pt>
                <c:pt idx="1806">
                  <c:v>36</c:v>
                </c:pt>
                <c:pt idx="1807">
                  <c:v>40</c:v>
                </c:pt>
                <c:pt idx="1808">
                  <c:v>33</c:v>
                </c:pt>
                <c:pt idx="1809">
                  <c:v>35</c:v>
                </c:pt>
                <c:pt idx="1810">
                  <c:v>38</c:v>
                </c:pt>
                <c:pt idx="1811">
                  <c:v>42</c:v>
                </c:pt>
                <c:pt idx="1812">
                  <c:v>38</c:v>
                </c:pt>
                <c:pt idx="1813">
                  <c:v>42</c:v>
                </c:pt>
                <c:pt idx="1814">
                  <c:v>42</c:v>
                </c:pt>
                <c:pt idx="1815">
                  <c:v>35</c:v>
                </c:pt>
                <c:pt idx="1816">
                  <c:v>34</c:v>
                </c:pt>
                <c:pt idx="1817">
                  <c:v>53</c:v>
                </c:pt>
                <c:pt idx="1818">
                  <c:v>37</c:v>
                </c:pt>
                <c:pt idx="1819">
                  <c:v>47</c:v>
                </c:pt>
                <c:pt idx="1820">
                  <c:v>34</c:v>
                </c:pt>
                <c:pt idx="1821">
                  <c:v>42</c:v>
                </c:pt>
                <c:pt idx="1822">
                  <c:v>40</c:v>
                </c:pt>
                <c:pt idx="1823">
                  <c:v>40</c:v>
                </c:pt>
                <c:pt idx="1824">
                  <c:v>36</c:v>
                </c:pt>
                <c:pt idx="1825">
                  <c:v>41</c:v>
                </c:pt>
                <c:pt idx="1826">
                  <c:v>29</c:v>
                </c:pt>
                <c:pt idx="1827">
                  <c:v>28</c:v>
                </c:pt>
                <c:pt idx="1828">
                  <c:v>45</c:v>
                </c:pt>
                <c:pt idx="1829">
                  <c:v>32</c:v>
                </c:pt>
                <c:pt idx="1830">
                  <c:v>27</c:v>
                </c:pt>
                <c:pt idx="1831">
                  <c:v>44</c:v>
                </c:pt>
                <c:pt idx="1832">
                  <c:v>31</c:v>
                </c:pt>
                <c:pt idx="1833">
                  <c:v>39</c:v>
                </c:pt>
                <c:pt idx="1834">
                  <c:v>35</c:v>
                </c:pt>
                <c:pt idx="1835">
                  <c:v>44</c:v>
                </c:pt>
                <c:pt idx="1836">
                  <c:v>34</c:v>
                </c:pt>
                <c:pt idx="1837">
                  <c:v>28</c:v>
                </c:pt>
                <c:pt idx="1838">
                  <c:v>35</c:v>
                </c:pt>
                <c:pt idx="1839">
                  <c:v>41</c:v>
                </c:pt>
                <c:pt idx="1840">
                  <c:v>27</c:v>
                </c:pt>
                <c:pt idx="1841">
                  <c:v>53</c:v>
                </c:pt>
                <c:pt idx="1842">
                  <c:v>35</c:v>
                </c:pt>
                <c:pt idx="1843">
                  <c:v>37</c:v>
                </c:pt>
                <c:pt idx="1844">
                  <c:v>36</c:v>
                </c:pt>
                <c:pt idx="1845">
                  <c:v>35</c:v>
                </c:pt>
                <c:pt idx="1846">
                  <c:v>43</c:v>
                </c:pt>
                <c:pt idx="1847">
                  <c:v>25</c:v>
                </c:pt>
                <c:pt idx="1848">
                  <c:v>33</c:v>
                </c:pt>
                <c:pt idx="1849">
                  <c:v>25</c:v>
                </c:pt>
                <c:pt idx="1850">
                  <c:v>41</c:v>
                </c:pt>
                <c:pt idx="1851">
                  <c:v>37</c:v>
                </c:pt>
                <c:pt idx="1852">
                  <c:v>33</c:v>
                </c:pt>
                <c:pt idx="1853">
                  <c:v>32</c:v>
                </c:pt>
                <c:pt idx="1854">
                  <c:v>33</c:v>
                </c:pt>
                <c:pt idx="1855">
                  <c:v>38</c:v>
                </c:pt>
                <c:pt idx="1856">
                  <c:v>30</c:v>
                </c:pt>
                <c:pt idx="1857">
                  <c:v>33</c:v>
                </c:pt>
                <c:pt idx="1858">
                  <c:v>28</c:v>
                </c:pt>
                <c:pt idx="1859">
                  <c:v>30</c:v>
                </c:pt>
                <c:pt idx="1860">
                  <c:v>29</c:v>
                </c:pt>
                <c:pt idx="1861">
                  <c:v>33</c:v>
                </c:pt>
                <c:pt idx="1862">
                  <c:v>30</c:v>
                </c:pt>
                <c:pt idx="1863">
                  <c:v>35</c:v>
                </c:pt>
                <c:pt idx="1864">
                  <c:v>36</c:v>
                </c:pt>
                <c:pt idx="1865">
                  <c:v>33</c:v>
                </c:pt>
                <c:pt idx="1866">
                  <c:v>29</c:v>
                </c:pt>
                <c:pt idx="1867">
                  <c:v>30</c:v>
                </c:pt>
                <c:pt idx="1868">
                  <c:v>36</c:v>
                </c:pt>
                <c:pt idx="1869">
                  <c:v>29</c:v>
                </c:pt>
                <c:pt idx="1870">
                  <c:v>25</c:v>
                </c:pt>
                <c:pt idx="1871">
                  <c:v>42</c:v>
                </c:pt>
                <c:pt idx="1872">
                  <c:v>35</c:v>
                </c:pt>
                <c:pt idx="1873">
                  <c:v>36</c:v>
                </c:pt>
                <c:pt idx="1874">
                  <c:v>23</c:v>
                </c:pt>
                <c:pt idx="1875">
                  <c:v>37</c:v>
                </c:pt>
                <c:pt idx="1876">
                  <c:v>36</c:v>
                </c:pt>
                <c:pt idx="1877">
                  <c:v>33</c:v>
                </c:pt>
                <c:pt idx="1878">
                  <c:v>31</c:v>
                </c:pt>
                <c:pt idx="1879">
                  <c:v>32</c:v>
                </c:pt>
                <c:pt idx="1880">
                  <c:v>34</c:v>
                </c:pt>
                <c:pt idx="1881">
                  <c:v>35</c:v>
                </c:pt>
                <c:pt idx="1882">
                  <c:v>20</c:v>
                </c:pt>
                <c:pt idx="1883">
                  <c:v>35</c:v>
                </c:pt>
                <c:pt idx="1884">
                  <c:v>35</c:v>
                </c:pt>
                <c:pt idx="1885">
                  <c:v>32</c:v>
                </c:pt>
                <c:pt idx="1886">
                  <c:v>33</c:v>
                </c:pt>
                <c:pt idx="1887">
                  <c:v>18</c:v>
                </c:pt>
                <c:pt idx="1888">
                  <c:v>30</c:v>
                </c:pt>
                <c:pt idx="1889">
                  <c:v>26</c:v>
                </c:pt>
                <c:pt idx="1890">
                  <c:v>29</c:v>
                </c:pt>
                <c:pt idx="1891">
                  <c:v>32</c:v>
                </c:pt>
                <c:pt idx="1892">
                  <c:v>27</c:v>
                </c:pt>
                <c:pt idx="1893">
                  <c:v>26</c:v>
                </c:pt>
                <c:pt idx="1894">
                  <c:v>25</c:v>
                </c:pt>
                <c:pt idx="1895">
                  <c:v>17</c:v>
                </c:pt>
                <c:pt idx="1896">
                  <c:v>18</c:v>
                </c:pt>
                <c:pt idx="1897">
                  <c:v>17</c:v>
                </c:pt>
                <c:pt idx="1898">
                  <c:v>26</c:v>
                </c:pt>
                <c:pt idx="1899">
                  <c:v>25</c:v>
                </c:pt>
                <c:pt idx="1900">
                  <c:v>38</c:v>
                </c:pt>
                <c:pt idx="1901">
                  <c:v>25</c:v>
                </c:pt>
                <c:pt idx="1902">
                  <c:v>22</c:v>
                </c:pt>
                <c:pt idx="1903">
                  <c:v>18</c:v>
                </c:pt>
                <c:pt idx="1904">
                  <c:v>23</c:v>
                </c:pt>
                <c:pt idx="1905">
                  <c:v>23</c:v>
                </c:pt>
                <c:pt idx="1906">
                  <c:v>34</c:v>
                </c:pt>
                <c:pt idx="1907">
                  <c:v>20</c:v>
                </c:pt>
                <c:pt idx="1908">
                  <c:v>16</c:v>
                </c:pt>
                <c:pt idx="1909">
                  <c:v>25</c:v>
                </c:pt>
                <c:pt idx="1910">
                  <c:v>21</c:v>
                </c:pt>
                <c:pt idx="1911">
                  <c:v>27</c:v>
                </c:pt>
                <c:pt idx="1912">
                  <c:v>20</c:v>
                </c:pt>
                <c:pt idx="1913">
                  <c:v>14</c:v>
                </c:pt>
                <c:pt idx="1914">
                  <c:v>15</c:v>
                </c:pt>
                <c:pt idx="1915">
                  <c:v>14</c:v>
                </c:pt>
                <c:pt idx="1916">
                  <c:v>21</c:v>
                </c:pt>
                <c:pt idx="1917">
                  <c:v>16</c:v>
                </c:pt>
                <c:pt idx="1918">
                  <c:v>31</c:v>
                </c:pt>
                <c:pt idx="1919">
                  <c:v>13</c:v>
                </c:pt>
                <c:pt idx="1920">
                  <c:v>11</c:v>
                </c:pt>
                <c:pt idx="1921">
                  <c:v>16</c:v>
                </c:pt>
                <c:pt idx="1922">
                  <c:v>18</c:v>
                </c:pt>
                <c:pt idx="1923">
                  <c:v>19</c:v>
                </c:pt>
                <c:pt idx="1924">
                  <c:v>12</c:v>
                </c:pt>
                <c:pt idx="1925">
                  <c:v>15</c:v>
                </c:pt>
                <c:pt idx="1926">
                  <c:v>18</c:v>
                </c:pt>
                <c:pt idx="1927">
                  <c:v>27</c:v>
                </c:pt>
                <c:pt idx="1928">
                  <c:v>27</c:v>
                </c:pt>
                <c:pt idx="1929">
                  <c:v>10</c:v>
                </c:pt>
                <c:pt idx="1930">
                  <c:v>16</c:v>
                </c:pt>
                <c:pt idx="1931">
                  <c:v>21</c:v>
                </c:pt>
                <c:pt idx="1932">
                  <c:v>23</c:v>
                </c:pt>
                <c:pt idx="1933">
                  <c:v>15</c:v>
                </c:pt>
                <c:pt idx="1934">
                  <c:v>9</c:v>
                </c:pt>
                <c:pt idx="1935">
                  <c:v>9</c:v>
                </c:pt>
                <c:pt idx="1936">
                  <c:v>23</c:v>
                </c:pt>
                <c:pt idx="1937">
                  <c:v>15</c:v>
                </c:pt>
                <c:pt idx="1938">
                  <c:v>16</c:v>
                </c:pt>
                <c:pt idx="1939">
                  <c:v>13</c:v>
                </c:pt>
                <c:pt idx="1940">
                  <c:v>15</c:v>
                </c:pt>
                <c:pt idx="1941">
                  <c:v>11</c:v>
                </c:pt>
                <c:pt idx="1942">
                  <c:v>10</c:v>
                </c:pt>
                <c:pt idx="1943">
                  <c:v>15</c:v>
                </c:pt>
                <c:pt idx="1944">
                  <c:v>18</c:v>
                </c:pt>
                <c:pt idx="1945">
                  <c:v>16</c:v>
                </c:pt>
                <c:pt idx="1946">
                  <c:v>11</c:v>
                </c:pt>
                <c:pt idx="1947">
                  <c:v>13</c:v>
                </c:pt>
                <c:pt idx="1948">
                  <c:v>11</c:v>
                </c:pt>
                <c:pt idx="1949">
                  <c:v>20</c:v>
                </c:pt>
                <c:pt idx="1950">
                  <c:v>13</c:v>
                </c:pt>
                <c:pt idx="1951">
                  <c:v>16</c:v>
                </c:pt>
                <c:pt idx="1952">
                  <c:v>19</c:v>
                </c:pt>
                <c:pt idx="1953">
                  <c:v>8</c:v>
                </c:pt>
                <c:pt idx="1954">
                  <c:v>10</c:v>
                </c:pt>
                <c:pt idx="1955">
                  <c:v>13</c:v>
                </c:pt>
                <c:pt idx="1956">
                  <c:v>15</c:v>
                </c:pt>
                <c:pt idx="1957">
                  <c:v>12</c:v>
                </c:pt>
                <c:pt idx="1958">
                  <c:v>13</c:v>
                </c:pt>
                <c:pt idx="1959">
                  <c:v>6</c:v>
                </c:pt>
                <c:pt idx="1960">
                  <c:v>6</c:v>
                </c:pt>
                <c:pt idx="1961">
                  <c:v>8</c:v>
                </c:pt>
                <c:pt idx="1962">
                  <c:v>12</c:v>
                </c:pt>
                <c:pt idx="1963">
                  <c:v>13</c:v>
                </c:pt>
                <c:pt idx="1964">
                  <c:v>12</c:v>
                </c:pt>
                <c:pt idx="1965">
                  <c:v>12</c:v>
                </c:pt>
                <c:pt idx="1966">
                  <c:v>10</c:v>
                </c:pt>
                <c:pt idx="1967">
                  <c:v>11</c:v>
                </c:pt>
                <c:pt idx="1968">
                  <c:v>9</c:v>
                </c:pt>
                <c:pt idx="1969">
                  <c:v>12</c:v>
                </c:pt>
                <c:pt idx="1970">
                  <c:v>13</c:v>
                </c:pt>
                <c:pt idx="1971">
                  <c:v>10</c:v>
                </c:pt>
                <c:pt idx="1972">
                  <c:v>8</c:v>
                </c:pt>
                <c:pt idx="1973">
                  <c:v>9</c:v>
                </c:pt>
                <c:pt idx="1974">
                  <c:v>8</c:v>
                </c:pt>
                <c:pt idx="1975">
                  <c:v>4</c:v>
                </c:pt>
                <c:pt idx="1976">
                  <c:v>7</c:v>
                </c:pt>
                <c:pt idx="1977">
                  <c:v>13</c:v>
                </c:pt>
                <c:pt idx="1978">
                  <c:v>11</c:v>
                </c:pt>
                <c:pt idx="1979">
                  <c:v>9</c:v>
                </c:pt>
                <c:pt idx="1980">
                  <c:v>8</c:v>
                </c:pt>
                <c:pt idx="1981">
                  <c:v>9</c:v>
                </c:pt>
                <c:pt idx="1982">
                  <c:v>8</c:v>
                </c:pt>
                <c:pt idx="1983">
                  <c:v>11</c:v>
                </c:pt>
                <c:pt idx="1984">
                  <c:v>8</c:v>
                </c:pt>
                <c:pt idx="1985">
                  <c:v>7</c:v>
                </c:pt>
                <c:pt idx="1986">
                  <c:v>10</c:v>
                </c:pt>
                <c:pt idx="1987">
                  <c:v>12</c:v>
                </c:pt>
                <c:pt idx="1988">
                  <c:v>13</c:v>
                </c:pt>
                <c:pt idx="1989">
                  <c:v>4</c:v>
                </c:pt>
                <c:pt idx="1990">
                  <c:v>3</c:v>
                </c:pt>
                <c:pt idx="1991">
                  <c:v>6</c:v>
                </c:pt>
                <c:pt idx="1992">
                  <c:v>7</c:v>
                </c:pt>
                <c:pt idx="1993">
                  <c:v>8</c:v>
                </c:pt>
                <c:pt idx="1994">
                  <c:v>4</c:v>
                </c:pt>
                <c:pt idx="1995">
                  <c:v>9</c:v>
                </c:pt>
                <c:pt idx="1996">
                  <c:v>9</c:v>
                </c:pt>
                <c:pt idx="1997">
                  <c:v>1</c:v>
                </c:pt>
                <c:pt idx="1998">
                  <c:v>9</c:v>
                </c:pt>
                <c:pt idx="1999">
                  <c:v>8</c:v>
                </c:pt>
                <c:pt idx="2000">
                  <c:v>5</c:v>
                </c:pt>
                <c:pt idx="2001">
                  <c:v>4</c:v>
                </c:pt>
                <c:pt idx="2002">
                  <c:v>4</c:v>
                </c:pt>
                <c:pt idx="2003">
                  <c:v>4</c:v>
                </c:pt>
                <c:pt idx="2004">
                  <c:v>9</c:v>
                </c:pt>
                <c:pt idx="2005">
                  <c:v>6</c:v>
                </c:pt>
                <c:pt idx="2006">
                  <c:v>2</c:v>
                </c:pt>
                <c:pt idx="2007">
                  <c:v>6</c:v>
                </c:pt>
                <c:pt idx="2008">
                  <c:v>5</c:v>
                </c:pt>
                <c:pt idx="2009">
                  <c:v>2</c:v>
                </c:pt>
                <c:pt idx="2010">
                  <c:v>2</c:v>
                </c:pt>
                <c:pt idx="2011">
                  <c:v>5</c:v>
                </c:pt>
                <c:pt idx="2012">
                  <c:v>3</c:v>
                </c:pt>
                <c:pt idx="2013">
                  <c:v>6</c:v>
                </c:pt>
                <c:pt idx="2014">
                  <c:v>5</c:v>
                </c:pt>
                <c:pt idx="2015">
                  <c:v>1</c:v>
                </c:pt>
                <c:pt idx="2016">
                  <c:v>4</c:v>
                </c:pt>
                <c:pt idx="2017">
                  <c:v>1</c:v>
                </c:pt>
                <c:pt idx="2018">
                  <c:v>5</c:v>
                </c:pt>
                <c:pt idx="2019">
                  <c:v>4</c:v>
                </c:pt>
                <c:pt idx="2020">
                  <c:v>4</c:v>
                </c:pt>
                <c:pt idx="2021">
                  <c:v>4</c:v>
                </c:pt>
                <c:pt idx="2022">
                  <c:v>3</c:v>
                </c:pt>
                <c:pt idx="2023">
                  <c:v>5</c:v>
                </c:pt>
                <c:pt idx="2024">
                  <c:v>4</c:v>
                </c:pt>
                <c:pt idx="2025">
                  <c:v>1</c:v>
                </c:pt>
                <c:pt idx="2026">
                  <c:v>2</c:v>
                </c:pt>
                <c:pt idx="2027">
                  <c:v>3</c:v>
                </c:pt>
                <c:pt idx="2028">
                  <c:v>2</c:v>
                </c:pt>
                <c:pt idx="2029">
                  <c:v>2</c:v>
                </c:pt>
                <c:pt idx="2030">
                  <c:v>4</c:v>
                </c:pt>
                <c:pt idx="2031">
                  <c:v>2</c:v>
                </c:pt>
                <c:pt idx="2032">
                  <c:v>5</c:v>
                </c:pt>
                <c:pt idx="2033">
                  <c:v>3</c:v>
                </c:pt>
                <c:pt idx="2034">
                  <c:v>3</c:v>
                </c:pt>
                <c:pt idx="2035">
                  <c:v>2</c:v>
                </c:pt>
                <c:pt idx="2036">
                  <c:v>0</c:v>
                </c:pt>
                <c:pt idx="2037">
                  <c:v>2</c:v>
                </c:pt>
                <c:pt idx="2038">
                  <c:v>1</c:v>
                </c:pt>
                <c:pt idx="2039">
                  <c:v>4</c:v>
                </c:pt>
                <c:pt idx="2040">
                  <c:v>2</c:v>
                </c:pt>
                <c:pt idx="2041">
                  <c:v>1</c:v>
                </c:pt>
                <c:pt idx="2042">
                  <c:v>3</c:v>
                </c:pt>
                <c:pt idx="2043">
                  <c:v>4</c:v>
                </c:pt>
                <c:pt idx="2044">
                  <c:v>4</c:v>
                </c:pt>
                <c:pt idx="2045">
                  <c:v>1</c:v>
                </c:pt>
                <c:pt idx="2046">
                  <c:v>3</c:v>
                </c:pt>
                <c:pt idx="2047">
                  <c:v>3</c:v>
                </c:pt>
                <c:pt idx="2048">
                  <c:v>3</c:v>
                </c:pt>
                <c:pt idx="2049">
                  <c:v>3</c:v>
                </c:pt>
                <c:pt idx="2050">
                  <c:v>1</c:v>
                </c:pt>
                <c:pt idx="2051">
                  <c:v>3</c:v>
                </c:pt>
                <c:pt idx="2052">
                  <c:v>0</c:v>
                </c:pt>
                <c:pt idx="2053">
                  <c:v>0</c:v>
                </c:pt>
                <c:pt idx="2054">
                  <c:v>2</c:v>
                </c:pt>
                <c:pt idx="2055">
                  <c:v>1</c:v>
                </c:pt>
                <c:pt idx="2056">
                  <c:v>4</c:v>
                </c:pt>
                <c:pt idx="2057">
                  <c:v>1</c:v>
                </c:pt>
                <c:pt idx="2058">
                  <c:v>3</c:v>
                </c:pt>
                <c:pt idx="2059">
                  <c:v>1</c:v>
                </c:pt>
                <c:pt idx="2060">
                  <c:v>1</c:v>
                </c:pt>
                <c:pt idx="2061">
                  <c:v>0</c:v>
                </c:pt>
                <c:pt idx="2062">
                  <c:v>1</c:v>
                </c:pt>
                <c:pt idx="2063">
                  <c:v>0</c:v>
                </c:pt>
                <c:pt idx="2064">
                  <c:v>1</c:v>
                </c:pt>
                <c:pt idx="2065">
                  <c:v>4</c:v>
                </c:pt>
                <c:pt idx="2066">
                  <c:v>1</c:v>
                </c:pt>
                <c:pt idx="2067">
                  <c:v>3</c:v>
                </c:pt>
                <c:pt idx="2068">
                  <c:v>1</c:v>
                </c:pt>
                <c:pt idx="2069">
                  <c:v>0</c:v>
                </c:pt>
                <c:pt idx="2070">
                  <c:v>2</c:v>
                </c:pt>
                <c:pt idx="2071">
                  <c:v>0</c:v>
                </c:pt>
                <c:pt idx="2072">
                  <c:v>1</c:v>
                </c:pt>
                <c:pt idx="2073">
                  <c:v>1</c:v>
                </c:pt>
                <c:pt idx="2074">
                  <c:v>1</c:v>
                </c:pt>
                <c:pt idx="2075">
                  <c:v>2</c:v>
                </c:pt>
                <c:pt idx="2076">
                  <c:v>1</c:v>
                </c:pt>
                <c:pt idx="2077">
                  <c:v>1</c:v>
                </c:pt>
                <c:pt idx="2078">
                  <c:v>0</c:v>
                </c:pt>
                <c:pt idx="2079">
                  <c:v>2</c:v>
                </c:pt>
                <c:pt idx="2080">
                  <c:v>1</c:v>
                </c:pt>
                <c:pt idx="2081">
                  <c:v>0</c:v>
                </c:pt>
                <c:pt idx="2082">
                  <c:v>2</c:v>
                </c:pt>
                <c:pt idx="2083">
                  <c:v>4</c:v>
                </c:pt>
                <c:pt idx="2084">
                  <c:v>1</c:v>
                </c:pt>
                <c:pt idx="2085">
                  <c:v>2</c:v>
                </c:pt>
                <c:pt idx="2086">
                  <c:v>1</c:v>
                </c:pt>
                <c:pt idx="2087">
                  <c:v>3</c:v>
                </c:pt>
                <c:pt idx="2088">
                  <c:v>1</c:v>
                </c:pt>
                <c:pt idx="2089">
                  <c:v>1</c:v>
                </c:pt>
                <c:pt idx="2090">
                  <c:v>0</c:v>
                </c:pt>
                <c:pt idx="2091">
                  <c:v>1</c:v>
                </c:pt>
                <c:pt idx="2092">
                  <c:v>2</c:v>
                </c:pt>
                <c:pt idx="2093">
                  <c:v>1</c:v>
                </c:pt>
                <c:pt idx="2094">
                  <c:v>0</c:v>
                </c:pt>
                <c:pt idx="2095">
                  <c:v>0</c:v>
                </c:pt>
                <c:pt idx="2096">
                  <c:v>0</c:v>
                </c:pt>
                <c:pt idx="2097">
                  <c:v>3</c:v>
                </c:pt>
                <c:pt idx="2098">
                  <c:v>1</c:v>
                </c:pt>
                <c:pt idx="2099">
                  <c:v>1</c:v>
                </c:pt>
                <c:pt idx="2100">
                  <c:v>0</c:v>
                </c:pt>
                <c:pt idx="2101">
                  <c:v>2</c:v>
                </c:pt>
                <c:pt idx="2102">
                  <c:v>1</c:v>
                </c:pt>
                <c:pt idx="2103">
                  <c:v>0</c:v>
                </c:pt>
                <c:pt idx="2104">
                  <c:v>0</c:v>
                </c:pt>
                <c:pt idx="2105">
                  <c:v>0</c:v>
                </c:pt>
                <c:pt idx="2106">
                  <c:v>0</c:v>
                </c:pt>
                <c:pt idx="2107">
                  <c:v>2</c:v>
                </c:pt>
                <c:pt idx="2108">
                  <c:v>0</c:v>
                </c:pt>
                <c:pt idx="2109">
                  <c:v>0</c:v>
                </c:pt>
                <c:pt idx="2110">
                  <c:v>1</c:v>
                </c:pt>
                <c:pt idx="2111">
                  <c:v>0</c:v>
                </c:pt>
                <c:pt idx="2112">
                  <c:v>0</c:v>
                </c:pt>
                <c:pt idx="2113">
                  <c:v>0</c:v>
                </c:pt>
                <c:pt idx="2114">
                  <c:v>0</c:v>
                </c:pt>
                <c:pt idx="2115">
                  <c:v>0</c:v>
                </c:pt>
                <c:pt idx="2116">
                  <c:v>0</c:v>
                </c:pt>
                <c:pt idx="2117">
                  <c:v>2</c:v>
                </c:pt>
                <c:pt idx="2118">
                  <c:v>0</c:v>
                </c:pt>
                <c:pt idx="2119">
                  <c:v>0</c:v>
                </c:pt>
                <c:pt idx="2120">
                  <c:v>0</c:v>
                </c:pt>
                <c:pt idx="2121">
                  <c:v>0</c:v>
                </c:pt>
                <c:pt idx="2122">
                  <c:v>0</c:v>
                </c:pt>
                <c:pt idx="2123">
                  <c:v>0</c:v>
                </c:pt>
                <c:pt idx="2124">
                  <c:v>0</c:v>
                </c:pt>
                <c:pt idx="2125">
                  <c:v>0</c:v>
                </c:pt>
                <c:pt idx="2126">
                  <c:v>0</c:v>
                </c:pt>
                <c:pt idx="2127">
                  <c:v>0</c:v>
                </c:pt>
                <c:pt idx="2128">
                  <c:v>1</c:v>
                </c:pt>
                <c:pt idx="2129">
                  <c:v>0</c:v>
                </c:pt>
                <c:pt idx="2130">
                  <c:v>0</c:v>
                </c:pt>
                <c:pt idx="2131">
                  <c:v>0</c:v>
                </c:pt>
                <c:pt idx="2132">
                  <c:v>0</c:v>
                </c:pt>
                <c:pt idx="2133">
                  <c:v>1</c:v>
                </c:pt>
                <c:pt idx="2134">
                  <c:v>1</c:v>
                </c:pt>
                <c:pt idx="2135">
                  <c:v>0</c:v>
                </c:pt>
                <c:pt idx="2136">
                  <c:v>0</c:v>
                </c:pt>
                <c:pt idx="2137">
                  <c:v>0</c:v>
                </c:pt>
                <c:pt idx="2138">
                  <c:v>0</c:v>
                </c:pt>
                <c:pt idx="2139">
                  <c:v>0</c:v>
                </c:pt>
                <c:pt idx="2140">
                  <c:v>0</c:v>
                </c:pt>
                <c:pt idx="2141">
                  <c:v>0</c:v>
                </c:pt>
                <c:pt idx="2142">
                  <c:v>0</c:v>
                </c:pt>
                <c:pt idx="2143">
                  <c:v>0</c:v>
                </c:pt>
                <c:pt idx="2144">
                  <c:v>0</c:v>
                </c:pt>
                <c:pt idx="2145">
                  <c:v>1</c:v>
                </c:pt>
                <c:pt idx="2146">
                  <c:v>0</c:v>
                </c:pt>
                <c:pt idx="2147">
                  <c:v>0</c:v>
                </c:pt>
                <c:pt idx="2148">
                  <c:v>0</c:v>
                </c:pt>
                <c:pt idx="2149">
                  <c:v>0</c:v>
                </c:pt>
                <c:pt idx="2150">
                  <c:v>0</c:v>
                </c:pt>
                <c:pt idx="2151">
                  <c:v>0</c:v>
                </c:pt>
                <c:pt idx="2152">
                  <c:v>1</c:v>
                </c:pt>
                <c:pt idx="2153">
                  <c:v>0</c:v>
                </c:pt>
                <c:pt idx="2154">
                  <c:v>0</c:v>
                </c:pt>
                <c:pt idx="2155">
                  <c:v>0</c:v>
                </c:pt>
                <c:pt idx="2156">
                  <c:v>0</c:v>
                </c:pt>
                <c:pt idx="2157">
                  <c:v>0</c:v>
                </c:pt>
                <c:pt idx="2158">
                  <c:v>0</c:v>
                </c:pt>
                <c:pt idx="2159">
                  <c:v>1</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1</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1</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1</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numCache>
            </c:numRef>
          </c:val>
        </c:ser>
        <c:dLbls>
          <c:showLegendKey val="0"/>
          <c:showVal val="0"/>
          <c:showCatName val="0"/>
          <c:showSerName val="0"/>
          <c:showPercent val="0"/>
          <c:showBubbleSize val="0"/>
        </c:dLbls>
        <c:gapWidth val="150"/>
        <c:axId val="14168440"/>
        <c:axId val="14170792"/>
      </c:barChart>
      <c:catAx>
        <c:axId val="14168440"/>
        <c:scaling>
          <c:orientation val="minMax"/>
        </c:scaling>
        <c:delete val="0"/>
        <c:axPos val="b"/>
        <c:title>
          <c:tx>
            <c:rich>
              <a:bodyPr/>
              <a:lstStyle/>
              <a:p>
                <a:pPr>
                  <a:defRPr sz="1200"/>
                </a:pPr>
                <a:r>
                  <a:rPr lang="en-US" altLang="ja-JP" sz="1200"/>
                  <a:t>dihedral</a:t>
                </a:r>
                <a:r>
                  <a:rPr lang="en-US" altLang="ja-JP" sz="1200" baseline="0"/>
                  <a:t> Angle</a:t>
                </a:r>
                <a:endParaRPr lang="ja-JP" altLang="en-US" sz="1200"/>
              </a:p>
            </c:rich>
          </c:tx>
          <c:overlay val="0"/>
        </c:title>
        <c:numFmt formatCode="General" sourceLinked="1"/>
        <c:majorTickMark val="out"/>
        <c:minorTickMark val="none"/>
        <c:tickLblPos val="nextTo"/>
        <c:txPr>
          <a:bodyPr/>
          <a:lstStyle/>
          <a:p>
            <a:pPr>
              <a:defRPr sz="1200">
                <a:latin typeface="+mn-ea"/>
                <a:ea typeface="+mn-ea"/>
              </a:defRPr>
            </a:pPr>
            <a:endParaRPr lang="ja-JP"/>
          </a:p>
        </c:txPr>
        <c:crossAx val="14170792"/>
        <c:crosses val="autoZero"/>
        <c:auto val="1"/>
        <c:lblAlgn val="ctr"/>
        <c:lblOffset val="100"/>
        <c:noMultiLvlLbl val="0"/>
      </c:catAx>
      <c:valAx>
        <c:axId val="14170792"/>
        <c:scaling>
          <c:orientation val="minMax"/>
        </c:scaling>
        <c:delete val="0"/>
        <c:axPos val="l"/>
        <c:title>
          <c:tx>
            <c:rich>
              <a:bodyPr/>
              <a:lstStyle/>
              <a:p>
                <a:pPr>
                  <a:defRPr sz="1200"/>
                </a:pPr>
                <a:r>
                  <a:rPr lang="ja-JP" altLang="en-US" sz="1200"/>
                  <a:t>頻度</a:t>
                </a:r>
              </a:p>
            </c:rich>
          </c:tx>
          <c:overlay val="0"/>
        </c:title>
        <c:numFmt formatCode="General" sourceLinked="1"/>
        <c:majorTickMark val="out"/>
        <c:minorTickMark val="none"/>
        <c:tickLblPos val="nextTo"/>
        <c:txPr>
          <a:bodyPr/>
          <a:lstStyle/>
          <a:p>
            <a:pPr>
              <a:defRPr sz="1200"/>
            </a:pPr>
            <a:endParaRPr lang="ja-JP"/>
          </a:p>
        </c:txPr>
        <c:crossAx val="14168440"/>
        <c:crosses val="autoZero"/>
        <c:crossBetween val="between"/>
      </c:valAx>
    </c:plotArea>
    <c:legend>
      <c:legendPos val="r"/>
      <c:overlay val="0"/>
      <c:txPr>
        <a:bodyPr/>
        <a:lstStyle/>
        <a:p>
          <a:pPr>
            <a:defRPr sz="1200"/>
          </a:pPr>
          <a:endParaRPr lang="ja-JP"/>
        </a:p>
      </c:txPr>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ja-JP"/>
              <a:t>MP4:AUG-cc-pVDZ</a:t>
            </a:r>
            <a:endParaRPr lang="ja-JP" altLang="en-US"/>
          </a:p>
        </c:rich>
      </c:tx>
      <c:overlay val="0"/>
    </c:title>
    <c:autoTitleDeleted val="0"/>
    <c:plotArea>
      <c:layout/>
      <c:barChart>
        <c:barDir val="col"/>
        <c:grouping val="clustered"/>
        <c:varyColors val="0"/>
        <c:ser>
          <c:idx val="0"/>
          <c:order val="0"/>
          <c:tx>
            <c:v>頻度</c:v>
          </c:tx>
          <c:invertIfNegative val="0"/>
          <c:cat>
            <c:strRef>
              <c:f>Sheet4!$A$2:$A$3603</c:f>
              <c:strCache>
                <c:ptCount val="3602"/>
                <c:pt idx="0">
                  <c:v>-180</c:v>
                </c:pt>
                <c:pt idx="1">
                  <c:v>-179.9</c:v>
                </c:pt>
                <c:pt idx="2">
                  <c:v>-179.8</c:v>
                </c:pt>
                <c:pt idx="3">
                  <c:v>-179.7</c:v>
                </c:pt>
                <c:pt idx="4">
                  <c:v>-179.6</c:v>
                </c:pt>
                <c:pt idx="5">
                  <c:v>-179.5</c:v>
                </c:pt>
                <c:pt idx="6">
                  <c:v>-179.4</c:v>
                </c:pt>
                <c:pt idx="7">
                  <c:v>-179.3</c:v>
                </c:pt>
                <c:pt idx="8">
                  <c:v>-179.2</c:v>
                </c:pt>
                <c:pt idx="9">
                  <c:v>-179.1</c:v>
                </c:pt>
                <c:pt idx="10">
                  <c:v>-179</c:v>
                </c:pt>
                <c:pt idx="11">
                  <c:v>-178.9</c:v>
                </c:pt>
                <c:pt idx="12">
                  <c:v>-178.8</c:v>
                </c:pt>
                <c:pt idx="13">
                  <c:v>-178.7</c:v>
                </c:pt>
                <c:pt idx="14">
                  <c:v>-178.6</c:v>
                </c:pt>
                <c:pt idx="15">
                  <c:v>-178.5</c:v>
                </c:pt>
                <c:pt idx="16">
                  <c:v>-178.4</c:v>
                </c:pt>
                <c:pt idx="17">
                  <c:v>-178.3</c:v>
                </c:pt>
                <c:pt idx="18">
                  <c:v>-178.2</c:v>
                </c:pt>
                <c:pt idx="19">
                  <c:v>-178.1</c:v>
                </c:pt>
                <c:pt idx="20">
                  <c:v>-178</c:v>
                </c:pt>
                <c:pt idx="21">
                  <c:v>-177.9</c:v>
                </c:pt>
                <c:pt idx="22">
                  <c:v>-177.8</c:v>
                </c:pt>
                <c:pt idx="23">
                  <c:v>-177.7</c:v>
                </c:pt>
                <c:pt idx="24">
                  <c:v>-177.6</c:v>
                </c:pt>
                <c:pt idx="25">
                  <c:v>-177.5</c:v>
                </c:pt>
                <c:pt idx="26">
                  <c:v>-177.4</c:v>
                </c:pt>
                <c:pt idx="27">
                  <c:v>-177.3</c:v>
                </c:pt>
                <c:pt idx="28">
                  <c:v>-177.2</c:v>
                </c:pt>
                <c:pt idx="29">
                  <c:v>-177.1</c:v>
                </c:pt>
                <c:pt idx="30">
                  <c:v>-177</c:v>
                </c:pt>
                <c:pt idx="31">
                  <c:v>-176.9</c:v>
                </c:pt>
                <c:pt idx="32">
                  <c:v>-176.8</c:v>
                </c:pt>
                <c:pt idx="33">
                  <c:v>-176.7</c:v>
                </c:pt>
                <c:pt idx="34">
                  <c:v>-176.6</c:v>
                </c:pt>
                <c:pt idx="35">
                  <c:v>-176.5</c:v>
                </c:pt>
                <c:pt idx="36">
                  <c:v>-176.4</c:v>
                </c:pt>
                <c:pt idx="37">
                  <c:v>-176.3</c:v>
                </c:pt>
                <c:pt idx="38">
                  <c:v>-176.2</c:v>
                </c:pt>
                <c:pt idx="39">
                  <c:v>-176.1</c:v>
                </c:pt>
                <c:pt idx="40">
                  <c:v>-176</c:v>
                </c:pt>
                <c:pt idx="41">
                  <c:v>-175.9</c:v>
                </c:pt>
                <c:pt idx="42">
                  <c:v>-175.8</c:v>
                </c:pt>
                <c:pt idx="43">
                  <c:v>-175.7</c:v>
                </c:pt>
                <c:pt idx="44">
                  <c:v>-175.6</c:v>
                </c:pt>
                <c:pt idx="45">
                  <c:v>-175.5</c:v>
                </c:pt>
                <c:pt idx="46">
                  <c:v>-175.4</c:v>
                </c:pt>
                <c:pt idx="47">
                  <c:v>-175.3</c:v>
                </c:pt>
                <c:pt idx="48">
                  <c:v>-175.2</c:v>
                </c:pt>
                <c:pt idx="49">
                  <c:v>-175.1</c:v>
                </c:pt>
                <c:pt idx="50">
                  <c:v>-175</c:v>
                </c:pt>
                <c:pt idx="51">
                  <c:v>-174.9</c:v>
                </c:pt>
                <c:pt idx="52">
                  <c:v>-174.8</c:v>
                </c:pt>
                <c:pt idx="53">
                  <c:v>-174.7</c:v>
                </c:pt>
                <c:pt idx="54">
                  <c:v>-174.6</c:v>
                </c:pt>
                <c:pt idx="55">
                  <c:v>-174.5</c:v>
                </c:pt>
                <c:pt idx="56">
                  <c:v>-174.4</c:v>
                </c:pt>
                <c:pt idx="57">
                  <c:v>-174.3</c:v>
                </c:pt>
                <c:pt idx="58">
                  <c:v>-174.2</c:v>
                </c:pt>
                <c:pt idx="59">
                  <c:v>-174.1</c:v>
                </c:pt>
                <c:pt idx="60">
                  <c:v>-174</c:v>
                </c:pt>
                <c:pt idx="61">
                  <c:v>-173.9</c:v>
                </c:pt>
                <c:pt idx="62">
                  <c:v>-173.8</c:v>
                </c:pt>
                <c:pt idx="63">
                  <c:v>-173.7</c:v>
                </c:pt>
                <c:pt idx="64">
                  <c:v>-173.6</c:v>
                </c:pt>
                <c:pt idx="65">
                  <c:v>-173.5</c:v>
                </c:pt>
                <c:pt idx="66">
                  <c:v>-173.4</c:v>
                </c:pt>
                <c:pt idx="67">
                  <c:v>-173.3</c:v>
                </c:pt>
                <c:pt idx="68">
                  <c:v>-173.2</c:v>
                </c:pt>
                <c:pt idx="69">
                  <c:v>-173.1</c:v>
                </c:pt>
                <c:pt idx="70">
                  <c:v>-173</c:v>
                </c:pt>
                <c:pt idx="71">
                  <c:v>-172.9</c:v>
                </c:pt>
                <c:pt idx="72">
                  <c:v>-172.8</c:v>
                </c:pt>
                <c:pt idx="73">
                  <c:v>-172.7</c:v>
                </c:pt>
                <c:pt idx="74">
                  <c:v>-172.6</c:v>
                </c:pt>
                <c:pt idx="75">
                  <c:v>-172.5</c:v>
                </c:pt>
                <c:pt idx="76">
                  <c:v>-172.4</c:v>
                </c:pt>
                <c:pt idx="77">
                  <c:v>-172.3</c:v>
                </c:pt>
                <c:pt idx="78">
                  <c:v>-172.2</c:v>
                </c:pt>
                <c:pt idx="79">
                  <c:v>-172.1</c:v>
                </c:pt>
                <c:pt idx="80">
                  <c:v>-172</c:v>
                </c:pt>
                <c:pt idx="81">
                  <c:v>-171.9</c:v>
                </c:pt>
                <c:pt idx="82">
                  <c:v>-171.8</c:v>
                </c:pt>
                <c:pt idx="83">
                  <c:v>-171.7</c:v>
                </c:pt>
                <c:pt idx="84">
                  <c:v>-171.6</c:v>
                </c:pt>
                <c:pt idx="85">
                  <c:v>-171.5</c:v>
                </c:pt>
                <c:pt idx="86">
                  <c:v>-171.4</c:v>
                </c:pt>
                <c:pt idx="87">
                  <c:v>-171.3</c:v>
                </c:pt>
                <c:pt idx="88">
                  <c:v>-171.2</c:v>
                </c:pt>
                <c:pt idx="89">
                  <c:v>-171.1</c:v>
                </c:pt>
                <c:pt idx="90">
                  <c:v>-171</c:v>
                </c:pt>
                <c:pt idx="91">
                  <c:v>-170.9</c:v>
                </c:pt>
                <c:pt idx="92">
                  <c:v>-170.8</c:v>
                </c:pt>
                <c:pt idx="93">
                  <c:v>-170.7</c:v>
                </c:pt>
                <c:pt idx="94">
                  <c:v>-170.6</c:v>
                </c:pt>
                <c:pt idx="95">
                  <c:v>-170.5</c:v>
                </c:pt>
                <c:pt idx="96">
                  <c:v>-170.4</c:v>
                </c:pt>
                <c:pt idx="97">
                  <c:v>-170.3</c:v>
                </c:pt>
                <c:pt idx="98">
                  <c:v>-170.2</c:v>
                </c:pt>
                <c:pt idx="99">
                  <c:v>-170.1</c:v>
                </c:pt>
                <c:pt idx="100">
                  <c:v>-170</c:v>
                </c:pt>
                <c:pt idx="101">
                  <c:v>-169.9</c:v>
                </c:pt>
                <c:pt idx="102">
                  <c:v>-169.8</c:v>
                </c:pt>
                <c:pt idx="103">
                  <c:v>-169.7</c:v>
                </c:pt>
                <c:pt idx="104">
                  <c:v>-169.6</c:v>
                </c:pt>
                <c:pt idx="105">
                  <c:v>-169.5</c:v>
                </c:pt>
                <c:pt idx="106">
                  <c:v>-169.4</c:v>
                </c:pt>
                <c:pt idx="107">
                  <c:v>-169.3</c:v>
                </c:pt>
                <c:pt idx="108">
                  <c:v>-169.2</c:v>
                </c:pt>
                <c:pt idx="109">
                  <c:v>-169.1</c:v>
                </c:pt>
                <c:pt idx="110">
                  <c:v>-169</c:v>
                </c:pt>
                <c:pt idx="111">
                  <c:v>-168.9</c:v>
                </c:pt>
                <c:pt idx="112">
                  <c:v>-168.8</c:v>
                </c:pt>
                <c:pt idx="113">
                  <c:v>-168.7</c:v>
                </c:pt>
                <c:pt idx="114">
                  <c:v>-168.6</c:v>
                </c:pt>
                <c:pt idx="115">
                  <c:v>-168.5</c:v>
                </c:pt>
                <c:pt idx="116">
                  <c:v>-168.4</c:v>
                </c:pt>
                <c:pt idx="117">
                  <c:v>-168.3</c:v>
                </c:pt>
                <c:pt idx="118">
                  <c:v>-168.2</c:v>
                </c:pt>
                <c:pt idx="119">
                  <c:v>-168.1</c:v>
                </c:pt>
                <c:pt idx="120">
                  <c:v>-168</c:v>
                </c:pt>
                <c:pt idx="121">
                  <c:v>-167.9</c:v>
                </c:pt>
                <c:pt idx="122">
                  <c:v>-167.8</c:v>
                </c:pt>
                <c:pt idx="123">
                  <c:v>-167.7</c:v>
                </c:pt>
                <c:pt idx="124">
                  <c:v>-167.6</c:v>
                </c:pt>
                <c:pt idx="125">
                  <c:v>-167.5</c:v>
                </c:pt>
                <c:pt idx="126">
                  <c:v>-167.4</c:v>
                </c:pt>
                <c:pt idx="127">
                  <c:v>-167.3</c:v>
                </c:pt>
                <c:pt idx="128">
                  <c:v>-167.2</c:v>
                </c:pt>
                <c:pt idx="129">
                  <c:v>-167.1</c:v>
                </c:pt>
                <c:pt idx="130">
                  <c:v>-167</c:v>
                </c:pt>
                <c:pt idx="131">
                  <c:v>-166.9</c:v>
                </c:pt>
                <c:pt idx="132">
                  <c:v>-166.8</c:v>
                </c:pt>
                <c:pt idx="133">
                  <c:v>-166.7</c:v>
                </c:pt>
                <c:pt idx="134">
                  <c:v>-166.6</c:v>
                </c:pt>
                <c:pt idx="135">
                  <c:v>-166.5</c:v>
                </c:pt>
                <c:pt idx="136">
                  <c:v>-166.4</c:v>
                </c:pt>
                <c:pt idx="137">
                  <c:v>-166.3</c:v>
                </c:pt>
                <c:pt idx="138">
                  <c:v>-166.2</c:v>
                </c:pt>
                <c:pt idx="139">
                  <c:v>-166.1</c:v>
                </c:pt>
                <c:pt idx="140">
                  <c:v>-166</c:v>
                </c:pt>
                <c:pt idx="141">
                  <c:v>-165.9</c:v>
                </c:pt>
                <c:pt idx="142">
                  <c:v>-165.8</c:v>
                </c:pt>
                <c:pt idx="143">
                  <c:v>-165.7</c:v>
                </c:pt>
                <c:pt idx="144">
                  <c:v>-165.6</c:v>
                </c:pt>
                <c:pt idx="145">
                  <c:v>-165.5</c:v>
                </c:pt>
                <c:pt idx="146">
                  <c:v>-165.4</c:v>
                </c:pt>
                <c:pt idx="147">
                  <c:v>-165.3</c:v>
                </c:pt>
                <c:pt idx="148">
                  <c:v>-165.2</c:v>
                </c:pt>
                <c:pt idx="149">
                  <c:v>-165.1</c:v>
                </c:pt>
                <c:pt idx="150">
                  <c:v>-165</c:v>
                </c:pt>
                <c:pt idx="151">
                  <c:v>-164.9</c:v>
                </c:pt>
                <c:pt idx="152">
                  <c:v>-164.8</c:v>
                </c:pt>
                <c:pt idx="153">
                  <c:v>-164.7</c:v>
                </c:pt>
                <c:pt idx="154">
                  <c:v>-164.6</c:v>
                </c:pt>
                <c:pt idx="155">
                  <c:v>-164.5</c:v>
                </c:pt>
                <c:pt idx="156">
                  <c:v>-164.4</c:v>
                </c:pt>
                <c:pt idx="157">
                  <c:v>-164.3</c:v>
                </c:pt>
                <c:pt idx="158">
                  <c:v>-164.2</c:v>
                </c:pt>
                <c:pt idx="159">
                  <c:v>-164.1</c:v>
                </c:pt>
                <c:pt idx="160">
                  <c:v>-164</c:v>
                </c:pt>
                <c:pt idx="161">
                  <c:v>-163.9</c:v>
                </c:pt>
                <c:pt idx="162">
                  <c:v>-163.8</c:v>
                </c:pt>
                <c:pt idx="163">
                  <c:v>-163.7</c:v>
                </c:pt>
                <c:pt idx="164">
                  <c:v>-163.6</c:v>
                </c:pt>
                <c:pt idx="165">
                  <c:v>-163.5</c:v>
                </c:pt>
                <c:pt idx="166">
                  <c:v>-163.4</c:v>
                </c:pt>
                <c:pt idx="167">
                  <c:v>-163.3</c:v>
                </c:pt>
                <c:pt idx="168">
                  <c:v>-163.2</c:v>
                </c:pt>
                <c:pt idx="169">
                  <c:v>-163.1</c:v>
                </c:pt>
                <c:pt idx="170">
                  <c:v>-163</c:v>
                </c:pt>
                <c:pt idx="171">
                  <c:v>-162.9</c:v>
                </c:pt>
                <c:pt idx="172">
                  <c:v>-162.8</c:v>
                </c:pt>
                <c:pt idx="173">
                  <c:v>-162.7</c:v>
                </c:pt>
                <c:pt idx="174">
                  <c:v>-162.6</c:v>
                </c:pt>
                <c:pt idx="175">
                  <c:v>-162.5</c:v>
                </c:pt>
                <c:pt idx="176">
                  <c:v>-162.4</c:v>
                </c:pt>
                <c:pt idx="177">
                  <c:v>-162.3</c:v>
                </c:pt>
                <c:pt idx="178">
                  <c:v>-162.2</c:v>
                </c:pt>
                <c:pt idx="179">
                  <c:v>-162.1</c:v>
                </c:pt>
                <c:pt idx="180">
                  <c:v>-162</c:v>
                </c:pt>
                <c:pt idx="181">
                  <c:v>-161.9</c:v>
                </c:pt>
                <c:pt idx="182">
                  <c:v>-161.8</c:v>
                </c:pt>
                <c:pt idx="183">
                  <c:v>-161.7</c:v>
                </c:pt>
                <c:pt idx="184">
                  <c:v>-161.6</c:v>
                </c:pt>
                <c:pt idx="185">
                  <c:v>-161.5</c:v>
                </c:pt>
                <c:pt idx="186">
                  <c:v>-161.4</c:v>
                </c:pt>
                <c:pt idx="187">
                  <c:v>-161.3</c:v>
                </c:pt>
                <c:pt idx="188">
                  <c:v>-161.2</c:v>
                </c:pt>
                <c:pt idx="189">
                  <c:v>-161.1</c:v>
                </c:pt>
                <c:pt idx="190">
                  <c:v>-161</c:v>
                </c:pt>
                <c:pt idx="191">
                  <c:v>-160.9</c:v>
                </c:pt>
                <c:pt idx="192">
                  <c:v>-160.8</c:v>
                </c:pt>
                <c:pt idx="193">
                  <c:v>-160.7</c:v>
                </c:pt>
                <c:pt idx="194">
                  <c:v>-160.6</c:v>
                </c:pt>
                <c:pt idx="195">
                  <c:v>-160.5</c:v>
                </c:pt>
                <c:pt idx="196">
                  <c:v>-160.4</c:v>
                </c:pt>
                <c:pt idx="197">
                  <c:v>-160.3</c:v>
                </c:pt>
                <c:pt idx="198">
                  <c:v>-160.2</c:v>
                </c:pt>
                <c:pt idx="199">
                  <c:v>-160.1</c:v>
                </c:pt>
                <c:pt idx="200">
                  <c:v>-160</c:v>
                </c:pt>
                <c:pt idx="201">
                  <c:v>-159.9</c:v>
                </c:pt>
                <c:pt idx="202">
                  <c:v>-159.8</c:v>
                </c:pt>
                <c:pt idx="203">
                  <c:v>-159.7</c:v>
                </c:pt>
                <c:pt idx="204">
                  <c:v>-159.6</c:v>
                </c:pt>
                <c:pt idx="205">
                  <c:v>-159.5</c:v>
                </c:pt>
                <c:pt idx="206">
                  <c:v>-159.4</c:v>
                </c:pt>
                <c:pt idx="207">
                  <c:v>-159.3</c:v>
                </c:pt>
                <c:pt idx="208">
                  <c:v>-159.2</c:v>
                </c:pt>
                <c:pt idx="209">
                  <c:v>-159.1</c:v>
                </c:pt>
                <c:pt idx="210">
                  <c:v>-159</c:v>
                </c:pt>
                <c:pt idx="211">
                  <c:v>-158.9</c:v>
                </c:pt>
                <c:pt idx="212">
                  <c:v>-158.8</c:v>
                </c:pt>
                <c:pt idx="213">
                  <c:v>-158.7</c:v>
                </c:pt>
                <c:pt idx="214">
                  <c:v>-158.6</c:v>
                </c:pt>
                <c:pt idx="215">
                  <c:v>-158.5</c:v>
                </c:pt>
                <c:pt idx="216">
                  <c:v>-158.4</c:v>
                </c:pt>
                <c:pt idx="217">
                  <c:v>-158.3</c:v>
                </c:pt>
                <c:pt idx="218">
                  <c:v>-158.2</c:v>
                </c:pt>
                <c:pt idx="219">
                  <c:v>-158.1</c:v>
                </c:pt>
                <c:pt idx="220">
                  <c:v>-158</c:v>
                </c:pt>
                <c:pt idx="221">
                  <c:v>-157.9</c:v>
                </c:pt>
                <c:pt idx="222">
                  <c:v>-157.8</c:v>
                </c:pt>
                <c:pt idx="223">
                  <c:v>-157.7</c:v>
                </c:pt>
                <c:pt idx="224">
                  <c:v>-157.6</c:v>
                </c:pt>
                <c:pt idx="225">
                  <c:v>-157.5</c:v>
                </c:pt>
                <c:pt idx="226">
                  <c:v>-157.4</c:v>
                </c:pt>
                <c:pt idx="227">
                  <c:v>-157.3</c:v>
                </c:pt>
                <c:pt idx="228">
                  <c:v>-157.2</c:v>
                </c:pt>
                <c:pt idx="229">
                  <c:v>-157.1</c:v>
                </c:pt>
                <c:pt idx="230">
                  <c:v>-157</c:v>
                </c:pt>
                <c:pt idx="231">
                  <c:v>-156.9</c:v>
                </c:pt>
                <c:pt idx="232">
                  <c:v>-156.8</c:v>
                </c:pt>
                <c:pt idx="233">
                  <c:v>-156.7</c:v>
                </c:pt>
                <c:pt idx="234">
                  <c:v>-156.6</c:v>
                </c:pt>
                <c:pt idx="235">
                  <c:v>-156.5</c:v>
                </c:pt>
                <c:pt idx="236">
                  <c:v>-156.4</c:v>
                </c:pt>
                <c:pt idx="237">
                  <c:v>-156.3</c:v>
                </c:pt>
                <c:pt idx="238">
                  <c:v>-156.2</c:v>
                </c:pt>
                <c:pt idx="239">
                  <c:v>-156.1</c:v>
                </c:pt>
                <c:pt idx="240">
                  <c:v>-156</c:v>
                </c:pt>
                <c:pt idx="241">
                  <c:v>-155.9</c:v>
                </c:pt>
                <c:pt idx="242">
                  <c:v>-155.8</c:v>
                </c:pt>
                <c:pt idx="243">
                  <c:v>-155.7</c:v>
                </c:pt>
                <c:pt idx="244">
                  <c:v>-155.6</c:v>
                </c:pt>
                <c:pt idx="245">
                  <c:v>-155.5</c:v>
                </c:pt>
                <c:pt idx="246">
                  <c:v>-155.4</c:v>
                </c:pt>
                <c:pt idx="247">
                  <c:v>-155.3</c:v>
                </c:pt>
                <c:pt idx="248">
                  <c:v>-155.2</c:v>
                </c:pt>
                <c:pt idx="249">
                  <c:v>-155.1</c:v>
                </c:pt>
                <c:pt idx="250">
                  <c:v>-155</c:v>
                </c:pt>
                <c:pt idx="251">
                  <c:v>-154.9</c:v>
                </c:pt>
                <c:pt idx="252">
                  <c:v>-154.8</c:v>
                </c:pt>
                <c:pt idx="253">
                  <c:v>-154.7</c:v>
                </c:pt>
                <c:pt idx="254">
                  <c:v>-154.6</c:v>
                </c:pt>
                <c:pt idx="255">
                  <c:v>-154.5</c:v>
                </c:pt>
                <c:pt idx="256">
                  <c:v>-154.4</c:v>
                </c:pt>
                <c:pt idx="257">
                  <c:v>-154.3</c:v>
                </c:pt>
                <c:pt idx="258">
                  <c:v>-154.2</c:v>
                </c:pt>
                <c:pt idx="259">
                  <c:v>-154.1</c:v>
                </c:pt>
                <c:pt idx="260">
                  <c:v>-154</c:v>
                </c:pt>
                <c:pt idx="261">
                  <c:v>-153.9</c:v>
                </c:pt>
                <c:pt idx="262">
                  <c:v>-153.8</c:v>
                </c:pt>
                <c:pt idx="263">
                  <c:v>-153.7</c:v>
                </c:pt>
                <c:pt idx="264">
                  <c:v>-153.6</c:v>
                </c:pt>
                <c:pt idx="265">
                  <c:v>-153.5</c:v>
                </c:pt>
                <c:pt idx="266">
                  <c:v>-153.4</c:v>
                </c:pt>
                <c:pt idx="267">
                  <c:v>-153.3</c:v>
                </c:pt>
                <c:pt idx="268">
                  <c:v>-153.2</c:v>
                </c:pt>
                <c:pt idx="269">
                  <c:v>-153.1</c:v>
                </c:pt>
                <c:pt idx="270">
                  <c:v>-153</c:v>
                </c:pt>
                <c:pt idx="271">
                  <c:v>-152.9</c:v>
                </c:pt>
                <c:pt idx="272">
                  <c:v>-152.8</c:v>
                </c:pt>
                <c:pt idx="273">
                  <c:v>-152.7</c:v>
                </c:pt>
                <c:pt idx="274">
                  <c:v>-152.6</c:v>
                </c:pt>
                <c:pt idx="275">
                  <c:v>-152.5</c:v>
                </c:pt>
                <c:pt idx="276">
                  <c:v>-152.4</c:v>
                </c:pt>
                <c:pt idx="277">
                  <c:v>-152.3</c:v>
                </c:pt>
                <c:pt idx="278">
                  <c:v>-152.2</c:v>
                </c:pt>
                <c:pt idx="279">
                  <c:v>-152.1</c:v>
                </c:pt>
                <c:pt idx="280">
                  <c:v>-152</c:v>
                </c:pt>
                <c:pt idx="281">
                  <c:v>-151.9</c:v>
                </c:pt>
                <c:pt idx="282">
                  <c:v>-151.8</c:v>
                </c:pt>
                <c:pt idx="283">
                  <c:v>-151.7</c:v>
                </c:pt>
                <c:pt idx="284">
                  <c:v>-151.6</c:v>
                </c:pt>
                <c:pt idx="285">
                  <c:v>-151.5</c:v>
                </c:pt>
                <c:pt idx="286">
                  <c:v>-151.4</c:v>
                </c:pt>
                <c:pt idx="287">
                  <c:v>-151.3</c:v>
                </c:pt>
                <c:pt idx="288">
                  <c:v>-151.2</c:v>
                </c:pt>
                <c:pt idx="289">
                  <c:v>-151.1</c:v>
                </c:pt>
                <c:pt idx="290">
                  <c:v>-151</c:v>
                </c:pt>
                <c:pt idx="291">
                  <c:v>-150.9</c:v>
                </c:pt>
                <c:pt idx="292">
                  <c:v>-150.8</c:v>
                </c:pt>
                <c:pt idx="293">
                  <c:v>-150.7</c:v>
                </c:pt>
                <c:pt idx="294">
                  <c:v>-150.6</c:v>
                </c:pt>
                <c:pt idx="295">
                  <c:v>-150.5</c:v>
                </c:pt>
                <c:pt idx="296">
                  <c:v>-150.4</c:v>
                </c:pt>
                <c:pt idx="297">
                  <c:v>-150.3</c:v>
                </c:pt>
                <c:pt idx="298">
                  <c:v>-150.2</c:v>
                </c:pt>
                <c:pt idx="299">
                  <c:v>-150.1</c:v>
                </c:pt>
                <c:pt idx="300">
                  <c:v>-150</c:v>
                </c:pt>
                <c:pt idx="301">
                  <c:v>-149.9</c:v>
                </c:pt>
                <c:pt idx="302">
                  <c:v>-149.8</c:v>
                </c:pt>
                <c:pt idx="303">
                  <c:v>-149.7</c:v>
                </c:pt>
                <c:pt idx="304">
                  <c:v>-149.6</c:v>
                </c:pt>
                <c:pt idx="305">
                  <c:v>-149.5</c:v>
                </c:pt>
                <c:pt idx="306">
                  <c:v>-149.4</c:v>
                </c:pt>
                <c:pt idx="307">
                  <c:v>-149.3</c:v>
                </c:pt>
                <c:pt idx="308">
                  <c:v>-149.2</c:v>
                </c:pt>
                <c:pt idx="309">
                  <c:v>-149.1</c:v>
                </c:pt>
                <c:pt idx="310">
                  <c:v>-149</c:v>
                </c:pt>
                <c:pt idx="311">
                  <c:v>-148.9</c:v>
                </c:pt>
                <c:pt idx="312">
                  <c:v>-148.8</c:v>
                </c:pt>
                <c:pt idx="313">
                  <c:v>-148.7</c:v>
                </c:pt>
                <c:pt idx="314">
                  <c:v>-148.6</c:v>
                </c:pt>
                <c:pt idx="315">
                  <c:v>-148.5</c:v>
                </c:pt>
                <c:pt idx="316">
                  <c:v>-148.4</c:v>
                </c:pt>
                <c:pt idx="317">
                  <c:v>-148.3</c:v>
                </c:pt>
                <c:pt idx="318">
                  <c:v>-148.2</c:v>
                </c:pt>
                <c:pt idx="319">
                  <c:v>-148.1</c:v>
                </c:pt>
                <c:pt idx="320">
                  <c:v>-148</c:v>
                </c:pt>
                <c:pt idx="321">
                  <c:v>-147.9</c:v>
                </c:pt>
                <c:pt idx="322">
                  <c:v>-147.8</c:v>
                </c:pt>
                <c:pt idx="323">
                  <c:v>-147.7</c:v>
                </c:pt>
                <c:pt idx="324">
                  <c:v>-147.6</c:v>
                </c:pt>
                <c:pt idx="325">
                  <c:v>-147.5</c:v>
                </c:pt>
                <c:pt idx="326">
                  <c:v>-147.4</c:v>
                </c:pt>
                <c:pt idx="327">
                  <c:v>-147.3</c:v>
                </c:pt>
                <c:pt idx="328">
                  <c:v>-147.2</c:v>
                </c:pt>
                <c:pt idx="329">
                  <c:v>-147.1</c:v>
                </c:pt>
                <c:pt idx="330">
                  <c:v>-147</c:v>
                </c:pt>
                <c:pt idx="331">
                  <c:v>-146.9</c:v>
                </c:pt>
                <c:pt idx="332">
                  <c:v>-146.8</c:v>
                </c:pt>
                <c:pt idx="333">
                  <c:v>-146.7</c:v>
                </c:pt>
                <c:pt idx="334">
                  <c:v>-146.6</c:v>
                </c:pt>
                <c:pt idx="335">
                  <c:v>-146.5</c:v>
                </c:pt>
                <c:pt idx="336">
                  <c:v>-146.4</c:v>
                </c:pt>
                <c:pt idx="337">
                  <c:v>-146.3</c:v>
                </c:pt>
                <c:pt idx="338">
                  <c:v>-146.2</c:v>
                </c:pt>
                <c:pt idx="339">
                  <c:v>-146.1</c:v>
                </c:pt>
                <c:pt idx="340">
                  <c:v>-146</c:v>
                </c:pt>
                <c:pt idx="341">
                  <c:v>-145.9</c:v>
                </c:pt>
                <c:pt idx="342">
                  <c:v>-145.8</c:v>
                </c:pt>
                <c:pt idx="343">
                  <c:v>-145.7</c:v>
                </c:pt>
                <c:pt idx="344">
                  <c:v>-145.6</c:v>
                </c:pt>
                <c:pt idx="345">
                  <c:v>-145.5</c:v>
                </c:pt>
                <c:pt idx="346">
                  <c:v>-145.4</c:v>
                </c:pt>
                <c:pt idx="347">
                  <c:v>-145.3</c:v>
                </c:pt>
                <c:pt idx="348">
                  <c:v>-145.2</c:v>
                </c:pt>
                <c:pt idx="349">
                  <c:v>-145.1</c:v>
                </c:pt>
                <c:pt idx="350">
                  <c:v>-145</c:v>
                </c:pt>
                <c:pt idx="351">
                  <c:v>-144.9</c:v>
                </c:pt>
                <c:pt idx="352">
                  <c:v>-144.8</c:v>
                </c:pt>
                <c:pt idx="353">
                  <c:v>-144.7</c:v>
                </c:pt>
                <c:pt idx="354">
                  <c:v>-144.6</c:v>
                </c:pt>
                <c:pt idx="355">
                  <c:v>-144.5</c:v>
                </c:pt>
                <c:pt idx="356">
                  <c:v>-144.4</c:v>
                </c:pt>
                <c:pt idx="357">
                  <c:v>-144.3</c:v>
                </c:pt>
                <c:pt idx="358">
                  <c:v>-144.2</c:v>
                </c:pt>
                <c:pt idx="359">
                  <c:v>-144.1</c:v>
                </c:pt>
                <c:pt idx="360">
                  <c:v>-144</c:v>
                </c:pt>
                <c:pt idx="361">
                  <c:v>-143.9</c:v>
                </c:pt>
                <c:pt idx="362">
                  <c:v>-143.8</c:v>
                </c:pt>
                <c:pt idx="363">
                  <c:v>-143.7</c:v>
                </c:pt>
                <c:pt idx="364">
                  <c:v>-143.6</c:v>
                </c:pt>
                <c:pt idx="365">
                  <c:v>-143.5</c:v>
                </c:pt>
                <c:pt idx="366">
                  <c:v>-143.4</c:v>
                </c:pt>
                <c:pt idx="367">
                  <c:v>-143.3</c:v>
                </c:pt>
                <c:pt idx="368">
                  <c:v>-143.2</c:v>
                </c:pt>
                <c:pt idx="369">
                  <c:v>-143.1</c:v>
                </c:pt>
                <c:pt idx="370">
                  <c:v>-143</c:v>
                </c:pt>
                <c:pt idx="371">
                  <c:v>-142.9</c:v>
                </c:pt>
                <c:pt idx="372">
                  <c:v>-142.8</c:v>
                </c:pt>
                <c:pt idx="373">
                  <c:v>-142.7</c:v>
                </c:pt>
                <c:pt idx="374">
                  <c:v>-142.6</c:v>
                </c:pt>
                <c:pt idx="375">
                  <c:v>-142.5</c:v>
                </c:pt>
                <c:pt idx="376">
                  <c:v>-142.4</c:v>
                </c:pt>
                <c:pt idx="377">
                  <c:v>-142.3</c:v>
                </c:pt>
                <c:pt idx="378">
                  <c:v>-142.2</c:v>
                </c:pt>
                <c:pt idx="379">
                  <c:v>-142.1</c:v>
                </c:pt>
                <c:pt idx="380">
                  <c:v>-142</c:v>
                </c:pt>
                <c:pt idx="381">
                  <c:v>-141.9</c:v>
                </c:pt>
                <c:pt idx="382">
                  <c:v>-141.8</c:v>
                </c:pt>
                <c:pt idx="383">
                  <c:v>-141.7</c:v>
                </c:pt>
                <c:pt idx="384">
                  <c:v>-141.6</c:v>
                </c:pt>
                <c:pt idx="385">
                  <c:v>-141.5</c:v>
                </c:pt>
                <c:pt idx="386">
                  <c:v>-141.4</c:v>
                </c:pt>
                <c:pt idx="387">
                  <c:v>-141.3</c:v>
                </c:pt>
                <c:pt idx="388">
                  <c:v>-141.2</c:v>
                </c:pt>
                <c:pt idx="389">
                  <c:v>-141.1</c:v>
                </c:pt>
                <c:pt idx="390">
                  <c:v>-141</c:v>
                </c:pt>
                <c:pt idx="391">
                  <c:v>-140.9</c:v>
                </c:pt>
                <c:pt idx="392">
                  <c:v>-140.8</c:v>
                </c:pt>
                <c:pt idx="393">
                  <c:v>-140.7</c:v>
                </c:pt>
                <c:pt idx="394">
                  <c:v>-140.6</c:v>
                </c:pt>
                <c:pt idx="395">
                  <c:v>-140.5</c:v>
                </c:pt>
                <c:pt idx="396">
                  <c:v>-140.4</c:v>
                </c:pt>
                <c:pt idx="397">
                  <c:v>-140.3</c:v>
                </c:pt>
                <c:pt idx="398">
                  <c:v>-140.2</c:v>
                </c:pt>
                <c:pt idx="399">
                  <c:v>-140.1</c:v>
                </c:pt>
                <c:pt idx="400">
                  <c:v>-140</c:v>
                </c:pt>
                <c:pt idx="401">
                  <c:v>-139.9</c:v>
                </c:pt>
                <c:pt idx="402">
                  <c:v>-139.8</c:v>
                </c:pt>
                <c:pt idx="403">
                  <c:v>-139.7</c:v>
                </c:pt>
                <c:pt idx="404">
                  <c:v>-139.6</c:v>
                </c:pt>
                <c:pt idx="405">
                  <c:v>-139.5</c:v>
                </c:pt>
                <c:pt idx="406">
                  <c:v>-139.4</c:v>
                </c:pt>
                <c:pt idx="407">
                  <c:v>-139.3</c:v>
                </c:pt>
                <c:pt idx="408">
                  <c:v>-139.2</c:v>
                </c:pt>
                <c:pt idx="409">
                  <c:v>-139.1</c:v>
                </c:pt>
                <c:pt idx="410">
                  <c:v>-139</c:v>
                </c:pt>
                <c:pt idx="411">
                  <c:v>-138.9</c:v>
                </c:pt>
                <c:pt idx="412">
                  <c:v>-138.8</c:v>
                </c:pt>
                <c:pt idx="413">
                  <c:v>-138.7</c:v>
                </c:pt>
                <c:pt idx="414">
                  <c:v>-138.6</c:v>
                </c:pt>
                <c:pt idx="415">
                  <c:v>-138.5</c:v>
                </c:pt>
                <c:pt idx="416">
                  <c:v>-138.4</c:v>
                </c:pt>
                <c:pt idx="417">
                  <c:v>-138.3</c:v>
                </c:pt>
                <c:pt idx="418">
                  <c:v>-138.2</c:v>
                </c:pt>
                <c:pt idx="419">
                  <c:v>-138.1</c:v>
                </c:pt>
                <c:pt idx="420">
                  <c:v>-138</c:v>
                </c:pt>
                <c:pt idx="421">
                  <c:v>-137.9</c:v>
                </c:pt>
                <c:pt idx="422">
                  <c:v>-137.8</c:v>
                </c:pt>
                <c:pt idx="423">
                  <c:v>-137.7</c:v>
                </c:pt>
                <c:pt idx="424">
                  <c:v>-137.6</c:v>
                </c:pt>
                <c:pt idx="425">
                  <c:v>-137.5</c:v>
                </c:pt>
                <c:pt idx="426">
                  <c:v>-137.4</c:v>
                </c:pt>
                <c:pt idx="427">
                  <c:v>-137.3</c:v>
                </c:pt>
                <c:pt idx="428">
                  <c:v>-137.2</c:v>
                </c:pt>
                <c:pt idx="429">
                  <c:v>-137.1</c:v>
                </c:pt>
                <c:pt idx="430">
                  <c:v>-137</c:v>
                </c:pt>
                <c:pt idx="431">
                  <c:v>-136.9</c:v>
                </c:pt>
                <c:pt idx="432">
                  <c:v>-136.8</c:v>
                </c:pt>
                <c:pt idx="433">
                  <c:v>-136.7</c:v>
                </c:pt>
                <c:pt idx="434">
                  <c:v>-136.6</c:v>
                </c:pt>
                <c:pt idx="435">
                  <c:v>-136.5</c:v>
                </c:pt>
                <c:pt idx="436">
                  <c:v>-136.4</c:v>
                </c:pt>
                <c:pt idx="437">
                  <c:v>-136.3</c:v>
                </c:pt>
                <c:pt idx="438">
                  <c:v>-136.2</c:v>
                </c:pt>
                <c:pt idx="439">
                  <c:v>-136.1</c:v>
                </c:pt>
                <c:pt idx="440">
                  <c:v>-136</c:v>
                </c:pt>
                <c:pt idx="441">
                  <c:v>-135.9</c:v>
                </c:pt>
                <c:pt idx="442">
                  <c:v>-135.8</c:v>
                </c:pt>
                <c:pt idx="443">
                  <c:v>-135.7</c:v>
                </c:pt>
                <c:pt idx="444">
                  <c:v>-135.6</c:v>
                </c:pt>
                <c:pt idx="445">
                  <c:v>-135.5</c:v>
                </c:pt>
                <c:pt idx="446">
                  <c:v>-135.4</c:v>
                </c:pt>
                <c:pt idx="447">
                  <c:v>-135.3</c:v>
                </c:pt>
                <c:pt idx="448">
                  <c:v>-135.2</c:v>
                </c:pt>
                <c:pt idx="449">
                  <c:v>-135.1</c:v>
                </c:pt>
                <c:pt idx="450">
                  <c:v>-135</c:v>
                </c:pt>
                <c:pt idx="451">
                  <c:v>-134.9</c:v>
                </c:pt>
                <c:pt idx="452">
                  <c:v>-134.8</c:v>
                </c:pt>
                <c:pt idx="453">
                  <c:v>-134.7</c:v>
                </c:pt>
                <c:pt idx="454">
                  <c:v>-134.6</c:v>
                </c:pt>
                <c:pt idx="455">
                  <c:v>-134.5</c:v>
                </c:pt>
                <c:pt idx="456">
                  <c:v>-134.4</c:v>
                </c:pt>
                <c:pt idx="457">
                  <c:v>-134.3</c:v>
                </c:pt>
                <c:pt idx="458">
                  <c:v>-134.2</c:v>
                </c:pt>
                <c:pt idx="459">
                  <c:v>-134.1</c:v>
                </c:pt>
                <c:pt idx="460">
                  <c:v>-134</c:v>
                </c:pt>
                <c:pt idx="461">
                  <c:v>-133.9</c:v>
                </c:pt>
                <c:pt idx="462">
                  <c:v>-133.8</c:v>
                </c:pt>
                <c:pt idx="463">
                  <c:v>-133.7</c:v>
                </c:pt>
                <c:pt idx="464">
                  <c:v>-133.6</c:v>
                </c:pt>
                <c:pt idx="465">
                  <c:v>-133.5</c:v>
                </c:pt>
                <c:pt idx="466">
                  <c:v>-133.4</c:v>
                </c:pt>
                <c:pt idx="467">
                  <c:v>-133.3</c:v>
                </c:pt>
                <c:pt idx="468">
                  <c:v>-133.2</c:v>
                </c:pt>
                <c:pt idx="469">
                  <c:v>-133.1</c:v>
                </c:pt>
                <c:pt idx="470">
                  <c:v>-133</c:v>
                </c:pt>
                <c:pt idx="471">
                  <c:v>-132.9</c:v>
                </c:pt>
                <c:pt idx="472">
                  <c:v>-132.8</c:v>
                </c:pt>
                <c:pt idx="473">
                  <c:v>-132.7</c:v>
                </c:pt>
                <c:pt idx="474">
                  <c:v>-132.6</c:v>
                </c:pt>
                <c:pt idx="475">
                  <c:v>-132.5</c:v>
                </c:pt>
                <c:pt idx="476">
                  <c:v>-132.4</c:v>
                </c:pt>
                <c:pt idx="477">
                  <c:v>-132.3</c:v>
                </c:pt>
                <c:pt idx="478">
                  <c:v>-132.2</c:v>
                </c:pt>
                <c:pt idx="479">
                  <c:v>-132.1</c:v>
                </c:pt>
                <c:pt idx="480">
                  <c:v>-132</c:v>
                </c:pt>
                <c:pt idx="481">
                  <c:v>-131.9</c:v>
                </c:pt>
                <c:pt idx="482">
                  <c:v>-131.8</c:v>
                </c:pt>
                <c:pt idx="483">
                  <c:v>-131.7</c:v>
                </c:pt>
                <c:pt idx="484">
                  <c:v>-131.6</c:v>
                </c:pt>
                <c:pt idx="485">
                  <c:v>-131.5</c:v>
                </c:pt>
                <c:pt idx="486">
                  <c:v>-131.4</c:v>
                </c:pt>
                <c:pt idx="487">
                  <c:v>-131.3</c:v>
                </c:pt>
                <c:pt idx="488">
                  <c:v>-131.2</c:v>
                </c:pt>
                <c:pt idx="489">
                  <c:v>-131.1</c:v>
                </c:pt>
                <c:pt idx="490">
                  <c:v>-131</c:v>
                </c:pt>
                <c:pt idx="491">
                  <c:v>-130.9</c:v>
                </c:pt>
                <c:pt idx="492">
                  <c:v>-130.8</c:v>
                </c:pt>
                <c:pt idx="493">
                  <c:v>-130.7</c:v>
                </c:pt>
                <c:pt idx="494">
                  <c:v>-130.6</c:v>
                </c:pt>
                <c:pt idx="495">
                  <c:v>-130.5</c:v>
                </c:pt>
                <c:pt idx="496">
                  <c:v>-130.4</c:v>
                </c:pt>
                <c:pt idx="497">
                  <c:v>-130.3</c:v>
                </c:pt>
                <c:pt idx="498">
                  <c:v>-130.2</c:v>
                </c:pt>
                <c:pt idx="499">
                  <c:v>-130.1</c:v>
                </c:pt>
                <c:pt idx="500">
                  <c:v>-130</c:v>
                </c:pt>
                <c:pt idx="501">
                  <c:v>-129.9</c:v>
                </c:pt>
                <c:pt idx="502">
                  <c:v>-129.8</c:v>
                </c:pt>
                <c:pt idx="503">
                  <c:v>-129.7</c:v>
                </c:pt>
                <c:pt idx="504">
                  <c:v>-129.6</c:v>
                </c:pt>
                <c:pt idx="505">
                  <c:v>-129.5</c:v>
                </c:pt>
                <c:pt idx="506">
                  <c:v>-129.4</c:v>
                </c:pt>
                <c:pt idx="507">
                  <c:v>-129.3</c:v>
                </c:pt>
                <c:pt idx="508">
                  <c:v>-129.2</c:v>
                </c:pt>
                <c:pt idx="509">
                  <c:v>-129.1</c:v>
                </c:pt>
                <c:pt idx="510">
                  <c:v>-129</c:v>
                </c:pt>
                <c:pt idx="511">
                  <c:v>-128.9</c:v>
                </c:pt>
                <c:pt idx="512">
                  <c:v>-128.8</c:v>
                </c:pt>
                <c:pt idx="513">
                  <c:v>-128.7</c:v>
                </c:pt>
                <c:pt idx="514">
                  <c:v>-128.6</c:v>
                </c:pt>
                <c:pt idx="515">
                  <c:v>-128.5</c:v>
                </c:pt>
                <c:pt idx="516">
                  <c:v>-128.4</c:v>
                </c:pt>
                <c:pt idx="517">
                  <c:v>-128.3</c:v>
                </c:pt>
                <c:pt idx="518">
                  <c:v>-128.2</c:v>
                </c:pt>
                <c:pt idx="519">
                  <c:v>-128.1</c:v>
                </c:pt>
                <c:pt idx="520">
                  <c:v>-128</c:v>
                </c:pt>
                <c:pt idx="521">
                  <c:v>-127.9</c:v>
                </c:pt>
                <c:pt idx="522">
                  <c:v>-127.8</c:v>
                </c:pt>
                <c:pt idx="523">
                  <c:v>-127.7</c:v>
                </c:pt>
                <c:pt idx="524">
                  <c:v>-127.6</c:v>
                </c:pt>
                <c:pt idx="525">
                  <c:v>-127.5</c:v>
                </c:pt>
                <c:pt idx="526">
                  <c:v>-127.4</c:v>
                </c:pt>
                <c:pt idx="527">
                  <c:v>-127.3</c:v>
                </c:pt>
                <c:pt idx="528">
                  <c:v>-127.2</c:v>
                </c:pt>
                <c:pt idx="529">
                  <c:v>-127.1</c:v>
                </c:pt>
                <c:pt idx="530">
                  <c:v>-127</c:v>
                </c:pt>
                <c:pt idx="531">
                  <c:v>-126.9</c:v>
                </c:pt>
                <c:pt idx="532">
                  <c:v>-126.8</c:v>
                </c:pt>
                <c:pt idx="533">
                  <c:v>-126.7</c:v>
                </c:pt>
                <c:pt idx="534">
                  <c:v>-126.6</c:v>
                </c:pt>
                <c:pt idx="535">
                  <c:v>-126.5</c:v>
                </c:pt>
                <c:pt idx="536">
                  <c:v>-126.4</c:v>
                </c:pt>
                <c:pt idx="537">
                  <c:v>-126.3</c:v>
                </c:pt>
                <c:pt idx="538">
                  <c:v>-126.2</c:v>
                </c:pt>
                <c:pt idx="539">
                  <c:v>-126.1</c:v>
                </c:pt>
                <c:pt idx="540">
                  <c:v>-126</c:v>
                </c:pt>
                <c:pt idx="541">
                  <c:v>-125.9</c:v>
                </c:pt>
                <c:pt idx="542">
                  <c:v>-125.8</c:v>
                </c:pt>
                <c:pt idx="543">
                  <c:v>-125.7</c:v>
                </c:pt>
                <c:pt idx="544">
                  <c:v>-125.6</c:v>
                </c:pt>
                <c:pt idx="545">
                  <c:v>-125.5</c:v>
                </c:pt>
                <c:pt idx="546">
                  <c:v>-125.4</c:v>
                </c:pt>
                <c:pt idx="547">
                  <c:v>-125.3</c:v>
                </c:pt>
                <c:pt idx="548">
                  <c:v>-125.2</c:v>
                </c:pt>
                <c:pt idx="549">
                  <c:v>-125.1</c:v>
                </c:pt>
                <c:pt idx="550">
                  <c:v>-125</c:v>
                </c:pt>
                <c:pt idx="551">
                  <c:v>-124.9</c:v>
                </c:pt>
                <c:pt idx="552">
                  <c:v>-124.8</c:v>
                </c:pt>
                <c:pt idx="553">
                  <c:v>-124.7</c:v>
                </c:pt>
                <c:pt idx="554">
                  <c:v>-124.6</c:v>
                </c:pt>
                <c:pt idx="555">
                  <c:v>-124.5</c:v>
                </c:pt>
                <c:pt idx="556">
                  <c:v>-124.4</c:v>
                </c:pt>
                <c:pt idx="557">
                  <c:v>-124.3</c:v>
                </c:pt>
                <c:pt idx="558">
                  <c:v>-124.2</c:v>
                </c:pt>
                <c:pt idx="559">
                  <c:v>-124.1</c:v>
                </c:pt>
                <c:pt idx="560">
                  <c:v>-124</c:v>
                </c:pt>
                <c:pt idx="561">
                  <c:v>-123.9</c:v>
                </c:pt>
                <c:pt idx="562">
                  <c:v>-123.8</c:v>
                </c:pt>
                <c:pt idx="563">
                  <c:v>-123.7</c:v>
                </c:pt>
                <c:pt idx="564">
                  <c:v>-123.6</c:v>
                </c:pt>
                <c:pt idx="565">
                  <c:v>-123.5</c:v>
                </c:pt>
                <c:pt idx="566">
                  <c:v>-123.4</c:v>
                </c:pt>
                <c:pt idx="567">
                  <c:v>-123.3</c:v>
                </c:pt>
                <c:pt idx="568">
                  <c:v>-123.2</c:v>
                </c:pt>
                <c:pt idx="569">
                  <c:v>-123.1</c:v>
                </c:pt>
                <c:pt idx="570">
                  <c:v>-123</c:v>
                </c:pt>
                <c:pt idx="571">
                  <c:v>-122.9</c:v>
                </c:pt>
                <c:pt idx="572">
                  <c:v>-122.8</c:v>
                </c:pt>
                <c:pt idx="573">
                  <c:v>-122.7</c:v>
                </c:pt>
                <c:pt idx="574">
                  <c:v>-122.6</c:v>
                </c:pt>
                <c:pt idx="575">
                  <c:v>-122.5</c:v>
                </c:pt>
                <c:pt idx="576">
                  <c:v>-122.4</c:v>
                </c:pt>
                <c:pt idx="577">
                  <c:v>-122.3</c:v>
                </c:pt>
                <c:pt idx="578">
                  <c:v>-122.2</c:v>
                </c:pt>
                <c:pt idx="579">
                  <c:v>-122.1</c:v>
                </c:pt>
                <c:pt idx="580">
                  <c:v>-122</c:v>
                </c:pt>
                <c:pt idx="581">
                  <c:v>-121.9</c:v>
                </c:pt>
                <c:pt idx="582">
                  <c:v>-121.8</c:v>
                </c:pt>
                <c:pt idx="583">
                  <c:v>-121.7</c:v>
                </c:pt>
                <c:pt idx="584">
                  <c:v>-121.6</c:v>
                </c:pt>
                <c:pt idx="585">
                  <c:v>-121.5</c:v>
                </c:pt>
                <c:pt idx="586">
                  <c:v>-121.4</c:v>
                </c:pt>
                <c:pt idx="587">
                  <c:v>-121.3</c:v>
                </c:pt>
                <c:pt idx="588">
                  <c:v>-121.2</c:v>
                </c:pt>
                <c:pt idx="589">
                  <c:v>-121.1</c:v>
                </c:pt>
                <c:pt idx="590">
                  <c:v>-121</c:v>
                </c:pt>
                <c:pt idx="591">
                  <c:v>-120.9</c:v>
                </c:pt>
                <c:pt idx="592">
                  <c:v>-120.8</c:v>
                </c:pt>
                <c:pt idx="593">
                  <c:v>-120.7</c:v>
                </c:pt>
                <c:pt idx="594">
                  <c:v>-120.6</c:v>
                </c:pt>
                <c:pt idx="595">
                  <c:v>-120.5</c:v>
                </c:pt>
                <c:pt idx="596">
                  <c:v>-120.4</c:v>
                </c:pt>
                <c:pt idx="597">
                  <c:v>-120.3</c:v>
                </c:pt>
                <c:pt idx="598">
                  <c:v>-120.2</c:v>
                </c:pt>
                <c:pt idx="599">
                  <c:v>-120.1</c:v>
                </c:pt>
                <c:pt idx="600">
                  <c:v>-120</c:v>
                </c:pt>
                <c:pt idx="601">
                  <c:v>-119.9</c:v>
                </c:pt>
                <c:pt idx="602">
                  <c:v>-119.8</c:v>
                </c:pt>
                <c:pt idx="603">
                  <c:v>-119.7</c:v>
                </c:pt>
                <c:pt idx="604">
                  <c:v>-119.6</c:v>
                </c:pt>
                <c:pt idx="605">
                  <c:v>-119.5</c:v>
                </c:pt>
                <c:pt idx="606">
                  <c:v>-119.4</c:v>
                </c:pt>
                <c:pt idx="607">
                  <c:v>-119.3</c:v>
                </c:pt>
                <c:pt idx="608">
                  <c:v>-119.2</c:v>
                </c:pt>
                <c:pt idx="609">
                  <c:v>-119.1</c:v>
                </c:pt>
                <c:pt idx="610">
                  <c:v>-119</c:v>
                </c:pt>
                <c:pt idx="611">
                  <c:v>-118.9</c:v>
                </c:pt>
                <c:pt idx="612">
                  <c:v>-118.8</c:v>
                </c:pt>
                <c:pt idx="613">
                  <c:v>-118.7</c:v>
                </c:pt>
                <c:pt idx="614">
                  <c:v>-118.6</c:v>
                </c:pt>
                <c:pt idx="615">
                  <c:v>-118.5</c:v>
                </c:pt>
                <c:pt idx="616">
                  <c:v>-118.4</c:v>
                </c:pt>
                <c:pt idx="617">
                  <c:v>-118.3</c:v>
                </c:pt>
                <c:pt idx="618">
                  <c:v>-118.2</c:v>
                </c:pt>
                <c:pt idx="619">
                  <c:v>-118.1</c:v>
                </c:pt>
                <c:pt idx="620">
                  <c:v>-118</c:v>
                </c:pt>
                <c:pt idx="621">
                  <c:v>-117.9</c:v>
                </c:pt>
                <c:pt idx="622">
                  <c:v>-117.8</c:v>
                </c:pt>
                <c:pt idx="623">
                  <c:v>-117.7</c:v>
                </c:pt>
                <c:pt idx="624">
                  <c:v>-117.6</c:v>
                </c:pt>
                <c:pt idx="625">
                  <c:v>-117.5</c:v>
                </c:pt>
                <c:pt idx="626">
                  <c:v>-117.4</c:v>
                </c:pt>
                <c:pt idx="627">
                  <c:v>-117.3</c:v>
                </c:pt>
                <c:pt idx="628">
                  <c:v>-117.2</c:v>
                </c:pt>
                <c:pt idx="629">
                  <c:v>-117.1</c:v>
                </c:pt>
                <c:pt idx="630">
                  <c:v>-117</c:v>
                </c:pt>
                <c:pt idx="631">
                  <c:v>-116.9</c:v>
                </c:pt>
                <c:pt idx="632">
                  <c:v>-116.8</c:v>
                </c:pt>
                <c:pt idx="633">
                  <c:v>-116.7</c:v>
                </c:pt>
                <c:pt idx="634">
                  <c:v>-116.6</c:v>
                </c:pt>
                <c:pt idx="635">
                  <c:v>-116.5</c:v>
                </c:pt>
                <c:pt idx="636">
                  <c:v>-116.4</c:v>
                </c:pt>
                <c:pt idx="637">
                  <c:v>-116.3</c:v>
                </c:pt>
                <c:pt idx="638">
                  <c:v>-116.2</c:v>
                </c:pt>
                <c:pt idx="639">
                  <c:v>-116.1</c:v>
                </c:pt>
                <c:pt idx="640">
                  <c:v>-116</c:v>
                </c:pt>
                <c:pt idx="641">
                  <c:v>-115.9</c:v>
                </c:pt>
                <c:pt idx="642">
                  <c:v>-115.8</c:v>
                </c:pt>
                <c:pt idx="643">
                  <c:v>-115.7</c:v>
                </c:pt>
                <c:pt idx="644">
                  <c:v>-115.6</c:v>
                </c:pt>
                <c:pt idx="645">
                  <c:v>-115.5</c:v>
                </c:pt>
                <c:pt idx="646">
                  <c:v>-115.4</c:v>
                </c:pt>
                <c:pt idx="647">
                  <c:v>-115.3</c:v>
                </c:pt>
                <c:pt idx="648">
                  <c:v>-115.2</c:v>
                </c:pt>
                <c:pt idx="649">
                  <c:v>-115.1</c:v>
                </c:pt>
                <c:pt idx="650">
                  <c:v>-115</c:v>
                </c:pt>
                <c:pt idx="651">
                  <c:v>-114.9</c:v>
                </c:pt>
                <c:pt idx="652">
                  <c:v>-114.8</c:v>
                </c:pt>
                <c:pt idx="653">
                  <c:v>-114.7</c:v>
                </c:pt>
                <c:pt idx="654">
                  <c:v>-114.6</c:v>
                </c:pt>
                <c:pt idx="655">
                  <c:v>-114.5</c:v>
                </c:pt>
                <c:pt idx="656">
                  <c:v>-114.4</c:v>
                </c:pt>
                <c:pt idx="657">
                  <c:v>-114.3</c:v>
                </c:pt>
                <c:pt idx="658">
                  <c:v>-114.2</c:v>
                </c:pt>
                <c:pt idx="659">
                  <c:v>-114.1</c:v>
                </c:pt>
                <c:pt idx="660">
                  <c:v>-114</c:v>
                </c:pt>
                <c:pt idx="661">
                  <c:v>-113.9</c:v>
                </c:pt>
                <c:pt idx="662">
                  <c:v>-113.8</c:v>
                </c:pt>
                <c:pt idx="663">
                  <c:v>-113.7</c:v>
                </c:pt>
                <c:pt idx="664">
                  <c:v>-113.6</c:v>
                </c:pt>
                <c:pt idx="665">
                  <c:v>-113.5</c:v>
                </c:pt>
                <c:pt idx="666">
                  <c:v>-113.4</c:v>
                </c:pt>
                <c:pt idx="667">
                  <c:v>-113.3</c:v>
                </c:pt>
                <c:pt idx="668">
                  <c:v>-113.2</c:v>
                </c:pt>
                <c:pt idx="669">
                  <c:v>-113.1</c:v>
                </c:pt>
                <c:pt idx="670">
                  <c:v>-113</c:v>
                </c:pt>
                <c:pt idx="671">
                  <c:v>-112.9</c:v>
                </c:pt>
                <c:pt idx="672">
                  <c:v>-112.8</c:v>
                </c:pt>
                <c:pt idx="673">
                  <c:v>-112.7</c:v>
                </c:pt>
                <c:pt idx="674">
                  <c:v>-112.6</c:v>
                </c:pt>
                <c:pt idx="675">
                  <c:v>-112.5</c:v>
                </c:pt>
                <c:pt idx="676">
                  <c:v>-112.4</c:v>
                </c:pt>
                <c:pt idx="677">
                  <c:v>-112.3</c:v>
                </c:pt>
                <c:pt idx="678">
                  <c:v>-112.2</c:v>
                </c:pt>
                <c:pt idx="679">
                  <c:v>-112.1</c:v>
                </c:pt>
                <c:pt idx="680">
                  <c:v>-112</c:v>
                </c:pt>
                <c:pt idx="681">
                  <c:v>-111.9</c:v>
                </c:pt>
                <c:pt idx="682">
                  <c:v>-111.8</c:v>
                </c:pt>
                <c:pt idx="683">
                  <c:v>-111.7</c:v>
                </c:pt>
                <c:pt idx="684">
                  <c:v>-111.6</c:v>
                </c:pt>
                <c:pt idx="685">
                  <c:v>-111.5</c:v>
                </c:pt>
                <c:pt idx="686">
                  <c:v>-111.4</c:v>
                </c:pt>
                <c:pt idx="687">
                  <c:v>-111.3</c:v>
                </c:pt>
                <c:pt idx="688">
                  <c:v>-111.2</c:v>
                </c:pt>
                <c:pt idx="689">
                  <c:v>-111.1</c:v>
                </c:pt>
                <c:pt idx="690">
                  <c:v>-111</c:v>
                </c:pt>
                <c:pt idx="691">
                  <c:v>-110.9</c:v>
                </c:pt>
                <c:pt idx="692">
                  <c:v>-110.8</c:v>
                </c:pt>
                <c:pt idx="693">
                  <c:v>-110.7</c:v>
                </c:pt>
                <c:pt idx="694">
                  <c:v>-110.6</c:v>
                </c:pt>
                <c:pt idx="695">
                  <c:v>-110.5</c:v>
                </c:pt>
                <c:pt idx="696">
                  <c:v>-110.4</c:v>
                </c:pt>
                <c:pt idx="697">
                  <c:v>-110.3</c:v>
                </c:pt>
                <c:pt idx="698">
                  <c:v>-110.2</c:v>
                </c:pt>
                <c:pt idx="699">
                  <c:v>-110.1</c:v>
                </c:pt>
                <c:pt idx="700">
                  <c:v>-110</c:v>
                </c:pt>
                <c:pt idx="701">
                  <c:v>-109.9</c:v>
                </c:pt>
                <c:pt idx="702">
                  <c:v>-109.8</c:v>
                </c:pt>
                <c:pt idx="703">
                  <c:v>-109.7</c:v>
                </c:pt>
                <c:pt idx="704">
                  <c:v>-109.6</c:v>
                </c:pt>
                <c:pt idx="705">
                  <c:v>-109.5</c:v>
                </c:pt>
                <c:pt idx="706">
                  <c:v>-109.4</c:v>
                </c:pt>
                <c:pt idx="707">
                  <c:v>-109.3</c:v>
                </c:pt>
                <c:pt idx="708">
                  <c:v>-109.2</c:v>
                </c:pt>
                <c:pt idx="709">
                  <c:v>-109.1</c:v>
                </c:pt>
                <c:pt idx="710">
                  <c:v>-109</c:v>
                </c:pt>
                <c:pt idx="711">
                  <c:v>-108.9</c:v>
                </c:pt>
                <c:pt idx="712">
                  <c:v>-108.8</c:v>
                </c:pt>
                <c:pt idx="713">
                  <c:v>-108.7</c:v>
                </c:pt>
                <c:pt idx="714">
                  <c:v>-108.6</c:v>
                </c:pt>
                <c:pt idx="715">
                  <c:v>-108.5</c:v>
                </c:pt>
                <c:pt idx="716">
                  <c:v>-108.4</c:v>
                </c:pt>
                <c:pt idx="717">
                  <c:v>-108.3</c:v>
                </c:pt>
                <c:pt idx="718">
                  <c:v>-108.2</c:v>
                </c:pt>
                <c:pt idx="719">
                  <c:v>-108.1</c:v>
                </c:pt>
                <c:pt idx="720">
                  <c:v>-108</c:v>
                </c:pt>
                <c:pt idx="721">
                  <c:v>-107.9</c:v>
                </c:pt>
                <c:pt idx="722">
                  <c:v>-107.8</c:v>
                </c:pt>
                <c:pt idx="723">
                  <c:v>-107.7</c:v>
                </c:pt>
                <c:pt idx="724">
                  <c:v>-107.6</c:v>
                </c:pt>
                <c:pt idx="725">
                  <c:v>-107.5</c:v>
                </c:pt>
                <c:pt idx="726">
                  <c:v>-107.4</c:v>
                </c:pt>
                <c:pt idx="727">
                  <c:v>-107.3</c:v>
                </c:pt>
                <c:pt idx="728">
                  <c:v>-107.2</c:v>
                </c:pt>
                <c:pt idx="729">
                  <c:v>-107.1</c:v>
                </c:pt>
                <c:pt idx="730">
                  <c:v>-107</c:v>
                </c:pt>
                <c:pt idx="731">
                  <c:v>-106.9</c:v>
                </c:pt>
                <c:pt idx="732">
                  <c:v>-106.8</c:v>
                </c:pt>
                <c:pt idx="733">
                  <c:v>-106.7</c:v>
                </c:pt>
                <c:pt idx="734">
                  <c:v>-106.6</c:v>
                </c:pt>
                <c:pt idx="735">
                  <c:v>-106.5</c:v>
                </c:pt>
                <c:pt idx="736">
                  <c:v>-106.4</c:v>
                </c:pt>
                <c:pt idx="737">
                  <c:v>-106.3</c:v>
                </c:pt>
                <c:pt idx="738">
                  <c:v>-106.2</c:v>
                </c:pt>
                <c:pt idx="739">
                  <c:v>-106.1</c:v>
                </c:pt>
                <c:pt idx="740">
                  <c:v>-106</c:v>
                </c:pt>
                <c:pt idx="741">
                  <c:v>-105.9</c:v>
                </c:pt>
                <c:pt idx="742">
                  <c:v>-105.8</c:v>
                </c:pt>
                <c:pt idx="743">
                  <c:v>-105.7</c:v>
                </c:pt>
                <c:pt idx="744">
                  <c:v>-105.6</c:v>
                </c:pt>
                <c:pt idx="745">
                  <c:v>-105.5</c:v>
                </c:pt>
                <c:pt idx="746">
                  <c:v>-105.4</c:v>
                </c:pt>
                <c:pt idx="747">
                  <c:v>-105.3</c:v>
                </c:pt>
                <c:pt idx="748">
                  <c:v>-105.2</c:v>
                </c:pt>
                <c:pt idx="749">
                  <c:v>-105.1</c:v>
                </c:pt>
                <c:pt idx="750">
                  <c:v>-105</c:v>
                </c:pt>
                <c:pt idx="751">
                  <c:v>-104.9</c:v>
                </c:pt>
                <c:pt idx="752">
                  <c:v>-104.8</c:v>
                </c:pt>
                <c:pt idx="753">
                  <c:v>-104.7</c:v>
                </c:pt>
                <c:pt idx="754">
                  <c:v>-104.6</c:v>
                </c:pt>
                <c:pt idx="755">
                  <c:v>-104.5</c:v>
                </c:pt>
                <c:pt idx="756">
                  <c:v>-104.4</c:v>
                </c:pt>
                <c:pt idx="757">
                  <c:v>-104.3</c:v>
                </c:pt>
                <c:pt idx="758">
                  <c:v>-104.2</c:v>
                </c:pt>
                <c:pt idx="759">
                  <c:v>-104.1</c:v>
                </c:pt>
                <c:pt idx="760">
                  <c:v>-104</c:v>
                </c:pt>
                <c:pt idx="761">
                  <c:v>-103.9</c:v>
                </c:pt>
                <c:pt idx="762">
                  <c:v>-103.8</c:v>
                </c:pt>
                <c:pt idx="763">
                  <c:v>-103.7</c:v>
                </c:pt>
                <c:pt idx="764">
                  <c:v>-103.6</c:v>
                </c:pt>
                <c:pt idx="765">
                  <c:v>-103.5</c:v>
                </c:pt>
                <c:pt idx="766">
                  <c:v>-103.4</c:v>
                </c:pt>
                <c:pt idx="767">
                  <c:v>-103.3</c:v>
                </c:pt>
                <c:pt idx="768">
                  <c:v>-103.2</c:v>
                </c:pt>
                <c:pt idx="769">
                  <c:v>-103.1</c:v>
                </c:pt>
                <c:pt idx="770">
                  <c:v>-103</c:v>
                </c:pt>
                <c:pt idx="771">
                  <c:v>-102.9</c:v>
                </c:pt>
                <c:pt idx="772">
                  <c:v>-102.8</c:v>
                </c:pt>
                <c:pt idx="773">
                  <c:v>-102.7</c:v>
                </c:pt>
                <c:pt idx="774">
                  <c:v>-102.6</c:v>
                </c:pt>
                <c:pt idx="775">
                  <c:v>-102.5</c:v>
                </c:pt>
                <c:pt idx="776">
                  <c:v>-102.4</c:v>
                </c:pt>
                <c:pt idx="777">
                  <c:v>-102.3</c:v>
                </c:pt>
                <c:pt idx="778">
                  <c:v>-102.2</c:v>
                </c:pt>
                <c:pt idx="779">
                  <c:v>-102.1</c:v>
                </c:pt>
                <c:pt idx="780">
                  <c:v>-102</c:v>
                </c:pt>
                <c:pt idx="781">
                  <c:v>-101.9</c:v>
                </c:pt>
                <c:pt idx="782">
                  <c:v>-101.8</c:v>
                </c:pt>
                <c:pt idx="783">
                  <c:v>-101.7</c:v>
                </c:pt>
                <c:pt idx="784">
                  <c:v>-101.6</c:v>
                </c:pt>
                <c:pt idx="785">
                  <c:v>-101.5</c:v>
                </c:pt>
                <c:pt idx="786">
                  <c:v>-101.4</c:v>
                </c:pt>
                <c:pt idx="787">
                  <c:v>-101.3</c:v>
                </c:pt>
                <c:pt idx="788">
                  <c:v>-101.2</c:v>
                </c:pt>
                <c:pt idx="789">
                  <c:v>-101.1</c:v>
                </c:pt>
                <c:pt idx="790">
                  <c:v>-101</c:v>
                </c:pt>
                <c:pt idx="791">
                  <c:v>-100.9</c:v>
                </c:pt>
                <c:pt idx="792">
                  <c:v>-100.8</c:v>
                </c:pt>
                <c:pt idx="793">
                  <c:v>-100.7</c:v>
                </c:pt>
                <c:pt idx="794">
                  <c:v>-100.6</c:v>
                </c:pt>
                <c:pt idx="795">
                  <c:v>-100.5</c:v>
                </c:pt>
                <c:pt idx="796">
                  <c:v>-100.4</c:v>
                </c:pt>
                <c:pt idx="797">
                  <c:v>-100.3</c:v>
                </c:pt>
                <c:pt idx="798">
                  <c:v>-100.2</c:v>
                </c:pt>
                <c:pt idx="799">
                  <c:v>-100.1</c:v>
                </c:pt>
                <c:pt idx="800">
                  <c:v>-100</c:v>
                </c:pt>
                <c:pt idx="801">
                  <c:v>-99.9</c:v>
                </c:pt>
                <c:pt idx="802">
                  <c:v>-99.8</c:v>
                </c:pt>
                <c:pt idx="803">
                  <c:v>-99.7</c:v>
                </c:pt>
                <c:pt idx="804">
                  <c:v>-99.6</c:v>
                </c:pt>
                <c:pt idx="805">
                  <c:v>-99.5</c:v>
                </c:pt>
                <c:pt idx="806">
                  <c:v>-99.4</c:v>
                </c:pt>
                <c:pt idx="807">
                  <c:v>-99.3</c:v>
                </c:pt>
                <c:pt idx="808">
                  <c:v>-99.2</c:v>
                </c:pt>
                <c:pt idx="809">
                  <c:v>-99.1</c:v>
                </c:pt>
                <c:pt idx="810">
                  <c:v>-99</c:v>
                </c:pt>
                <c:pt idx="811">
                  <c:v>-98.9</c:v>
                </c:pt>
                <c:pt idx="812">
                  <c:v>-98.8</c:v>
                </c:pt>
                <c:pt idx="813">
                  <c:v>-98.7</c:v>
                </c:pt>
                <c:pt idx="814">
                  <c:v>-98.6</c:v>
                </c:pt>
                <c:pt idx="815">
                  <c:v>-98.5</c:v>
                </c:pt>
                <c:pt idx="816">
                  <c:v>-98.4</c:v>
                </c:pt>
                <c:pt idx="817">
                  <c:v>-98.3</c:v>
                </c:pt>
                <c:pt idx="818">
                  <c:v>-98.2</c:v>
                </c:pt>
                <c:pt idx="819">
                  <c:v>-98.1</c:v>
                </c:pt>
                <c:pt idx="820">
                  <c:v>-98</c:v>
                </c:pt>
                <c:pt idx="821">
                  <c:v>-97.9</c:v>
                </c:pt>
                <c:pt idx="822">
                  <c:v>-97.8</c:v>
                </c:pt>
                <c:pt idx="823">
                  <c:v>-97.7</c:v>
                </c:pt>
                <c:pt idx="824">
                  <c:v>-97.6</c:v>
                </c:pt>
                <c:pt idx="825">
                  <c:v>-97.5</c:v>
                </c:pt>
                <c:pt idx="826">
                  <c:v>-97.4</c:v>
                </c:pt>
                <c:pt idx="827">
                  <c:v>-97.3</c:v>
                </c:pt>
                <c:pt idx="828">
                  <c:v>-97.2</c:v>
                </c:pt>
                <c:pt idx="829">
                  <c:v>-97.1</c:v>
                </c:pt>
                <c:pt idx="830">
                  <c:v>-97</c:v>
                </c:pt>
                <c:pt idx="831">
                  <c:v>-96.9</c:v>
                </c:pt>
                <c:pt idx="832">
                  <c:v>-96.8</c:v>
                </c:pt>
                <c:pt idx="833">
                  <c:v>-96.7</c:v>
                </c:pt>
                <c:pt idx="834">
                  <c:v>-96.6</c:v>
                </c:pt>
                <c:pt idx="835">
                  <c:v>-96.5</c:v>
                </c:pt>
                <c:pt idx="836">
                  <c:v>-96.4</c:v>
                </c:pt>
                <c:pt idx="837">
                  <c:v>-96.3</c:v>
                </c:pt>
                <c:pt idx="838">
                  <c:v>-96.2</c:v>
                </c:pt>
                <c:pt idx="839">
                  <c:v>-96.1</c:v>
                </c:pt>
                <c:pt idx="840">
                  <c:v>-96</c:v>
                </c:pt>
                <c:pt idx="841">
                  <c:v>-95.9</c:v>
                </c:pt>
                <c:pt idx="842">
                  <c:v>-95.8</c:v>
                </c:pt>
                <c:pt idx="843">
                  <c:v>-95.7</c:v>
                </c:pt>
                <c:pt idx="844">
                  <c:v>-95.6</c:v>
                </c:pt>
                <c:pt idx="845">
                  <c:v>-95.5</c:v>
                </c:pt>
                <c:pt idx="846">
                  <c:v>-95.4</c:v>
                </c:pt>
                <c:pt idx="847">
                  <c:v>-95.3</c:v>
                </c:pt>
                <c:pt idx="848">
                  <c:v>-95.2</c:v>
                </c:pt>
                <c:pt idx="849">
                  <c:v>-95.1</c:v>
                </c:pt>
                <c:pt idx="850">
                  <c:v>-95</c:v>
                </c:pt>
                <c:pt idx="851">
                  <c:v>-94.9</c:v>
                </c:pt>
                <c:pt idx="852">
                  <c:v>-94.8</c:v>
                </c:pt>
                <c:pt idx="853">
                  <c:v>-94.7</c:v>
                </c:pt>
                <c:pt idx="854">
                  <c:v>-94.6</c:v>
                </c:pt>
                <c:pt idx="855">
                  <c:v>-94.5</c:v>
                </c:pt>
                <c:pt idx="856">
                  <c:v>-94.4</c:v>
                </c:pt>
                <c:pt idx="857">
                  <c:v>-94.3</c:v>
                </c:pt>
                <c:pt idx="858">
                  <c:v>-94.2</c:v>
                </c:pt>
                <c:pt idx="859">
                  <c:v>-94.1</c:v>
                </c:pt>
                <c:pt idx="860">
                  <c:v>-94</c:v>
                </c:pt>
                <c:pt idx="861">
                  <c:v>-93.9</c:v>
                </c:pt>
                <c:pt idx="862">
                  <c:v>-93.8</c:v>
                </c:pt>
                <c:pt idx="863">
                  <c:v>-93.7</c:v>
                </c:pt>
                <c:pt idx="864">
                  <c:v>-93.6</c:v>
                </c:pt>
                <c:pt idx="865">
                  <c:v>-93.5</c:v>
                </c:pt>
                <c:pt idx="866">
                  <c:v>-93.4</c:v>
                </c:pt>
                <c:pt idx="867">
                  <c:v>-93.3</c:v>
                </c:pt>
                <c:pt idx="868">
                  <c:v>-93.2</c:v>
                </c:pt>
                <c:pt idx="869">
                  <c:v>-93.1</c:v>
                </c:pt>
                <c:pt idx="870">
                  <c:v>-93</c:v>
                </c:pt>
                <c:pt idx="871">
                  <c:v>-92.9</c:v>
                </c:pt>
                <c:pt idx="872">
                  <c:v>-92.8</c:v>
                </c:pt>
                <c:pt idx="873">
                  <c:v>-92.7</c:v>
                </c:pt>
                <c:pt idx="874">
                  <c:v>-92.6</c:v>
                </c:pt>
                <c:pt idx="875">
                  <c:v>-92.5</c:v>
                </c:pt>
                <c:pt idx="876">
                  <c:v>-92.4</c:v>
                </c:pt>
                <c:pt idx="877">
                  <c:v>-92.3</c:v>
                </c:pt>
                <c:pt idx="878">
                  <c:v>-92.2</c:v>
                </c:pt>
                <c:pt idx="879">
                  <c:v>-92.1</c:v>
                </c:pt>
                <c:pt idx="880">
                  <c:v>-92</c:v>
                </c:pt>
                <c:pt idx="881">
                  <c:v>-91.9</c:v>
                </c:pt>
                <c:pt idx="882">
                  <c:v>-91.8</c:v>
                </c:pt>
                <c:pt idx="883">
                  <c:v>-91.7</c:v>
                </c:pt>
                <c:pt idx="884">
                  <c:v>-91.6</c:v>
                </c:pt>
                <c:pt idx="885">
                  <c:v>-91.5</c:v>
                </c:pt>
                <c:pt idx="886">
                  <c:v>-91.4</c:v>
                </c:pt>
                <c:pt idx="887">
                  <c:v>-91.3</c:v>
                </c:pt>
                <c:pt idx="888">
                  <c:v>-91.2</c:v>
                </c:pt>
                <c:pt idx="889">
                  <c:v>-91.1</c:v>
                </c:pt>
                <c:pt idx="890">
                  <c:v>-91</c:v>
                </c:pt>
                <c:pt idx="891">
                  <c:v>-90.9</c:v>
                </c:pt>
                <c:pt idx="892">
                  <c:v>-90.8</c:v>
                </c:pt>
                <c:pt idx="893">
                  <c:v>-90.7</c:v>
                </c:pt>
                <c:pt idx="894">
                  <c:v>-90.6</c:v>
                </c:pt>
                <c:pt idx="895">
                  <c:v>-90.5</c:v>
                </c:pt>
                <c:pt idx="896">
                  <c:v>-90.4</c:v>
                </c:pt>
                <c:pt idx="897">
                  <c:v>-90.3</c:v>
                </c:pt>
                <c:pt idx="898">
                  <c:v>-90.2</c:v>
                </c:pt>
                <c:pt idx="899">
                  <c:v>-90.1</c:v>
                </c:pt>
                <c:pt idx="900">
                  <c:v>-90</c:v>
                </c:pt>
                <c:pt idx="901">
                  <c:v>-89.9</c:v>
                </c:pt>
                <c:pt idx="902">
                  <c:v>-89.8</c:v>
                </c:pt>
                <c:pt idx="903">
                  <c:v>-89.7</c:v>
                </c:pt>
                <c:pt idx="904">
                  <c:v>-89.6</c:v>
                </c:pt>
                <c:pt idx="905">
                  <c:v>-89.5</c:v>
                </c:pt>
                <c:pt idx="906">
                  <c:v>-89.4</c:v>
                </c:pt>
                <c:pt idx="907">
                  <c:v>-89.3</c:v>
                </c:pt>
                <c:pt idx="908">
                  <c:v>-89.2</c:v>
                </c:pt>
                <c:pt idx="909">
                  <c:v>-89.1</c:v>
                </c:pt>
                <c:pt idx="910">
                  <c:v>-89</c:v>
                </c:pt>
                <c:pt idx="911">
                  <c:v>-88.9</c:v>
                </c:pt>
                <c:pt idx="912">
                  <c:v>-88.8</c:v>
                </c:pt>
                <c:pt idx="913">
                  <c:v>-88.7</c:v>
                </c:pt>
                <c:pt idx="914">
                  <c:v>-88.6</c:v>
                </c:pt>
                <c:pt idx="915">
                  <c:v>-88.5</c:v>
                </c:pt>
                <c:pt idx="916">
                  <c:v>-88.4</c:v>
                </c:pt>
                <c:pt idx="917">
                  <c:v>-88.3</c:v>
                </c:pt>
                <c:pt idx="918">
                  <c:v>-88.2</c:v>
                </c:pt>
                <c:pt idx="919">
                  <c:v>-88.1</c:v>
                </c:pt>
                <c:pt idx="920">
                  <c:v>-88</c:v>
                </c:pt>
                <c:pt idx="921">
                  <c:v>-87.9</c:v>
                </c:pt>
                <c:pt idx="922">
                  <c:v>-87.8</c:v>
                </c:pt>
                <c:pt idx="923">
                  <c:v>-87.7</c:v>
                </c:pt>
                <c:pt idx="924">
                  <c:v>-87.6</c:v>
                </c:pt>
                <c:pt idx="925">
                  <c:v>-87.5</c:v>
                </c:pt>
                <c:pt idx="926">
                  <c:v>-87.4</c:v>
                </c:pt>
                <c:pt idx="927">
                  <c:v>-87.3</c:v>
                </c:pt>
                <c:pt idx="928">
                  <c:v>-87.2</c:v>
                </c:pt>
                <c:pt idx="929">
                  <c:v>-87.1</c:v>
                </c:pt>
                <c:pt idx="930">
                  <c:v>-87</c:v>
                </c:pt>
                <c:pt idx="931">
                  <c:v>-86.9</c:v>
                </c:pt>
                <c:pt idx="932">
                  <c:v>-86.8</c:v>
                </c:pt>
                <c:pt idx="933">
                  <c:v>-86.7</c:v>
                </c:pt>
                <c:pt idx="934">
                  <c:v>-86.6</c:v>
                </c:pt>
                <c:pt idx="935">
                  <c:v>-86.5</c:v>
                </c:pt>
                <c:pt idx="936">
                  <c:v>-86.4</c:v>
                </c:pt>
                <c:pt idx="937">
                  <c:v>-86.3</c:v>
                </c:pt>
                <c:pt idx="938">
                  <c:v>-86.2</c:v>
                </c:pt>
                <c:pt idx="939">
                  <c:v>-86.1</c:v>
                </c:pt>
                <c:pt idx="940">
                  <c:v>-86</c:v>
                </c:pt>
                <c:pt idx="941">
                  <c:v>-85.9</c:v>
                </c:pt>
                <c:pt idx="942">
                  <c:v>-85.8</c:v>
                </c:pt>
                <c:pt idx="943">
                  <c:v>-85.7</c:v>
                </c:pt>
                <c:pt idx="944">
                  <c:v>-85.6</c:v>
                </c:pt>
                <c:pt idx="945">
                  <c:v>-85.5</c:v>
                </c:pt>
                <c:pt idx="946">
                  <c:v>-85.4</c:v>
                </c:pt>
                <c:pt idx="947">
                  <c:v>-85.3</c:v>
                </c:pt>
                <c:pt idx="948">
                  <c:v>-85.2</c:v>
                </c:pt>
                <c:pt idx="949">
                  <c:v>-85.1</c:v>
                </c:pt>
                <c:pt idx="950">
                  <c:v>-85</c:v>
                </c:pt>
                <c:pt idx="951">
                  <c:v>-84.9</c:v>
                </c:pt>
                <c:pt idx="952">
                  <c:v>-84.8</c:v>
                </c:pt>
                <c:pt idx="953">
                  <c:v>-84.7</c:v>
                </c:pt>
                <c:pt idx="954">
                  <c:v>-84.6</c:v>
                </c:pt>
                <c:pt idx="955">
                  <c:v>-84.5</c:v>
                </c:pt>
                <c:pt idx="956">
                  <c:v>-84.4</c:v>
                </c:pt>
                <c:pt idx="957">
                  <c:v>-84.3</c:v>
                </c:pt>
                <c:pt idx="958">
                  <c:v>-84.2</c:v>
                </c:pt>
                <c:pt idx="959">
                  <c:v>-84.1</c:v>
                </c:pt>
                <c:pt idx="960">
                  <c:v>-84</c:v>
                </c:pt>
                <c:pt idx="961">
                  <c:v>-83.9</c:v>
                </c:pt>
                <c:pt idx="962">
                  <c:v>-83.8</c:v>
                </c:pt>
                <c:pt idx="963">
                  <c:v>-83.7</c:v>
                </c:pt>
                <c:pt idx="964">
                  <c:v>-83.6</c:v>
                </c:pt>
                <c:pt idx="965">
                  <c:v>-83.5</c:v>
                </c:pt>
                <c:pt idx="966">
                  <c:v>-83.4</c:v>
                </c:pt>
                <c:pt idx="967">
                  <c:v>-83.3</c:v>
                </c:pt>
                <c:pt idx="968">
                  <c:v>-83.2</c:v>
                </c:pt>
                <c:pt idx="969">
                  <c:v>-83.1</c:v>
                </c:pt>
                <c:pt idx="970">
                  <c:v>-83</c:v>
                </c:pt>
                <c:pt idx="971">
                  <c:v>-82.9</c:v>
                </c:pt>
                <c:pt idx="972">
                  <c:v>-82.8</c:v>
                </c:pt>
                <c:pt idx="973">
                  <c:v>-82.7</c:v>
                </c:pt>
                <c:pt idx="974">
                  <c:v>-82.6</c:v>
                </c:pt>
                <c:pt idx="975">
                  <c:v>-82.5</c:v>
                </c:pt>
                <c:pt idx="976">
                  <c:v>-82.4</c:v>
                </c:pt>
                <c:pt idx="977">
                  <c:v>-82.3</c:v>
                </c:pt>
                <c:pt idx="978">
                  <c:v>-82.2</c:v>
                </c:pt>
                <c:pt idx="979">
                  <c:v>-82.1</c:v>
                </c:pt>
                <c:pt idx="980">
                  <c:v>-82</c:v>
                </c:pt>
                <c:pt idx="981">
                  <c:v>-81.9</c:v>
                </c:pt>
                <c:pt idx="982">
                  <c:v>-81.8</c:v>
                </c:pt>
                <c:pt idx="983">
                  <c:v>-81.7</c:v>
                </c:pt>
                <c:pt idx="984">
                  <c:v>-81.6</c:v>
                </c:pt>
                <c:pt idx="985">
                  <c:v>-81.5</c:v>
                </c:pt>
                <c:pt idx="986">
                  <c:v>-81.4</c:v>
                </c:pt>
                <c:pt idx="987">
                  <c:v>-81.3</c:v>
                </c:pt>
                <c:pt idx="988">
                  <c:v>-81.2</c:v>
                </c:pt>
                <c:pt idx="989">
                  <c:v>-81.1</c:v>
                </c:pt>
                <c:pt idx="990">
                  <c:v>-81</c:v>
                </c:pt>
                <c:pt idx="991">
                  <c:v>-80.9</c:v>
                </c:pt>
                <c:pt idx="992">
                  <c:v>-80.8</c:v>
                </c:pt>
                <c:pt idx="993">
                  <c:v>-80.7</c:v>
                </c:pt>
                <c:pt idx="994">
                  <c:v>-80.6</c:v>
                </c:pt>
                <c:pt idx="995">
                  <c:v>-80.5</c:v>
                </c:pt>
                <c:pt idx="996">
                  <c:v>-80.4</c:v>
                </c:pt>
                <c:pt idx="997">
                  <c:v>-80.3</c:v>
                </c:pt>
                <c:pt idx="998">
                  <c:v>-80.2</c:v>
                </c:pt>
                <c:pt idx="999">
                  <c:v>-80.1</c:v>
                </c:pt>
                <c:pt idx="1000">
                  <c:v>-80</c:v>
                </c:pt>
                <c:pt idx="1001">
                  <c:v>-79.9</c:v>
                </c:pt>
                <c:pt idx="1002">
                  <c:v>-79.8</c:v>
                </c:pt>
                <c:pt idx="1003">
                  <c:v>-79.7</c:v>
                </c:pt>
                <c:pt idx="1004">
                  <c:v>-79.6</c:v>
                </c:pt>
                <c:pt idx="1005">
                  <c:v>-79.5</c:v>
                </c:pt>
                <c:pt idx="1006">
                  <c:v>-79.4</c:v>
                </c:pt>
                <c:pt idx="1007">
                  <c:v>-79.3</c:v>
                </c:pt>
                <c:pt idx="1008">
                  <c:v>-79.2</c:v>
                </c:pt>
                <c:pt idx="1009">
                  <c:v>-79.1</c:v>
                </c:pt>
                <c:pt idx="1010">
                  <c:v>-79</c:v>
                </c:pt>
                <c:pt idx="1011">
                  <c:v>-78.9</c:v>
                </c:pt>
                <c:pt idx="1012">
                  <c:v>-78.8</c:v>
                </c:pt>
                <c:pt idx="1013">
                  <c:v>-78.7</c:v>
                </c:pt>
                <c:pt idx="1014">
                  <c:v>-78.6</c:v>
                </c:pt>
                <c:pt idx="1015">
                  <c:v>-78.5</c:v>
                </c:pt>
                <c:pt idx="1016">
                  <c:v>-78.4</c:v>
                </c:pt>
                <c:pt idx="1017">
                  <c:v>-78.3</c:v>
                </c:pt>
                <c:pt idx="1018">
                  <c:v>-78.2</c:v>
                </c:pt>
                <c:pt idx="1019">
                  <c:v>-78.1</c:v>
                </c:pt>
                <c:pt idx="1020">
                  <c:v>-78</c:v>
                </c:pt>
                <c:pt idx="1021">
                  <c:v>-77.9</c:v>
                </c:pt>
                <c:pt idx="1022">
                  <c:v>-77.8</c:v>
                </c:pt>
                <c:pt idx="1023">
                  <c:v>-77.7</c:v>
                </c:pt>
                <c:pt idx="1024">
                  <c:v>-77.6</c:v>
                </c:pt>
                <c:pt idx="1025">
                  <c:v>-77.5</c:v>
                </c:pt>
                <c:pt idx="1026">
                  <c:v>-77.4</c:v>
                </c:pt>
                <c:pt idx="1027">
                  <c:v>-77.3</c:v>
                </c:pt>
                <c:pt idx="1028">
                  <c:v>-77.2</c:v>
                </c:pt>
                <c:pt idx="1029">
                  <c:v>-77.1</c:v>
                </c:pt>
                <c:pt idx="1030">
                  <c:v>-77</c:v>
                </c:pt>
                <c:pt idx="1031">
                  <c:v>-76.9</c:v>
                </c:pt>
                <c:pt idx="1032">
                  <c:v>-76.8</c:v>
                </c:pt>
                <c:pt idx="1033">
                  <c:v>-76.7</c:v>
                </c:pt>
                <c:pt idx="1034">
                  <c:v>-76.6</c:v>
                </c:pt>
                <c:pt idx="1035">
                  <c:v>-76.5</c:v>
                </c:pt>
                <c:pt idx="1036">
                  <c:v>-76.4</c:v>
                </c:pt>
                <c:pt idx="1037">
                  <c:v>-76.3</c:v>
                </c:pt>
                <c:pt idx="1038">
                  <c:v>-76.2</c:v>
                </c:pt>
                <c:pt idx="1039">
                  <c:v>-76.1</c:v>
                </c:pt>
                <c:pt idx="1040">
                  <c:v>-76</c:v>
                </c:pt>
                <c:pt idx="1041">
                  <c:v>-75.9</c:v>
                </c:pt>
                <c:pt idx="1042">
                  <c:v>-75.8</c:v>
                </c:pt>
                <c:pt idx="1043">
                  <c:v>-75.7</c:v>
                </c:pt>
                <c:pt idx="1044">
                  <c:v>-75.6</c:v>
                </c:pt>
                <c:pt idx="1045">
                  <c:v>-75.5</c:v>
                </c:pt>
                <c:pt idx="1046">
                  <c:v>-75.4</c:v>
                </c:pt>
                <c:pt idx="1047">
                  <c:v>-75.3</c:v>
                </c:pt>
                <c:pt idx="1048">
                  <c:v>-75.2</c:v>
                </c:pt>
                <c:pt idx="1049">
                  <c:v>-75.1</c:v>
                </c:pt>
                <c:pt idx="1050">
                  <c:v>-75</c:v>
                </c:pt>
                <c:pt idx="1051">
                  <c:v>-74.9</c:v>
                </c:pt>
                <c:pt idx="1052">
                  <c:v>-74.8</c:v>
                </c:pt>
                <c:pt idx="1053">
                  <c:v>-74.7</c:v>
                </c:pt>
                <c:pt idx="1054">
                  <c:v>-74.6</c:v>
                </c:pt>
                <c:pt idx="1055">
                  <c:v>-74.5</c:v>
                </c:pt>
                <c:pt idx="1056">
                  <c:v>-74.4</c:v>
                </c:pt>
                <c:pt idx="1057">
                  <c:v>-74.3</c:v>
                </c:pt>
                <c:pt idx="1058">
                  <c:v>-74.2</c:v>
                </c:pt>
                <c:pt idx="1059">
                  <c:v>-74.1</c:v>
                </c:pt>
                <c:pt idx="1060">
                  <c:v>-74</c:v>
                </c:pt>
                <c:pt idx="1061">
                  <c:v>-73.9</c:v>
                </c:pt>
                <c:pt idx="1062">
                  <c:v>-73.8</c:v>
                </c:pt>
                <c:pt idx="1063">
                  <c:v>-73.7</c:v>
                </c:pt>
                <c:pt idx="1064">
                  <c:v>-73.6</c:v>
                </c:pt>
                <c:pt idx="1065">
                  <c:v>-73.5</c:v>
                </c:pt>
                <c:pt idx="1066">
                  <c:v>-73.4</c:v>
                </c:pt>
                <c:pt idx="1067">
                  <c:v>-73.3</c:v>
                </c:pt>
                <c:pt idx="1068">
                  <c:v>-73.2</c:v>
                </c:pt>
                <c:pt idx="1069">
                  <c:v>-73.1</c:v>
                </c:pt>
                <c:pt idx="1070">
                  <c:v>-73</c:v>
                </c:pt>
                <c:pt idx="1071">
                  <c:v>-72.9</c:v>
                </c:pt>
                <c:pt idx="1072">
                  <c:v>-72.8</c:v>
                </c:pt>
                <c:pt idx="1073">
                  <c:v>-72.7</c:v>
                </c:pt>
                <c:pt idx="1074">
                  <c:v>-72.6</c:v>
                </c:pt>
                <c:pt idx="1075">
                  <c:v>-72.5</c:v>
                </c:pt>
                <c:pt idx="1076">
                  <c:v>-72.4</c:v>
                </c:pt>
                <c:pt idx="1077">
                  <c:v>-72.3</c:v>
                </c:pt>
                <c:pt idx="1078">
                  <c:v>-72.2</c:v>
                </c:pt>
                <c:pt idx="1079">
                  <c:v>-72.1</c:v>
                </c:pt>
                <c:pt idx="1080">
                  <c:v>-72</c:v>
                </c:pt>
                <c:pt idx="1081">
                  <c:v>-71.9</c:v>
                </c:pt>
                <c:pt idx="1082">
                  <c:v>-71.8</c:v>
                </c:pt>
                <c:pt idx="1083">
                  <c:v>-71.7</c:v>
                </c:pt>
                <c:pt idx="1084">
                  <c:v>-71.6</c:v>
                </c:pt>
                <c:pt idx="1085">
                  <c:v>-71.5</c:v>
                </c:pt>
                <c:pt idx="1086">
                  <c:v>-71.4</c:v>
                </c:pt>
                <c:pt idx="1087">
                  <c:v>-71.3</c:v>
                </c:pt>
                <c:pt idx="1088">
                  <c:v>-71.2</c:v>
                </c:pt>
                <c:pt idx="1089">
                  <c:v>-71.1</c:v>
                </c:pt>
                <c:pt idx="1090">
                  <c:v>-71</c:v>
                </c:pt>
                <c:pt idx="1091">
                  <c:v>-70.9</c:v>
                </c:pt>
                <c:pt idx="1092">
                  <c:v>-70.8</c:v>
                </c:pt>
                <c:pt idx="1093">
                  <c:v>-70.7</c:v>
                </c:pt>
                <c:pt idx="1094">
                  <c:v>-70.6</c:v>
                </c:pt>
                <c:pt idx="1095">
                  <c:v>-70.5</c:v>
                </c:pt>
                <c:pt idx="1096">
                  <c:v>-70.4</c:v>
                </c:pt>
                <c:pt idx="1097">
                  <c:v>-70.3</c:v>
                </c:pt>
                <c:pt idx="1098">
                  <c:v>-70.2</c:v>
                </c:pt>
                <c:pt idx="1099">
                  <c:v>-70.1</c:v>
                </c:pt>
                <c:pt idx="1100">
                  <c:v>-70</c:v>
                </c:pt>
                <c:pt idx="1101">
                  <c:v>-69.9</c:v>
                </c:pt>
                <c:pt idx="1102">
                  <c:v>-69.8</c:v>
                </c:pt>
                <c:pt idx="1103">
                  <c:v>-69.7</c:v>
                </c:pt>
                <c:pt idx="1104">
                  <c:v>-69.6</c:v>
                </c:pt>
                <c:pt idx="1105">
                  <c:v>-69.5</c:v>
                </c:pt>
                <c:pt idx="1106">
                  <c:v>-69.4</c:v>
                </c:pt>
                <c:pt idx="1107">
                  <c:v>-69.3</c:v>
                </c:pt>
                <c:pt idx="1108">
                  <c:v>-69.2</c:v>
                </c:pt>
                <c:pt idx="1109">
                  <c:v>-69.1</c:v>
                </c:pt>
                <c:pt idx="1110">
                  <c:v>-69</c:v>
                </c:pt>
                <c:pt idx="1111">
                  <c:v>-68.9</c:v>
                </c:pt>
                <c:pt idx="1112">
                  <c:v>-68.8</c:v>
                </c:pt>
                <c:pt idx="1113">
                  <c:v>-68.7</c:v>
                </c:pt>
                <c:pt idx="1114">
                  <c:v>-68.6</c:v>
                </c:pt>
                <c:pt idx="1115">
                  <c:v>-68.5</c:v>
                </c:pt>
                <c:pt idx="1116">
                  <c:v>-68.4</c:v>
                </c:pt>
                <c:pt idx="1117">
                  <c:v>-68.3</c:v>
                </c:pt>
                <c:pt idx="1118">
                  <c:v>-68.2</c:v>
                </c:pt>
                <c:pt idx="1119">
                  <c:v>-68.1</c:v>
                </c:pt>
                <c:pt idx="1120">
                  <c:v>-68</c:v>
                </c:pt>
                <c:pt idx="1121">
                  <c:v>-67.9</c:v>
                </c:pt>
                <c:pt idx="1122">
                  <c:v>-67.8</c:v>
                </c:pt>
                <c:pt idx="1123">
                  <c:v>-67.7</c:v>
                </c:pt>
                <c:pt idx="1124">
                  <c:v>-67.6</c:v>
                </c:pt>
                <c:pt idx="1125">
                  <c:v>-67.5</c:v>
                </c:pt>
                <c:pt idx="1126">
                  <c:v>-67.4</c:v>
                </c:pt>
                <c:pt idx="1127">
                  <c:v>-67.3</c:v>
                </c:pt>
                <c:pt idx="1128">
                  <c:v>-67.2</c:v>
                </c:pt>
                <c:pt idx="1129">
                  <c:v>-67.1</c:v>
                </c:pt>
                <c:pt idx="1130">
                  <c:v>-67</c:v>
                </c:pt>
                <c:pt idx="1131">
                  <c:v>-66.9</c:v>
                </c:pt>
                <c:pt idx="1132">
                  <c:v>-66.8</c:v>
                </c:pt>
                <c:pt idx="1133">
                  <c:v>-66.7</c:v>
                </c:pt>
                <c:pt idx="1134">
                  <c:v>-66.6</c:v>
                </c:pt>
                <c:pt idx="1135">
                  <c:v>-66.5</c:v>
                </c:pt>
                <c:pt idx="1136">
                  <c:v>-66.4</c:v>
                </c:pt>
                <c:pt idx="1137">
                  <c:v>-66.3</c:v>
                </c:pt>
                <c:pt idx="1138">
                  <c:v>-66.2</c:v>
                </c:pt>
                <c:pt idx="1139">
                  <c:v>-66.1</c:v>
                </c:pt>
                <c:pt idx="1140">
                  <c:v>-66</c:v>
                </c:pt>
                <c:pt idx="1141">
                  <c:v>-65.9</c:v>
                </c:pt>
                <c:pt idx="1142">
                  <c:v>-65.8</c:v>
                </c:pt>
                <c:pt idx="1143">
                  <c:v>-65.7</c:v>
                </c:pt>
                <c:pt idx="1144">
                  <c:v>-65.6</c:v>
                </c:pt>
                <c:pt idx="1145">
                  <c:v>-65.5</c:v>
                </c:pt>
                <c:pt idx="1146">
                  <c:v>-65.4</c:v>
                </c:pt>
                <c:pt idx="1147">
                  <c:v>-65.3</c:v>
                </c:pt>
                <c:pt idx="1148">
                  <c:v>-65.2</c:v>
                </c:pt>
                <c:pt idx="1149">
                  <c:v>-65.1</c:v>
                </c:pt>
                <c:pt idx="1150">
                  <c:v>-65</c:v>
                </c:pt>
                <c:pt idx="1151">
                  <c:v>-64.9</c:v>
                </c:pt>
                <c:pt idx="1152">
                  <c:v>-64.8</c:v>
                </c:pt>
                <c:pt idx="1153">
                  <c:v>-64.7</c:v>
                </c:pt>
                <c:pt idx="1154">
                  <c:v>-64.6</c:v>
                </c:pt>
                <c:pt idx="1155">
                  <c:v>-64.5</c:v>
                </c:pt>
                <c:pt idx="1156">
                  <c:v>-64.4</c:v>
                </c:pt>
                <c:pt idx="1157">
                  <c:v>-64.3</c:v>
                </c:pt>
                <c:pt idx="1158">
                  <c:v>-64.2</c:v>
                </c:pt>
                <c:pt idx="1159">
                  <c:v>-64.1</c:v>
                </c:pt>
                <c:pt idx="1160">
                  <c:v>-64</c:v>
                </c:pt>
                <c:pt idx="1161">
                  <c:v>-63.9</c:v>
                </c:pt>
                <c:pt idx="1162">
                  <c:v>-63.8</c:v>
                </c:pt>
                <c:pt idx="1163">
                  <c:v>-63.7</c:v>
                </c:pt>
                <c:pt idx="1164">
                  <c:v>-63.6</c:v>
                </c:pt>
                <c:pt idx="1165">
                  <c:v>-63.5</c:v>
                </c:pt>
                <c:pt idx="1166">
                  <c:v>-63.4</c:v>
                </c:pt>
                <c:pt idx="1167">
                  <c:v>-63.3</c:v>
                </c:pt>
                <c:pt idx="1168">
                  <c:v>-63.2</c:v>
                </c:pt>
                <c:pt idx="1169">
                  <c:v>-63.1</c:v>
                </c:pt>
                <c:pt idx="1170">
                  <c:v>-63</c:v>
                </c:pt>
                <c:pt idx="1171">
                  <c:v>-62.9</c:v>
                </c:pt>
                <c:pt idx="1172">
                  <c:v>-62.8</c:v>
                </c:pt>
                <c:pt idx="1173">
                  <c:v>-62.7</c:v>
                </c:pt>
                <c:pt idx="1174">
                  <c:v>-62.6</c:v>
                </c:pt>
                <c:pt idx="1175">
                  <c:v>-62.5</c:v>
                </c:pt>
                <c:pt idx="1176">
                  <c:v>-62.4</c:v>
                </c:pt>
                <c:pt idx="1177">
                  <c:v>-62.3</c:v>
                </c:pt>
                <c:pt idx="1178">
                  <c:v>-62.2</c:v>
                </c:pt>
                <c:pt idx="1179">
                  <c:v>-62.1</c:v>
                </c:pt>
                <c:pt idx="1180">
                  <c:v>-62</c:v>
                </c:pt>
                <c:pt idx="1181">
                  <c:v>-61.9</c:v>
                </c:pt>
                <c:pt idx="1182">
                  <c:v>-61.8</c:v>
                </c:pt>
                <c:pt idx="1183">
                  <c:v>-61.7</c:v>
                </c:pt>
                <c:pt idx="1184">
                  <c:v>-61.6</c:v>
                </c:pt>
                <c:pt idx="1185">
                  <c:v>-61.5</c:v>
                </c:pt>
                <c:pt idx="1186">
                  <c:v>-61.4</c:v>
                </c:pt>
                <c:pt idx="1187">
                  <c:v>-61.3</c:v>
                </c:pt>
                <c:pt idx="1188">
                  <c:v>-61.2</c:v>
                </c:pt>
                <c:pt idx="1189">
                  <c:v>-61.1</c:v>
                </c:pt>
                <c:pt idx="1190">
                  <c:v>-61</c:v>
                </c:pt>
                <c:pt idx="1191">
                  <c:v>-60.9</c:v>
                </c:pt>
                <c:pt idx="1192">
                  <c:v>-60.8</c:v>
                </c:pt>
                <c:pt idx="1193">
                  <c:v>-60.7</c:v>
                </c:pt>
                <c:pt idx="1194">
                  <c:v>-60.6</c:v>
                </c:pt>
                <c:pt idx="1195">
                  <c:v>-60.5</c:v>
                </c:pt>
                <c:pt idx="1196">
                  <c:v>-60.4</c:v>
                </c:pt>
                <c:pt idx="1197">
                  <c:v>-60.3</c:v>
                </c:pt>
                <c:pt idx="1198">
                  <c:v>-60.2</c:v>
                </c:pt>
                <c:pt idx="1199">
                  <c:v>-60.1</c:v>
                </c:pt>
                <c:pt idx="1200">
                  <c:v>-60</c:v>
                </c:pt>
                <c:pt idx="1201">
                  <c:v>-59.9</c:v>
                </c:pt>
                <c:pt idx="1202">
                  <c:v>-59.8</c:v>
                </c:pt>
                <c:pt idx="1203">
                  <c:v>-59.7</c:v>
                </c:pt>
                <c:pt idx="1204">
                  <c:v>-59.6</c:v>
                </c:pt>
                <c:pt idx="1205">
                  <c:v>-59.5</c:v>
                </c:pt>
                <c:pt idx="1206">
                  <c:v>-59.4</c:v>
                </c:pt>
                <c:pt idx="1207">
                  <c:v>-59.3</c:v>
                </c:pt>
                <c:pt idx="1208">
                  <c:v>-59.2</c:v>
                </c:pt>
                <c:pt idx="1209">
                  <c:v>-59.1</c:v>
                </c:pt>
                <c:pt idx="1210">
                  <c:v>-59</c:v>
                </c:pt>
                <c:pt idx="1211">
                  <c:v>-58.9</c:v>
                </c:pt>
                <c:pt idx="1212">
                  <c:v>-58.8</c:v>
                </c:pt>
                <c:pt idx="1213">
                  <c:v>-58.7</c:v>
                </c:pt>
                <c:pt idx="1214">
                  <c:v>-58.6</c:v>
                </c:pt>
                <c:pt idx="1215">
                  <c:v>-58.5</c:v>
                </c:pt>
                <c:pt idx="1216">
                  <c:v>-58.4</c:v>
                </c:pt>
                <c:pt idx="1217">
                  <c:v>-58.3</c:v>
                </c:pt>
                <c:pt idx="1218">
                  <c:v>-58.2</c:v>
                </c:pt>
                <c:pt idx="1219">
                  <c:v>-58.1</c:v>
                </c:pt>
                <c:pt idx="1220">
                  <c:v>-58</c:v>
                </c:pt>
                <c:pt idx="1221">
                  <c:v>-57.9</c:v>
                </c:pt>
                <c:pt idx="1222">
                  <c:v>-57.8</c:v>
                </c:pt>
                <c:pt idx="1223">
                  <c:v>-57.7</c:v>
                </c:pt>
                <c:pt idx="1224">
                  <c:v>-57.6</c:v>
                </c:pt>
                <c:pt idx="1225">
                  <c:v>-57.5</c:v>
                </c:pt>
                <c:pt idx="1226">
                  <c:v>-57.4</c:v>
                </c:pt>
                <c:pt idx="1227">
                  <c:v>-57.3</c:v>
                </c:pt>
                <c:pt idx="1228">
                  <c:v>-57.2</c:v>
                </c:pt>
                <c:pt idx="1229">
                  <c:v>-57.1</c:v>
                </c:pt>
                <c:pt idx="1230">
                  <c:v>-57</c:v>
                </c:pt>
                <c:pt idx="1231">
                  <c:v>-56.9</c:v>
                </c:pt>
                <c:pt idx="1232">
                  <c:v>-56.8</c:v>
                </c:pt>
                <c:pt idx="1233">
                  <c:v>-56.7</c:v>
                </c:pt>
                <c:pt idx="1234">
                  <c:v>-56.6</c:v>
                </c:pt>
                <c:pt idx="1235">
                  <c:v>-56.5</c:v>
                </c:pt>
                <c:pt idx="1236">
                  <c:v>-56.4</c:v>
                </c:pt>
                <c:pt idx="1237">
                  <c:v>-56.3</c:v>
                </c:pt>
                <c:pt idx="1238">
                  <c:v>-56.2</c:v>
                </c:pt>
                <c:pt idx="1239">
                  <c:v>-56.1</c:v>
                </c:pt>
                <c:pt idx="1240">
                  <c:v>-56</c:v>
                </c:pt>
                <c:pt idx="1241">
                  <c:v>-55.9</c:v>
                </c:pt>
                <c:pt idx="1242">
                  <c:v>-55.8</c:v>
                </c:pt>
                <c:pt idx="1243">
                  <c:v>-55.7</c:v>
                </c:pt>
                <c:pt idx="1244">
                  <c:v>-55.6</c:v>
                </c:pt>
                <c:pt idx="1245">
                  <c:v>-55.5</c:v>
                </c:pt>
                <c:pt idx="1246">
                  <c:v>-55.4</c:v>
                </c:pt>
                <c:pt idx="1247">
                  <c:v>-55.3</c:v>
                </c:pt>
                <c:pt idx="1248">
                  <c:v>-55.2</c:v>
                </c:pt>
                <c:pt idx="1249">
                  <c:v>-55.1</c:v>
                </c:pt>
                <c:pt idx="1250">
                  <c:v>-55</c:v>
                </c:pt>
                <c:pt idx="1251">
                  <c:v>-54.9</c:v>
                </c:pt>
                <c:pt idx="1252">
                  <c:v>-54.8</c:v>
                </c:pt>
                <c:pt idx="1253">
                  <c:v>-54.7</c:v>
                </c:pt>
                <c:pt idx="1254">
                  <c:v>-54.6</c:v>
                </c:pt>
                <c:pt idx="1255">
                  <c:v>-54.5</c:v>
                </c:pt>
                <c:pt idx="1256">
                  <c:v>-54.4</c:v>
                </c:pt>
                <c:pt idx="1257">
                  <c:v>-54.3</c:v>
                </c:pt>
                <c:pt idx="1258">
                  <c:v>-54.2</c:v>
                </c:pt>
                <c:pt idx="1259">
                  <c:v>-54.1</c:v>
                </c:pt>
                <c:pt idx="1260">
                  <c:v>-54</c:v>
                </c:pt>
                <c:pt idx="1261">
                  <c:v>-53.9</c:v>
                </c:pt>
                <c:pt idx="1262">
                  <c:v>-53.8</c:v>
                </c:pt>
                <c:pt idx="1263">
                  <c:v>-53.7</c:v>
                </c:pt>
                <c:pt idx="1264">
                  <c:v>-53.6</c:v>
                </c:pt>
                <c:pt idx="1265">
                  <c:v>-53.5</c:v>
                </c:pt>
                <c:pt idx="1266">
                  <c:v>-53.4</c:v>
                </c:pt>
                <c:pt idx="1267">
                  <c:v>-53.3</c:v>
                </c:pt>
                <c:pt idx="1268">
                  <c:v>-53.2</c:v>
                </c:pt>
                <c:pt idx="1269">
                  <c:v>-53.1</c:v>
                </c:pt>
                <c:pt idx="1270">
                  <c:v>-53</c:v>
                </c:pt>
                <c:pt idx="1271">
                  <c:v>-52.9</c:v>
                </c:pt>
                <c:pt idx="1272">
                  <c:v>-52.8</c:v>
                </c:pt>
                <c:pt idx="1273">
                  <c:v>-52.7</c:v>
                </c:pt>
                <c:pt idx="1274">
                  <c:v>-52.6</c:v>
                </c:pt>
                <c:pt idx="1275">
                  <c:v>-52.5</c:v>
                </c:pt>
                <c:pt idx="1276">
                  <c:v>-52.4</c:v>
                </c:pt>
                <c:pt idx="1277">
                  <c:v>-52.3</c:v>
                </c:pt>
                <c:pt idx="1278">
                  <c:v>-52.2</c:v>
                </c:pt>
                <c:pt idx="1279">
                  <c:v>-52.1</c:v>
                </c:pt>
                <c:pt idx="1280">
                  <c:v>-52</c:v>
                </c:pt>
                <c:pt idx="1281">
                  <c:v>-51.9</c:v>
                </c:pt>
                <c:pt idx="1282">
                  <c:v>-51.8</c:v>
                </c:pt>
                <c:pt idx="1283">
                  <c:v>-51.7</c:v>
                </c:pt>
                <c:pt idx="1284">
                  <c:v>-51.6</c:v>
                </c:pt>
                <c:pt idx="1285">
                  <c:v>-51.5</c:v>
                </c:pt>
                <c:pt idx="1286">
                  <c:v>-51.4</c:v>
                </c:pt>
                <c:pt idx="1287">
                  <c:v>-51.3</c:v>
                </c:pt>
                <c:pt idx="1288">
                  <c:v>-51.2</c:v>
                </c:pt>
                <c:pt idx="1289">
                  <c:v>-51.1</c:v>
                </c:pt>
                <c:pt idx="1290">
                  <c:v>-51</c:v>
                </c:pt>
                <c:pt idx="1291">
                  <c:v>-50.9</c:v>
                </c:pt>
                <c:pt idx="1292">
                  <c:v>-50.8</c:v>
                </c:pt>
                <c:pt idx="1293">
                  <c:v>-50.7</c:v>
                </c:pt>
                <c:pt idx="1294">
                  <c:v>-50.6</c:v>
                </c:pt>
                <c:pt idx="1295">
                  <c:v>-50.5</c:v>
                </c:pt>
                <c:pt idx="1296">
                  <c:v>-50.4</c:v>
                </c:pt>
                <c:pt idx="1297">
                  <c:v>-50.3</c:v>
                </c:pt>
                <c:pt idx="1298">
                  <c:v>-50.2</c:v>
                </c:pt>
                <c:pt idx="1299">
                  <c:v>-50.1</c:v>
                </c:pt>
                <c:pt idx="1300">
                  <c:v>-50</c:v>
                </c:pt>
                <c:pt idx="1301">
                  <c:v>-49.9</c:v>
                </c:pt>
                <c:pt idx="1302">
                  <c:v>-49.8</c:v>
                </c:pt>
                <c:pt idx="1303">
                  <c:v>-49.7</c:v>
                </c:pt>
                <c:pt idx="1304">
                  <c:v>-49.6</c:v>
                </c:pt>
                <c:pt idx="1305">
                  <c:v>-49.5</c:v>
                </c:pt>
                <c:pt idx="1306">
                  <c:v>-49.4</c:v>
                </c:pt>
                <c:pt idx="1307">
                  <c:v>-49.3</c:v>
                </c:pt>
                <c:pt idx="1308">
                  <c:v>-49.2</c:v>
                </c:pt>
                <c:pt idx="1309">
                  <c:v>-49.1</c:v>
                </c:pt>
                <c:pt idx="1310">
                  <c:v>-49</c:v>
                </c:pt>
                <c:pt idx="1311">
                  <c:v>-48.9</c:v>
                </c:pt>
                <c:pt idx="1312">
                  <c:v>-48.8</c:v>
                </c:pt>
                <c:pt idx="1313">
                  <c:v>-48.7</c:v>
                </c:pt>
                <c:pt idx="1314">
                  <c:v>-48.6</c:v>
                </c:pt>
                <c:pt idx="1315">
                  <c:v>-48.5</c:v>
                </c:pt>
                <c:pt idx="1316">
                  <c:v>-48.4</c:v>
                </c:pt>
                <c:pt idx="1317">
                  <c:v>-48.3</c:v>
                </c:pt>
                <c:pt idx="1318">
                  <c:v>-48.2</c:v>
                </c:pt>
                <c:pt idx="1319">
                  <c:v>-48.1</c:v>
                </c:pt>
                <c:pt idx="1320">
                  <c:v>-48</c:v>
                </c:pt>
                <c:pt idx="1321">
                  <c:v>-47.9</c:v>
                </c:pt>
                <c:pt idx="1322">
                  <c:v>-47.8</c:v>
                </c:pt>
                <c:pt idx="1323">
                  <c:v>-47.7</c:v>
                </c:pt>
                <c:pt idx="1324">
                  <c:v>-47.6</c:v>
                </c:pt>
                <c:pt idx="1325">
                  <c:v>-47.5</c:v>
                </c:pt>
                <c:pt idx="1326">
                  <c:v>-47.4</c:v>
                </c:pt>
                <c:pt idx="1327">
                  <c:v>-47.3</c:v>
                </c:pt>
                <c:pt idx="1328">
                  <c:v>-47.2</c:v>
                </c:pt>
                <c:pt idx="1329">
                  <c:v>-47.1</c:v>
                </c:pt>
                <c:pt idx="1330">
                  <c:v>-47</c:v>
                </c:pt>
                <c:pt idx="1331">
                  <c:v>-46.9</c:v>
                </c:pt>
                <c:pt idx="1332">
                  <c:v>-46.8</c:v>
                </c:pt>
                <c:pt idx="1333">
                  <c:v>-46.7</c:v>
                </c:pt>
                <c:pt idx="1334">
                  <c:v>-46.6</c:v>
                </c:pt>
                <c:pt idx="1335">
                  <c:v>-46.5</c:v>
                </c:pt>
                <c:pt idx="1336">
                  <c:v>-46.4</c:v>
                </c:pt>
                <c:pt idx="1337">
                  <c:v>-46.3</c:v>
                </c:pt>
                <c:pt idx="1338">
                  <c:v>-46.2</c:v>
                </c:pt>
                <c:pt idx="1339">
                  <c:v>-46.1</c:v>
                </c:pt>
                <c:pt idx="1340">
                  <c:v>-46</c:v>
                </c:pt>
                <c:pt idx="1341">
                  <c:v>-45.9</c:v>
                </c:pt>
                <c:pt idx="1342">
                  <c:v>-45.8</c:v>
                </c:pt>
                <c:pt idx="1343">
                  <c:v>-45.7</c:v>
                </c:pt>
                <c:pt idx="1344">
                  <c:v>-45.6</c:v>
                </c:pt>
                <c:pt idx="1345">
                  <c:v>-45.5</c:v>
                </c:pt>
                <c:pt idx="1346">
                  <c:v>-45.4</c:v>
                </c:pt>
                <c:pt idx="1347">
                  <c:v>-45.3</c:v>
                </c:pt>
                <c:pt idx="1348">
                  <c:v>-45.2</c:v>
                </c:pt>
                <c:pt idx="1349">
                  <c:v>-45.1</c:v>
                </c:pt>
                <c:pt idx="1350">
                  <c:v>-45</c:v>
                </c:pt>
                <c:pt idx="1351">
                  <c:v>-44.9</c:v>
                </c:pt>
                <c:pt idx="1352">
                  <c:v>-44.8</c:v>
                </c:pt>
                <c:pt idx="1353">
                  <c:v>-44.7</c:v>
                </c:pt>
                <c:pt idx="1354">
                  <c:v>-44.6</c:v>
                </c:pt>
                <c:pt idx="1355">
                  <c:v>-44.5</c:v>
                </c:pt>
                <c:pt idx="1356">
                  <c:v>-44.4</c:v>
                </c:pt>
                <c:pt idx="1357">
                  <c:v>-44.3</c:v>
                </c:pt>
                <c:pt idx="1358">
                  <c:v>-44.2</c:v>
                </c:pt>
                <c:pt idx="1359">
                  <c:v>-44.1</c:v>
                </c:pt>
                <c:pt idx="1360">
                  <c:v>-44</c:v>
                </c:pt>
                <c:pt idx="1361">
                  <c:v>-43.9</c:v>
                </c:pt>
                <c:pt idx="1362">
                  <c:v>-43.8</c:v>
                </c:pt>
                <c:pt idx="1363">
                  <c:v>-43.7</c:v>
                </c:pt>
                <c:pt idx="1364">
                  <c:v>-43.6</c:v>
                </c:pt>
                <c:pt idx="1365">
                  <c:v>-43.5</c:v>
                </c:pt>
                <c:pt idx="1366">
                  <c:v>-43.4</c:v>
                </c:pt>
                <c:pt idx="1367">
                  <c:v>-43.3</c:v>
                </c:pt>
                <c:pt idx="1368">
                  <c:v>-43.2</c:v>
                </c:pt>
                <c:pt idx="1369">
                  <c:v>-43.1</c:v>
                </c:pt>
                <c:pt idx="1370">
                  <c:v>-43</c:v>
                </c:pt>
                <c:pt idx="1371">
                  <c:v>-42.9</c:v>
                </c:pt>
                <c:pt idx="1372">
                  <c:v>-42.8</c:v>
                </c:pt>
                <c:pt idx="1373">
                  <c:v>-42.7</c:v>
                </c:pt>
                <c:pt idx="1374">
                  <c:v>-42.6</c:v>
                </c:pt>
                <c:pt idx="1375">
                  <c:v>-42.5</c:v>
                </c:pt>
                <c:pt idx="1376">
                  <c:v>-42.4</c:v>
                </c:pt>
                <c:pt idx="1377">
                  <c:v>-42.3</c:v>
                </c:pt>
                <c:pt idx="1378">
                  <c:v>-42.2</c:v>
                </c:pt>
                <c:pt idx="1379">
                  <c:v>-42.1</c:v>
                </c:pt>
                <c:pt idx="1380">
                  <c:v>-42</c:v>
                </c:pt>
                <c:pt idx="1381">
                  <c:v>-41.9</c:v>
                </c:pt>
                <c:pt idx="1382">
                  <c:v>-41.8</c:v>
                </c:pt>
                <c:pt idx="1383">
                  <c:v>-41.7</c:v>
                </c:pt>
                <c:pt idx="1384">
                  <c:v>-41.6</c:v>
                </c:pt>
                <c:pt idx="1385">
                  <c:v>-41.5</c:v>
                </c:pt>
                <c:pt idx="1386">
                  <c:v>-41.4</c:v>
                </c:pt>
                <c:pt idx="1387">
                  <c:v>-41.3</c:v>
                </c:pt>
                <c:pt idx="1388">
                  <c:v>-41.2</c:v>
                </c:pt>
                <c:pt idx="1389">
                  <c:v>-41.1</c:v>
                </c:pt>
                <c:pt idx="1390">
                  <c:v>-41</c:v>
                </c:pt>
                <c:pt idx="1391">
                  <c:v>-40.9</c:v>
                </c:pt>
                <c:pt idx="1392">
                  <c:v>-40.8</c:v>
                </c:pt>
                <c:pt idx="1393">
                  <c:v>-40.7</c:v>
                </c:pt>
                <c:pt idx="1394">
                  <c:v>-40.6</c:v>
                </c:pt>
                <c:pt idx="1395">
                  <c:v>-40.5</c:v>
                </c:pt>
                <c:pt idx="1396">
                  <c:v>-40.4</c:v>
                </c:pt>
                <c:pt idx="1397">
                  <c:v>-40.3</c:v>
                </c:pt>
                <c:pt idx="1398">
                  <c:v>-40.2</c:v>
                </c:pt>
                <c:pt idx="1399">
                  <c:v>-40.1</c:v>
                </c:pt>
                <c:pt idx="1400">
                  <c:v>-40</c:v>
                </c:pt>
                <c:pt idx="1401">
                  <c:v>-39.9</c:v>
                </c:pt>
                <c:pt idx="1402">
                  <c:v>-39.8</c:v>
                </c:pt>
                <c:pt idx="1403">
                  <c:v>-39.7</c:v>
                </c:pt>
                <c:pt idx="1404">
                  <c:v>-39.6</c:v>
                </c:pt>
                <c:pt idx="1405">
                  <c:v>-39.5</c:v>
                </c:pt>
                <c:pt idx="1406">
                  <c:v>-39.4</c:v>
                </c:pt>
                <c:pt idx="1407">
                  <c:v>-39.3</c:v>
                </c:pt>
                <c:pt idx="1408">
                  <c:v>-39.2</c:v>
                </c:pt>
                <c:pt idx="1409">
                  <c:v>-39.1</c:v>
                </c:pt>
                <c:pt idx="1410">
                  <c:v>-39</c:v>
                </c:pt>
                <c:pt idx="1411">
                  <c:v>-38.9</c:v>
                </c:pt>
                <c:pt idx="1412">
                  <c:v>-38.8</c:v>
                </c:pt>
                <c:pt idx="1413">
                  <c:v>-38.7</c:v>
                </c:pt>
                <c:pt idx="1414">
                  <c:v>-38.6</c:v>
                </c:pt>
                <c:pt idx="1415">
                  <c:v>-38.5</c:v>
                </c:pt>
                <c:pt idx="1416">
                  <c:v>-38.4</c:v>
                </c:pt>
                <c:pt idx="1417">
                  <c:v>-38.3</c:v>
                </c:pt>
                <c:pt idx="1418">
                  <c:v>-38.2</c:v>
                </c:pt>
                <c:pt idx="1419">
                  <c:v>-38.1</c:v>
                </c:pt>
                <c:pt idx="1420">
                  <c:v>-38</c:v>
                </c:pt>
                <c:pt idx="1421">
                  <c:v>-37.9</c:v>
                </c:pt>
                <c:pt idx="1422">
                  <c:v>-37.8</c:v>
                </c:pt>
                <c:pt idx="1423">
                  <c:v>-37.7</c:v>
                </c:pt>
                <c:pt idx="1424">
                  <c:v>-37.6</c:v>
                </c:pt>
                <c:pt idx="1425">
                  <c:v>-37.5</c:v>
                </c:pt>
                <c:pt idx="1426">
                  <c:v>-37.4</c:v>
                </c:pt>
                <c:pt idx="1427">
                  <c:v>-37.3</c:v>
                </c:pt>
                <c:pt idx="1428">
                  <c:v>-37.2</c:v>
                </c:pt>
                <c:pt idx="1429">
                  <c:v>-37.1</c:v>
                </c:pt>
                <c:pt idx="1430">
                  <c:v>-37</c:v>
                </c:pt>
                <c:pt idx="1431">
                  <c:v>-36.9</c:v>
                </c:pt>
                <c:pt idx="1432">
                  <c:v>-36.8</c:v>
                </c:pt>
                <c:pt idx="1433">
                  <c:v>-36.7</c:v>
                </c:pt>
                <c:pt idx="1434">
                  <c:v>-36.6</c:v>
                </c:pt>
                <c:pt idx="1435">
                  <c:v>-36.5</c:v>
                </c:pt>
                <c:pt idx="1436">
                  <c:v>-36.4</c:v>
                </c:pt>
                <c:pt idx="1437">
                  <c:v>-36.3</c:v>
                </c:pt>
                <c:pt idx="1438">
                  <c:v>-36.2</c:v>
                </c:pt>
                <c:pt idx="1439">
                  <c:v>-36.1</c:v>
                </c:pt>
                <c:pt idx="1440">
                  <c:v>-36</c:v>
                </c:pt>
                <c:pt idx="1441">
                  <c:v>-35.9</c:v>
                </c:pt>
                <c:pt idx="1442">
                  <c:v>-35.8</c:v>
                </c:pt>
                <c:pt idx="1443">
                  <c:v>-35.7</c:v>
                </c:pt>
                <c:pt idx="1444">
                  <c:v>-35.6</c:v>
                </c:pt>
                <c:pt idx="1445">
                  <c:v>-35.5</c:v>
                </c:pt>
                <c:pt idx="1446">
                  <c:v>-35.4</c:v>
                </c:pt>
                <c:pt idx="1447">
                  <c:v>-35.3</c:v>
                </c:pt>
                <c:pt idx="1448">
                  <c:v>-35.2</c:v>
                </c:pt>
                <c:pt idx="1449">
                  <c:v>-35.1</c:v>
                </c:pt>
                <c:pt idx="1450">
                  <c:v>-35</c:v>
                </c:pt>
                <c:pt idx="1451">
                  <c:v>-34.9</c:v>
                </c:pt>
                <c:pt idx="1452">
                  <c:v>-34.8</c:v>
                </c:pt>
                <c:pt idx="1453">
                  <c:v>-34.7</c:v>
                </c:pt>
                <c:pt idx="1454">
                  <c:v>-34.6</c:v>
                </c:pt>
                <c:pt idx="1455">
                  <c:v>-34.5</c:v>
                </c:pt>
                <c:pt idx="1456">
                  <c:v>-34.4</c:v>
                </c:pt>
                <c:pt idx="1457">
                  <c:v>-34.3</c:v>
                </c:pt>
                <c:pt idx="1458">
                  <c:v>-34.2</c:v>
                </c:pt>
                <c:pt idx="1459">
                  <c:v>-34.1</c:v>
                </c:pt>
                <c:pt idx="1460">
                  <c:v>-34</c:v>
                </c:pt>
                <c:pt idx="1461">
                  <c:v>-33.9</c:v>
                </c:pt>
                <c:pt idx="1462">
                  <c:v>-33.8</c:v>
                </c:pt>
                <c:pt idx="1463">
                  <c:v>-33.7</c:v>
                </c:pt>
                <c:pt idx="1464">
                  <c:v>-33.6</c:v>
                </c:pt>
                <c:pt idx="1465">
                  <c:v>-33.5</c:v>
                </c:pt>
                <c:pt idx="1466">
                  <c:v>-33.4</c:v>
                </c:pt>
                <c:pt idx="1467">
                  <c:v>-33.3</c:v>
                </c:pt>
                <c:pt idx="1468">
                  <c:v>-33.2</c:v>
                </c:pt>
                <c:pt idx="1469">
                  <c:v>-33.1</c:v>
                </c:pt>
                <c:pt idx="1470">
                  <c:v>-33</c:v>
                </c:pt>
                <c:pt idx="1471">
                  <c:v>-32.9</c:v>
                </c:pt>
                <c:pt idx="1472">
                  <c:v>-32.8</c:v>
                </c:pt>
                <c:pt idx="1473">
                  <c:v>-32.7</c:v>
                </c:pt>
                <c:pt idx="1474">
                  <c:v>-32.6</c:v>
                </c:pt>
                <c:pt idx="1475">
                  <c:v>-32.5</c:v>
                </c:pt>
                <c:pt idx="1476">
                  <c:v>-32.4</c:v>
                </c:pt>
                <c:pt idx="1477">
                  <c:v>-32.3</c:v>
                </c:pt>
                <c:pt idx="1478">
                  <c:v>-32.2</c:v>
                </c:pt>
                <c:pt idx="1479">
                  <c:v>-32.1</c:v>
                </c:pt>
                <c:pt idx="1480">
                  <c:v>-32</c:v>
                </c:pt>
                <c:pt idx="1481">
                  <c:v>-31.9</c:v>
                </c:pt>
                <c:pt idx="1482">
                  <c:v>-31.8</c:v>
                </c:pt>
                <c:pt idx="1483">
                  <c:v>-31.7</c:v>
                </c:pt>
                <c:pt idx="1484">
                  <c:v>-31.6</c:v>
                </c:pt>
                <c:pt idx="1485">
                  <c:v>-31.5</c:v>
                </c:pt>
                <c:pt idx="1486">
                  <c:v>-31.4</c:v>
                </c:pt>
                <c:pt idx="1487">
                  <c:v>-31.3</c:v>
                </c:pt>
                <c:pt idx="1488">
                  <c:v>-31.2</c:v>
                </c:pt>
                <c:pt idx="1489">
                  <c:v>-31.1</c:v>
                </c:pt>
                <c:pt idx="1490">
                  <c:v>-31</c:v>
                </c:pt>
                <c:pt idx="1491">
                  <c:v>-30.9</c:v>
                </c:pt>
                <c:pt idx="1492">
                  <c:v>-30.8</c:v>
                </c:pt>
                <c:pt idx="1493">
                  <c:v>-30.7</c:v>
                </c:pt>
                <c:pt idx="1494">
                  <c:v>-30.6</c:v>
                </c:pt>
                <c:pt idx="1495">
                  <c:v>-30.5</c:v>
                </c:pt>
                <c:pt idx="1496">
                  <c:v>-30.4</c:v>
                </c:pt>
                <c:pt idx="1497">
                  <c:v>-30.3</c:v>
                </c:pt>
                <c:pt idx="1498">
                  <c:v>-30.2</c:v>
                </c:pt>
                <c:pt idx="1499">
                  <c:v>-30.1</c:v>
                </c:pt>
                <c:pt idx="1500">
                  <c:v>-30</c:v>
                </c:pt>
                <c:pt idx="1501">
                  <c:v>-29.9</c:v>
                </c:pt>
                <c:pt idx="1502">
                  <c:v>-29.8</c:v>
                </c:pt>
                <c:pt idx="1503">
                  <c:v>-29.7</c:v>
                </c:pt>
                <c:pt idx="1504">
                  <c:v>-29.6</c:v>
                </c:pt>
                <c:pt idx="1505">
                  <c:v>-29.5</c:v>
                </c:pt>
                <c:pt idx="1506">
                  <c:v>-29.4</c:v>
                </c:pt>
                <c:pt idx="1507">
                  <c:v>-29.3</c:v>
                </c:pt>
                <c:pt idx="1508">
                  <c:v>-29.2</c:v>
                </c:pt>
                <c:pt idx="1509">
                  <c:v>-29.1</c:v>
                </c:pt>
                <c:pt idx="1510">
                  <c:v>-29</c:v>
                </c:pt>
                <c:pt idx="1511">
                  <c:v>-28.9</c:v>
                </c:pt>
                <c:pt idx="1512">
                  <c:v>-28.8</c:v>
                </c:pt>
                <c:pt idx="1513">
                  <c:v>-28.7</c:v>
                </c:pt>
                <c:pt idx="1514">
                  <c:v>-28.6</c:v>
                </c:pt>
                <c:pt idx="1515">
                  <c:v>-28.5</c:v>
                </c:pt>
                <c:pt idx="1516">
                  <c:v>-28.4</c:v>
                </c:pt>
                <c:pt idx="1517">
                  <c:v>-28.3</c:v>
                </c:pt>
                <c:pt idx="1518">
                  <c:v>-28.2</c:v>
                </c:pt>
                <c:pt idx="1519">
                  <c:v>-28.1</c:v>
                </c:pt>
                <c:pt idx="1520">
                  <c:v>-28</c:v>
                </c:pt>
                <c:pt idx="1521">
                  <c:v>-27.9</c:v>
                </c:pt>
                <c:pt idx="1522">
                  <c:v>-27.8</c:v>
                </c:pt>
                <c:pt idx="1523">
                  <c:v>-27.7</c:v>
                </c:pt>
                <c:pt idx="1524">
                  <c:v>-27.6</c:v>
                </c:pt>
                <c:pt idx="1525">
                  <c:v>-27.5</c:v>
                </c:pt>
                <c:pt idx="1526">
                  <c:v>-27.4</c:v>
                </c:pt>
                <c:pt idx="1527">
                  <c:v>-27.3</c:v>
                </c:pt>
                <c:pt idx="1528">
                  <c:v>-27.2</c:v>
                </c:pt>
                <c:pt idx="1529">
                  <c:v>-27.1</c:v>
                </c:pt>
                <c:pt idx="1530">
                  <c:v>-27</c:v>
                </c:pt>
                <c:pt idx="1531">
                  <c:v>-26.9</c:v>
                </c:pt>
                <c:pt idx="1532">
                  <c:v>-26.8</c:v>
                </c:pt>
                <c:pt idx="1533">
                  <c:v>-26.7</c:v>
                </c:pt>
                <c:pt idx="1534">
                  <c:v>-26.6</c:v>
                </c:pt>
                <c:pt idx="1535">
                  <c:v>-26.5</c:v>
                </c:pt>
                <c:pt idx="1536">
                  <c:v>-26.4</c:v>
                </c:pt>
                <c:pt idx="1537">
                  <c:v>-26.3</c:v>
                </c:pt>
                <c:pt idx="1538">
                  <c:v>-26.2</c:v>
                </c:pt>
                <c:pt idx="1539">
                  <c:v>-26.1</c:v>
                </c:pt>
                <c:pt idx="1540">
                  <c:v>-26</c:v>
                </c:pt>
                <c:pt idx="1541">
                  <c:v>-25.9</c:v>
                </c:pt>
                <c:pt idx="1542">
                  <c:v>-25.8</c:v>
                </c:pt>
                <c:pt idx="1543">
                  <c:v>-25.7</c:v>
                </c:pt>
                <c:pt idx="1544">
                  <c:v>-25.6</c:v>
                </c:pt>
                <c:pt idx="1545">
                  <c:v>-25.5</c:v>
                </c:pt>
                <c:pt idx="1546">
                  <c:v>-25.4</c:v>
                </c:pt>
                <c:pt idx="1547">
                  <c:v>-25.3</c:v>
                </c:pt>
                <c:pt idx="1548">
                  <c:v>-25.2</c:v>
                </c:pt>
                <c:pt idx="1549">
                  <c:v>-25.1</c:v>
                </c:pt>
                <c:pt idx="1550">
                  <c:v>-25</c:v>
                </c:pt>
                <c:pt idx="1551">
                  <c:v>-24.9</c:v>
                </c:pt>
                <c:pt idx="1552">
                  <c:v>-24.8</c:v>
                </c:pt>
                <c:pt idx="1553">
                  <c:v>-24.7</c:v>
                </c:pt>
                <c:pt idx="1554">
                  <c:v>-24.6</c:v>
                </c:pt>
                <c:pt idx="1555">
                  <c:v>-24.5</c:v>
                </c:pt>
                <c:pt idx="1556">
                  <c:v>-24.4</c:v>
                </c:pt>
                <c:pt idx="1557">
                  <c:v>-24.3</c:v>
                </c:pt>
                <c:pt idx="1558">
                  <c:v>-24.2</c:v>
                </c:pt>
                <c:pt idx="1559">
                  <c:v>-24.1</c:v>
                </c:pt>
                <c:pt idx="1560">
                  <c:v>-24</c:v>
                </c:pt>
                <c:pt idx="1561">
                  <c:v>-23.9</c:v>
                </c:pt>
                <c:pt idx="1562">
                  <c:v>-23.8</c:v>
                </c:pt>
                <c:pt idx="1563">
                  <c:v>-23.7</c:v>
                </c:pt>
                <c:pt idx="1564">
                  <c:v>-23.6</c:v>
                </c:pt>
                <c:pt idx="1565">
                  <c:v>-23.5</c:v>
                </c:pt>
                <c:pt idx="1566">
                  <c:v>-23.4</c:v>
                </c:pt>
                <c:pt idx="1567">
                  <c:v>-23.3</c:v>
                </c:pt>
                <c:pt idx="1568">
                  <c:v>-23.2</c:v>
                </c:pt>
                <c:pt idx="1569">
                  <c:v>-23.1</c:v>
                </c:pt>
                <c:pt idx="1570">
                  <c:v>-23</c:v>
                </c:pt>
                <c:pt idx="1571">
                  <c:v>-22.9</c:v>
                </c:pt>
                <c:pt idx="1572">
                  <c:v>-22.8</c:v>
                </c:pt>
                <c:pt idx="1573">
                  <c:v>-22.7</c:v>
                </c:pt>
                <c:pt idx="1574">
                  <c:v>-22.6</c:v>
                </c:pt>
                <c:pt idx="1575">
                  <c:v>-22.5</c:v>
                </c:pt>
                <c:pt idx="1576">
                  <c:v>-22.4</c:v>
                </c:pt>
                <c:pt idx="1577">
                  <c:v>-22.3</c:v>
                </c:pt>
                <c:pt idx="1578">
                  <c:v>-22.2</c:v>
                </c:pt>
                <c:pt idx="1579">
                  <c:v>-22.1</c:v>
                </c:pt>
                <c:pt idx="1580">
                  <c:v>-22</c:v>
                </c:pt>
                <c:pt idx="1581">
                  <c:v>-21.9</c:v>
                </c:pt>
                <c:pt idx="1582">
                  <c:v>-21.8</c:v>
                </c:pt>
                <c:pt idx="1583">
                  <c:v>-21.7</c:v>
                </c:pt>
                <c:pt idx="1584">
                  <c:v>-21.6</c:v>
                </c:pt>
                <c:pt idx="1585">
                  <c:v>-21.5</c:v>
                </c:pt>
                <c:pt idx="1586">
                  <c:v>-21.4</c:v>
                </c:pt>
                <c:pt idx="1587">
                  <c:v>-21.3</c:v>
                </c:pt>
                <c:pt idx="1588">
                  <c:v>-21.2</c:v>
                </c:pt>
                <c:pt idx="1589">
                  <c:v>-21.1</c:v>
                </c:pt>
                <c:pt idx="1590">
                  <c:v>-21</c:v>
                </c:pt>
                <c:pt idx="1591">
                  <c:v>-20.9</c:v>
                </c:pt>
                <c:pt idx="1592">
                  <c:v>-20.8</c:v>
                </c:pt>
                <c:pt idx="1593">
                  <c:v>-20.7</c:v>
                </c:pt>
                <c:pt idx="1594">
                  <c:v>-20.6</c:v>
                </c:pt>
                <c:pt idx="1595">
                  <c:v>-20.5</c:v>
                </c:pt>
                <c:pt idx="1596">
                  <c:v>-20.4</c:v>
                </c:pt>
                <c:pt idx="1597">
                  <c:v>-20.3</c:v>
                </c:pt>
                <c:pt idx="1598">
                  <c:v>-20.2</c:v>
                </c:pt>
                <c:pt idx="1599">
                  <c:v>-20.1</c:v>
                </c:pt>
                <c:pt idx="1600">
                  <c:v>-20</c:v>
                </c:pt>
                <c:pt idx="1601">
                  <c:v>-19.9</c:v>
                </c:pt>
                <c:pt idx="1602">
                  <c:v>-19.8</c:v>
                </c:pt>
                <c:pt idx="1603">
                  <c:v>-19.7</c:v>
                </c:pt>
                <c:pt idx="1604">
                  <c:v>-19.6</c:v>
                </c:pt>
                <c:pt idx="1605">
                  <c:v>-19.5</c:v>
                </c:pt>
                <c:pt idx="1606">
                  <c:v>-19.4</c:v>
                </c:pt>
                <c:pt idx="1607">
                  <c:v>-19.3</c:v>
                </c:pt>
                <c:pt idx="1608">
                  <c:v>-19.2</c:v>
                </c:pt>
                <c:pt idx="1609">
                  <c:v>-19.1</c:v>
                </c:pt>
                <c:pt idx="1610">
                  <c:v>-19</c:v>
                </c:pt>
                <c:pt idx="1611">
                  <c:v>-18.9</c:v>
                </c:pt>
                <c:pt idx="1612">
                  <c:v>-18.8</c:v>
                </c:pt>
                <c:pt idx="1613">
                  <c:v>-18.7</c:v>
                </c:pt>
                <c:pt idx="1614">
                  <c:v>-18.6</c:v>
                </c:pt>
                <c:pt idx="1615">
                  <c:v>-18.5</c:v>
                </c:pt>
                <c:pt idx="1616">
                  <c:v>-18.4</c:v>
                </c:pt>
                <c:pt idx="1617">
                  <c:v>-18.3</c:v>
                </c:pt>
                <c:pt idx="1618">
                  <c:v>-18.2</c:v>
                </c:pt>
                <c:pt idx="1619">
                  <c:v>-18.1</c:v>
                </c:pt>
                <c:pt idx="1620">
                  <c:v>-18</c:v>
                </c:pt>
                <c:pt idx="1621">
                  <c:v>-17.9</c:v>
                </c:pt>
                <c:pt idx="1622">
                  <c:v>-17.8</c:v>
                </c:pt>
                <c:pt idx="1623">
                  <c:v>-17.7</c:v>
                </c:pt>
                <c:pt idx="1624">
                  <c:v>-17.6</c:v>
                </c:pt>
                <c:pt idx="1625">
                  <c:v>-17.5</c:v>
                </c:pt>
                <c:pt idx="1626">
                  <c:v>-17.4</c:v>
                </c:pt>
                <c:pt idx="1627">
                  <c:v>-17.3</c:v>
                </c:pt>
                <c:pt idx="1628">
                  <c:v>-17.2</c:v>
                </c:pt>
                <c:pt idx="1629">
                  <c:v>-17.1</c:v>
                </c:pt>
                <c:pt idx="1630">
                  <c:v>-17</c:v>
                </c:pt>
                <c:pt idx="1631">
                  <c:v>-16.9</c:v>
                </c:pt>
                <c:pt idx="1632">
                  <c:v>-16.8</c:v>
                </c:pt>
                <c:pt idx="1633">
                  <c:v>-16.7</c:v>
                </c:pt>
                <c:pt idx="1634">
                  <c:v>-16.6</c:v>
                </c:pt>
                <c:pt idx="1635">
                  <c:v>-16.5</c:v>
                </c:pt>
                <c:pt idx="1636">
                  <c:v>-16.4</c:v>
                </c:pt>
                <c:pt idx="1637">
                  <c:v>-16.3</c:v>
                </c:pt>
                <c:pt idx="1638">
                  <c:v>-16.2</c:v>
                </c:pt>
                <c:pt idx="1639">
                  <c:v>-16.1</c:v>
                </c:pt>
                <c:pt idx="1640">
                  <c:v>-16</c:v>
                </c:pt>
                <c:pt idx="1641">
                  <c:v>-15.9</c:v>
                </c:pt>
                <c:pt idx="1642">
                  <c:v>-15.8</c:v>
                </c:pt>
                <c:pt idx="1643">
                  <c:v>-15.7</c:v>
                </c:pt>
                <c:pt idx="1644">
                  <c:v>-15.6</c:v>
                </c:pt>
                <c:pt idx="1645">
                  <c:v>-15.5</c:v>
                </c:pt>
                <c:pt idx="1646">
                  <c:v>-15.4</c:v>
                </c:pt>
                <c:pt idx="1647">
                  <c:v>-15.3</c:v>
                </c:pt>
                <c:pt idx="1648">
                  <c:v>-15.2</c:v>
                </c:pt>
                <c:pt idx="1649">
                  <c:v>-15.1</c:v>
                </c:pt>
                <c:pt idx="1650">
                  <c:v>-15</c:v>
                </c:pt>
                <c:pt idx="1651">
                  <c:v>-14.9</c:v>
                </c:pt>
                <c:pt idx="1652">
                  <c:v>-14.8</c:v>
                </c:pt>
                <c:pt idx="1653">
                  <c:v>-14.7</c:v>
                </c:pt>
                <c:pt idx="1654">
                  <c:v>-14.6</c:v>
                </c:pt>
                <c:pt idx="1655">
                  <c:v>-14.5</c:v>
                </c:pt>
                <c:pt idx="1656">
                  <c:v>-14.4</c:v>
                </c:pt>
                <c:pt idx="1657">
                  <c:v>-14.3</c:v>
                </c:pt>
                <c:pt idx="1658">
                  <c:v>-14.2</c:v>
                </c:pt>
                <c:pt idx="1659">
                  <c:v>-14.1</c:v>
                </c:pt>
                <c:pt idx="1660">
                  <c:v>-14</c:v>
                </c:pt>
                <c:pt idx="1661">
                  <c:v>-13.9</c:v>
                </c:pt>
                <c:pt idx="1662">
                  <c:v>-13.8</c:v>
                </c:pt>
                <c:pt idx="1663">
                  <c:v>-13.7</c:v>
                </c:pt>
                <c:pt idx="1664">
                  <c:v>-13.6</c:v>
                </c:pt>
                <c:pt idx="1665">
                  <c:v>-13.5</c:v>
                </c:pt>
                <c:pt idx="1666">
                  <c:v>-13.4</c:v>
                </c:pt>
                <c:pt idx="1667">
                  <c:v>-13.3</c:v>
                </c:pt>
                <c:pt idx="1668">
                  <c:v>-13.2</c:v>
                </c:pt>
                <c:pt idx="1669">
                  <c:v>-13.1</c:v>
                </c:pt>
                <c:pt idx="1670">
                  <c:v>-13</c:v>
                </c:pt>
                <c:pt idx="1671">
                  <c:v>-12.9</c:v>
                </c:pt>
                <c:pt idx="1672">
                  <c:v>-12.8</c:v>
                </c:pt>
                <c:pt idx="1673">
                  <c:v>-12.7</c:v>
                </c:pt>
                <c:pt idx="1674">
                  <c:v>-12.6</c:v>
                </c:pt>
                <c:pt idx="1675">
                  <c:v>-12.5</c:v>
                </c:pt>
                <c:pt idx="1676">
                  <c:v>-12.4</c:v>
                </c:pt>
                <c:pt idx="1677">
                  <c:v>-12.3</c:v>
                </c:pt>
                <c:pt idx="1678">
                  <c:v>-12.2</c:v>
                </c:pt>
                <c:pt idx="1679">
                  <c:v>-12.1</c:v>
                </c:pt>
                <c:pt idx="1680">
                  <c:v>-12</c:v>
                </c:pt>
                <c:pt idx="1681">
                  <c:v>-11.9</c:v>
                </c:pt>
                <c:pt idx="1682">
                  <c:v>-11.8</c:v>
                </c:pt>
                <c:pt idx="1683">
                  <c:v>-11.7</c:v>
                </c:pt>
                <c:pt idx="1684">
                  <c:v>-11.6</c:v>
                </c:pt>
                <c:pt idx="1685">
                  <c:v>-11.5</c:v>
                </c:pt>
                <c:pt idx="1686">
                  <c:v>-11.4</c:v>
                </c:pt>
                <c:pt idx="1687">
                  <c:v>-11.3</c:v>
                </c:pt>
                <c:pt idx="1688">
                  <c:v>-11.2</c:v>
                </c:pt>
                <c:pt idx="1689">
                  <c:v>-11.1</c:v>
                </c:pt>
                <c:pt idx="1690">
                  <c:v>-11</c:v>
                </c:pt>
                <c:pt idx="1691">
                  <c:v>-10.9</c:v>
                </c:pt>
                <c:pt idx="1692">
                  <c:v>-10.8</c:v>
                </c:pt>
                <c:pt idx="1693">
                  <c:v>-10.7</c:v>
                </c:pt>
                <c:pt idx="1694">
                  <c:v>-10.6</c:v>
                </c:pt>
                <c:pt idx="1695">
                  <c:v>-10.5</c:v>
                </c:pt>
                <c:pt idx="1696">
                  <c:v>-10.4</c:v>
                </c:pt>
                <c:pt idx="1697">
                  <c:v>-10.3</c:v>
                </c:pt>
                <c:pt idx="1698">
                  <c:v>-10.2</c:v>
                </c:pt>
                <c:pt idx="1699">
                  <c:v>-10.1</c:v>
                </c:pt>
                <c:pt idx="1700">
                  <c:v>-10</c:v>
                </c:pt>
                <c:pt idx="1701">
                  <c:v>-9.9</c:v>
                </c:pt>
                <c:pt idx="1702">
                  <c:v>-9.8</c:v>
                </c:pt>
                <c:pt idx="1703">
                  <c:v>-9.7</c:v>
                </c:pt>
                <c:pt idx="1704">
                  <c:v>-9.6</c:v>
                </c:pt>
                <c:pt idx="1705">
                  <c:v>-9.5</c:v>
                </c:pt>
                <c:pt idx="1706">
                  <c:v>-9.4</c:v>
                </c:pt>
                <c:pt idx="1707">
                  <c:v>-9.3</c:v>
                </c:pt>
                <c:pt idx="1708">
                  <c:v>-9.2</c:v>
                </c:pt>
                <c:pt idx="1709">
                  <c:v>-9.1</c:v>
                </c:pt>
                <c:pt idx="1710">
                  <c:v>-9</c:v>
                </c:pt>
                <c:pt idx="1711">
                  <c:v>-8.9</c:v>
                </c:pt>
                <c:pt idx="1712">
                  <c:v>-8.8</c:v>
                </c:pt>
                <c:pt idx="1713">
                  <c:v>-8.7</c:v>
                </c:pt>
                <c:pt idx="1714">
                  <c:v>-8.6</c:v>
                </c:pt>
                <c:pt idx="1715">
                  <c:v>-8.5</c:v>
                </c:pt>
                <c:pt idx="1716">
                  <c:v>-8.4</c:v>
                </c:pt>
                <c:pt idx="1717">
                  <c:v>-8.3</c:v>
                </c:pt>
                <c:pt idx="1718">
                  <c:v>-8.2</c:v>
                </c:pt>
                <c:pt idx="1719">
                  <c:v>-8.1</c:v>
                </c:pt>
                <c:pt idx="1720">
                  <c:v>-8</c:v>
                </c:pt>
                <c:pt idx="1721">
                  <c:v>-7.9</c:v>
                </c:pt>
                <c:pt idx="1722">
                  <c:v>-7.8</c:v>
                </c:pt>
                <c:pt idx="1723">
                  <c:v>-7.7</c:v>
                </c:pt>
                <c:pt idx="1724">
                  <c:v>-7.6</c:v>
                </c:pt>
                <c:pt idx="1725">
                  <c:v>-7.5</c:v>
                </c:pt>
                <c:pt idx="1726">
                  <c:v>-7.4</c:v>
                </c:pt>
                <c:pt idx="1727">
                  <c:v>-7.3</c:v>
                </c:pt>
                <c:pt idx="1728">
                  <c:v>-7.2</c:v>
                </c:pt>
                <c:pt idx="1729">
                  <c:v>-7.1</c:v>
                </c:pt>
                <c:pt idx="1730">
                  <c:v>-7</c:v>
                </c:pt>
                <c:pt idx="1731">
                  <c:v>-6.9</c:v>
                </c:pt>
                <c:pt idx="1732">
                  <c:v>-6.8</c:v>
                </c:pt>
                <c:pt idx="1733">
                  <c:v>-6.7</c:v>
                </c:pt>
                <c:pt idx="1734">
                  <c:v>-6.6</c:v>
                </c:pt>
                <c:pt idx="1735">
                  <c:v>-6.5</c:v>
                </c:pt>
                <c:pt idx="1736">
                  <c:v>-6.4</c:v>
                </c:pt>
                <c:pt idx="1737">
                  <c:v>-6.3</c:v>
                </c:pt>
                <c:pt idx="1738">
                  <c:v>-6.2</c:v>
                </c:pt>
                <c:pt idx="1739">
                  <c:v>-6.1</c:v>
                </c:pt>
                <c:pt idx="1740">
                  <c:v>-6</c:v>
                </c:pt>
                <c:pt idx="1741">
                  <c:v>-5.9</c:v>
                </c:pt>
                <c:pt idx="1742">
                  <c:v>-5.8</c:v>
                </c:pt>
                <c:pt idx="1743">
                  <c:v>-5.7</c:v>
                </c:pt>
                <c:pt idx="1744">
                  <c:v>-5.6</c:v>
                </c:pt>
                <c:pt idx="1745">
                  <c:v>-5.5</c:v>
                </c:pt>
                <c:pt idx="1746">
                  <c:v>-5.4</c:v>
                </c:pt>
                <c:pt idx="1747">
                  <c:v>-5.3</c:v>
                </c:pt>
                <c:pt idx="1748">
                  <c:v>-5.2</c:v>
                </c:pt>
                <c:pt idx="1749">
                  <c:v>-5.1</c:v>
                </c:pt>
                <c:pt idx="1750">
                  <c:v>-5</c:v>
                </c:pt>
                <c:pt idx="1751">
                  <c:v>-4.9</c:v>
                </c:pt>
                <c:pt idx="1752">
                  <c:v>-4.8</c:v>
                </c:pt>
                <c:pt idx="1753">
                  <c:v>-4.7</c:v>
                </c:pt>
                <c:pt idx="1754">
                  <c:v>-4.6</c:v>
                </c:pt>
                <c:pt idx="1755">
                  <c:v>-4.5</c:v>
                </c:pt>
                <c:pt idx="1756">
                  <c:v>-4.4</c:v>
                </c:pt>
                <c:pt idx="1757">
                  <c:v>-4.3</c:v>
                </c:pt>
                <c:pt idx="1758">
                  <c:v>-4.2</c:v>
                </c:pt>
                <c:pt idx="1759">
                  <c:v>-4.1</c:v>
                </c:pt>
                <c:pt idx="1760">
                  <c:v>-4</c:v>
                </c:pt>
                <c:pt idx="1761">
                  <c:v>-3.9</c:v>
                </c:pt>
                <c:pt idx="1762">
                  <c:v>-3.8</c:v>
                </c:pt>
                <c:pt idx="1763">
                  <c:v>-3.7</c:v>
                </c:pt>
                <c:pt idx="1764">
                  <c:v>-3.6</c:v>
                </c:pt>
                <c:pt idx="1765">
                  <c:v>-3.5</c:v>
                </c:pt>
                <c:pt idx="1766">
                  <c:v>-3.4</c:v>
                </c:pt>
                <c:pt idx="1767">
                  <c:v>-3.3</c:v>
                </c:pt>
                <c:pt idx="1768">
                  <c:v>-3.2</c:v>
                </c:pt>
                <c:pt idx="1769">
                  <c:v>-3.1</c:v>
                </c:pt>
                <c:pt idx="1770">
                  <c:v>-3</c:v>
                </c:pt>
                <c:pt idx="1771">
                  <c:v>-2.9</c:v>
                </c:pt>
                <c:pt idx="1772">
                  <c:v>-2.8</c:v>
                </c:pt>
                <c:pt idx="1773">
                  <c:v>-2.7</c:v>
                </c:pt>
                <c:pt idx="1774">
                  <c:v>-2.6</c:v>
                </c:pt>
                <c:pt idx="1775">
                  <c:v>-2.5</c:v>
                </c:pt>
                <c:pt idx="1776">
                  <c:v>-2.4</c:v>
                </c:pt>
                <c:pt idx="1777">
                  <c:v>-2.3</c:v>
                </c:pt>
                <c:pt idx="1778">
                  <c:v>-2.2</c:v>
                </c:pt>
                <c:pt idx="1779">
                  <c:v>-2.1</c:v>
                </c:pt>
                <c:pt idx="1780">
                  <c:v>-2</c:v>
                </c:pt>
                <c:pt idx="1781">
                  <c:v>-1.9</c:v>
                </c:pt>
                <c:pt idx="1782">
                  <c:v>-1.8</c:v>
                </c:pt>
                <c:pt idx="1783">
                  <c:v>-1.7</c:v>
                </c:pt>
                <c:pt idx="1784">
                  <c:v>-1.6</c:v>
                </c:pt>
                <c:pt idx="1785">
                  <c:v>-1.5</c:v>
                </c:pt>
                <c:pt idx="1786">
                  <c:v>-1.4</c:v>
                </c:pt>
                <c:pt idx="1787">
                  <c:v>-1.3</c:v>
                </c:pt>
                <c:pt idx="1788">
                  <c:v>-1.2</c:v>
                </c:pt>
                <c:pt idx="1789">
                  <c:v>-1.1</c:v>
                </c:pt>
                <c:pt idx="1790">
                  <c:v>-1</c:v>
                </c:pt>
                <c:pt idx="1791">
                  <c:v>-0.9</c:v>
                </c:pt>
                <c:pt idx="1792">
                  <c:v>-0.8</c:v>
                </c:pt>
                <c:pt idx="1793">
                  <c:v>-0.7</c:v>
                </c:pt>
                <c:pt idx="1794">
                  <c:v>-0.6</c:v>
                </c:pt>
                <c:pt idx="1795">
                  <c:v>-0.5</c:v>
                </c:pt>
                <c:pt idx="1796">
                  <c:v>-0.4</c:v>
                </c:pt>
                <c:pt idx="1797">
                  <c:v>-0.3</c:v>
                </c:pt>
                <c:pt idx="1798">
                  <c:v>-0.2</c:v>
                </c:pt>
                <c:pt idx="1799">
                  <c:v>-0.1</c:v>
                </c:pt>
                <c:pt idx="1800">
                  <c:v>-1.00044E-11</c:v>
                </c:pt>
                <c:pt idx="1801">
                  <c:v>0.1</c:v>
                </c:pt>
                <c:pt idx="1802">
                  <c:v>0.2</c:v>
                </c:pt>
                <c:pt idx="1803">
                  <c:v>0.3</c:v>
                </c:pt>
                <c:pt idx="1804">
                  <c:v>0.4</c:v>
                </c:pt>
                <c:pt idx="1805">
                  <c:v>0.5</c:v>
                </c:pt>
                <c:pt idx="1806">
                  <c:v>0.6</c:v>
                </c:pt>
                <c:pt idx="1807">
                  <c:v>0.7</c:v>
                </c:pt>
                <c:pt idx="1808">
                  <c:v>0.8</c:v>
                </c:pt>
                <c:pt idx="1809">
                  <c:v>0.9</c:v>
                </c:pt>
                <c:pt idx="1810">
                  <c:v>1</c:v>
                </c:pt>
                <c:pt idx="1811">
                  <c:v>1.1</c:v>
                </c:pt>
                <c:pt idx="1812">
                  <c:v>1.2</c:v>
                </c:pt>
                <c:pt idx="1813">
                  <c:v>1.3</c:v>
                </c:pt>
                <c:pt idx="1814">
                  <c:v>1.4</c:v>
                </c:pt>
                <c:pt idx="1815">
                  <c:v>1.5</c:v>
                </c:pt>
                <c:pt idx="1816">
                  <c:v>1.6</c:v>
                </c:pt>
                <c:pt idx="1817">
                  <c:v>1.7</c:v>
                </c:pt>
                <c:pt idx="1818">
                  <c:v>1.8</c:v>
                </c:pt>
                <c:pt idx="1819">
                  <c:v>1.9</c:v>
                </c:pt>
                <c:pt idx="1820">
                  <c:v>2</c:v>
                </c:pt>
                <c:pt idx="1821">
                  <c:v>2.1</c:v>
                </c:pt>
                <c:pt idx="1822">
                  <c:v>2.2</c:v>
                </c:pt>
                <c:pt idx="1823">
                  <c:v>2.3</c:v>
                </c:pt>
                <c:pt idx="1824">
                  <c:v>2.4</c:v>
                </c:pt>
                <c:pt idx="1825">
                  <c:v>2.5</c:v>
                </c:pt>
                <c:pt idx="1826">
                  <c:v>2.6</c:v>
                </c:pt>
                <c:pt idx="1827">
                  <c:v>2.7</c:v>
                </c:pt>
                <c:pt idx="1828">
                  <c:v>2.8</c:v>
                </c:pt>
                <c:pt idx="1829">
                  <c:v>2.9</c:v>
                </c:pt>
                <c:pt idx="1830">
                  <c:v>3</c:v>
                </c:pt>
                <c:pt idx="1831">
                  <c:v>3.1</c:v>
                </c:pt>
                <c:pt idx="1832">
                  <c:v>3.2</c:v>
                </c:pt>
                <c:pt idx="1833">
                  <c:v>3.3</c:v>
                </c:pt>
                <c:pt idx="1834">
                  <c:v>3.4</c:v>
                </c:pt>
                <c:pt idx="1835">
                  <c:v>3.5</c:v>
                </c:pt>
                <c:pt idx="1836">
                  <c:v>3.6</c:v>
                </c:pt>
                <c:pt idx="1837">
                  <c:v>3.7</c:v>
                </c:pt>
                <c:pt idx="1838">
                  <c:v>3.8</c:v>
                </c:pt>
                <c:pt idx="1839">
                  <c:v>3.9</c:v>
                </c:pt>
                <c:pt idx="1840">
                  <c:v>4</c:v>
                </c:pt>
                <c:pt idx="1841">
                  <c:v>4.1</c:v>
                </c:pt>
                <c:pt idx="1842">
                  <c:v>4.2</c:v>
                </c:pt>
                <c:pt idx="1843">
                  <c:v>4.3</c:v>
                </c:pt>
                <c:pt idx="1844">
                  <c:v>4.4</c:v>
                </c:pt>
                <c:pt idx="1845">
                  <c:v>4.5</c:v>
                </c:pt>
                <c:pt idx="1846">
                  <c:v>4.6</c:v>
                </c:pt>
                <c:pt idx="1847">
                  <c:v>4.7</c:v>
                </c:pt>
                <c:pt idx="1848">
                  <c:v>4.8</c:v>
                </c:pt>
                <c:pt idx="1849">
                  <c:v>4.9</c:v>
                </c:pt>
                <c:pt idx="1850">
                  <c:v>5</c:v>
                </c:pt>
                <c:pt idx="1851">
                  <c:v>5.1</c:v>
                </c:pt>
                <c:pt idx="1852">
                  <c:v>5.2</c:v>
                </c:pt>
                <c:pt idx="1853">
                  <c:v>5.3</c:v>
                </c:pt>
                <c:pt idx="1854">
                  <c:v>5.4</c:v>
                </c:pt>
                <c:pt idx="1855">
                  <c:v>5.5</c:v>
                </c:pt>
                <c:pt idx="1856">
                  <c:v>5.6</c:v>
                </c:pt>
                <c:pt idx="1857">
                  <c:v>5.7</c:v>
                </c:pt>
                <c:pt idx="1858">
                  <c:v>5.8</c:v>
                </c:pt>
                <c:pt idx="1859">
                  <c:v>5.9</c:v>
                </c:pt>
                <c:pt idx="1860">
                  <c:v>6</c:v>
                </c:pt>
                <c:pt idx="1861">
                  <c:v>6.1</c:v>
                </c:pt>
                <c:pt idx="1862">
                  <c:v>6.2</c:v>
                </c:pt>
                <c:pt idx="1863">
                  <c:v>6.3</c:v>
                </c:pt>
                <c:pt idx="1864">
                  <c:v>6.4</c:v>
                </c:pt>
                <c:pt idx="1865">
                  <c:v>6.5</c:v>
                </c:pt>
                <c:pt idx="1866">
                  <c:v>6.6</c:v>
                </c:pt>
                <c:pt idx="1867">
                  <c:v>6.7</c:v>
                </c:pt>
                <c:pt idx="1868">
                  <c:v>6.8</c:v>
                </c:pt>
                <c:pt idx="1869">
                  <c:v>6.9</c:v>
                </c:pt>
                <c:pt idx="1870">
                  <c:v>7</c:v>
                </c:pt>
                <c:pt idx="1871">
                  <c:v>7.1</c:v>
                </c:pt>
                <c:pt idx="1872">
                  <c:v>7.2</c:v>
                </c:pt>
                <c:pt idx="1873">
                  <c:v>7.3</c:v>
                </c:pt>
                <c:pt idx="1874">
                  <c:v>7.4</c:v>
                </c:pt>
                <c:pt idx="1875">
                  <c:v>7.5</c:v>
                </c:pt>
                <c:pt idx="1876">
                  <c:v>7.6</c:v>
                </c:pt>
                <c:pt idx="1877">
                  <c:v>7.7</c:v>
                </c:pt>
                <c:pt idx="1878">
                  <c:v>7.8</c:v>
                </c:pt>
                <c:pt idx="1879">
                  <c:v>7.9</c:v>
                </c:pt>
                <c:pt idx="1880">
                  <c:v>8</c:v>
                </c:pt>
                <c:pt idx="1881">
                  <c:v>8.1</c:v>
                </c:pt>
                <c:pt idx="1882">
                  <c:v>8.2</c:v>
                </c:pt>
                <c:pt idx="1883">
                  <c:v>8.3</c:v>
                </c:pt>
                <c:pt idx="1884">
                  <c:v>8.4</c:v>
                </c:pt>
                <c:pt idx="1885">
                  <c:v>8.5</c:v>
                </c:pt>
                <c:pt idx="1886">
                  <c:v>8.6</c:v>
                </c:pt>
                <c:pt idx="1887">
                  <c:v>8.7</c:v>
                </c:pt>
                <c:pt idx="1888">
                  <c:v>8.8</c:v>
                </c:pt>
                <c:pt idx="1889">
                  <c:v>8.9</c:v>
                </c:pt>
                <c:pt idx="1890">
                  <c:v>9</c:v>
                </c:pt>
                <c:pt idx="1891">
                  <c:v>9.1</c:v>
                </c:pt>
                <c:pt idx="1892">
                  <c:v>9.2</c:v>
                </c:pt>
                <c:pt idx="1893">
                  <c:v>9.3</c:v>
                </c:pt>
                <c:pt idx="1894">
                  <c:v>9.4</c:v>
                </c:pt>
                <c:pt idx="1895">
                  <c:v>9.5</c:v>
                </c:pt>
                <c:pt idx="1896">
                  <c:v>9.6</c:v>
                </c:pt>
                <c:pt idx="1897">
                  <c:v>9.7</c:v>
                </c:pt>
                <c:pt idx="1898">
                  <c:v>9.8</c:v>
                </c:pt>
                <c:pt idx="1899">
                  <c:v>9.9</c:v>
                </c:pt>
                <c:pt idx="1900">
                  <c:v>10</c:v>
                </c:pt>
                <c:pt idx="1901">
                  <c:v>10.1</c:v>
                </c:pt>
                <c:pt idx="1902">
                  <c:v>10.2</c:v>
                </c:pt>
                <c:pt idx="1903">
                  <c:v>10.3</c:v>
                </c:pt>
                <c:pt idx="1904">
                  <c:v>10.4</c:v>
                </c:pt>
                <c:pt idx="1905">
                  <c:v>10.5</c:v>
                </c:pt>
                <c:pt idx="1906">
                  <c:v>10.6</c:v>
                </c:pt>
                <c:pt idx="1907">
                  <c:v>10.7</c:v>
                </c:pt>
                <c:pt idx="1908">
                  <c:v>10.8</c:v>
                </c:pt>
                <c:pt idx="1909">
                  <c:v>10.9</c:v>
                </c:pt>
                <c:pt idx="1910">
                  <c:v>11</c:v>
                </c:pt>
                <c:pt idx="1911">
                  <c:v>11.1</c:v>
                </c:pt>
                <c:pt idx="1912">
                  <c:v>11.2</c:v>
                </c:pt>
                <c:pt idx="1913">
                  <c:v>11.3</c:v>
                </c:pt>
                <c:pt idx="1914">
                  <c:v>11.4</c:v>
                </c:pt>
                <c:pt idx="1915">
                  <c:v>11.5</c:v>
                </c:pt>
                <c:pt idx="1916">
                  <c:v>11.6</c:v>
                </c:pt>
                <c:pt idx="1917">
                  <c:v>11.7</c:v>
                </c:pt>
                <c:pt idx="1918">
                  <c:v>11.8</c:v>
                </c:pt>
                <c:pt idx="1919">
                  <c:v>11.9</c:v>
                </c:pt>
                <c:pt idx="1920">
                  <c:v>12</c:v>
                </c:pt>
                <c:pt idx="1921">
                  <c:v>12.1</c:v>
                </c:pt>
                <c:pt idx="1922">
                  <c:v>12.2</c:v>
                </c:pt>
                <c:pt idx="1923">
                  <c:v>12.3</c:v>
                </c:pt>
                <c:pt idx="1924">
                  <c:v>12.4</c:v>
                </c:pt>
                <c:pt idx="1925">
                  <c:v>12.5</c:v>
                </c:pt>
                <c:pt idx="1926">
                  <c:v>12.6</c:v>
                </c:pt>
                <c:pt idx="1927">
                  <c:v>12.7</c:v>
                </c:pt>
                <c:pt idx="1928">
                  <c:v>12.8</c:v>
                </c:pt>
                <c:pt idx="1929">
                  <c:v>12.9</c:v>
                </c:pt>
                <c:pt idx="1930">
                  <c:v>13</c:v>
                </c:pt>
                <c:pt idx="1931">
                  <c:v>13.1</c:v>
                </c:pt>
                <c:pt idx="1932">
                  <c:v>13.2</c:v>
                </c:pt>
                <c:pt idx="1933">
                  <c:v>13.3</c:v>
                </c:pt>
                <c:pt idx="1934">
                  <c:v>13.4</c:v>
                </c:pt>
                <c:pt idx="1935">
                  <c:v>13.5</c:v>
                </c:pt>
                <c:pt idx="1936">
                  <c:v>13.6</c:v>
                </c:pt>
                <c:pt idx="1937">
                  <c:v>13.7</c:v>
                </c:pt>
                <c:pt idx="1938">
                  <c:v>13.8</c:v>
                </c:pt>
                <c:pt idx="1939">
                  <c:v>13.9</c:v>
                </c:pt>
                <c:pt idx="1940">
                  <c:v>14</c:v>
                </c:pt>
                <c:pt idx="1941">
                  <c:v>14.1</c:v>
                </c:pt>
                <c:pt idx="1942">
                  <c:v>14.2</c:v>
                </c:pt>
                <c:pt idx="1943">
                  <c:v>14.3</c:v>
                </c:pt>
                <c:pt idx="1944">
                  <c:v>14.4</c:v>
                </c:pt>
                <c:pt idx="1945">
                  <c:v>14.5</c:v>
                </c:pt>
                <c:pt idx="1946">
                  <c:v>14.6</c:v>
                </c:pt>
                <c:pt idx="1947">
                  <c:v>14.7</c:v>
                </c:pt>
                <c:pt idx="1948">
                  <c:v>14.8</c:v>
                </c:pt>
                <c:pt idx="1949">
                  <c:v>14.9</c:v>
                </c:pt>
                <c:pt idx="1950">
                  <c:v>15</c:v>
                </c:pt>
                <c:pt idx="1951">
                  <c:v>15.1</c:v>
                </c:pt>
                <c:pt idx="1952">
                  <c:v>15.2</c:v>
                </c:pt>
                <c:pt idx="1953">
                  <c:v>15.3</c:v>
                </c:pt>
                <c:pt idx="1954">
                  <c:v>15.4</c:v>
                </c:pt>
                <c:pt idx="1955">
                  <c:v>15.5</c:v>
                </c:pt>
                <c:pt idx="1956">
                  <c:v>15.6</c:v>
                </c:pt>
                <c:pt idx="1957">
                  <c:v>15.7</c:v>
                </c:pt>
                <c:pt idx="1958">
                  <c:v>15.8</c:v>
                </c:pt>
                <c:pt idx="1959">
                  <c:v>15.9</c:v>
                </c:pt>
                <c:pt idx="1960">
                  <c:v>16</c:v>
                </c:pt>
                <c:pt idx="1961">
                  <c:v>16.1</c:v>
                </c:pt>
                <c:pt idx="1962">
                  <c:v>16.2</c:v>
                </c:pt>
                <c:pt idx="1963">
                  <c:v>16.3</c:v>
                </c:pt>
                <c:pt idx="1964">
                  <c:v>16.4</c:v>
                </c:pt>
                <c:pt idx="1965">
                  <c:v>16.5</c:v>
                </c:pt>
                <c:pt idx="1966">
                  <c:v>16.6</c:v>
                </c:pt>
                <c:pt idx="1967">
                  <c:v>16.7</c:v>
                </c:pt>
                <c:pt idx="1968">
                  <c:v>16.8</c:v>
                </c:pt>
                <c:pt idx="1969">
                  <c:v>16.9</c:v>
                </c:pt>
                <c:pt idx="1970">
                  <c:v>17</c:v>
                </c:pt>
                <c:pt idx="1971">
                  <c:v>17.1</c:v>
                </c:pt>
                <c:pt idx="1972">
                  <c:v>17.2</c:v>
                </c:pt>
                <c:pt idx="1973">
                  <c:v>17.3</c:v>
                </c:pt>
                <c:pt idx="1974">
                  <c:v>17.4</c:v>
                </c:pt>
                <c:pt idx="1975">
                  <c:v>17.5</c:v>
                </c:pt>
                <c:pt idx="1976">
                  <c:v>17.6</c:v>
                </c:pt>
                <c:pt idx="1977">
                  <c:v>17.7</c:v>
                </c:pt>
                <c:pt idx="1978">
                  <c:v>17.8</c:v>
                </c:pt>
                <c:pt idx="1979">
                  <c:v>17.9</c:v>
                </c:pt>
                <c:pt idx="1980">
                  <c:v>18</c:v>
                </c:pt>
                <c:pt idx="1981">
                  <c:v>18.1</c:v>
                </c:pt>
                <c:pt idx="1982">
                  <c:v>18.2</c:v>
                </c:pt>
                <c:pt idx="1983">
                  <c:v>18.3</c:v>
                </c:pt>
                <c:pt idx="1984">
                  <c:v>18.4</c:v>
                </c:pt>
                <c:pt idx="1985">
                  <c:v>18.5</c:v>
                </c:pt>
                <c:pt idx="1986">
                  <c:v>18.6</c:v>
                </c:pt>
                <c:pt idx="1987">
                  <c:v>18.7</c:v>
                </c:pt>
                <c:pt idx="1988">
                  <c:v>18.8</c:v>
                </c:pt>
                <c:pt idx="1989">
                  <c:v>18.9</c:v>
                </c:pt>
                <c:pt idx="1990">
                  <c:v>19</c:v>
                </c:pt>
                <c:pt idx="1991">
                  <c:v>19.1</c:v>
                </c:pt>
                <c:pt idx="1992">
                  <c:v>19.2</c:v>
                </c:pt>
                <c:pt idx="1993">
                  <c:v>19.3</c:v>
                </c:pt>
                <c:pt idx="1994">
                  <c:v>19.4</c:v>
                </c:pt>
                <c:pt idx="1995">
                  <c:v>19.5</c:v>
                </c:pt>
                <c:pt idx="1996">
                  <c:v>19.6</c:v>
                </c:pt>
                <c:pt idx="1997">
                  <c:v>19.7</c:v>
                </c:pt>
                <c:pt idx="1998">
                  <c:v>19.8</c:v>
                </c:pt>
                <c:pt idx="1999">
                  <c:v>19.9</c:v>
                </c:pt>
                <c:pt idx="2000">
                  <c:v>20</c:v>
                </c:pt>
                <c:pt idx="2001">
                  <c:v>20.1</c:v>
                </c:pt>
                <c:pt idx="2002">
                  <c:v>20.2</c:v>
                </c:pt>
                <c:pt idx="2003">
                  <c:v>20.3</c:v>
                </c:pt>
                <c:pt idx="2004">
                  <c:v>20.4</c:v>
                </c:pt>
                <c:pt idx="2005">
                  <c:v>20.5</c:v>
                </c:pt>
                <c:pt idx="2006">
                  <c:v>20.6</c:v>
                </c:pt>
                <c:pt idx="2007">
                  <c:v>20.7</c:v>
                </c:pt>
                <c:pt idx="2008">
                  <c:v>20.8</c:v>
                </c:pt>
                <c:pt idx="2009">
                  <c:v>20.9</c:v>
                </c:pt>
                <c:pt idx="2010">
                  <c:v>21</c:v>
                </c:pt>
                <c:pt idx="2011">
                  <c:v>21.1</c:v>
                </c:pt>
                <c:pt idx="2012">
                  <c:v>21.2</c:v>
                </c:pt>
                <c:pt idx="2013">
                  <c:v>21.3</c:v>
                </c:pt>
                <c:pt idx="2014">
                  <c:v>21.4</c:v>
                </c:pt>
                <c:pt idx="2015">
                  <c:v>21.5</c:v>
                </c:pt>
                <c:pt idx="2016">
                  <c:v>21.6</c:v>
                </c:pt>
                <c:pt idx="2017">
                  <c:v>21.7</c:v>
                </c:pt>
                <c:pt idx="2018">
                  <c:v>21.8</c:v>
                </c:pt>
                <c:pt idx="2019">
                  <c:v>21.9</c:v>
                </c:pt>
                <c:pt idx="2020">
                  <c:v>22</c:v>
                </c:pt>
                <c:pt idx="2021">
                  <c:v>22.1</c:v>
                </c:pt>
                <c:pt idx="2022">
                  <c:v>22.2</c:v>
                </c:pt>
                <c:pt idx="2023">
                  <c:v>22.3</c:v>
                </c:pt>
                <c:pt idx="2024">
                  <c:v>22.4</c:v>
                </c:pt>
                <c:pt idx="2025">
                  <c:v>22.5</c:v>
                </c:pt>
                <c:pt idx="2026">
                  <c:v>22.6</c:v>
                </c:pt>
                <c:pt idx="2027">
                  <c:v>22.7</c:v>
                </c:pt>
                <c:pt idx="2028">
                  <c:v>22.8</c:v>
                </c:pt>
                <c:pt idx="2029">
                  <c:v>22.9</c:v>
                </c:pt>
                <c:pt idx="2030">
                  <c:v>23</c:v>
                </c:pt>
                <c:pt idx="2031">
                  <c:v>23.1</c:v>
                </c:pt>
                <c:pt idx="2032">
                  <c:v>23.2</c:v>
                </c:pt>
                <c:pt idx="2033">
                  <c:v>23.3</c:v>
                </c:pt>
                <c:pt idx="2034">
                  <c:v>23.4</c:v>
                </c:pt>
                <c:pt idx="2035">
                  <c:v>23.5</c:v>
                </c:pt>
                <c:pt idx="2036">
                  <c:v>23.6</c:v>
                </c:pt>
                <c:pt idx="2037">
                  <c:v>23.7</c:v>
                </c:pt>
                <c:pt idx="2038">
                  <c:v>23.8</c:v>
                </c:pt>
                <c:pt idx="2039">
                  <c:v>23.9</c:v>
                </c:pt>
                <c:pt idx="2040">
                  <c:v>24</c:v>
                </c:pt>
                <c:pt idx="2041">
                  <c:v>24.1</c:v>
                </c:pt>
                <c:pt idx="2042">
                  <c:v>24.2</c:v>
                </c:pt>
                <c:pt idx="2043">
                  <c:v>24.3</c:v>
                </c:pt>
                <c:pt idx="2044">
                  <c:v>24.4</c:v>
                </c:pt>
                <c:pt idx="2045">
                  <c:v>24.5</c:v>
                </c:pt>
                <c:pt idx="2046">
                  <c:v>24.6</c:v>
                </c:pt>
                <c:pt idx="2047">
                  <c:v>24.7</c:v>
                </c:pt>
                <c:pt idx="2048">
                  <c:v>24.8</c:v>
                </c:pt>
                <c:pt idx="2049">
                  <c:v>24.9</c:v>
                </c:pt>
                <c:pt idx="2050">
                  <c:v>25</c:v>
                </c:pt>
                <c:pt idx="2051">
                  <c:v>25.1</c:v>
                </c:pt>
                <c:pt idx="2052">
                  <c:v>25.2</c:v>
                </c:pt>
                <c:pt idx="2053">
                  <c:v>25.3</c:v>
                </c:pt>
                <c:pt idx="2054">
                  <c:v>25.4</c:v>
                </c:pt>
                <c:pt idx="2055">
                  <c:v>25.5</c:v>
                </c:pt>
                <c:pt idx="2056">
                  <c:v>25.6</c:v>
                </c:pt>
                <c:pt idx="2057">
                  <c:v>25.7</c:v>
                </c:pt>
                <c:pt idx="2058">
                  <c:v>25.8</c:v>
                </c:pt>
                <c:pt idx="2059">
                  <c:v>25.9</c:v>
                </c:pt>
                <c:pt idx="2060">
                  <c:v>26</c:v>
                </c:pt>
                <c:pt idx="2061">
                  <c:v>26.1</c:v>
                </c:pt>
                <c:pt idx="2062">
                  <c:v>26.2</c:v>
                </c:pt>
                <c:pt idx="2063">
                  <c:v>26.3</c:v>
                </c:pt>
                <c:pt idx="2064">
                  <c:v>26.4</c:v>
                </c:pt>
                <c:pt idx="2065">
                  <c:v>26.5</c:v>
                </c:pt>
                <c:pt idx="2066">
                  <c:v>26.6</c:v>
                </c:pt>
                <c:pt idx="2067">
                  <c:v>26.7</c:v>
                </c:pt>
                <c:pt idx="2068">
                  <c:v>26.8</c:v>
                </c:pt>
                <c:pt idx="2069">
                  <c:v>26.9</c:v>
                </c:pt>
                <c:pt idx="2070">
                  <c:v>27</c:v>
                </c:pt>
                <c:pt idx="2071">
                  <c:v>27.1</c:v>
                </c:pt>
                <c:pt idx="2072">
                  <c:v>27.2</c:v>
                </c:pt>
                <c:pt idx="2073">
                  <c:v>27.3</c:v>
                </c:pt>
                <c:pt idx="2074">
                  <c:v>27.4</c:v>
                </c:pt>
                <c:pt idx="2075">
                  <c:v>27.5</c:v>
                </c:pt>
                <c:pt idx="2076">
                  <c:v>27.6</c:v>
                </c:pt>
                <c:pt idx="2077">
                  <c:v>27.7</c:v>
                </c:pt>
                <c:pt idx="2078">
                  <c:v>27.8</c:v>
                </c:pt>
                <c:pt idx="2079">
                  <c:v>27.9</c:v>
                </c:pt>
                <c:pt idx="2080">
                  <c:v>28</c:v>
                </c:pt>
                <c:pt idx="2081">
                  <c:v>28.1</c:v>
                </c:pt>
                <c:pt idx="2082">
                  <c:v>28.2</c:v>
                </c:pt>
                <c:pt idx="2083">
                  <c:v>28.3</c:v>
                </c:pt>
                <c:pt idx="2084">
                  <c:v>28.4</c:v>
                </c:pt>
                <c:pt idx="2085">
                  <c:v>28.5</c:v>
                </c:pt>
                <c:pt idx="2086">
                  <c:v>28.6</c:v>
                </c:pt>
                <c:pt idx="2087">
                  <c:v>28.7</c:v>
                </c:pt>
                <c:pt idx="2088">
                  <c:v>28.8</c:v>
                </c:pt>
                <c:pt idx="2089">
                  <c:v>28.9</c:v>
                </c:pt>
                <c:pt idx="2090">
                  <c:v>29</c:v>
                </c:pt>
                <c:pt idx="2091">
                  <c:v>29.1</c:v>
                </c:pt>
                <c:pt idx="2092">
                  <c:v>29.2</c:v>
                </c:pt>
                <c:pt idx="2093">
                  <c:v>29.3</c:v>
                </c:pt>
                <c:pt idx="2094">
                  <c:v>29.4</c:v>
                </c:pt>
                <c:pt idx="2095">
                  <c:v>29.5</c:v>
                </c:pt>
                <c:pt idx="2096">
                  <c:v>29.6</c:v>
                </c:pt>
                <c:pt idx="2097">
                  <c:v>29.7</c:v>
                </c:pt>
                <c:pt idx="2098">
                  <c:v>29.8</c:v>
                </c:pt>
                <c:pt idx="2099">
                  <c:v>29.9</c:v>
                </c:pt>
                <c:pt idx="2100">
                  <c:v>30</c:v>
                </c:pt>
                <c:pt idx="2101">
                  <c:v>30.1</c:v>
                </c:pt>
                <c:pt idx="2102">
                  <c:v>30.2</c:v>
                </c:pt>
                <c:pt idx="2103">
                  <c:v>30.3</c:v>
                </c:pt>
                <c:pt idx="2104">
                  <c:v>30.4</c:v>
                </c:pt>
                <c:pt idx="2105">
                  <c:v>30.5</c:v>
                </c:pt>
                <c:pt idx="2106">
                  <c:v>30.6</c:v>
                </c:pt>
                <c:pt idx="2107">
                  <c:v>30.7</c:v>
                </c:pt>
                <c:pt idx="2108">
                  <c:v>30.8</c:v>
                </c:pt>
                <c:pt idx="2109">
                  <c:v>30.9</c:v>
                </c:pt>
                <c:pt idx="2110">
                  <c:v>31</c:v>
                </c:pt>
                <c:pt idx="2111">
                  <c:v>31.1</c:v>
                </c:pt>
                <c:pt idx="2112">
                  <c:v>31.2</c:v>
                </c:pt>
                <c:pt idx="2113">
                  <c:v>31.3</c:v>
                </c:pt>
                <c:pt idx="2114">
                  <c:v>31.4</c:v>
                </c:pt>
                <c:pt idx="2115">
                  <c:v>31.5</c:v>
                </c:pt>
                <c:pt idx="2116">
                  <c:v>31.6</c:v>
                </c:pt>
                <c:pt idx="2117">
                  <c:v>31.7</c:v>
                </c:pt>
                <c:pt idx="2118">
                  <c:v>31.8</c:v>
                </c:pt>
                <c:pt idx="2119">
                  <c:v>31.9</c:v>
                </c:pt>
                <c:pt idx="2120">
                  <c:v>32</c:v>
                </c:pt>
                <c:pt idx="2121">
                  <c:v>32.1</c:v>
                </c:pt>
                <c:pt idx="2122">
                  <c:v>32.2</c:v>
                </c:pt>
                <c:pt idx="2123">
                  <c:v>32.3</c:v>
                </c:pt>
                <c:pt idx="2124">
                  <c:v>32.4</c:v>
                </c:pt>
                <c:pt idx="2125">
                  <c:v>32.5</c:v>
                </c:pt>
                <c:pt idx="2126">
                  <c:v>32.6</c:v>
                </c:pt>
                <c:pt idx="2127">
                  <c:v>32.7</c:v>
                </c:pt>
                <c:pt idx="2128">
                  <c:v>32.8</c:v>
                </c:pt>
                <c:pt idx="2129">
                  <c:v>32.9</c:v>
                </c:pt>
                <c:pt idx="2130">
                  <c:v>33</c:v>
                </c:pt>
                <c:pt idx="2131">
                  <c:v>33.1</c:v>
                </c:pt>
                <c:pt idx="2132">
                  <c:v>33.2</c:v>
                </c:pt>
                <c:pt idx="2133">
                  <c:v>33.3</c:v>
                </c:pt>
                <c:pt idx="2134">
                  <c:v>33.4</c:v>
                </c:pt>
                <c:pt idx="2135">
                  <c:v>33.5</c:v>
                </c:pt>
                <c:pt idx="2136">
                  <c:v>33.6</c:v>
                </c:pt>
                <c:pt idx="2137">
                  <c:v>33.7</c:v>
                </c:pt>
                <c:pt idx="2138">
                  <c:v>33.8</c:v>
                </c:pt>
                <c:pt idx="2139">
                  <c:v>33.9</c:v>
                </c:pt>
                <c:pt idx="2140">
                  <c:v>34</c:v>
                </c:pt>
                <c:pt idx="2141">
                  <c:v>34.1</c:v>
                </c:pt>
                <c:pt idx="2142">
                  <c:v>34.2</c:v>
                </c:pt>
                <c:pt idx="2143">
                  <c:v>34.3</c:v>
                </c:pt>
                <c:pt idx="2144">
                  <c:v>34.4</c:v>
                </c:pt>
                <c:pt idx="2145">
                  <c:v>34.5</c:v>
                </c:pt>
                <c:pt idx="2146">
                  <c:v>34.6</c:v>
                </c:pt>
                <c:pt idx="2147">
                  <c:v>34.7</c:v>
                </c:pt>
                <c:pt idx="2148">
                  <c:v>34.8</c:v>
                </c:pt>
                <c:pt idx="2149">
                  <c:v>34.9</c:v>
                </c:pt>
                <c:pt idx="2150">
                  <c:v>35</c:v>
                </c:pt>
                <c:pt idx="2151">
                  <c:v>35.1</c:v>
                </c:pt>
                <c:pt idx="2152">
                  <c:v>35.2</c:v>
                </c:pt>
                <c:pt idx="2153">
                  <c:v>35.3</c:v>
                </c:pt>
                <c:pt idx="2154">
                  <c:v>35.4</c:v>
                </c:pt>
                <c:pt idx="2155">
                  <c:v>35.5</c:v>
                </c:pt>
                <c:pt idx="2156">
                  <c:v>35.6</c:v>
                </c:pt>
                <c:pt idx="2157">
                  <c:v>35.7</c:v>
                </c:pt>
                <c:pt idx="2158">
                  <c:v>35.8</c:v>
                </c:pt>
                <c:pt idx="2159">
                  <c:v>35.9</c:v>
                </c:pt>
                <c:pt idx="2160">
                  <c:v>36</c:v>
                </c:pt>
                <c:pt idx="2161">
                  <c:v>36.1</c:v>
                </c:pt>
                <c:pt idx="2162">
                  <c:v>36.2</c:v>
                </c:pt>
                <c:pt idx="2163">
                  <c:v>36.3</c:v>
                </c:pt>
                <c:pt idx="2164">
                  <c:v>36.4</c:v>
                </c:pt>
                <c:pt idx="2165">
                  <c:v>36.5</c:v>
                </c:pt>
                <c:pt idx="2166">
                  <c:v>36.6</c:v>
                </c:pt>
                <c:pt idx="2167">
                  <c:v>36.7</c:v>
                </c:pt>
                <c:pt idx="2168">
                  <c:v>36.8</c:v>
                </c:pt>
                <c:pt idx="2169">
                  <c:v>36.9</c:v>
                </c:pt>
                <c:pt idx="2170">
                  <c:v>37</c:v>
                </c:pt>
                <c:pt idx="2171">
                  <c:v>37.1</c:v>
                </c:pt>
                <c:pt idx="2172">
                  <c:v>37.2</c:v>
                </c:pt>
                <c:pt idx="2173">
                  <c:v>37.3</c:v>
                </c:pt>
                <c:pt idx="2174">
                  <c:v>37.4</c:v>
                </c:pt>
                <c:pt idx="2175">
                  <c:v>37.5</c:v>
                </c:pt>
                <c:pt idx="2176">
                  <c:v>37.6</c:v>
                </c:pt>
                <c:pt idx="2177">
                  <c:v>37.7</c:v>
                </c:pt>
                <c:pt idx="2178">
                  <c:v>37.8</c:v>
                </c:pt>
                <c:pt idx="2179">
                  <c:v>37.9</c:v>
                </c:pt>
                <c:pt idx="2180">
                  <c:v>38</c:v>
                </c:pt>
                <c:pt idx="2181">
                  <c:v>38.1</c:v>
                </c:pt>
                <c:pt idx="2182">
                  <c:v>38.2</c:v>
                </c:pt>
                <c:pt idx="2183">
                  <c:v>38.3</c:v>
                </c:pt>
                <c:pt idx="2184">
                  <c:v>38.4</c:v>
                </c:pt>
                <c:pt idx="2185">
                  <c:v>38.5</c:v>
                </c:pt>
                <c:pt idx="2186">
                  <c:v>38.6</c:v>
                </c:pt>
                <c:pt idx="2187">
                  <c:v>38.7</c:v>
                </c:pt>
                <c:pt idx="2188">
                  <c:v>38.8</c:v>
                </c:pt>
                <c:pt idx="2189">
                  <c:v>38.9</c:v>
                </c:pt>
                <c:pt idx="2190">
                  <c:v>39</c:v>
                </c:pt>
                <c:pt idx="2191">
                  <c:v>39.1</c:v>
                </c:pt>
                <c:pt idx="2192">
                  <c:v>39.2</c:v>
                </c:pt>
                <c:pt idx="2193">
                  <c:v>39.3</c:v>
                </c:pt>
                <c:pt idx="2194">
                  <c:v>39.4</c:v>
                </c:pt>
                <c:pt idx="2195">
                  <c:v>39.5</c:v>
                </c:pt>
                <c:pt idx="2196">
                  <c:v>39.6</c:v>
                </c:pt>
                <c:pt idx="2197">
                  <c:v>39.7</c:v>
                </c:pt>
                <c:pt idx="2198">
                  <c:v>39.8</c:v>
                </c:pt>
                <c:pt idx="2199">
                  <c:v>39.9</c:v>
                </c:pt>
                <c:pt idx="2200">
                  <c:v>40</c:v>
                </c:pt>
                <c:pt idx="2201">
                  <c:v>40.1</c:v>
                </c:pt>
                <c:pt idx="2202">
                  <c:v>40.2</c:v>
                </c:pt>
                <c:pt idx="2203">
                  <c:v>40.3</c:v>
                </c:pt>
                <c:pt idx="2204">
                  <c:v>40.4</c:v>
                </c:pt>
                <c:pt idx="2205">
                  <c:v>40.5</c:v>
                </c:pt>
                <c:pt idx="2206">
                  <c:v>40.6</c:v>
                </c:pt>
                <c:pt idx="2207">
                  <c:v>40.7</c:v>
                </c:pt>
                <c:pt idx="2208">
                  <c:v>40.8</c:v>
                </c:pt>
                <c:pt idx="2209">
                  <c:v>40.9</c:v>
                </c:pt>
                <c:pt idx="2210">
                  <c:v>41</c:v>
                </c:pt>
                <c:pt idx="2211">
                  <c:v>41.1</c:v>
                </c:pt>
                <c:pt idx="2212">
                  <c:v>41.2</c:v>
                </c:pt>
                <c:pt idx="2213">
                  <c:v>41.3</c:v>
                </c:pt>
                <c:pt idx="2214">
                  <c:v>41.4</c:v>
                </c:pt>
                <c:pt idx="2215">
                  <c:v>41.5</c:v>
                </c:pt>
                <c:pt idx="2216">
                  <c:v>41.6</c:v>
                </c:pt>
                <c:pt idx="2217">
                  <c:v>41.7</c:v>
                </c:pt>
                <c:pt idx="2218">
                  <c:v>41.8</c:v>
                </c:pt>
                <c:pt idx="2219">
                  <c:v>41.9</c:v>
                </c:pt>
                <c:pt idx="2220">
                  <c:v>42</c:v>
                </c:pt>
                <c:pt idx="2221">
                  <c:v>42.1</c:v>
                </c:pt>
                <c:pt idx="2222">
                  <c:v>42.2</c:v>
                </c:pt>
                <c:pt idx="2223">
                  <c:v>42.3</c:v>
                </c:pt>
                <c:pt idx="2224">
                  <c:v>42.4</c:v>
                </c:pt>
                <c:pt idx="2225">
                  <c:v>42.5</c:v>
                </c:pt>
                <c:pt idx="2226">
                  <c:v>42.6</c:v>
                </c:pt>
                <c:pt idx="2227">
                  <c:v>42.7</c:v>
                </c:pt>
                <c:pt idx="2228">
                  <c:v>42.8</c:v>
                </c:pt>
                <c:pt idx="2229">
                  <c:v>42.9</c:v>
                </c:pt>
                <c:pt idx="2230">
                  <c:v>43</c:v>
                </c:pt>
                <c:pt idx="2231">
                  <c:v>43.1</c:v>
                </c:pt>
                <c:pt idx="2232">
                  <c:v>43.2</c:v>
                </c:pt>
                <c:pt idx="2233">
                  <c:v>43.3</c:v>
                </c:pt>
                <c:pt idx="2234">
                  <c:v>43.4</c:v>
                </c:pt>
                <c:pt idx="2235">
                  <c:v>43.5</c:v>
                </c:pt>
                <c:pt idx="2236">
                  <c:v>43.6</c:v>
                </c:pt>
                <c:pt idx="2237">
                  <c:v>43.7</c:v>
                </c:pt>
                <c:pt idx="2238">
                  <c:v>43.8</c:v>
                </c:pt>
                <c:pt idx="2239">
                  <c:v>43.9</c:v>
                </c:pt>
                <c:pt idx="2240">
                  <c:v>44</c:v>
                </c:pt>
                <c:pt idx="2241">
                  <c:v>44.1</c:v>
                </c:pt>
                <c:pt idx="2242">
                  <c:v>44.2</c:v>
                </c:pt>
                <c:pt idx="2243">
                  <c:v>44.3</c:v>
                </c:pt>
                <c:pt idx="2244">
                  <c:v>44.4</c:v>
                </c:pt>
                <c:pt idx="2245">
                  <c:v>44.5</c:v>
                </c:pt>
                <c:pt idx="2246">
                  <c:v>44.6</c:v>
                </c:pt>
                <c:pt idx="2247">
                  <c:v>44.7</c:v>
                </c:pt>
                <c:pt idx="2248">
                  <c:v>44.8</c:v>
                </c:pt>
                <c:pt idx="2249">
                  <c:v>44.9</c:v>
                </c:pt>
                <c:pt idx="2250">
                  <c:v>45</c:v>
                </c:pt>
                <c:pt idx="2251">
                  <c:v>45.1</c:v>
                </c:pt>
                <c:pt idx="2252">
                  <c:v>45.2</c:v>
                </c:pt>
                <c:pt idx="2253">
                  <c:v>45.3</c:v>
                </c:pt>
                <c:pt idx="2254">
                  <c:v>45.4</c:v>
                </c:pt>
                <c:pt idx="2255">
                  <c:v>45.5</c:v>
                </c:pt>
                <c:pt idx="2256">
                  <c:v>45.6</c:v>
                </c:pt>
                <c:pt idx="2257">
                  <c:v>45.7</c:v>
                </c:pt>
                <c:pt idx="2258">
                  <c:v>45.8</c:v>
                </c:pt>
                <c:pt idx="2259">
                  <c:v>45.9</c:v>
                </c:pt>
                <c:pt idx="2260">
                  <c:v>46</c:v>
                </c:pt>
                <c:pt idx="2261">
                  <c:v>46.1</c:v>
                </c:pt>
                <c:pt idx="2262">
                  <c:v>46.2</c:v>
                </c:pt>
                <c:pt idx="2263">
                  <c:v>46.3</c:v>
                </c:pt>
                <c:pt idx="2264">
                  <c:v>46.4</c:v>
                </c:pt>
                <c:pt idx="2265">
                  <c:v>46.5</c:v>
                </c:pt>
                <c:pt idx="2266">
                  <c:v>46.6</c:v>
                </c:pt>
                <c:pt idx="2267">
                  <c:v>46.7</c:v>
                </c:pt>
                <c:pt idx="2268">
                  <c:v>46.8</c:v>
                </c:pt>
                <c:pt idx="2269">
                  <c:v>46.9</c:v>
                </c:pt>
                <c:pt idx="2270">
                  <c:v>47</c:v>
                </c:pt>
                <c:pt idx="2271">
                  <c:v>47.1</c:v>
                </c:pt>
                <c:pt idx="2272">
                  <c:v>47.2</c:v>
                </c:pt>
                <c:pt idx="2273">
                  <c:v>47.3</c:v>
                </c:pt>
                <c:pt idx="2274">
                  <c:v>47.4</c:v>
                </c:pt>
                <c:pt idx="2275">
                  <c:v>47.5</c:v>
                </c:pt>
                <c:pt idx="2276">
                  <c:v>47.6</c:v>
                </c:pt>
                <c:pt idx="2277">
                  <c:v>47.7</c:v>
                </c:pt>
                <c:pt idx="2278">
                  <c:v>47.8</c:v>
                </c:pt>
                <c:pt idx="2279">
                  <c:v>47.9</c:v>
                </c:pt>
                <c:pt idx="2280">
                  <c:v>48</c:v>
                </c:pt>
                <c:pt idx="2281">
                  <c:v>48.1</c:v>
                </c:pt>
                <c:pt idx="2282">
                  <c:v>48.2</c:v>
                </c:pt>
                <c:pt idx="2283">
                  <c:v>48.3</c:v>
                </c:pt>
                <c:pt idx="2284">
                  <c:v>48.4</c:v>
                </c:pt>
                <c:pt idx="2285">
                  <c:v>48.5</c:v>
                </c:pt>
                <c:pt idx="2286">
                  <c:v>48.6</c:v>
                </c:pt>
                <c:pt idx="2287">
                  <c:v>48.7</c:v>
                </c:pt>
                <c:pt idx="2288">
                  <c:v>48.8</c:v>
                </c:pt>
                <c:pt idx="2289">
                  <c:v>48.9</c:v>
                </c:pt>
                <c:pt idx="2290">
                  <c:v>49</c:v>
                </c:pt>
                <c:pt idx="2291">
                  <c:v>49.1</c:v>
                </c:pt>
                <c:pt idx="2292">
                  <c:v>49.2</c:v>
                </c:pt>
                <c:pt idx="2293">
                  <c:v>49.3</c:v>
                </c:pt>
                <c:pt idx="2294">
                  <c:v>49.4</c:v>
                </c:pt>
                <c:pt idx="2295">
                  <c:v>49.5</c:v>
                </c:pt>
                <c:pt idx="2296">
                  <c:v>49.6</c:v>
                </c:pt>
                <c:pt idx="2297">
                  <c:v>49.7</c:v>
                </c:pt>
                <c:pt idx="2298">
                  <c:v>49.8</c:v>
                </c:pt>
                <c:pt idx="2299">
                  <c:v>49.9</c:v>
                </c:pt>
                <c:pt idx="2300">
                  <c:v>50</c:v>
                </c:pt>
                <c:pt idx="2301">
                  <c:v>50.1</c:v>
                </c:pt>
                <c:pt idx="2302">
                  <c:v>50.2</c:v>
                </c:pt>
                <c:pt idx="2303">
                  <c:v>50.3</c:v>
                </c:pt>
                <c:pt idx="2304">
                  <c:v>50.4</c:v>
                </c:pt>
                <c:pt idx="2305">
                  <c:v>50.5</c:v>
                </c:pt>
                <c:pt idx="2306">
                  <c:v>50.6</c:v>
                </c:pt>
                <c:pt idx="2307">
                  <c:v>50.7</c:v>
                </c:pt>
                <c:pt idx="2308">
                  <c:v>50.8</c:v>
                </c:pt>
                <c:pt idx="2309">
                  <c:v>50.9</c:v>
                </c:pt>
                <c:pt idx="2310">
                  <c:v>51</c:v>
                </c:pt>
                <c:pt idx="2311">
                  <c:v>51.1</c:v>
                </c:pt>
                <c:pt idx="2312">
                  <c:v>51.2</c:v>
                </c:pt>
                <c:pt idx="2313">
                  <c:v>51.3</c:v>
                </c:pt>
                <c:pt idx="2314">
                  <c:v>51.4</c:v>
                </c:pt>
                <c:pt idx="2315">
                  <c:v>51.5</c:v>
                </c:pt>
                <c:pt idx="2316">
                  <c:v>51.6</c:v>
                </c:pt>
                <c:pt idx="2317">
                  <c:v>51.7</c:v>
                </c:pt>
                <c:pt idx="2318">
                  <c:v>51.8</c:v>
                </c:pt>
                <c:pt idx="2319">
                  <c:v>51.9</c:v>
                </c:pt>
                <c:pt idx="2320">
                  <c:v>52</c:v>
                </c:pt>
                <c:pt idx="2321">
                  <c:v>52.1</c:v>
                </c:pt>
                <c:pt idx="2322">
                  <c:v>52.2</c:v>
                </c:pt>
                <c:pt idx="2323">
                  <c:v>52.3</c:v>
                </c:pt>
                <c:pt idx="2324">
                  <c:v>52.4</c:v>
                </c:pt>
                <c:pt idx="2325">
                  <c:v>52.5</c:v>
                </c:pt>
                <c:pt idx="2326">
                  <c:v>52.6</c:v>
                </c:pt>
                <c:pt idx="2327">
                  <c:v>52.7</c:v>
                </c:pt>
                <c:pt idx="2328">
                  <c:v>52.8</c:v>
                </c:pt>
                <c:pt idx="2329">
                  <c:v>52.9</c:v>
                </c:pt>
                <c:pt idx="2330">
                  <c:v>53</c:v>
                </c:pt>
                <c:pt idx="2331">
                  <c:v>53.1</c:v>
                </c:pt>
                <c:pt idx="2332">
                  <c:v>53.2</c:v>
                </c:pt>
                <c:pt idx="2333">
                  <c:v>53.3</c:v>
                </c:pt>
                <c:pt idx="2334">
                  <c:v>53.4</c:v>
                </c:pt>
                <c:pt idx="2335">
                  <c:v>53.5</c:v>
                </c:pt>
                <c:pt idx="2336">
                  <c:v>53.6</c:v>
                </c:pt>
                <c:pt idx="2337">
                  <c:v>53.7</c:v>
                </c:pt>
                <c:pt idx="2338">
                  <c:v>53.8</c:v>
                </c:pt>
                <c:pt idx="2339">
                  <c:v>53.9</c:v>
                </c:pt>
                <c:pt idx="2340">
                  <c:v>54</c:v>
                </c:pt>
                <c:pt idx="2341">
                  <c:v>54.1</c:v>
                </c:pt>
                <c:pt idx="2342">
                  <c:v>54.2</c:v>
                </c:pt>
                <c:pt idx="2343">
                  <c:v>54.3</c:v>
                </c:pt>
                <c:pt idx="2344">
                  <c:v>54.4</c:v>
                </c:pt>
                <c:pt idx="2345">
                  <c:v>54.5</c:v>
                </c:pt>
                <c:pt idx="2346">
                  <c:v>54.6</c:v>
                </c:pt>
                <c:pt idx="2347">
                  <c:v>54.7</c:v>
                </c:pt>
                <c:pt idx="2348">
                  <c:v>54.8</c:v>
                </c:pt>
                <c:pt idx="2349">
                  <c:v>54.9</c:v>
                </c:pt>
                <c:pt idx="2350">
                  <c:v>55</c:v>
                </c:pt>
                <c:pt idx="2351">
                  <c:v>55.1</c:v>
                </c:pt>
                <c:pt idx="2352">
                  <c:v>55.2</c:v>
                </c:pt>
                <c:pt idx="2353">
                  <c:v>55.3</c:v>
                </c:pt>
                <c:pt idx="2354">
                  <c:v>55.4</c:v>
                </c:pt>
                <c:pt idx="2355">
                  <c:v>55.5</c:v>
                </c:pt>
                <c:pt idx="2356">
                  <c:v>55.6</c:v>
                </c:pt>
                <c:pt idx="2357">
                  <c:v>55.7</c:v>
                </c:pt>
                <c:pt idx="2358">
                  <c:v>55.8</c:v>
                </c:pt>
                <c:pt idx="2359">
                  <c:v>55.9</c:v>
                </c:pt>
                <c:pt idx="2360">
                  <c:v>56</c:v>
                </c:pt>
                <c:pt idx="2361">
                  <c:v>56.1</c:v>
                </c:pt>
                <c:pt idx="2362">
                  <c:v>56.2</c:v>
                </c:pt>
                <c:pt idx="2363">
                  <c:v>56.3</c:v>
                </c:pt>
                <c:pt idx="2364">
                  <c:v>56.4</c:v>
                </c:pt>
                <c:pt idx="2365">
                  <c:v>56.5</c:v>
                </c:pt>
                <c:pt idx="2366">
                  <c:v>56.6</c:v>
                </c:pt>
                <c:pt idx="2367">
                  <c:v>56.7</c:v>
                </c:pt>
                <c:pt idx="2368">
                  <c:v>56.8</c:v>
                </c:pt>
                <c:pt idx="2369">
                  <c:v>56.9</c:v>
                </c:pt>
                <c:pt idx="2370">
                  <c:v>57</c:v>
                </c:pt>
                <c:pt idx="2371">
                  <c:v>57.1</c:v>
                </c:pt>
                <c:pt idx="2372">
                  <c:v>57.2</c:v>
                </c:pt>
                <c:pt idx="2373">
                  <c:v>57.3</c:v>
                </c:pt>
                <c:pt idx="2374">
                  <c:v>57.4</c:v>
                </c:pt>
                <c:pt idx="2375">
                  <c:v>57.5</c:v>
                </c:pt>
                <c:pt idx="2376">
                  <c:v>57.6</c:v>
                </c:pt>
                <c:pt idx="2377">
                  <c:v>57.7</c:v>
                </c:pt>
                <c:pt idx="2378">
                  <c:v>57.8</c:v>
                </c:pt>
                <c:pt idx="2379">
                  <c:v>57.9</c:v>
                </c:pt>
                <c:pt idx="2380">
                  <c:v>58</c:v>
                </c:pt>
                <c:pt idx="2381">
                  <c:v>58.1</c:v>
                </c:pt>
                <c:pt idx="2382">
                  <c:v>58.2</c:v>
                </c:pt>
                <c:pt idx="2383">
                  <c:v>58.3</c:v>
                </c:pt>
                <c:pt idx="2384">
                  <c:v>58.4</c:v>
                </c:pt>
                <c:pt idx="2385">
                  <c:v>58.5</c:v>
                </c:pt>
                <c:pt idx="2386">
                  <c:v>58.6</c:v>
                </c:pt>
                <c:pt idx="2387">
                  <c:v>58.7</c:v>
                </c:pt>
                <c:pt idx="2388">
                  <c:v>58.8</c:v>
                </c:pt>
                <c:pt idx="2389">
                  <c:v>58.9</c:v>
                </c:pt>
                <c:pt idx="2390">
                  <c:v>59</c:v>
                </c:pt>
                <c:pt idx="2391">
                  <c:v>59.1</c:v>
                </c:pt>
                <c:pt idx="2392">
                  <c:v>59.2</c:v>
                </c:pt>
                <c:pt idx="2393">
                  <c:v>59.3</c:v>
                </c:pt>
                <c:pt idx="2394">
                  <c:v>59.4</c:v>
                </c:pt>
                <c:pt idx="2395">
                  <c:v>59.5</c:v>
                </c:pt>
                <c:pt idx="2396">
                  <c:v>59.6</c:v>
                </c:pt>
                <c:pt idx="2397">
                  <c:v>59.7</c:v>
                </c:pt>
                <c:pt idx="2398">
                  <c:v>59.8</c:v>
                </c:pt>
                <c:pt idx="2399">
                  <c:v>59.9</c:v>
                </c:pt>
                <c:pt idx="2400">
                  <c:v>60</c:v>
                </c:pt>
                <c:pt idx="2401">
                  <c:v>60.1</c:v>
                </c:pt>
                <c:pt idx="2402">
                  <c:v>60.2</c:v>
                </c:pt>
                <c:pt idx="2403">
                  <c:v>60.3</c:v>
                </c:pt>
                <c:pt idx="2404">
                  <c:v>60.4</c:v>
                </c:pt>
                <c:pt idx="2405">
                  <c:v>60.5</c:v>
                </c:pt>
                <c:pt idx="2406">
                  <c:v>60.6</c:v>
                </c:pt>
                <c:pt idx="2407">
                  <c:v>60.7</c:v>
                </c:pt>
                <c:pt idx="2408">
                  <c:v>60.8</c:v>
                </c:pt>
                <c:pt idx="2409">
                  <c:v>60.9</c:v>
                </c:pt>
                <c:pt idx="2410">
                  <c:v>61</c:v>
                </c:pt>
                <c:pt idx="2411">
                  <c:v>61.1</c:v>
                </c:pt>
                <c:pt idx="2412">
                  <c:v>61.2</c:v>
                </c:pt>
                <c:pt idx="2413">
                  <c:v>61.3</c:v>
                </c:pt>
                <c:pt idx="2414">
                  <c:v>61.4</c:v>
                </c:pt>
                <c:pt idx="2415">
                  <c:v>61.5</c:v>
                </c:pt>
                <c:pt idx="2416">
                  <c:v>61.6</c:v>
                </c:pt>
                <c:pt idx="2417">
                  <c:v>61.7</c:v>
                </c:pt>
                <c:pt idx="2418">
                  <c:v>61.8</c:v>
                </c:pt>
                <c:pt idx="2419">
                  <c:v>61.9</c:v>
                </c:pt>
                <c:pt idx="2420">
                  <c:v>62</c:v>
                </c:pt>
                <c:pt idx="2421">
                  <c:v>62.1</c:v>
                </c:pt>
                <c:pt idx="2422">
                  <c:v>62.2</c:v>
                </c:pt>
                <c:pt idx="2423">
                  <c:v>62.3</c:v>
                </c:pt>
                <c:pt idx="2424">
                  <c:v>62.4</c:v>
                </c:pt>
                <c:pt idx="2425">
                  <c:v>62.5</c:v>
                </c:pt>
                <c:pt idx="2426">
                  <c:v>62.6</c:v>
                </c:pt>
                <c:pt idx="2427">
                  <c:v>62.7</c:v>
                </c:pt>
                <c:pt idx="2428">
                  <c:v>62.8</c:v>
                </c:pt>
                <c:pt idx="2429">
                  <c:v>62.9</c:v>
                </c:pt>
                <c:pt idx="2430">
                  <c:v>63</c:v>
                </c:pt>
                <c:pt idx="2431">
                  <c:v>63.1</c:v>
                </c:pt>
                <c:pt idx="2432">
                  <c:v>63.2</c:v>
                </c:pt>
                <c:pt idx="2433">
                  <c:v>63.3</c:v>
                </c:pt>
                <c:pt idx="2434">
                  <c:v>63.4</c:v>
                </c:pt>
                <c:pt idx="2435">
                  <c:v>63.5</c:v>
                </c:pt>
                <c:pt idx="2436">
                  <c:v>63.6</c:v>
                </c:pt>
                <c:pt idx="2437">
                  <c:v>63.7</c:v>
                </c:pt>
                <c:pt idx="2438">
                  <c:v>63.8</c:v>
                </c:pt>
                <c:pt idx="2439">
                  <c:v>63.9</c:v>
                </c:pt>
                <c:pt idx="2440">
                  <c:v>64</c:v>
                </c:pt>
                <c:pt idx="2441">
                  <c:v>64.1</c:v>
                </c:pt>
                <c:pt idx="2442">
                  <c:v>64.2</c:v>
                </c:pt>
                <c:pt idx="2443">
                  <c:v>64.3</c:v>
                </c:pt>
                <c:pt idx="2444">
                  <c:v>64.4</c:v>
                </c:pt>
                <c:pt idx="2445">
                  <c:v>64.5</c:v>
                </c:pt>
                <c:pt idx="2446">
                  <c:v>64.6</c:v>
                </c:pt>
                <c:pt idx="2447">
                  <c:v>64.7</c:v>
                </c:pt>
                <c:pt idx="2448">
                  <c:v>64.8</c:v>
                </c:pt>
                <c:pt idx="2449">
                  <c:v>64.9</c:v>
                </c:pt>
                <c:pt idx="2450">
                  <c:v>65</c:v>
                </c:pt>
                <c:pt idx="2451">
                  <c:v>65.1</c:v>
                </c:pt>
                <c:pt idx="2452">
                  <c:v>65.2</c:v>
                </c:pt>
                <c:pt idx="2453">
                  <c:v>65.3</c:v>
                </c:pt>
                <c:pt idx="2454">
                  <c:v>65.4</c:v>
                </c:pt>
                <c:pt idx="2455">
                  <c:v>65.5</c:v>
                </c:pt>
                <c:pt idx="2456">
                  <c:v>65.6</c:v>
                </c:pt>
                <c:pt idx="2457">
                  <c:v>65.7</c:v>
                </c:pt>
                <c:pt idx="2458">
                  <c:v>65.8</c:v>
                </c:pt>
                <c:pt idx="2459">
                  <c:v>65.9</c:v>
                </c:pt>
                <c:pt idx="2460">
                  <c:v>66</c:v>
                </c:pt>
                <c:pt idx="2461">
                  <c:v>66.1</c:v>
                </c:pt>
                <c:pt idx="2462">
                  <c:v>66.2</c:v>
                </c:pt>
                <c:pt idx="2463">
                  <c:v>66.3</c:v>
                </c:pt>
                <c:pt idx="2464">
                  <c:v>66.4</c:v>
                </c:pt>
                <c:pt idx="2465">
                  <c:v>66.5</c:v>
                </c:pt>
                <c:pt idx="2466">
                  <c:v>66.6</c:v>
                </c:pt>
                <c:pt idx="2467">
                  <c:v>66.7</c:v>
                </c:pt>
                <c:pt idx="2468">
                  <c:v>66.8</c:v>
                </c:pt>
                <c:pt idx="2469">
                  <c:v>66.9</c:v>
                </c:pt>
                <c:pt idx="2470">
                  <c:v>67</c:v>
                </c:pt>
                <c:pt idx="2471">
                  <c:v>67.1</c:v>
                </c:pt>
                <c:pt idx="2472">
                  <c:v>67.2</c:v>
                </c:pt>
                <c:pt idx="2473">
                  <c:v>67.3</c:v>
                </c:pt>
                <c:pt idx="2474">
                  <c:v>67.4</c:v>
                </c:pt>
                <c:pt idx="2475">
                  <c:v>67.5</c:v>
                </c:pt>
                <c:pt idx="2476">
                  <c:v>67.6</c:v>
                </c:pt>
                <c:pt idx="2477">
                  <c:v>67.7</c:v>
                </c:pt>
                <c:pt idx="2478">
                  <c:v>67.8</c:v>
                </c:pt>
                <c:pt idx="2479">
                  <c:v>67.9</c:v>
                </c:pt>
                <c:pt idx="2480">
                  <c:v>68</c:v>
                </c:pt>
                <c:pt idx="2481">
                  <c:v>68.1</c:v>
                </c:pt>
                <c:pt idx="2482">
                  <c:v>68.2</c:v>
                </c:pt>
                <c:pt idx="2483">
                  <c:v>68.3</c:v>
                </c:pt>
                <c:pt idx="2484">
                  <c:v>68.4</c:v>
                </c:pt>
                <c:pt idx="2485">
                  <c:v>68.5</c:v>
                </c:pt>
                <c:pt idx="2486">
                  <c:v>68.6</c:v>
                </c:pt>
                <c:pt idx="2487">
                  <c:v>68.7</c:v>
                </c:pt>
                <c:pt idx="2488">
                  <c:v>68.8</c:v>
                </c:pt>
                <c:pt idx="2489">
                  <c:v>68.9</c:v>
                </c:pt>
                <c:pt idx="2490">
                  <c:v>69</c:v>
                </c:pt>
                <c:pt idx="2491">
                  <c:v>69.1</c:v>
                </c:pt>
                <c:pt idx="2492">
                  <c:v>69.2</c:v>
                </c:pt>
                <c:pt idx="2493">
                  <c:v>69.3</c:v>
                </c:pt>
                <c:pt idx="2494">
                  <c:v>69.4</c:v>
                </c:pt>
                <c:pt idx="2495">
                  <c:v>69.5</c:v>
                </c:pt>
                <c:pt idx="2496">
                  <c:v>69.6</c:v>
                </c:pt>
                <c:pt idx="2497">
                  <c:v>69.7</c:v>
                </c:pt>
                <c:pt idx="2498">
                  <c:v>69.8</c:v>
                </c:pt>
                <c:pt idx="2499">
                  <c:v>69.9</c:v>
                </c:pt>
                <c:pt idx="2500">
                  <c:v>70</c:v>
                </c:pt>
                <c:pt idx="2501">
                  <c:v>70.1</c:v>
                </c:pt>
                <c:pt idx="2502">
                  <c:v>70.2</c:v>
                </c:pt>
                <c:pt idx="2503">
                  <c:v>70.3</c:v>
                </c:pt>
                <c:pt idx="2504">
                  <c:v>70.4</c:v>
                </c:pt>
                <c:pt idx="2505">
                  <c:v>70.5</c:v>
                </c:pt>
                <c:pt idx="2506">
                  <c:v>70.6</c:v>
                </c:pt>
                <c:pt idx="2507">
                  <c:v>70.7</c:v>
                </c:pt>
                <c:pt idx="2508">
                  <c:v>70.8</c:v>
                </c:pt>
                <c:pt idx="2509">
                  <c:v>70.9</c:v>
                </c:pt>
                <c:pt idx="2510">
                  <c:v>71</c:v>
                </c:pt>
                <c:pt idx="2511">
                  <c:v>71.1</c:v>
                </c:pt>
                <c:pt idx="2512">
                  <c:v>71.2</c:v>
                </c:pt>
                <c:pt idx="2513">
                  <c:v>71.3</c:v>
                </c:pt>
                <c:pt idx="2514">
                  <c:v>71.4</c:v>
                </c:pt>
                <c:pt idx="2515">
                  <c:v>71.5</c:v>
                </c:pt>
                <c:pt idx="2516">
                  <c:v>71.6</c:v>
                </c:pt>
                <c:pt idx="2517">
                  <c:v>71.7</c:v>
                </c:pt>
                <c:pt idx="2518">
                  <c:v>71.8</c:v>
                </c:pt>
                <c:pt idx="2519">
                  <c:v>71.9</c:v>
                </c:pt>
                <c:pt idx="2520">
                  <c:v>72</c:v>
                </c:pt>
                <c:pt idx="2521">
                  <c:v>72.1</c:v>
                </c:pt>
                <c:pt idx="2522">
                  <c:v>72.2</c:v>
                </c:pt>
                <c:pt idx="2523">
                  <c:v>72.3</c:v>
                </c:pt>
                <c:pt idx="2524">
                  <c:v>72.4</c:v>
                </c:pt>
                <c:pt idx="2525">
                  <c:v>72.5</c:v>
                </c:pt>
                <c:pt idx="2526">
                  <c:v>72.6</c:v>
                </c:pt>
                <c:pt idx="2527">
                  <c:v>72.7</c:v>
                </c:pt>
                <c:pt idx="2528">
                  <c:v>72.8</c:v>
                </c:pt>
                <c:pt idx="2529">
                  <c:v>72.9</c:v>
                </c:pt>
                <c:pt idx="2530">
                  <c:v>73</c:v>
                </c:pt>
                <c:pt idx="2531">
                  <c:v>73.1</c:v>
                </c:pt>
                <c:pt idx="2532">
                  <c:v>73.2</c:v>
                </c:pt>
                <c:pt idx="2533">
                  <c:v>73.3</c:v>
                </c:pt>
                <c:pt idx="2534">
                  <c:v>73.4</c:v>
                </c:pt>
                <c:pt idx="2535">
                  <c:v>73.5</c:v>
                </c:pt>
                <c:pt idx="2536">
                  <c:v>73.6</c:v>
                </c:pt>
                <c:pt idx="2537">
                  <c:v>73.7</c:v>
                </c:pt>
                <c:pt idx="2538">
                  <c:v>73.8</c:v>
                </c:pt>
                <c:pt idx="2539">
                  <c:v>73.9</c:v>
                </c:pt>
                <c:pt idx="2540">
                  <c:v>74</c:v>
                </c:pt>
                <c:pt idx="2541">
                  <c:v>74.1</c:v>
                </c:pt>
                <c:pt idx="2542">
                  <c:v>74.2</c:v>
                </c:pt>
                <c:pt idx="2543">
                  <c:v>74.3</c:v>
                </c:pt>
                <c:pt idx="2544">
                  <c:v>74.4</c:v>
                </c:pt>
                <c:pt idx="2545">
                  <c:v>74.5</c:v>
                </c:pt>
                <c:pt idx="2546">
                  <c:v>74.6</c:v>
                </c:pt>
                <c:pt idx="2547">
                  <c:v>74.7</c:v>
                </c:pt>
                <c:pt idx="2548">
                  <c:v>74.8</c:v>
                </c:pt>
                <c:pt idx="2549">
                  <c:v>74.9</c:v>
                </c:pt>
                <c:pt idx="2550">
                  <c:v>75</c:v>
                </c:pt>
                <c:pt idx="2551">
                  <c:v>75.1</c:v>
                </c:pt>
                <c:pt idx="2552">
                  <c:v>75.2</c:v>
                </c:pt>
                <c:pt idx="2553">
                  <c:v>75.3</c:v>
                </c:pt>
                <c:pt idx="2554">
                  <c:v>75.4</c:v>
                </c:pt>
                <c:pt idx="2555">
                  <c:v>75.5</c:v>
                </c:pt>
                <c:pt idx="2556">
                  <c:v>75.6</c:v>
                </c:pt>
                <c:pt idx="2557">
                  <c:v>75.7</c:v>
                </c:pt>
                <c:pt idx="2558">
                  <c:v>75.8</c:v>
                </c:pt>
                <c:pt idx="2559">
                  <c:v>75.9</c:v>
                </c:pt>
                <c:pt idx="2560">
                  <c:v>76</c:v>
                </c:pt>
                <c:pt idx="2561">
                  <c:v>76.1</c:v>
                </c:pt>
                <c:pt idx="2562">
                  <c:v>76.2</c:v>
                </c:pt>
                <c:pt idx="2563">
                  <c:v>76.3</c:v>
                </c:pt>
                <c:pt idx="2564">
                  <c:v>76.4</c:v>
                </c:pt>
                <c:pt idx="2565">
                  <c:v>76.5</c:v>
                </c:pt>
                <c:pt idx="2566">
                  <c:v>76.6</c:v>
                </c:pt>
                <c:pt idx="2567">
                  <c:v>76.7</c:v>
                </c:pt>
                <c:pt idx="2568">
                  <c:v>76.8</c:v>
                </c:pt>
                <c:pt idx="2569">
                  <c:v>76.9</c:v>
                </c:pt>
                <c:pt idx="2570">
                  <c:v>77</c:v>
                </c:pt>
                <c:pt idx="2571">
                  <c:v>77.1</c:v>
                </c:pt>
                <c:pt idx="2572">
                  <c:v>77.2</c:v>
                </c:pt>
                <c:pt idx="2573">
                  <c:v>77.3</c:v>
                </c:pt>
                <c:pt idx="2574">
                  <c:v>77.4</c:v>
                </c:pt>
                <c:pt idx="2575">
                  <c:v>77.5</c:v>
                </c:pt>
                <c:pt idx="2576">
                  <c:v>77.6</c:v>
                </c:pt>
                <c:pt idx="2577">
                  <c:v>77.7</c:v>
                </c:pt>
                <c:pt idx="2578">
                  <c:v>77.8</c:v>
                </c:pt>
                <c:pt idx="2579">
                  <c:v>77.9</c:v>
                </c:pt>
                <c:pt idx="2580">
                  <c:v>78</c:v>
                </c:pt>
                <c:pt idx="2581">
                  <c:v>78.1</c:v>
                </c:pt>
                <c:pt idx="2582">
                  <c:v>78.2</c:v>
                </c:pt>
                <c:pt idx="2583">
                  <c:v>78.3</c:v>
                </c:pt>
                <c:pt idx="2584">
                  <c:v>78.4</c:v>
                </c:pt>
                <c:pt idx="2585">
                  <c:v>78.5</c:v>
                </c:pt>
                <c:pt idx="2586">
                  <c:v>78.6</c:v>
                </c:pt>
                <c:pt idx="2587">
                  <c:v>78.7</c:v>
                </c:pt>
                <c:pt idx="2588">
                  <c:v>78.8</c:v>
                </c:pt>
                <c:pt idx="2589">
                  <c:v>78.9</c:v>
                </c:pt>
                <c:pt idx="2590">
                  <c:v>79</c:v>
                </c:pt>
                <c:pt idx="2591">
                  <c:v>79.1</c:v>
                </c:pt>
                <c:pt idx="2592">
                  <c:v>79.2</c:v>
                </c:pt>
                <c:pt idx="2593">
                  <c:v>79.3</c:v>
                </c:pt>
                <c:pt idx="2594">
                  <c:v>79.4</c:v>
                </c:pt>
                <c:pt idx="2595">
                  <c:v>79.5</c:v>
                </c:pt>
                <c:pt idx="2596">
                  <c:v>79.6</c:v>
                </c:pt>
                <c:pt idx="2597">
                  <c:v>79.7</c:v>
                </c:pt>
                <c:pt idx="2598">
                  <c:v>79.8</c:v>
                </c:pt>
                <c:pt idx="2599">
                  <c:v>79.9</c:v>
                </c:pt>
                <c:pt idx="2600">
                  <c:v>80</c:v>
                </c:pt>
                <c:pt idx="2601">
                  <c:v>80.1</c:v>
                </c:pt>
                <c:pt idx="2602">
                  <c:v>80.2</c:v>
                </c:pt>
                <c:pt idx="2603">
                  <c:v>80.3</c:v>
                </c:pt>
                <c:pt idx="2604">
                  <c:v>80.4</c:v>
                </c:pt>
                <c:pt idx="2605">
                  <c:v>80.5</c:v>
                </c:pt>
                <c:pt idx="2606">
                  <c:v>80.6</c:v>
                </c:pt>
                <c:pt idx="2607">
                  <c:v>80.7</c:v>
                </c:pt>
                <c:pt idx="2608">
                  <c:v>80.8</c:v>
                </c:pt>
                <c:pt idx="2609">
                  <c:v>80.9</c:v>
                </c:pt>
                <c:pt idx="2610">
                  <c:v>81</c:v>
                </c:pt>
                <c:pt idx="2611">
                  <c:v>81.1</c:v>
                </c:pt>
                <c:pt idx="2612">
                  <c:v>81.2</c:v>
                </c:pt>
                <c:pt idx="2613">
                  <c:v>81.3</c:v>
                </c:pt>
                <c:pt idx="2614">
                  <c:v>81.4</c:v>
                </c:pt>
                <c:pt idx="2615">
                  <c:v>81.5</c:v>
                </c:pt>
                <c:pt idx="2616">
                  <c:v>81.6</c:v>
                </c:pt>
                <c:pt idx="2617">
                  <c:v>81.7</c:v>
                </c:pt>
                <c:pt idx="2618">
                  <c:v>81.8</c:v>
                </c:pt>
                <c:pt idx="2619">
                  <c:v>81.9</c:v>
                </c:pt>
                <c:pt idx="2620">
                  <c:v>82</c:v>
                </c:pt>
                <c:pt idx="2621">
                  <c:v>82.1</c:v>
                </c:pt>
                <c:pt idx="2622">
                  <c:v>82.2</c:v>
                </c:pt>
                <c:pt idx="2623">
                  <c:v>82.3</c:v>
                </c:pt>
                <c:pt idx="2624">
                  <c:v>82.4</c:v>
                </c:pt>
                <c:pt idx="2625">
                  <c:v>82.5</c:v>
                </c:pt>
                <c:pt idx="2626">
                  <c:v>82.6</c:v>
                </c:pt>
                <c:pt idx="2627">
                  <c:v>82.7</c:v>
                </c:pt>
                <c:pt idx="2628">
                  <c:v>82.8</c:v>
                </c:pt>
                <c:pt idx="2629">
                  <c:v>82.9</c:v>
                </c:pt>
                <c:pt idx="2630">
                  <c:v>83</c:v>
                </c:pt>
                <c:pt idx="2631">
                  <c:v>83.1</c:v>
                </c:pt>
                <c:pt idx="2632">
                  <c:v>83.2</c:v>
                </c:pt>
                <c:pt idx="2633">
                  <c:v>83.3</c:v>
                </c:pt>
                <c:pt idx="2634">
                  <c:v>83.4</c:v>
                </c:pt>
                <c:pt idx="2635">
                  <c:v>83.5</c:v>
                </c:pt>
                <c:pt idx="2636">
                  <c:v>83.6</c:v>
                </c:pt>
                <c:pt idx="2637">
                  <c:v>83.7</c:v>
                </c:pt>
                <c:pt idx="2638">
                  <c:v>83.8</c:v>
                </c:pt>
                <c:pt idx="2639">
                  <c:v>83.9</c:v>
                </c:pt>
                <c:pt idx="2640">
                  <c:v>84</c:v>
                </c:pt>
                <c:pt idx="2641">
                  <c:v>84.1</c:v>
                </c:pt>
                <c:pt idx="2642">
                  <c:v>84.2</c:v>
                </c:pt>
                <c:pt idx="2643">
                  <c:v>84.3</c:v>
                </c:pt>
                <c:pt idx="2644">
                  <c:v>84.4</c:v>
                </c:pt>
                <c:pt idx="2645">
                  <c:v>84.5</c:v>
                </c:pt>
                <c:pt idx="2646">
                  <c:v>84.6</c:v>
                </c:pt>
                <c:pt idx="2647">
                  <c:v>84.7</c:v>
                </c:pt>
                <c:pt idx="2648">
                  <c:v>84.8</c:v>
                </c:pt>
                <c:pt idx="2649">
                  <c:v>84.9</c:v>
                </c:pt>
                <c:pt idx="2650">
                  <c:v>85</c:v>
                </c:pt>
                <c:pt idx="2651">
                  <c:v>85.1</c:v>
                </c:pt>
                <c:pt idx="2652">
                  <c:v>85.2</c:v>
                </c:pt>
                <c:pt idx="2653">
                  <c:v>85.3</c:v>
                </c:pt>
                <c:pt idx="2654">
                  <c:v>85.4</c:v>
                </c:pt>
                <c:pt idx="2655">
                  <c:v>85.5</c:v>
                </c:pt>
                <c:pt idx="2656">
                  <c:v>85.6</c:v>
                </c:pt>
                <c:pt idx="2657">
                  <c:v>85.7</c:v>
                </c:pt>
                <c:pt idx="2658">
                  <c:v>85.8</c:v>
                </c:pt>
                <c:pt idx="2659">
                  <c:v>85.9</c:v>
                </c:pt>
                <c:pt idx="2660">
                  <c:v>86</c:v>
                </c:pt>
                <c:pt idx="2661">
                  <c:v>86.1</c:v>
                </c:pt>
                <c:pt idx="2662">
                  <c:v>86.2</c:v>
                </c:pt>
                <c:pt idx="2663">
                  <c:v>86.3</c:v>
                </c:pt>
                <c:pt idx="2664">
                  <c:v>86.4</c:v>
                </c:pt>
                <c:pt idx="2665">
                  <c:v>86.5</c:v>
                </c:pt>
                <c:pt idx="2666">
                  <c:v>86.6</c:v>
                </c:pt>
                <c:pt idx="2667">
                  <c:v>86.7</c:v>
                </c:pt>
                <c:pt idx="2668">
                  <c:v>86.8</c:v>
                </c:pt>
                <c:pt idx="2669">
                  <c:v>86.9</c:v>
                </c:pt>
                <c:pt idx="2670">
                  <c:v>87</c:v>
                </c:pt>
                <c:pt idx="2671">
                  <c:v>87.1</c:v>
                </c:pt>
                <c:pt idx="2672">
                  <c:v>87.2</c:v>
                </c:pt>
                <c:pt idx="2673">
                  <c:v>87.3</c:v>
                </c:pt>
                <c:pt idx="2674">
                  <c:v>87.4</c:v>
                </c:pt>
                <c:pt idx="2675">
                  <c:v>87.5</c:v>
                </c:pt>
                <c:pt idx="2676">
                  <c:v>87.6</c:v>
                </c:pt>
                <c:pt idx="2677">
                  <c:v>87.7</c:v>
                </c:pt>
                <c:pt idx="2678">
                  <c:v>87.8</c:v>
                </c:pt>
                <c:pt idx="2679">
                  <c:v>87.9</c:v>
                </c:pt>
                <c:pt idx="2680">
                  <c:v>88</c:v>
                </c:pt>
                <c:pt idx="2681">
                  <c:v>88.1</c:v>
                </c:pt>
                <c:pt idx="2682">
                  <c:v>88.2</c:v>
                </c:pt>
                <c:pt idx="2683">
                  <c:v>88.3</c:v>
                </c:pt>
                <c:pt idx="2684">
                  <c:v>88.4</c:v>
                </c:pt>
                <c:pt idx="2685">
                  <c:v>88.5</c:v>
                </c:pt>
                <c:pt idx="2686">
                  <c:v>88.6</c:v>
                </c:pt>
                <c:pt idx="2687">
                  <c:v>88.7</c:v>
                </c:pt>
                <c:pt idx="2688">
                  <c:v>88.8</c:v>
                </c:pt>
                <c:pt idx="2689">
                  <c:v>88.9</c:v>
                </c:pt>
                <c:pt idx="2690">
                  <c:v>89</c:v>
                </c:pt>
                <c:pt idx="2691">
                  <c:v>89.1</c:v>
                </c:pt>
                <c:pt idx="2692">
                  <c:v>89.2</c:v>
                </c:pt>
                <c:pt idx="2693">
                  <c:v>89.3</c:v>
                </c:pt>
                <c:pt idx="2694">
                  <c:v>89.4</c:v>
                </c:pt>
                <c:pt idx="2695">
                  <c:v>89.5</c:v>
                </c:pt>
                <c:pt idx="2696">
                  <c:v>89.6</c:v>
                </c:pt>
                <c:pt idx="2697">
                  <c:v>89.7</c:v>
                </c:pt>
                <c:pt idx="2698">
                  <c:v>89.8</c:v>
                </c:pt>
                <c:pt idx="2699">
                  <c:v>89.9</c:v>
                </c:pt>
                <c:pt idx="2700">
                  <c:v>90</c:v>
                </c:pt>
                <c:pt idx="2701">
                  <c:v>90.1</c:v>
                </c:pt>
                <c:pt idx="2702">
                  <c:v>90.2</c:v>
                </c:pt>
                <c:pt idx="2703">
                  <c:v>90.3</c:v>
                </c:pt>
                <c:pt idx="2704">
                  <c:v>90.4</c:v>
                </c:pt>
                <c:pt idx="2705">
                  <c:v>90.5</c:v>
                </c:pt>
                <c:pt idx="2706">
                  <c:v>90.6</c:v>
                </c:pt>
                <c:pt idx="2707">
                  <c:v>90.7</c:v>
                </c:pt>
                <c:pt idx="2708">
                  <c:v>90.8</c:v>
                </c:pt>
                <c:pt idx="2709">
                  <c:v>90.9</c:v>
                </c:pt>
                <c:pt idx="2710">
                  <c:v>91</c:v>
                </c:pt>
                <c:pt idx="2711">
                  <c:v>91.1</c:v>
                </c:pt>
                <c:pt idx="2712">
                  <c:v>91.2</c:v>
                </c:pt>
                <c:pt idx="2713">
                  <c:v>91.3</c:v>
                </c:pt>
                <c:pt idx="2714">
                  <c:v>91.4</c:v>
                </c:pt>
                <c:pt idx="2715">
                  <c:v>91.5</c:v>
                </c:pt>
                <c:pt idx="2716">
                  <c:v>91.6</c:v>
                </c:pt>
                <c:pt idx="2717">
                  <c:v>91.7</c:v>
                </c:pt>
                <c:pt idx="2718">
                  <c:v>91.8</c:v>
                </c:pt>
                <c:pt idx="2719">
                  <c:v>91.9</c:v>
                </c:pt>
                <c:pt idx="2720">
                  <c:v>92</c:v>
                </c:pt>
                <c:pt idx="2721">
                  <c:v>92.1</c:v>
                </c:pt>
                <c:pt idx="2722">
                  <c:v>92.2</c:v>
                </c:pt>
                <c:pt idx="2723">
                  <c:v>92.3</c:v>
                </c:pt>
                <c:pt idx="2724">
                  <c:v>92.4</c:v>
                </c:pt>
                <c:pt idx="2725">
                  <c:v>92.5</c:v>
                </c:pt>
                <c:pt idx="2726">
                  <c:v>92.6</c:v>
                </c:pt>
                <c:pt idx="2727">
                  <c:v>92.7</c:v>
                </c:pt>
                <c:pt idx="2728">
                  <c:v>92.8</c:v>
                </c:pt>
                <c:pt idx="2729">
                  <c:v>92.9</c:v>
                </c:pt>
                <c:pt idx="2730">
                  <c:v>93</c:v>
                </c:pt>
                <c:pt idx="2731">
                  <c:v>93.1</c:v>
                </c:pt>
                <c:pt idx="2732">
                  <c:v>93.2</c:v>
                </c:pt>
                <c:pt idx="2733">
                  <c:v>93.3</c:v>
                </c:pt>
                <c:pt idx="2734">
                  <c:v>93.4</c:v>
                </c:pt>
                <c:pt idx="2735">
                  <c:v>93.5</c:v>
                </c:pt>
                <c:pt idx="2736">
                  <c:v>93.6</c:v>
                </c:pt>
                <c:pt idx="2737">
                  <c:v>93.7</c:v>
                </c:pt>
                <c:pt idx="2738">
                  <c:v>93.8</c:v>
                </c:pt>
                <c:pt idx="2739">
                  <c:v>93.9</c:v>
                </c:pt>
                <c:pt idx="2740">
                  <c:v>94</c:v>
                </c:pt>
                <c:pt idx="2741">
                  <c:v>94.1</c:v>
                </c:pt>
                <c:pt idx="2742">
                  <c:v>94.2</c:v>
                </c:pt>
                <c:pt idx="2743">
                  <c:v>94.3</c:v>
                </c:pt>
                <c:pt idx="2744">
                  <c:v>94.4</c:v>
                </c:pt>
                <c:pt idx="2745">
                  <c:v>94.5</c:v>
                </c:pt>
                <c:pt idx="2746">
                  <c:v>94.6</c:v>
                </c:pt>
                <c:pt idx="2747">
                  <c:v>94.7</c:v>
                </c:pt>
                <c:pt idx="2748">
                  <c:v>94.8</c:v>
                </c:pt>
                <c:pt idx="2749">
                  <c:v>94.9</c:v>
                </c:pt>
                <c:pt idx="2750">
                  <c:v>95</c:v>
                </c:pt>
                <c:pt idx="2751">
                  <c:v>95.1</c:v>
                </c:pt>
                <c:pt idx="2752">
                  <c:v>95.2</c:v>
                </c:pt>
                <c:pt idx="2753">
                  <c:v>95.3</c:v>
                </c:pt>
                <c:pt idx="2754">
                  <c:v>95.4</c:v>
                </c:pt>
                <c:pt idx="2755">
                  <c:v>95.5</c:v>
                </c:pt>
                <c:pt idx="2756">
                  <c:v>95.6</c:v>
                </c:pt>
                <c:pt idx="2757">
                  <c:v>95.7</c:v>
                </c:pt>
                <c:pt idx="2758">
                  <c:v>95.8</c:v>
                </c:pt>
                <c:pt idx="2759">
                  <c:v>95.9</c:v>
                </c:pt>
                <c:pt idx="2760">
                  <c:v>96</c:v>
                </c:pt>
                <c:pt idx="2761">
                  <c:v>96.1</c:v>
                </c:pt>
                <c:pt idx="2762">
                  <c:v>96.2</c:v>
                </c:pt>
                <c:pt idx="2763">
                  <c:v>96.3</c:v>
                </c:pt>
                <c:pt idx="2764">
                  <c:v>96.4</c:v>
                </c:pt>
                <c:pt idx="2765">
                  <c:v>96.5</c:v>
                </c:pt>
                <c:pt idx="2766">
                  <c:v>96.6</c:v>
                </c:pt>
                <c:pt idx="2767">
                  <c:v>96.7</c:v>
                </c:pt>
                <c:pt idx="2768">
                  <c:v>96.8</c:v>
                </c:pt>
                <c:pt idx="2769">
                  <c:v>96.9</c:v>
                </c:pt>
                <c:pt idx="2770">
                  <c:v>97</c:v>
                </c:pt>
                <c:pt idx="2771">
                  <c:v>97.1</c:v>
                </c:pt>
                <c:pt idx="2772">
                  <c:v>97.2</c:v>
                </c:pt>
                <c:pt idx="2773">
                  <c:v>97.3</c:v>
                </c:pt>
                <c:pt idx="2774">
                  <c:v>97.4</c:v>
                </c:pt>
                <c:pt idx="2775">
                  <c:v>97.5</c:v>
                </c:pt>
                <c:pt idx="2776">
                  <c:v>97.6</c:v>
                </c:pt>
                <c:pt idx="2777">
                  <c:v>97.7</c:v>
                </c:pt>
                <c:pt idx="2778">
                  <c:v>97.8</c:v>
                </c:pt>
                <c:pt idx="2779">
                  <c:v>97.9</c:v>
                </c:pt>
                <c:pt idx="2780">
                  <c:v>98</c:v>
                </c:pt>
                <c:pt idx="2781">
                  <c:v>98.1</c:v>
                </c:pt>
                <c:pt idx="2782">
                  <c:v>98.2</c:v>
                </c:pt>
                <c:pt idx="2783">
                  <c:v>98.3</c:v>
                </c:pt>
                <c:pt idx="2784">
                  <c:v>98.4</c:v>
                </c:pt>
                <c:pt idx="2785">
                  <c:v>98.5</c:v>
                </c:pt>
                <c:pt idx="2786">
                  <c:v>98.6</c:v>
                </c:pt>
                <c:pt idx="2787">
                  <c:v>98.7</c:v>
                </c:pt>
                <c:pt idx="2788">
                  <c:v>98.8</c:v>
                </c:pt>
                <c:pt idx="2789">
                  <c:v>98.9</c:v>
                </c:pt>
                <c:pt idx="2790">
                  <c:v>99</c:v>
                </c:pt>
                <c:pt idx="2791">
                  <c:v>99.1</c:v>
                </c:pt>
                <c:pt idx="2792">
                  <c:v>99.2</c:v>
                </c:pt>
                <c:pt idx="2793">
                  <c:v>99.3</c:v>
                </c:pt>
                <c:pt idx="2794">
                  <c:v>99.4</c:v>
                </c:pt>
                <c:pt idx="2795">
                  <c:v>99.5</c:v>
                </c:pt>
                <c:pt idx="2796">
                  <c:v>99.6</c:v>
                </c:pt>
                <c:pt idx="2797">
                  <c:v>99.7</c:v>
                </c:pt>
                <c:pt idx="2798">
                  <c:v>99.8</c:v>
                </c:pt>
                <c:pt idx="2799">
                  <c:v>99.9</c:v>
                </c:pt>
                <c:pt idx="2800">
                  <c:v>100</c:v>
                </c:pt>
                <c:pt idx="2801">
                  <c:v>100.1</c:v>
                </c:pt>
                <c:pt idx="2802">
                  <c:v>100.2</c:v>
                </c:pt>
                <c:pt idx="2803">
                  <c:v>100.3</c:v>
                </c:pt>
                <c:pt idx="2804">
                  <c:v>100.4</c:v>
                </c:pt>
                <c:pt idx="2805">
                  <c:v>100.5</c:v>
                </c:pt>
                <c:pt idx="2806">
                  <c:v>100.6</c:v>
                </c:pt>
                <c:pt idx="2807">
                  <c:v>100.7</c:v>
                </c:pt>
                <c:pt idx="2808">
                  <c:v>100.8</c:v>
                </c:pt>
                <c:pt idx="2809">
                  <c:v>100.9</c:v>
                </c:pt>
                <c:pt idx="2810">
                  <c:v>101</c:v>
                </c:pt>
                <c:pt idx="2811">
                  <c:v>101.1</c:v>
                </c:pt>
                <c:pt idx="2812">
                  <c:v>101.2</c:v>
                </c:pt>
                <c:pt idx="2813">
                  <c:v>101.3</c:v>
                </c:pt>
                <c:pt idx="2814">
                  <c:v>101.4</c:v>
                </c:pt>
                <c:pt idx="2815">
                  <c:v>101.5</c:v>
                </c:pt>
                <c:pt idx="2816">
                  <c:v>101.6</c:v>
                </c:pt>
                <c:pt idx="2817">
                  <c:v>101.7</c:v>
                </c:pt>
                <c:pt idx="2818">
                  <c:v>101.8</c:v>
                </c:pt>
                <c:pt idx="2819">
                  <c:v>101.9</c:v>
                </c:pt>
                <c:pt idx="2820">
                  <c:v>102</c:v>
                </c:pt>
                <c:pt idx="2821">
                  <c:v>102.1</c:v>
                </c:pt>
                <c:pt idx="2822">
                  <c:v>102.2</c:v>
                </c:pt>
                <c:pt idx="2823">
                  <c:v>102.3</c:v>
                </c:pt>
                <c:pt idx="2824">
                  <c:v>102.4</c:v>
                </c:pt>
                <c:pt idx="2825">
                  <c:v>102.5</c:v>
                </c:pt>
                <c:pt idx="2826">
                  <c:v>102.6</c:v>
                </c:pt>
                <c:pt idx="2827">
                  <c:v>102.7</c:v>
                </c:pt>
                <c:pt idx="2828">
                  <c:v>102.8</c:v>
                </c:pt>
                <c:pt idx="2829">
                  <c:v>102.9</c:v>
                </c:pt>
                <c:pt idx="2830">
                  <c:v>103</c:v>
                </c:pt>
                <c:pt idx="2831">
                  <c:v>103.1</c:v>
                </c:pt>
                <c:pt idx="2832">
                  <c:v>103.2</c:v>
                </c:pt>
                <c:pt idx="2833">
                  <c:v>103.3</c:v>
                </c:pt>
                <c:pt idx="2834">
                  <c:v>103.4</c:v>
                </c:pt>
                <c:pt idx="2835">
                  <c:v>103.5</c:v>
                </c:pt>
                <c:pt idx="2836">
                  <c:v>103.6</c:v>
                </c:pt>
                <c:pt idx="2837">
                  <c:v>103.7</c:v>
                </c:pt>
                <c:pt idx="2838">
                  <c:v>103.8</c:v>
                </c:pt>
                <c:pt idx="2839">
                  <c:v>103.9</c:v>
                </c:pt>
                <c:pt idx="2840">
                  <c:v>104</c:v>
                </c:pt>
                <c:pt idx="2841">
                  <c:v>104.1</c:v>
                </c:pt>
                <c:pt idx="2842">
                  <c:v>104.2</c:v>
                </c:pt>
                <c:pt idx="2843">
                  <c:v>104.3</c:v>
                </c:pt>
                <c:pt idx="2844">
                  <c:v>104.4</c:v>
                </c:pt>
                <c:pt idx="2845">
                  <c:v>104.5</c:v>
                </c:pt>
                <c:pt idx="2846">
                  <c:v>104.6</c:v>
                </c:pt>
                <c:pt idx="2847">
                  <c:v>104.7</c:v>
                </c:pt>
                <c:pt idx="2848">
                  <c:v>104.8</c:v>
                </c:pt>
                <c:pt idx="2849">
                  <c:v>104.9</c:v>
                </c:pt>
                <c:pt idx="2850">
                  <c:v>105</c:v>
                </c:pt>
                <c:pt idx="2851">
                  <c:v>105.1</c:v>
                </c:pt>
                <c:pt idx="2852">
                  <c:v>105.2</c:v>
                </c:pt>
                <c:pt idx="2853">
                  <c:v>105.3</c:v>
                </c:pt>
                <c:pt idx="2854">
                  <c:v>105.4</c:v>
                </c:pt>
                <c:pt idx="2855">
                  <c:v>105.5</c:v>
                </c:pt>
                <c:pt idx="2856">
                  <c:v>105.6</c:v>
                </c:pt>
                <c:pt idx="2857">
                  <c:v>105.7</c:v>
                </c:pt>
                <c:pt idx="2858">
                  <c:v>105.8</c:v>
                </c:pt>
                <c:pt idx="2859">
                  <c:v>105.9</c:v>
                </c:pt>
                <c:pt idx="2860">
                  <c:v>106</c:v>
                </c:pt>
                <c:pt idx="2861">
                  <c:v>106.1</c:v>
                </c:pt>
                <c:pt idx="2862">
                  <c:v>106.2</c:v>
                </c:pt>
                <c:pt idx="2863">
                  <c:v>106.3</c:v>
                </c:pt>
                <c:pt idx="2864">
                  <c:v>106.4</c:v>
                </c:pt>
                <c:pt idx="2865">
                  <c:v>106.5</c:v>
                </c:pt>
                <c:pt idx="2866">
                  <c:v>106.6</c:v>
                </c:pt>
                <c:pt idx="2867">
                  <c:v>106.7</c:v>
                </c:pt>
                <c:pt idx="2868">
                  <c:v>106.8</c:v>
                </c:pt>
                <c:pt idx="2869">
                  <c:v>106.9</c:v>
                </c:pt>
                <c:pt idx="2870">
                  <c:v>107</c:v>
                </c:pt>
                <c:pt idx="2871">
                  <c:v>107.1</c:v>
                </c:pt>
                <c:pt idx="2872">
                  <c:v>107.2</c:v>
                </c:pt>
                <c:pt idx="2873">
                  <c:v>107.3</c:v>
                </c:pt>
                <c:pt idx="2874">
                  <c:v>107.4</c:v>
                </c:pt>
                <c:pt idx="2875">
                  <c:v>107.5</c:v>
                </c:pt>
                <c:pt idx="2876">
                  <c:v>107.6</c:v>
                </c:pt>
                <c:pt idx="2877">
                  <c:v>107.7</c:v>
                </c:pt>
                <c:pt idx="2878">
                  <c:v>107.8</c:v>
                </c:pt>
                <c:pt idx="2879">
                  <c:v>107.9</c:v>
                </c:pt>
                <c:pt idx="2880">
                  <c:v>108</c:v>
                </c:pt>
                <c:pt idx="2881">
                  <c:v>108.1</c:v>
                </c:pt>
                <c:pt idx="2882">
                  <c:v>108.2</c:v>
                </c:pt>
                <c:pt idx="2883">
                  <c:v>108.3</c:v>
                </c:pt>
                <c:pt idx="2884">
                  <c:v>108.4</c:v>
                </c:pt>
                <c:pt idx="2885">
                  <c:v>108.5</c:v>
                </c:pt>
                <c:pt idx="2886">
                  <c:v>108.6</c:v>
                </c:pt>
                <c:pt idx="2887">
                  <c:v>108.7</c:v>
                </c:pt>
                <c:pt idx="2888">
                  <c:v>108.8</c:v>
                </c:pt>
                <c:pt idx="2889">
                  <c:v>108.9</c:v>
                </c:pt>
                <c:pt idx="2890">
                  <c:v>109</c:v>
                </c:pt>
                <c:pt idx="2891">
                  <c:v>109.1</c:v>
                </c:pt>
                <c:pt idx="2892">
                  <c:v>109.2</c:v>
                </c:pt>
                <c:pt idx="2893">
                  <c:v>109.3</c:v>
                </c:pt>
                <c:pt idx="2894">
                  <c:v>109.4</c:v>
                </c:pt>
                <c:pt idx="2895">
                  <c:v>109.5</c:v>
                </c:pt>
                <c:pt idx="2896">
                  <c:v>109.6</c:v>
                </c:pt>
                <c:pt idx="2897">
                  <c:v>109.7</c:v>
                </c:pt>
                <c:pt idx="2898">
                  <c:v>109.8</c:v>
                </c:pt>
                <c:pt idx="2899">
                  <c:v>109.9</c:v>
                </c:pt>
                <c:pt idx="2900">
                  <c:v>110</c:v>
                </c:pt>
                <c:pt idx="2901">
                  <c:v>110.1</c:v>
                </c:pt>
                <c:pt idx="2902">
                  <c:v>110.2</c:v>
                </c:pt>
                <c:pt idx="2903">
                  <c:v>110.3</c:v>
                </c:pt>
                <c:pt idx="2904">
                  <c:v>110.4</c:v>
                </c:pt>
                <c:pt idx="2905">
                  <c:v>110.5</c:v>
                </c:pt>
                <c:pt idx="2906">
                  <c:v>110.6</c:v>
                </c:pt>
                <c:pt idx="2907">
                  <c:v>110.7</c:v>
                </c:pt>
                <c:pt idx="2908">
                  <c:v>110.8</c:v>
                </c:pt>
                <c:pt idx="2909">
                  <c:v>110.9</c:v>
                </c:pt>
                <c:pt idx="2910">
                  <c:v>111</c:v>
                </c:pt>
                <c:pt idx="2911">
                  <c:v>111.1</c:v>
                </c:pt>
                <c:pt idx="2912">
                  <c:v>111.2</c:v>
                </c:pt>
                <c:pt idx="2913">
                  <c:v>111.3</c:v>
                </c:pt>
                <c:pt idx="2914">
                  <c:v>111.4</c:v>
                </c:pt>
                <c:pt idx="2915">
                  <c:v>111.5</c:v>
                </c:pt>
                <c:pt idx="2916">
                  <c:v>111.6</c:v>
                </c:pt>
                <c:pt idx="2917">
                  <c:v>111.7</c:v>
                </c:pt>
                <c:pt idx="2918">
                  <c:v>111.8</c:v>
                </c:pt>
                <c:pt idx="2919">
                  <c:v>111.9</c:v>
                </c:pt>
                <c:pt idx="2920">
                  <c:v>112</c:v>
                </c:pt>
                <c:pt idx="2921">
                  <c:v>112.1</c:v>
                </c:pt>
                <c:pt idx="2922">
                  <c:v>112.2</c:v>
                </c:pt>
                <c:pt idx="2923">
                  <c:v>112.3</c:v>
                </c:pt>
                <c:pt idx="2924">
                  <c:v>112.4</c:v>
                </c:pt>
                <c:pt idx="2925">
                  <c:v>112.5</c:v>
                </c:pt>
                <c:pt idx="2926">
                  <c:v>112.6</c:v>
                </c:pt>
                <c:pt idx="2927">
                  <c:v>112.7</c:v>
                </c:pt>
                <c:pt idx="2928">
                  <c:v>112.8</c:v>
                </c:pt>
                <c:pt idx="2929">
                  <c:v>112.9</c:v>
                </c:pt>
                <c:pt idx="2930">
                  <c:v>113</c:v>
                </c:pt>
                <c:pt idx="2931">
                  <c:v>113.1</c:v>
                </c:pt>
                <c:pt idx="2932">
                  <c:v>113.2</c:v>
                </c:pt>
                <c:pt idx="2933">
                  <c:v>113.3</c:v>
                </c:pt>
                <c:pt idx="2934">
                  <c:v>113.4</c:v>
                </c:pt>
                <c:pt idx="2935">
                  <c:v>113.5</c:v>
                </c:pt>
                <c:pt idx="2936">
                  <c:v>113.6</c:v>
                </c:pt>
                <c:pt idx="2937">
                  <c:v>113.7</c:v>
                </c:pt>
                <c:pt idx="2938">
                  <c:v>113.8</c:v>
                </c:pt>
                <c:pt idx="2939">
                  <c:v>113.9</c:v>
                </c:pt>
                <c:pt idx="2940">
                  <c:v>114</c:v>
                </c:pt>
                <c:pt idx="2941">
                  <c:v>114.1</c:v>
                </c:pt>
                <c:pt idx="2942">
                  <c:v>114.2</c:v>
                </c:pt>
                <c:pt idx="2943">
                  <c:v>114.3</c:v>
                </c:pt>
                <c:pt idx="2944">
                  <c:v>114.4</c:v>
                </c:pt>
                <c:pt idx="2945">
                  <c:v>114.5</c:v>
                </c:pt>
                <c:pt idx="2946">
                  <c:v>114.6</c:v>
                </c:pt>
                <c:pt idx="2947">
                  <c:v>114.7</c:v>
                </c:pt>
                <c:pt idx="2948">
                  <c:v>114.8</c:v>
                </c:pt>
                <c:pt idx="2949">
                  <c:v>114.9</c:v>
                </c:pt>
                <c:pt idx="2950">
                  <c:v>115</c:v>
                </c:pt>
                <c:pt idx="2951">
                  <c:v>115.1</c:v>
                </c:pt>
                <c:pt idx="2952">
                  <c:v>115.2</c:v>
                </c:pt>
                <c:pt idx="2953">
                  <c:v>115.3</c:v>
                </c:pt>
                <c:pt idx="2954">
                  <c:v>115.4</c:v>
                </c:pt>
                <c:pt idx="2955">
                  <c:v>115.5</c:v>
                </c:pt>
                <c:pt idx="2956">
                  <c:v>115.6</c:v>
                </c:pt>
                <c:pt idx="2957">
                  <c:v>115.7</c:v>
                </c:pt>
                <c:pt idx="2958">
                  <c:v>115.8</c:v>
                </c:pt>
                <c:pt idx="2959">
                  <c:v>115.9</c:v>
                </c:pt>
                <c:pt idx="2960">
                  <c:v>116</c:v>
                </c:pt>
                <c:pt idx="2961">
                  <c:v>116.1</c:v>
                </c:pt>
                <c:pt idx="2962">
                  <c:v>116.2</c:v>
                </c:pt>
                <c:pt idx="2963">
                  <c:v>116.3</c:v>
                </c:pt>
                <c:pt idx="2964">
                  <c:v>116.4</c:v>
                </c:pt>
                <c:pt idx="2965">
                  <c:v>116.5</c:v>
                </c:pt>
                <c:pt idx="2966">
                  <c:v>116.6</c:v>
                </c:pt>
                <c:pt idx="2967">
                  <c:v>116.7</c:v>
                </c:pt>
                <c:pt idx="2968">
                  <c:v>116.8</c:v>
                </c:pt>
                <c:pt idx="2969">
                  <c:v>116.9</c:v>
                </c:pt>
                <c:pt idx="2970">
                  <c:v>117</c:v>
                </c:pt>
                <c:pt idx="2971">
                  <c:v>117.1</c:v>
                </c:pt>
                <c:pt idx="2972">
                  <c:v>117.2</c:v>
                </c:pt>
                <c:pt idx="2973">
                  <c:v>117.3</c:v>
                </c:pt>
                <c:pt idx="2974">
                  <c:v>117.4</c:v>
                </c:pt>
                <c:pt idx="2975">
                  <c:v>117.5</c:v>
                </c:pt>
                <c:pt idx="2976">
                  <c:v>117.6</c:v>
                </c:pt>
                <c:pt idx="2977">
                  <c:v>117.7</c:v>
                </c:pt>
                <c:pt idx="2978">
                  <c:v>117.8</c:v>
                </c:pt>
                <c:pt idx="2979">
                  <c:v>117.9</c:v>
                </c:pt>
                <c:pt idx="2980">
                  <c:v>118</c:v>
                </c:pt>
                <c:pt idx="2981">
                  <c:v>118.1</c:v>
                </c:pt>
                <c:pt idx="2982">
                  <c:v>118.2</c:v>
                </c:pt>
                <c:pt idx="2983">
                  <c:v>118.3</c:v>
                </c:pt>
                <c:pt idx="2984">
                  <c:v>118.4</c:v>
                </c:pt>
                <c:pt idx="2985">
                  <c:v>118.5</c:v>
                </c:pt>
                <c:pt idx="2986">
                  <c:v>118.6</c:v>
                </c:pt>
                <c:pt idx="2987">
                  <c:v>118.7</c:v>
                </c:pt>
                <c:pt idx="2988">
                  <c:v>118.8</c:v>
                </c:pt>
                <c:pt idx="2989">
                  <c:v>118.9</c:v>
                </c:pt>
                <c:pt idx="2990">
                  <c:v>119</c:v>
                </c:pt>
                <c:pt idx="2991">
                  <c:v>119.1</c:v>
                </c:pt>
                <c:pt idx="2992">
                  <c:v>119.2</c:v>
                </c:pt>
                <c:pt idx="2993">
                  <c:v>119.3</c:v>
                </c:pt>
                <c:pt idx="2994">
                  <c:v>119.4</c:v>
                </c:pt>
                <c:pt idx="2995">
                  <c:v>119.5</c:v>
                </c:pt>
                <c:pt idx="2996">
                  <c:v>119.6</c:v>
                </c:pt>
                <c:pt idx="2997">
                  <c:v>119.7</c:v>
                </c:pt>
                <c:pt idx="2998">
                  <c:v>119.8</c:v>
                </c:pt>
                <c:pt idx="2999">
                  <c:v>119.9</c:v>
                </c:pt>
                <c:pt idx="3000">
                  <c:v>120</c:v>
                </c:pt>
                <c:pt idx="3001">
                  <c:v>120.1</c:v>
                </c:pt>
                <c:pt idx="3002">
                  <c:v>120.2</c:v>
                </c:pt>
                <c:pt idx="3003">
                  <c:v>120.3</c:v>
                </c:pt>
                <c:pt idx="3004">
                  <c:v>120.4</c:v>
                </c:pt>
                <c:pt idx="3005">
                  <c:v>120.5</c:v>
                </c:pt>
                <c:pt idx="3006">
                  <c:v>120.6</c:v>
                </c:pt>
                <c:pt idx="3007">
                  <c:v>120.7</c:v>
                </c:pt>
                <c:pt idx="3008">
                  <c:v>120.8</c:v>
                </c:pt>
                <c:pt idx="3009">
                  <c:v>120.9</c:v>
                </c:pt>
                <c:pt idx="3010">
                  <c:v>121</c:v>
                </c:pt>
                <c:pt idx="3011">
                  <c:v>121.1</c:v>
                </c:pt>
                <c:pt idx="3012">
                  <c:v>121.2</c:v>
                </c:pt>
                <c:pt idx="3013">
                  <c:v>121.3</c:v>
                </c:pt>
                <c:pt idx="3014">
                  <c:v>121.4</c:v>
                </c:pt>
                <c:pt idx="3015">
                  <c:v>121.5</c:v>
                </c:pt>
                <c:pt idx="3016">
                  <c:v>121.6</c:v>
                </c:pt>
                <c:pt idx="3017">
                  <c:v>121.7</c:v>
                </c:pt>
                <c:pt idx="3018">
                  <c:v>121.8</c:v>
                </c:pt>
                <c:pt idx="3019">
                  <c:v>121.9</c:v>
                </c:pt>
                <c:pt idx="3020">
                  <c:v>122</c:v>
                </c:pt>
                <c:pt idx="3021">
                  <c:v>122.1</c:v>
                </c:pt>
                <c:pt idx="3022">
                  <c:v>122.2</c:v>
                </c:pt>
                <c:pt idx="3023">
                  <c:v>122.3</c:v>
                </c:pt>
                <c:pt idx="3024">
                  <c:v>122.4</c:v>
                </c:pt>
                <c:pt idx="3025">
                  <c:v>122.5</c:v>
                </c:pt>
                <c:pt idx="3026">
                  <c:v>122.6</c:v>
                </c:pt>
                <c:pt idx="3027">
                  <c:v>122.7</c:v>
                </c:pt>
                <c:pt idx="3028">
                  <c:v>122.8</c:v>
                </c:pt>
                <c:pt idx="3029">
                  <c:v>122.9</c:v>
                </c:pt>
                <c:pt idx="3030">
                  <c:v>123</c:v>
                </c:pt>
                <c:pt idx="3031">
                  <c:v>123.1</c:v>
                </c:pt>
                <c:pt idx="3032">
                  <c:v>123.2</c:v>
                </c:pt>
                <c:pt idx="3033">
                  <c:v>123.3</c:v>
                </c:pt>
                <c:pt idx="3034">
                  <c:v>123.4</c:v>
                </c:pt>
                <c:pt idx="3035">
                  <c:v>123.5</c:v>
                </c:pt>
                <c:pt idx="3036">
                  <c:v>123.6</c:v>
                </c:pt>
                <c:pt idx="3037">
                  <c:v>123.7</c:v>
                </c:pt>
                <c:pt idx="3038">
                  <c:v>123.8</c:v>
                </c:pt>
                <c:pt idx="3039">
                  <c:v>123.9</c:v>
                </c:pt>
                <c:pt idx="3040">
                  <c:v>124</c:v>
                </c:pt>
                <c:pt idx="3041">
                  <c:v>124.1</c:v>
                </c:pt>
                <c:pt idx="3042">
                  <c:v>124.2</c:v>
                </c:pt>
                <c:pt idx="3043">
                  <c:v>124.3</c:v>
                </c:pt>
                <c:pt idx="3044">
                  <c:v>124.4</c:v>
                </c:pt>
                <c:pt idx="3045">
                  <c:v>124.5</c:v>
                </c:pt>
                <c:pt idx="3046">
                  <c:v>124.6</c:v>
                </c:pt>
                <c:pt idx="3047">
                  <c:v>124.7</c:v>
                </c:pt>
                <c:pt idx="3048">
                  <c:v>124.8</c:v>
                </c:pt>
                <c:pt idx="3049">
                  <c:v>124.9</c:v>
                </c:pt>
                <c:pt idx="3050">
                  <c:v>125</c:v>
                </c:pt>
                <c:pt idx="3051">
                  <c:v>125.1</c:v>
                </c:pt>
                <c:pt idx="3052">
                  <c:v>125.2</c:v>
                </c:pt>
                <c:pt idx="3053">
                  <c:v>125.3</c:v>
                </c:pt>
                <c:pt idx="3054">
                  <c:v>125.4</c:v>
                </c:pt>
                <c:pt idx="3055">
                  <c:v>125.5</c:v>
                </c:pt>
                <c:pt idx="3056">
                  <c:v>125.6</c:v>
                </c:pt>
                <c:pt idx="3057">
                  <c:v>125.7</c:v>
                </c:pt>
                <c:pt idx="3058">
                  <c:v>125.8</c:v>
                </c:pt>
                <c:pt idx="3059">
                  <c:v>125.9</c:v>
                </c:pt>
                <c:pt idx="3060">
                  <c:v>126</c:v>
                </c:pt>
                <c:pt idx="3061">
                  <c:v>126.1</c:v>
                </c:pt>
                <c:pt idx="3062">
                  <c:v>126.2</c:v>
                </c:pt>
                <c:pt idx="3063">
                  <c:v>126.3</c:v>
                </c:pt>
                <c:pt idx="3064">
                  <c:v>126.4</c:v>
                </c:pt>
                <c:pt idx="3065">
                  <c:v>126.5</c:v>
                </c:pt>
                <c:pt idx="3066">
                  <c:v>126.6</c:v>
                </c:pt>
                <c:pt idx="3067">
                  <c:v>126.7</c:v>
                </c:pt>
                <c:pt idx="3068">
                  <c:v>126.8</c:v>
                </c:pt>
                <c:pt idx="3069">
                  <c:v>126.9</c:v>
                </c:pt>
                <c:pt idx="3070">
                  <c:v>127</c:v>
                </c:pt>
                <c:pt idx="3071">
                  <c:v>127.1</c:v>
                </c:pt>
                <c:pt idx="3072">
                  <c:v>127.2</c:v>
                </c:pt>
                <c:pt idx="3073">
                  <c:v>127.3</c:v>
                </c:pt>
                <c:pt idx="3074">
                  <c:v>127.4</c:v>
                </c:pt>
                <c:pt idx="3075">
                  <c:v>127.5</c:v>
                </c:pt>
                <c:pt idx="3076">
                  <c:v>127.6</c:v>
                </c:pt>
                <c:pt idx="3077">
                  <c:v>127.7</c:v>
                </c:pt>
                <c:pt idx="3078">
                  <c:v>127.8</c:v>
                </c:pt>
                <c:pt idx="3079">
                  <c:v>127.9</c:v>
                </c:pt>
                <c:pt idx="3080">
                  <c:v>128</c:v>
                </c:pt>
                <c:pt idx="3081">
                  <c:v>128.1</c:v>
                </c:pt>
                <c:pt idx="3082">
                  <c:v>128.2</c:v>
                </c:pt>
                <c:pt idx="3083">
                  <c:v>128.3</c:v>
                </c:pt>
                <c:pt idx="3084">
                  <c:v>128.4</c:v>
                </c:pt>
                <c:pt idx="3085">
                  <c:v>128.5</c:v>
                </c:pt>
                <c:pt idx="3086">
                  <c:v>128.6</c:v>
                </c:pt>
                <c:pt idx="3087">
                  <c:v>128.7</c:v>
                </c:pt>
                <c:pt idx="3088">
                  <c:v>128.8</c:v>
                </c:pt>
                <c:pt idx="3089">
                  <c:v>128.9</c:v>
                </c:pt>
                <c:pt idx="3090">
                  <c:v>129</c:v>
                </c:pt>
                <c:pt idx="3091">
                  <c:v>129.1</c:v>
                </c:pt>
                <c:pt idx="3092">
                  <c:v>129.2</c:v>
                </c:pt>
                <c:pt idx="3093">
                  <c:v>129.3</c:v>
                </c:pt>
                <c:pt idx="3094">
                  <c:v>129.4</c:v>
                </c:pt>
                <c:pt idx="3095">
                  <c:v>129.5</c:v>
                </c:pt>
                <c:pt idx="3096">
                  <c:v>129.6</c:v>
                </c:pt>
                <c:pt idx="3097">
                  <c:v>129.7</c:v>
                </c:pt>
                <c:pt idx="3098">
                  <c:v>129.8</c:v>
                </c:pt>
                <c:pt idx="3099">
                  <c:v>129.9</c:v>
                </c:pt>
                <c:pt idx="3100">
                  <c:v>130</c:v>
                </c:pt>
                <c:pt idx="3101">
                  <c:v>130.1</c:v>
                </c:pt>
                <c:pt idx="3102">
                  <c:v>130.2</c:v>
                </c:pt>
                <c:pt idx="3103">
                  <c:v>130.3</c:v>
                </c:pt>
                <c:pt idx="3104">
                  <c:v>130.4</c:v>
                </c:pt>
                <c:pt idx="3105">
                  <c:v>130.5</c:v>
                </c:pt>
                <c:pt idx="3106">
                  <c:v>130.6</c:v>
                </c:pt>
                <c:pt idx="3107">
                  <c:v>130.7</c:v>
                </c:pt>
                <c:pt idx="3108">
                  <c:v>130.8</c:v>
                </c:pt>
                <c:pt idx="3109">
                  <c:v>130.9</c:v>
                </c:pt>
                <c:pt idx="3110">
                  <c:v>131</c:v>
                </c:pt>
                <c:pt idx="3111">
                  <c:v>131.1</c:v>
                </c:pt>
                <c:pt idx="3112">
                  <c:v>131.2</c:v>
                </c:pt>
                <c:pt idx="3113">
                  <c:v>131.3</c:v>
                </c:pt>
                <c:pt idx="3114">
                  <c:v>131.4</c:v>
                </c:pt>
                <c:pt idx="3115">
                  <c:v>131.5</c:v>
                </c:pt>
                <c:pt idx="3116">
                  <c:v>131.6</c:v>
                </c:pt>
                <c:pt idx="3117">
                  <c:v>131.7</c:v>
                </c:pt>
                <c:pt idx="3118">
                  <c:v>131.8</c:v>
                </c:pt>
                <c:pt idx="3119">
                  <c:v>131.9</c:v>
                </c:pt>
                <c:pt idx="3120">
                  <c:v>132</c:v>
                </c:pt>
                <c:pt idx="3121">
                  <c:v>132.1</c:v>
                </c:pt>
                <c:pt idx="3122">
                  <c:v>132.2</c:v>
                </c:pt>
                <c:pt idx="3123">
                  <c:v>132.3</c:v>
                </c:pt>
                <c:pt idx="3124">
                  <c:v>132.4</c:v>
                </c:pt>
                <c:pt idx="3125">
                  <c:v>132.5</c:v>
                </c:pt>
                <c:pt idx="3126">
                  <c:v>132.6</c:v>
                </c:pt>
                <c:pt idx="3127">
                  <c:v>132.7</c:v>
                </c:pt>
                <c:pt idx="3128">
                  <c:v>132.8</c:v>
                </c:pt>
                <c:pt idx="3129">
                  <c:v>132.9</c:v>
                </c:pt>
                <c:pt idx="3130">
                  <c:v>133</c:v>
                </c:pt>
                <c:pt idx="3131">
                  <c:v>133.1</c:v>
                </c:pt>
                <c:pt idx="3132">
                  <c:v>133.2</c:v>
                </c:pt>
                <c:pt idx="3133">
                  <c:v>133.3</c:v>
                </c:pt>
                <c:pt idx="3134">
                  <c:v>133.4</c:v>
                </c:pt>
                <c:pt idx="3135">
                  <c:v>133.5</c:v>
                </c:pt>
                <c:pt idx="3136">
                  <c:v>133.6</c:v>
                </c:pt>
                <c:pt idx="3137">
                  <c:v>133.7</c:v>
                </c:pt>
                <c:pt idx="3138">
                  <c:v>133.8</c:v>
                </c:pt>
                <c:pt idx="3139">
                  <c:v>133.9</c:v>
                </c:pt>
                <c:pt idx="3140">
                  <c:v>134</c:v>
                </c:pt>
                <c:pt idx="3141">
                  <c:v>134.1</c:v>
                </c:pt>
                <c:pt idx="3142">
                  <c:v>134.2</c:v>
                </c:pt>
                <c:pt idx="3143">
                  <c:v>134.3</c:v>
                </c:pt>
                <c:pt idx="3144">
                  <c:v>134.4</c:v>
                </c:pt>
                <c:pt idx="3145">
                  <c:v>134.5</c:v>
                </c:pt>
                <c:pt idx="3146">
                  <c:v>134.6</c:v>
                </c:pt>
                <c:pt idx="3147">
                  <c:v>134.7</c:v>
                </c:pt>
                <c:pt idx="3148">
                  <c:v>134.8</c:v>
                </c:pt>
                <c:pt idx="3149">
                  <c:v>134.9</c:v>
                </c:pt>
                <c:pt idx="3150">
                  <c:v>135</c:v>
                </c:pt>
                <c:pt idx="3151">
                  <c:v>135.1</c:v>
                </c:pt>
                <c:pt idx="3152">
                  <c:v>135.2</c:v>
                </c:pt>
                <c:pt idx="3153">
                  <c:v>135.3</c:v>
                </c:pt>
                <c:pt idx="3154">
                  <c:v>135.4</c:v>
                </c:pt>
                <c:pt idx="3155">
                  <c:v>135.5</c:v>
                </c:pt>
                <c:pt idx="3156">
                  <c:v>135.6</c:v>
                </c:pt>
                <c:pt idx="3157">
                  <c:v>135.7</c:v>
                </c:pt>
                <c:pt idx="3158">
                  <c:v>135.8</c:v>
                </c:pt>
                <c:pt idx="3159">
                  <c:v>135.9</c:v>
                </c:pt>
                <c:pt idx="3160">
                  <c:v>136</c:v>
                </c:pt>
                <c:pt idx="3161">
                  <c:v>136.1</c:v>
                </c:pt>
                <c:pt idx="3162">
                  <c:v>136.2</c:v>
                </c:pt>
                <c:pt idx="3163">
                  <c:v>136.3</c:v>
                </c:pt>
                <c:pt idx="3164">
                  <c:v>136.4</c:v>
                </c:pt>
                <c:pt idx="3165">
                  <c:v>136.5</c:v>
                </c:pt>
                <c:pt idx="3166">
                  <c:v>136.6</c:v>
                </c:pt>
                <c:pt idx="3167">
                  <c:v>136.7</c:v>
                </c:pt>
                <c:pt idx="3168">
                  <c:v>136.8</c:v>
                </c:pt>
                <c:pt idx="3169">
                  <c:v>136.9</c:v>
                </c:pt>
                <c:pt idx="3170">
                  <c:v>137</c:v>
                </c:pt>
                <c:pt idx="3171">
                  <c:v>137.1</c:v>
                </c:pt>
                <c:pt idx="3172">
                  <c:v>137.2</c:v>
                </c:pt>
                <c:pt idx="3173">
                  <c:v>137.3</c:v>
                </c:pt>
                <c:pt idx="3174">
                  <c:v>137.4</c:v>
                </c:pt>
                <c:pt idx="3175">
                  <c:v>137.5</c:v>
                </c:pt>
                <c:pt idx="3176">
                  <c:v>137.6</c:v>
                </c:pt>
                <c:pt idx="3177">
                  <c:v>137.7</c:v>
                </c:pt>
                <c:pt idx="3178">
                  <c:v>137.8</c:v>
                </c:pt>
                <c:pt idx="3179">
                  <c:v>137.9</c:v>
                </c:pt>
                <c:pt idx="3180">
                  <c:v>138</c:v>
                </c:pt>
                <c:pt idx="3181">
                  <c:v>138.1</c:v>
                </c:pt>
                <c:pt idx="3182">
                  <c:v>138.2</c:v>
                </c:pt>
                <c:pt idx="3183">
                  <c:v>138.3</c:v>
                </c:pt>
                <c:pt idx="3184">
                  <c:v>138.4</c:v>
                </c:pt>
                <c:pt idx="3185">
                  <c:v>138.5</c:v>
                </c:pt>
                <c:pt idx="3186">
                  <c:v>138.6</c:v>
                </c:pt>
                <c:pt idx="3187">
                  <c:v>138.7</c:v>
                </c:pt>
                <c:pt idx="3188">
                  <c:v>138.8</c:v>
                </c:pt>
                <c:pt idx="3189">
                  <c:v>138.9</c:v>
                </c:pt>
                <c:pt idx="3190">
                  <c:v>139</c:v>
                </c:pt>
                <c:pt idx="3191">
                  <c:v>139.1</c:v>
                </c:pt>
                <c:pt idx="3192">
                  <c:v>139.2</c:v>
                </c:pt>
                <c:pt idx="3193">
                  <c:v>139.3</c:v>
                </c:pt>
                <c:pt idx="3194">
                  <c:v>139.4</c:v>
                </c:pt>
                <c:pt idx="3195">
                  <c:v>139.5</c:v>
                </c:pt>
                <c:pt idx="3196">
                  <c:v>139.6</c:v>
                </c:pt>
                <c:pt idx="3197">
                  <c:v>139.7</c:v>
                </c:pt>
                <c:pt idx="3198">
                  <c:v>139.8</c:v>
                </c:pt>
                <c:pt idx="3199">
                  <c:v>139.9</c:v>
                </c:pt>
                <c:pt idx="3200">
                  <c:v>140</c:v>
                </c:pt>
                <c:pt idx="3201">
                  <c:v>140.1</c:v>
                </c:pt>
                <c:pt idx="3202">
                  <c:v>140.2</c:v>
                </c:pt>
                <c:pt idx="3203">
                  <c:v>140.3</c:v>
                </c:pt>
                <c:pt idx="3204">
                  <c:v>140.4</c:v>
                </c:pt>
                <c:pt idx="3205">
                  <c:v>140.5</c:v>
                </c:pt>
                <c:pt idx="3206">
                  <c:v>140.6</c:v>
                </c:pt>
                <c:pt idx="3207">
                  <c:v>140.7</c:v>
                </c:pt>
                <c:pt idx="3208">
                  <c:v>140.8</c:v>
                </c:pt>
                <c:pt idx="3209">
                  <c:v>140.9</c:v>
                </c:pt>
                <c:pt idx="3210">
                  <c:v>141</c:v>
                </c:pt>
                <c:pt idx="3211">
                  <c:v>141.1</c:v>
                </c:pt>
                <c:pt idx="3212">
                  <c:v>141.2</c:v>
                </c:pt>
                <c:pt idx="3213">
                  <c:v>141.3</c:v>
                </c:pt>
                <c:pt idx="3214">
                  <c:v>141.4</c:v>
                </c:pt>
                <c:pt idx="3215">
                  <c:v>141.5</c:v>
                </c:pt>
                <c:pt idx="3216">
                  <c:v>141.6</c:v>
                </c:pt>
                <c:pt idx="3217">
                  <c:v>141.7</c:v>
                </c:pt>
                <c:pt idx="3218">
                  <c:v>141.8</c:v>
                </c:pt>
                <c:pt idx="3219">
                  <c:v>141.9</c:v>
                </c:pt>
                <c:pt idx="3220">
                  <c:v>142</c:v>
                </c:pt>
                <c:pt idx="3221">
                  <c:v>142.1</c:v>
                </c:pt>
                <c:pt idx="3222">
                  <c:v>142.2</c:v>
                </c:pt>
                <c:pt idx="3223">
                  <c:v>142.3</c:v>
                </c:pt>
                <c:pt idx="3224">
                  <c:v>142.4</c:v>
                </c:pt>
                <c:pt idx="3225">
                  <c:v>142.5</c:v>
                </c:pt>
                <c:pt idx="3226">
                  <c:v>142.6</c:v>
                </c:pt>
                <c:pt idx="3227">
                  <c:v>142.7</c:v>
                </c:pt>
                <c:pt idx="3228">
                  <c:v>142.8</c:v>
                </c:pt>
                <c:pt idx="3229">
                  <c:v>142.9</c:v>
                </c:pt>
                <c:pt idx="3230">
                  <c:v>143</c:v>
                </c:pt>
                <c:pt idx="3231">
                  <c:v>143.1</c:v>
                </c:pt>
                <c:pt idx="3232">
                  <c:v>143.2</c:v>
                </c:pt>
                <c:pt idx="3233">
                  <c:v>143.3</c:v>
                </c:pt>
                <c:pt idx="3234">
                  <c:v>143.4</c:v>
                </c:pt>
                <c:pt idx="3235">
                  <c:v>143.5</c:v>
                </c:pt>
                <c:pt idx="3236">
                  <c:v>143.6</c:v>
                </c:pt>
                <c:pt idx="3237">
                  <c:v>143.7</c:v>
                </c:pt>
                <c:pt idx="3238">
                  <c:v>143.8</c:v>
                </c:pt>
                <c:pt idx="3239">
                  <c:v>143.9</c:v>
                </c:pt>
                <c:pt idx="3240">
                  <c:v>144</c:v>
                </c:pt>
                <c:pt idx="3241">
                  <c:v>144.1</c:v>
                </c:pt>
                <c:pt idx="3242">
                  <c:v>144.2</c:v>
                </c:pt>
                <c:pt idx="3243">
                  <c:v>144.3</c:v>
                </c:pt>
                <c:pt idx="3244">
                  <c:v>144.4</c:v>
                </c:pt>
                <c:pt idx="3245">
                  <c:v>144.5</c:v>
                </c:pt>
                <c:pt idx="3246">
                  <c:v>144.6</c:v>
                </c:pt>
                <c:pt idx="3247">
                  <c:v>144.7</c:v>
                </c:pt>
                <c:pt idx="3248">
                  <c:v>144.8</c:v>
                </c:pt>
                <c:pt idx="3249">
                  <c:v>144.9</c:v>
                </c:pt>
                <c:pt idx="3250">
                  <c:v>145</c:v>
                </c:pt>
                <c:pt idx="3251">
                  <c:v>145.1</c:v>
                </c:pt>
                <c:pt idx="3252">
                  <c:v>145.2</c:v>
                </c:pt>
                <c:pt idx="3253">
                  <c:v>145.3</c:v>
                </c:pt>
                <c:pt idx="3254">
                  <c:v>145.4</c:v>
                </c:pt>
                <c:pt idx="3255">
                  <c:v>145.5</c:v>
                </c:pt>
                <c:pt idx="3256">
                  <c:v>145.6</c:v>
                </c:pt>
                <c:pt idx="3257">
                  <c:v>145.7</c:v>
                </c:pt>
                <c:pt idx="3258">
                  <c:v>145.8</c:v>
                </c:pt>
                <c:pt idx="3259">
                  <c:v>145.9</c:v>
                </c:pt>
                <c:pt idx="3260">
                  <c:v>146</c:v>
                </c:pt>
                <c:pt idx="3261">
                  <c:v>146.1</c:v>
                </c:pt>
                <c:pt idx="3262">
                  <c:v>146.2</c:v>
                </c:pt>
                <c:pt idx="3263">
                  <c:v>146.3</c:v>
                </c:pt>
                <c:pt idx="3264">
                  <c:v>146.4</c:v>
                </c:pt>
                <c:pt idx="3265">
                  <c:v>146.5</c:v>
                </c:pt>
                <c:pt idx="3266">
                  <c:v>146.6</c:v>
                </c:pt>
                <c:pt idx="3267">
                  <c:v>146.7</c:v>
                </c:pt>
                <c:pt idx="3268">
                  <c:v>146.8</c:v>
                </c:pt>
                <c:pt idx="3269">
                  <c:v>146.9</c:v>
                </c:pt>
                <c:pt idx="3270">
                  <c:v>147</c:v>
                </c:pt>
                <c:pt idx="3271">
                  <c:v>147.1</c:v>
                </c:pt>
                <c:pt idx="3272">
                  <c:v>147.2</c:v>
                </c:pt>
                <c:pt idx="3273">
                  <c:v>147.3</c:v>
                </c:pt>
                <c:pt idx="3274">
                  <c:v>147.4</c:v>
                </c:pt>
                <c:pt idx="3275">
                  <c:v>147.5</c:v>
                </c:pt>
                <c:pt idx="3276">
                  <c:v>147.6</c:v>
                </c:pt>
                <c:pt idx="3277">
                  <c:v>147.7</c:v>
                </c:pt>
                <c:pt idx="3278">
                  <c:v>147.8</c:v>
                </c:pt>
                <c:pt idx="3279">
                  <c:v>147.9</c:v>
                </c:pt>
                <c:pt idx="3280">
                  <c:v>148</c:v>
                </c:pt>
                <c:pt idx="3281">
                  <c:v>148.1</c:v>
                </c:pt>
                <c:pt idx="3282">
                  <c:v>148.2</c:v>
                </c:pt>
                <c:pt idx="3283">
                  <c:v>148.3</c:v>
                </c:pt>
                <c:pt idx="3284">
                  <c:v>148.4</c:v>
                </c:pt>
                <c:pt idx="3285">
                  <c:v>148.5</c:v>
                </c:pt>
                <c:pt idx="3286">
                  <c:v>148.6</c:v>
                </c:pt>
                <c:pt idx="3287">
                  <c:v>148.7</c:v>
                </c:pt>
                <c:pt idx="3288">
                  <c:v>148.8</c:v>
                </c:pt>
                <c:pt idx="3289">
                  <c:v>148.9</c:v>
                </c:pt>
                <c:pt idx="3290">
                  <c:v>149</c:v>
                </c:pt>
                <c:pt idx="3291">
                  <c:v>149.1</c:v>
                </c:pt>
                <c:pt idx="3292">
                  <c:v>149.2</c:v>
                </c:pt>
                <c:pt idx="3293">
                  <c:v>149.3</c:v>
                </c:pt>
                <c:pt idx="3294">
                  <c:v>149.4</c:v>
                </c:pt>
                <c:pt idx="3295">
                  <c:v>149.5</c:v>
                </c:pt>
                <c:pt idx="3296">
                  <c:v>149.6</c:v>
                </c:pt>
                <c:pt idx="3297">
                  <c:v>149.7</c:v>
                </c:pt>
                <c:pt idx="3298">
                  <c:v>149.8</c:v>
                </c:pt>
                <c:pt idx="3299">
                  <c:v>149.9</c:v>
                </c:pt>
                <c:pt idx="3300">
                  <c:v>150</c:v>
                </c:pt>
                <c:pt idx="3301">
                  <c:v>150.1</c:v>
                </c:pt>
                <c:pt idx="3302">
                  <c:v>150.2</c:v>
                </c:pt>
                <c:pt idx="3303">
                  <c:v>150.3</c:v>
                </c:pt>
                <c:pt idx="3304">
                  <c:v>150.4</c:v>
                </c:pt>
                <c:pt idx="3305">
                  <c:v>150.5</c:v>
                </c:pt>
                <c:pt idx="3306">
                  <c:v>150.6</c:v>
                </c:pt>
                <c:pt idx="3307">
                  <c:v>150.7</c:v>
                </c:pt>
                <c:pt idx="3308">
                  <c:v>150.8</c:v>
                </c:pt>
                <c:pt idx="3309">
                  <c:v>150.9</c:v>
                </c:pt>
                <c:pt idx="3310">
                  <c:v>151</c:v>
                </c:pt>
                <c:pt idx="3311">
                  <c:v>151.1</c:v>
                </c:pt>
                <c:pt idx="3312">
                  <c:v>151.2</c:v>
                </c:pt>
                <c:pt idx="3313">
                  <c:v>151.3</c:v>
                </c:pt>
                <c:pt idx="3314">
                  <c:v>151.4</c:v>
                </c:pt>
                <c:pt idx="3315">
                  <c:v>151.5</c:v>
                </c:pt>
                <c:pt idx="3316">
                  <c:v>151.6</c:v>
                </c:pt>
                <c:pt idx="3317">
                  <c:v>151.7</c:v>
                </c:pt>
                <c:pt idx="3318">
                  <c:v>151.8</c:v>
                </c:pt>
                <c:pt idx="3319">
                  <c:v>151.9</c:v>
                </c:pt>
                <c:pt idx="3320">
                  <c:v>152</c:v>
                </c:pt>
                <c:pt idx="3321">
                  <c:v>152.1</c:v>
                </c:pt>
                <c:pt idx="3322">
                  <c:v>152.2</c:v>
                </c:pt>
                <c:pt idx="3323">
                  <c:v>152.3</c:v>
                </c:pt>
                <c:pt idx="3324">
                  <c:v>152.4</c:v>
                </c:pt>
                <c:pt idx="3325">
                  <c:v>152.5</c:v>
                </c:pt>
                <c:pt idx="3326">
                  <c:v>152.6</c:v>
                </c:pt>
                <c:pt idx="3327">
                  <c:v>152.7</c:v>
                </c:pt>
                <c:pt idx="3328">
                  <c:v>152.8</c:v>
                </c:pt>
                <c:pt idx="3329">
                  <c:v>152.9</c:v>
                </c:pt>
                <c:pt idx="3330">
                  <c:v>153</c:v>
                </c:pt>
                <c:pt idx="3331">
                  <c:v>153.1</c:v>
                </c:pt>
                <c:pt idx="3332">
                  <c:v>153.2</c:v>
                </c:pt>
                <c:pt idx="3333">
                  <c:v>153.3</c:v>
                </c:pt>
                <c:pt idx="3334">
                  <c:v>153.4</c:v>
                </c:pt>
                <c:pt idx="3335">
                  <c:v>153.5</c:v>
                </c:pt>
                <c:pt idx="3336">
                  <c:v>153.6</c:v>
                </c:pt>
                <c:pt idx="3337">
                  <c:v>153.7</c:v>
                </c:pt>
                <c:pt idx="3338">
                  <c:v>153.8</c:v>
                </c:pt>
                <c:pt idx="3339">
                  <c:v>153.9</c:v>
                </c:pt>
                <c:pt idx="3340">
                  <c:v>154</c:v>
                </c:pt>
                <c:pt idx="3341">
                  <c:v>154.1</c:v>
                </c:pt>
                <c:pt idx="3342">
                  <c:v>154.2</c:v>
                </c:pt>
                <c:pt idx="3343">
                  <c:v>154.3</c:v>
                </c:pt>
                <c:pt idx="3344">
                  <c:v>154.4</c:v>
                </c:pt>
                <c:pt idx="3345">
                  <c:v>154.5</c:v>
                </c:pt>
                <c:pt idx="3346">
                  <c:v>154.6</c:v>
                </c:pt>
                <c:pt idx="3347">
                  <c:v>154.7</c:v>
                </c:pt>
                <c:pt idx="3348">
                  <c:v>154.8</c:v>
                </c:pt>
                <c:pt idx="3349">
                  <c:v>154.9</c:v>
                </c:pt>
                <c:pt idx="3350">
                  <c:v>155</c:v>
                </c:pt>
                <c:pt idx="3351">
                  <c:v>155.1</c:v>
                </c:pt>
                <c:pt idx="3352">
                  <c:v>155.2</c:v>
                </c:pt>
                <c:pt idx="3353">
                  <c:v>155.3</c:v>
                </c:pt>
                <c:pt idx="3354">
                  <c:v>155.4</c:v>
                </c:pt>
                <c:pt idx="3355">
                  <c:v>155.5</c:v>
                </c:pt>
                <c:pt idx="3356">
                  <c:v>155.6</c:v>
                </c:pt>
                <c:pt idx="3357">
                  <c:v>155.7</c:v>
                </c:pt>
                <c:pt idx="3358">
                  <c:v>155.8</c:v>
                </c:pt>
                <c:pt idx="3359">
                  <c:v>155.9</c:v>
                </c:pt>
                <c:pt idx="3360">
                  <c:v>156</c:v>
                </c:pt>
                <c:pt idx="3361">
                  <c:v>156.1</c:v>
                </c:pt>
                <c:pt idx="3362">
                  <c:v>156.2</c:v>
                </c:pt>
                <c:pt idx="3363">
                  <c:v>156.3</c:v>
                </c:pt>
                <c:pt idx="3364">
                  <c:v>156.4</c:v>
                </c:pt>
                <c:pt idx="3365">
                  <c:v>156.5</c:v>
                </c:pt>
                <c:pt idx="3366">
                  <c:v>156.6</c:v>
                </c:pt>
                <c:pt idx="3367">
                  <c:v>156.7</c:v>
                </c:pt>
                <c:pt idx="3368">
                  <c:v>156.8</c:v>
                </c:pt>
                <c:pt idx="3369">
                  <c:v>156.9</c:v>
                </c:pt>
                <c:pt idx="3370">
                  <c:v>157</c:v>
                </c:pt>
                <c:pt idx="3371">
                  <c:v>157.1</c:v>
                </c:pt>
                <c:pt idx="3372">
                  <c:v>157.2</c:v>
                </c:pt>
                <c:pt idx="3373">
                  <c:v>157.3</c:v>
                </c:pt>
                <c:pt idx="3374">
                  <c:v>157.4</c:v>
                </c:pt>
                <c:pt idx="3375">
                  <c:v>157.5</c:v>
                </c:pt>
                <c:pt idx="3376">
                  <c:v>157.6</c:v>
                </c:pt>
                <c:pt idx="3377">
                  <c:v>157.7</c:v>
                </c:pt>
                <c:pt idx="3378">
                  <c:v>157.8</c:v>
                </c:pt>
                <c:pt idx="3379">
                  <c:v>157.9</c:v>
                </c:pt>
                <c:pt idx="3380">
                  <c:v>158</c:v>
                </c:pt>
                <c:pt idx="3381">
                  <c:v>158.1</c:v>
                </c:pt>
                <c:pt idx="3382">
                  <c:v>158.2</c:v>
                </c:pt>
                <c:pt idx="3383">
                  <c:v>158.3</c:v>
                </c:pt>
                <c:pt idx="3384">
                  <c:v>158.4</c:v>
                </c:pt>
                <c:pt idx="3385">
                  <c:v>158.5</c:v>
                </c:pt>
                <c:pt idx="3386">
                  <c:v>158.6</c:v>
                </c:pt>
                <c:pt idx="3387">
                  <c:v>158.7</c:v>
                </c:pt>
                <c:pt idx="3388">
                  <c:v>158.8</c:v>
                </c:pt>
                <c:pt idx="3389">
                  <c:v>158.9</c:v>
                </c:pt>
                <c:pt idx="3390">
                  <c:v>159</c:v>
                </c:pt>
                <c:pt idx="3391">
                  <c:v>159.1</c:v>
                </c:pt>
                <c:pt idx="3392">
                  <c:v>159.2</c:v>
                </c:pt>
                <c:pt idx="3393">
                  <c:v>159.3</c:v>
                </c:pt>
                <c:pt idx="3394">
                  <c:v>159.4</c:v>
                </c:pt>
                <c:pt idx="3395">
                  <c:v>159.5</c:v>
                </c:pt>
                <c:pt idx="3396">
                  <c:v>159.6</c:v>
                </c:pt>
                <c:pt idx="3397">
                  <c:v>159.7</c:v>
                </c:pt>
                <c:pt idx="3398">
                  <c:v>159.8</c:v>
                </c:pt>
                <c:pt idx="3399">
                  <c:v>159.9</c:v>
                </c:pt>
                <c:pt idx="3400">
                  <c:v>160</c:v>
                </c:pt>
                <c:pt idx="3401">
                  <c:v>160.1</c:v>
                </c:pt>
                <c:pt idx="3402">
                  <c:v>160.2</c:v>
                </c:pt>
                <c:pt idx="3403">
                  <c:v>160.3</c:v>
                </c:pt>
                <c:pt idx="3404">
                  <c:v>160.4</c:v>
                </c:pt>
                <c:pt idx="3405">
                  <c:v>160.5</c:v>
                </c:pt>
                <c:pt idx="3406">
                  <c:v>160.6</c:v>
                </c:pt>
                <c:pt idx="3407">
                  <c:v>160.7</c:v>
                </c:pt>
                <c:pt idx="3408">
                  <c:v>160.8</c:v>
                </c:pt>
                <c:pt idx="3409">
                  <c:v>160.9</c:v>
                </c:pt>
                <c:pt idx="3410">
                  <c:v>161</c:v>
                </c:pt>
                <c:pt idx="3411">
                  <c:v>161.1</c:v>
                </c:pt>
                <c:pt idx="3412">
                  <c:v>161.2</c:v>
                </c:pt>
                <c:pt idx="3413">
                  <c:v>161.3</c:v>
                </c:pt>
                <c:pt idx="3414">
                  <c:v>161.4</c:v>
                </c:pt>
                <c:pt idx="3415">
                  <c:v>161.5</c:v>
                </c:pt>
                <c:pt idx="3416">
                  <c:v>161.6</c:v>
                </c:pt>
                <c:pt idx="3417">
                  <c:v>161.7</c:v>
                </c:pt>
                <c:pt idx="3418">
                  <c:v>161.8</c:v>
                </c:pt>
                <c:pt idx="3419">
                  <c:v>161.9</c:v>
                </c:pt>
                <c:pt idx="3420">
                  <c:v>162</c:v>
                </c:pt>
                <c:pt idx="3421">
                  <c:v>162.1</c:v>
                </c:pt>
                <c:pt idx="3422">
                  <c:v>162.2</c:v>
                </c:pt>
                <c:pt idx="3423">
                  <c:v>162.3</c:v>
                </c:pt>
                <c:pt idx="3424">
                  <c:v>162.4</c:v>
                </c:pt>
                <c:pt idx="3425">
                  <c:v>162.5</c:v>
                </c:pt>
                <c:pt idx="3426">
                  <c:v>162.6</c:v>
                </c:pt>
                <c:pt idx="3427">
                  <c:v>162.7</c:v>
                </c:pt>
                <c:pt idx="3428">
                  <c:v>162.8</c:v>
                </c:pt>
                <c:pt idx="3429">
                  <c:v>162.9</c:v>
                </c:pt>
                <c:pt idx="3430">
                  <c:v>163</c:v>
                </c:pt>
                <c:pt idx="3431">
                  <c:v>163.1</c:v>
                </c:pt>
                <c:pt idx="3432">
                  <c:v>163.2</c:v>
                </c:pt>
                <c:pt idx="3433">
                  <c:v>163.3</c:v>
                </c:pt>
                <c:pt idx="3434">
                  <c:v>163.4</c:v>
                </c:pt>
                <c:pt idx="3435">
                  <c:v>163.5</c:v>
                </c:pt>
                <c:pt idx="3436">
                  <c:v>163.6</c:v>
                </c:pt>
                <c:pt idx="3437">
                  <c:v>163.7</c:v>
                </c:pt>
                <c:pt idx="3438">
                  <c:v>163.8</c:v>
                </c:pt>
                <c:pt idx="3439">
                  <c:v>163.9</c:v>
                </c:pt>
                <c:pt idx="3440">
                  <c:v>164</c:v>
                </c:pt>
                <c:pt idx="3441">
                  <c:v>164.1</c:v>
                </c:pt>
                <c:pt idx="3442">
                  <c:v>164.2</c:v>
                </c:pt>
                <c:pt idx="3443">
                  <c:v>164.3</c:v>
                </c:pt>
                <c:pt idx="3444">
                  <c:v>164.4</c:v>
                </c:pt>
                <c:pt idx="3445">
                  <c:v>164.5</c:v>
                </c:pt>
                <c:pt idx="3446">
                  <c:v>164.6</c:v>
                </c:pt>
                <c:pt idx="3447">
                  <c:v>164.7</c:v>
                </c:pt>
                <c:pt idx="3448">
                  <c:v>164.8</c:v>
                </c:pt>
                <c:pt idx="3449">
                  <c:v>164.9</c:v>
                </c:pt>
                <c:pt idx="3450">
                  <c:v>165</c:v>
                </c:pt>
                <c:pt idx="3451">
                  <c:v>165.1</c:v>
                </c:pt>
                <c:pt idx="3452">
                  <c:v>165.2</c:v>
                </c:pt>
                <c:pt idx="3453">
                  <c:v>165.3</c:v>
                </c:pt>
                <c:pt idx="3454">
                  <c:v>165.4</c:v>
                </c:pt>
                <c:pt idx="3455">
                  <c:v>165.5</c:v>
                </c:pt>
                <c:pt idx="3456">
                  <c:v>165.6</c:v>
                </c:pt>
                <c:pt idx="3457">
                  <c:v>165.7</c:v>
                </c:pt>
                <c:pt idx="3458">
                  <c:v>165.8</c:v>
                </c:pt>
                <c:pt idx="3459">
                  <c:v>165.9</c:v>
                </c:pt>
                <c:pt idx="3460">
                  <c:v>166</c:v>
                </c:pt>
                <c:pt idx="3461">
                  <c:v>166.1</c:v>
                </c:pt>
                <c:pt idx="3462">
                  <c:v>166.2</c:v>
                </c:pt>
                <c:pt idx="3463">
                  <c:v>166.3</c:v>
                </c:pt>
                <c:pt idx="3464">
                  <c:v>166.4</c:v>
                </c:pt>
                <c:pt idx="3465">
                  <c:v>166.5</c:v>
                </c:pt>
                <c:pt idx="3466">
                  <c:v>166.6</c:v>
                </c:pt>
                <c:pt idx="3467">
                  <c:v>166.7</c:v>
                </c:pt>
                <c:pt idx="3468">
                  <c:v>166.8</c:v>
                </c:pt>
                <c:pt idx="3469">
                  <c:v>166.9</c:v>
                </c:pt>
                <c:pt idx="3470">
                  <c:v>167</c:v>
                </c:pt>
                <c:pt idx="3471">
                  <c:v>167.1</c:v>
                </c:pt>
                <c:pt idx="3472">
                  <c:v>167.2</c:v>
                </c:pt>
                <c:pt idx="3473">
                  <c:v>167.3</c:v>
                </c:pt>
                <c:pt idx="3474">
                  <c:v>167.4</c:v>
                </c:pt>
                <c:pt idx="3475">
                  <c:v>167.5</c:v>
                </c:pt>
                <c:pt idx="3476">
                  <c:v>167.6</c:v>
                </c:pt>
                <c:pt idx="3477">
                  <c:v>167.7</c:v>
                </c:pt>
                <c:pt idx="3478">
                  <c:v>167.8</c:v>
                </c:pt>
                <c:pt idx="3479">
                  <c:v>167.9</c:v>
                </c:pt>
                <c:pt idx="3480">
                  <c:v>168</c:v>
                </c:pt>
                <c:pt idx="3481">
                  <c:v>168.1</c:v>
                </c:pt>
                <c:pt idx="3482">
                  <c:v>168.2</c:v>
                </c:pt>
                <c:pt idx="3483">
                  <c:v>168.3</c:v>
                </c:pt>
                <c:pt idx="3484">
                  <c:v>168.4</c:v>
                </c:pt>
                <c:pt idx="3485">
                  <c:v>168.5</c:v>
                </c:pt>
                <c:pt idx="3486">
                  <c:v>168.6</c:v>
                </c:pt>
                <c:pt idx="3487">
                  <c:v>168.7</c:v>
                </c:pt>
                <c:pt idx="3488">
                  <c:v>168.8</c:v>
                </c:pt>
                <c:pt idx="3489">
                  <c:v>168.9</c:v>
                </c:pt>
                <c:pt idx="3490">
                  <c:v>169</c:v>
                </c:pt>
                <c:pt idx="3491">
                  <c:v>169.1</c:v>
                </c:pt>
                <c:pt idx="3492">
                  <c:v>169.2</c:v>
                </c:pt>
                <c:pt idx="3493">
                  <c:v>169.3</c:v>
                </c:pt>
                <c:pt idx="3494">
                  <c:v>169.4</c:v>
                </c:pt>
                <c:pt idx="3495">
                  <c:v>169.5</c:v>
                </c:pt>
                <c:pt idx="3496">
                  <c:v>169.6</c:v>
                </c:pt>
                <c:pt idx="3497">
                  <c:v>169.7</c:v>
                </c:pt>
                <c:pt idx="3498">
                  <c:v>169.8</c:v>
                </c:pt>
                <c:pt idx="3499">
                  <c:v>169.9</c:v>
                </c:pt>
                <c:pt idx="3500">
                  <c:v>170</c:v>
                </c:pt>
                <c:pt idx="3501">
                  <c:v>170.1</c:v>
                </c:pt>
                <c:pt idx="3502">
                  <c:v>170.2</c:v>
                </c:pt>
                <c:pt idx="3503">
                  <c:v>170.3</c:v>
                </c:pt>
                <c:pt idx="3504">
                  <c:v>170.4</c:v>
                </c:pt>
                <c:pt idx="3505">
                  <c:v>170.5</c:v>
                </c:pt>
                <c:pt idx="3506">
                  <c:v>170.6</c:v>
                </c:pt>
                <c:pt idx="3507">
                  <c:v>170.7</c:v>
                </c:pt>
                <c:pt idx="3508">
                  <c:v>170.8</c:v>
                </c:pt>
                <c:pt idx="3509">
                  <c:v>170.9</c:v>
                </c:pt>
                <c:pt idx="3510">
                  <c:v>171</c:v>
                </c:pt>
                <c:pt idx="3511">
                  <c:v>171.1</c:v>
                </c:pt>
                <c:pt idx="3512">
                  <c:v>171.2</c:v>
                </c:pt>
                <c:pt idx="3513">
                  <c:v>171.3</c:v>
                </c:pt>
                <c:pt idx="3514">
                  <c:v>171.4</c:v>
                </c:pt>
                <c:pt idx="3515">
                  <c:v>171.5</c:v>
                </c:pt>
                <c:pt idx="3516">
                  <c:v>171.6</c:v>
                </c:pt>
                <c:pt idx="3517">
                  <c:v>171.7</c:v>
                </c:pt>
                <c:pt idx="3518">
                  <c:v>171.8</c:v>
                </c:pt>
                <c:pt idx="3519">
                  <c:v>171.9</c:v>
                </c:pt>
                <c:pt idx="3520">
                  <c:v>172</c:v>
                </c:pt>
                <c:pt idx="3521">
                  <c:v>172.1</c:v>
                </c:pt>
                <c:pt idx="3522">
                  <c:v>172.2</c:v>
                </c:pt>
                <c:pt idx="3523">
                  <c:v>172.3</c:v>
                </c:pt>
                <c:pt idx="3524">
                  <c:v>172.4</c:v>
                </c:pt>
                <c:pt idx="3525">
                  <c:v>172.5</c:v>
                </c:pt>
                <c:pt idx="3526">
                  <c:v>172.6</c:v>
                </c:pt>
                <c:pt idx="3527">
                  <c:v>172.7</c:v>
                </c:pt>
                <c:pt idx="3528">
                  <c:v>172.8</c:v>
                </c:pt>
                <c:pt idx="3529">
                  <c:v>172.9</c:v>
                </c:pt>
                <c:pt idx="3530">
                  <c:v>173</c:v>
                </c:pt>
                <c:pt idx="3531">
                  <c:v>173.1</c:v>
                </c:pt>
                <c:pt idx="3532">
                  <c:v>173.2</c:v>
                </c:pt>
                <c:pt idx="3533">
                  <c:v>173.3</c:v>
                </c:pt>
                <c:pt idx="3534">
                  <c:v>173.4</c:v>
                </c:pt>
                <c:pt idx="3535">
                  <c:v>173.5</c:v>
                </c:pt>
                <c:pt idx="3536">
                  <c:v>173.6</c:v>
                </c:pt>
                <c:pt idx="3537">
                  <c:v>173.7</c:v>
                </c:pt>
                <c:pt idx="3538">
                  <c:v>173.8</c:v>
                </c:pt>
                <c:pt idx="3539">
                  <c:v>173.9</c:v>
                </c:pt>
                <c:pt idx="3540">
                  <c:v>174</c:v>
                </c:pt>
                <c:pt idx="3541">
                  <c:v>174.1</c:v>
                </c:pt>
                <c:pt idx="3542">
                  <c:v>174.2</c:v>
                </c:pt>
                <c:pt idx="3543">
                  <c:v>174.3</c:v>
                </c:pt>
                <c:pt idx="3544">
                  <c:v>174.4</c:v>
                </c:pt>
                <c:pt idx="3545">
                  <c:v>174.5</c:v>
                </c:pt>
                <c:pt idx="3546">
                  <c:v>174.6</c:v>
                </c:pt>
                <c:pt idx="3547">
                  <c:v>174.7</c:v>
                </c:pt>
                <c:pt idx="3548">
                  <c:v>174.8</c:v>
                </c:pt>
                <c:pt idx="3549">
                  <c:v>174.9</c:v>
                </c:pt>
                <c:pt idx="3550">
                  <c:v>175</c:v>
                </c:pt>
                <c:pt idx="3551">
                  <c:v>175.1</c:v>
                </c:pt>
                <c:pt idx="3552">
                  <c:v>175.2</c:v>
                </c:pt>
                <c:pt idx="3553">
                  <c:v>175.3</c:v>
                </c:pt>
                <c:pt idx="3554">
                  <c:v>175.4</c:v>
                </c:pt>
                <c:pt idx="3555">
                  <c:v>175.5</c:v>
                </c:pt>
                <c:pt idx="3556">
                  <c:v>175.6</c:v>
                </c:pt>
                <c:pt idx="3557">
                  <c:v>175.7</c:v>
                </c:pt>
                <c:pt idx="3558">
                  <c:v>175.8</c:v>
                </c:pt>
                <c:pt idx="3559">
                  <c:v>175.9</c:v>
                </c:pt>
                <c:pt idx="3560">
                  <c:v>176</c:v>
                </c:pt>
                <c:pt idx="3561">
                  <c:v>176.1</c:v>
                </c:pt>
                <c:pt idx="3562">
                  <c:v>176.2</c:v>
                </c:pt>
                <c:pt idx="3563">
                  <c:v>176.3</c:v>
                </c:pt>
                <c:pt idx="3564">
                  <c:v>176.4</c:v>
                </c:pt>
                <c:pt idx="3565">
                  <c:v>176.5</c:v>
                </c:pt>
                <c:pt idx="3566">
                  <c:v>176.6</c:v>
                </c:pt>
                <c:pt idx="3567">
                  <c:v>176.7</c:v>
                </c:pt>
                <c:pt idx="3568">
                  <c:v>176.8</c:v>
                </c:pt>
                <c:pt idx="3569">
                  <c:v>176.9</c:v>
                </c:pt>
                <c:pt idx="3570">
                  <c:v>177</c:v>
                </c:pt>
                <c:pt idx="3571">
                  <c:v>177.1</c:v>
                </c:pt>
                <c:pt idx="3572">
                  <c:v>177.2</c:v>
                </c:pt>
                <c:pt idx="3573">
                  <c:v>177.3</c:v>
                </c:pt>
                <c:pt idx="3574">
                  <c:v>177.4</c:v>
                </c:pt>
                <c:pt idx="3575">
                  <c:v>177.5</c:v>
                </c:pt>
                <c:pt idx="3576">
                  <c:v>177.6</c:v>
                </c:pt>
                <c:pt idx="3577">
                  <c:v>177.7</c:v>
                </c:pt>
                <c:pt idx="3578">
                  <c:v>177.8</c:v>
                </c:pt>
                <c:pt idx="3579">
                  <c:v>177.9</c:v>
                </c:pt>
                <c:pt idx="3580">
                  <c:v>178</c:v>
                </c:pt>
                <c:pt idx="3581">
                  <c:v>178.1</c:v>
                </c:pt>
                <c:pt idx="3582">
                  <c:v>178.2</c:v>
                </c:pt>
                <c:pt idx="3583">
                  <c:v>178.3</c:v>
                </c:pt>
                <c:pt idx="3584">
                  <c:v>178.4</c:v>
                </c:pt>
                <c:pt idx="3585">
                  <c:v>178.5</c:v>
                </c:pt>
                <c:pt idx="3586">
                  <c:v>178.6</c:v>
                </c:pt>
                <c:pt idx="3587">
                  <c:v>178.7</c:v>
                </c:pt>
                <c:pt idx="3588">
                  <c:v>178.8</c:v>
                </c:pt>
                <c:pt idx="3589">
                  <c:v>178.9</c:v>
                </c:pt>
                <c:pt idx="3590">
                  <c:v>179</c:v>
                </c:pt>
                <c:pt idx="3591">
                  <c:v>179.1</c:v>
                </c:pt>
                <c:pt idx="3592">
                  <c:v>179.2</c:v>
                </c:pt>
                <c:pt idx="3593">
                  <c:v>179.3</c:v>
                </c:pt>
                <c:pt idx="3594">
                  <c:v>179.4</c:v>
                </c:pt>
                <c:pt idx="3595">
                  <c:v>179.5</c:v>
                </c:pt>
                <c:pt idx="3596">
                  <c:v>179.6</c:v>
                </c:pt>
                <c:pt idx="3597">
                  <c:v>179.7</c:v>
                </c:pt>
                <c:pt idx="3598">
                  <c:v>179.8</c:v>
                </c:pt>
                <c:pt idx="3599">
                  <c:v>179.9</c:v>
                </c:pt>
                <c:pt idx="3600">
                  <c:v>180</c:v>
                </c:pt>
                <c:pt idx="3601">
                  <c:v>次の級</c:v>
                </c:pt>
              </c:strCache>
            </c:strRef>
          </c:cat>
          <c:val>
            <c:numRef>
              <c:f>Sheet4!$B$2:$B$3603</c:f>
              <c:numCache>
                <c:formatCode>General</c:formatCode>
                <c:ptCount val="3602"/>
                <c:pt idx="0">
                  <c:v>0</c:v>
                </c:pt>
                <c:pt idx="1">
                  <c:v>0</c:v>
                </c:pt>
                <c:pt idx="2">
                  <c:v>0</c:v>
                </c:pt>
                <c:pt idx="3">
                  <c:v>0</c:v>
                </c:pt>
                <c:pt idx="4">
                  <c:v>0</c:v>
                </c:pt>
                <c:pt idx="5">
                  <c:v>0</c:v>
                </c:pt>
                <c:pt idx="6">
                  <c:v>0</c:v>
                </c:pt>
                <c:pt idx="7">
                  <c:v>1</c:v>
                </c:pt>
                <c:pt idx="8">
                  <c:v>0</c:v>
                </c:pt>
                <c:pt idx="9">
                  <c:v>2</c:v>
                </c:pt>
                <c:pt idx="10">
                  <c:v>0</c:v>
                </c:pt>
                <c:pt idx="11">
                  <c:v>0</c:v>
                </c:pt>
                <c:pt idx="12">
                  <c:v>0</c:v>
                </c:pt>
                <c:pt idx="13">
                  <c:v>0</c:v>
                </c:pt>
                <c:pt idx="14">
                  <c:v>1</c:v>
                </c:pt>
                <c:pt idx="15">
                  <c:v>0</c:v>
                </c:pt>
                <c:pt idx="16">
                  <c:v>2</c:v>
                </c:pt>
                <c:pt idx="17">
                  <c:v>0</c:v>
                </c:pt>
                <c:pt idx="18">
                  <c:v>0</c:v>
                </c:pt>
                <c:pt idx="19">
                  <c:v>1</c:v>
                </c:pt>
                <c:pt idx="20">
                  <c:v>0</c:v>
                </c:pt>
                <c:pt idx="21">
                  <c:v>0</c:v>
                </c:pt>
                <c:pt idx="22">
                  <c:v>0</c:v>
                </c:pt>
                <c:pt idx="23">
                  <c:v>1</c:v>
                </c:pt>
                <c:pt idx="24">
                  <c:v>0</c:v>
                </c:pt>
                <c:pt idx="25">
                  <c:v>1</c:v>
                </c:pt>
                <c:pt idx="26">
                  <c:v>0</c:v>
                </c:pt>
                <c:pt idx="27">
                  <c:v>0</c:v>
                </c:pt>
                <c:pt idx="28">
                  <c:v>0</c:v>
                </c:pt>
                <c:pt idx="29">
                  <c:v>0</c:v>
                </c:pt>
                <c:pt idx="30">
                  <c:v>1</c:v>
                </c:pt>
                <c:pt idx="31">
                  <c:v>2</c:v>
                </c:pt>
                <c:pt idx="32">
                  <c:v>0</c:v>
                </c:pt>
                <c:pt idx="33">
                  <c:v>0</c:v>
                </c:pt>
                <c:pt idx="34">
                  <c:v>0</c:v>
                </c:pt>
                <c:pt idx="35">
                  <c:v>1</c:v>
                </c:pt>
                <c:pt idx="36">
                  <c:v>0</c:v>
                </c:pt>
                <c:pt idx="37">
                  <c:v>0</c:v>
                </c:pt>
                <c:pt idx="38">
                  <c:v>0</c:v>
                </c:pt>
                <c:pt idx="39">
                  <c:v>0</c:v>
                </c:pt>
                <c:pt idx="40">
                  <c:v>0</c:v>
                </c:pt>
                <c:pt idx="41">
                  <c:v>0</c:v>
                </c:pt>
                <c:pt idx="42">
                  <c:v>0</c:v>
                </c:pt>
                <c:pt idx="43">
                  <c:v>0</c:v>
                </c:pt>
                <c:pt idx="44">
                  <c:v>0</c:v>
                </c:pt>
                <c:pt idx="45">
                  <c:v>1</c:v>
                </c:pt>
                <c:pt idx="46">
                  <c:v>1</c:v>
                </c:pt>
                <c:pt idx="47">
                  <c:v>0</c:v>
                </c:pt>
                <c:pt idx="48">
                  <c:v>0</c:v>
                </c:pt>
                <c:pt idx="49">
                  <c:v>0</c:v>
                </c:pt>
                <c:pt idx="50">
                  <c:v>1</c:v>
                </c:pt>
                <c:pt idx="51">
                  <c:v>0</c:v>
                </c:pt>
                <c:pt idx="52">
                  <c:v>1</c:v>
                </c:pt>
                <c:pt idx="53">
                  <c:v>0</c:v>
                </c:pt>
                <c:pt idx="54">
                  <c:v>0</c:v>
                </c:pt>
                <c:pt idx="55">
                  <c:v>1</c:v>
                </c:pt>
                <c:pt idx="56">
                  <c:v>1</c:v>
                </c:pt>
                <c:pt idx="57">
                  <c:v>0</c:v>
                </c:pt>
                <c:pt idx="58">
                  <c:v>1</c:v>
                </c:pt>
                <c:pt idx="59">
                  <c:v>1</c:v>
                </c:pt>
                <c:pt idx="60">
                  <c:v>1</c:v>
                </c:pt>
                <c:pt idx="61">
                  <c:v>0</c:v>
                </c:pt>
                <c:pt idx="62">
                  <c:v>0</c:v>
                </c:pt>
                <c:pt idx="63">
                  <c:v>0</c:v>
                </c:pt>
                <c:pt idx="64">
                  <c:v>1</c:v>
                </c:pt>
                <c:pt idx="65">
                  <c:v>0</c:v>
                </c:pt>
                <c:pt idx="66">
                  <c:v>0</c:v>
                </c:pt>
                <c:pt idx="67">
                  <c:v>0</c:v>
                </c:pt>
                <c:pt idx="68">
                  <c:v>0</c:v>
                </c:pt>
                <c:pt idx="69">
                  <c:v>0</c:v>
                </c:pt>
                <c:pt idx="70">
                  <c:v>0</c:v>
                </c:pt>
                <c:pt idx="71">
                  <c:v>0</c:v>
                </c:pt>
                <c:pt idx="72">
                  <c:v>1</c:v>
                </c:pt>
                <c:pt idx="73">
                  <c:v>0</c:v>
                </c:pt>
                <c:pt idx="74">
                  <c:v>1</c:v>
                </c:pt>
                <c:pt idx="75">
                  <c:v>0</c:v>
                </c:pt>
                <c:pt idx="76">
                  <c:v>0</c:v>
                </c:pt>
                <c:pt idx="77">
                  <c:v>0</c:v>
                </c:pt>
                <c:pt idx="78">
                  <c:v>0</c:v>
                </c:pt>
                <c:pt idx="79">
                  <c:v>0</c:v>
                </c:pt>
                <c:pt idx="80">
                  <c:v>0</c:v>
                </c:pt>
                <c:pt idx="81">
                  <c:v>0</c:v>
                </c:pt>
                <c:pt idx="82">
                  <c:v>0</c:v>
                </c:pt>
                <c:pt idx="83">
                  <c:v>0</c:v>
                </c:pt>
                <c:pt idx="84">
                  <c:v>0</c:v>
                </c:pt>
                <c:pt idx="85">
                  <c:v>0</c:v>
                </c:pt>
                <c:pt idx="86">
                  <c:v>1</c:v>
                </c:pt>
                <c:pt idx="87">
                  <c:v>0</c:v>
                </c:pt>
                <c:pt idx="88">
                  <c:v>0</c:v>
                </c:pt>
                <c:pt idx="89">
                  <c:v>0</c:v>
                </c:pt>
                <c:pt idx="90">
                  <c:v>0</c:v>
                </c:pt>
                <c:pt idx="91">
                  <c:v>1</c:v>
                </c:pt>
                <c:pt idx="92">
                  <c:v>0</c:v>
                </c:pt>
                <c:pt idx="93">
                  <c:v>0</c:v>
                </c:pt>
                <c:pt idx="94">
                  <c:v>0</c:v>
                </c:pt>
                <c:pt idx="95">
                  <c:v>0</c:v>
                </c:pt>
                <c:pt idx="96">
                  <c:v>0</c:v>
                </c:pt>
                <c:pt idx="97">
                  <c:v>0</c:v>
                </c:pt>
                <c:pt idx="98">
                  <c:v>0</c:v>
                </c:pt>
                <c:pt idx="99">
                  <c:v>0</c:v>
                </c:pt>
                <c:pt idx="100">
                  <c:v>0</c:v>
                </c:pt>
                <c:pt idx="101">
                  <c:v>1</c:v>
                </c:pt>
                <c:pt idx="102">
                  <c:v>3</c:v>
                </c:pt>
                <c:pt idx="103">
                  <c:v>0</c:v>
                </c:pt>
                <c:pt idx="104">
                  <c:v>0</c:v>
                </c:pt>
                <c:pt idx="105">
                  <c:v>1</c:v>
                </c:pt>
                <c:pt idx="106">
                  <c:v>2</c:v>
                </c:pt>
                <c:pt idx="107">
                  <c:v>0</c:v>
                </c:pt>
                <c:pt idx="108">
                  <c:v>0</c:v>
                </c:pt>
                <c:pt idx="109">
                  <c:v>0</c:v>
                </c:pt>
                <c:pt idx="110">
                  <c:v>0</c:v>
                </c:pt>
                <c:pt idx="111">
                  <c:v>0</c:v>
                </c:pt>
                <c:pt idx="112">
                  <c:v>0</c:v>
                </c:pt>
                <c:pt idx="113">
                  <c:v>0</c:v>
                </c:pt>
                <c:pt idx="114">
                  <c:v>0</c:v>
                </c:pt>
                <c:pt idx="115">
                  <c:v>0</c:v>
                </c:pt>
                <c:pt idx="116">
                  <c:v>1</c:v>
                </c:pt>
                <c:pt idx="117">
                  <c:v>0</c:v>
                </c:pt>
                <c:pt idx="118">
                  <c:v>1</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1</c:v>
                </c:pt>
                <c:pt idx="147">
                  <c:v>1</c:v>
                </c:pt>
                <c:pt idx="148">
                  <c:v>0</c:v>
                </c:pt>
                <c:pt idx="149">
                  <c:v>0</c:v>
                </c:pt>
                <c:pt idx="150">
                  <c:v>0</c:v>
                </c:pt>
                <c:pt idx="151">
                  <c:v>0</c:v>
                </c:pt>
                <c:pt idx="152">
                  <c:v>0</c:v>
                </c:pt>
                <c:pt idx="153">
                  <c:v>0</c:v>
                </c:pt>
                <c:pt idx="154">
                  <c:v>0</c:v>
                </c:pt>
                <c:pt idx="155">
                  <c:v>0</c:v>
                </c:pt>
                <c:pt idx="156">
                  <c:v>0</c:v>
                </c:pt>
                <c:pt idx="157">
                  <c:v>1</c:v>
                </c:pt>
                <c:pt idx="158">
                  <c:v>0</c:v>
                </c:pt>
                <c:pt idx="159">
                  <c:v>0</c:v>
                </c:pt>
                <c:pt idx="160">
                  <c:v>0</c:v>
                </c:pt>
                <c:pt idx="161">
                  <c:v>0</c:v>
                </c:pt>
                <c:pt idx="162">
                  <c:v>0</c:v>
                </c:pt>
                <c:pt idx="163">
                  <c:v>0</c:v>
                </c:pt>
                <c:pt idx="164">
                  <c:v>0</c:v>
                </c:pt>
                <c:pt idx="165">
                  <c:v>0</c:v>
                </c:pt>
                <c:pt idx="166">
                  <c:v>0</c:v>
                </c:pt>
                <c:pt idx="167">
                  <c:v>0</c:v>
                </c:pt>
                <c:pt idx="168">
                  <c:v>0</c:v>
                </c:pt>
                <c:pt idx="169">
                  <c:v>0</c:v>
                </c:pt>
                <c:pt idx="170">
                  <c:v>1</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1</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1</c:v>
                </c:pt>
                <c:pt idx="234">
                  <c:v>0</c:v>
                </c:pt>
                <c:pt idx="235">
                  <c:v>1</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1</c:v>
                </c:pt>
                <c:pt idx="268">
                  <c:v>0</c:v>
                </c:pt>
                <c:pt idx="269">
                  <c:v>0</c:v>
                </c:pt>
                <c:pt idx="270">
                  <c:v>0</c:v>
                </c:pt>
                <c:pt idx="271">
                  <c:v>0</c:v>
                </c:pt>
                <c:pt idx="272">
                  <c:v>0</c:v>
                </c:pt>
                <c:pt idx="273">
                  <c:v>0</c:v>
                </c:pt>
                <c:pt idx="274">
                  <c:v>1</c:v>
                </c:pt>
                <c:pt idx="275">
                  <c:v>1</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1</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1</c:v>
                </c:pt>
                <c:pt idx="1382">
                  <c:v>1</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1</c:v>
                </c:pt>
                <c:pt idx="1417">
                  <c:v>0</c:v>
                </c:pt>
                <c:pt idx="1418">
                  <c:v>0</c:v>
                </c:pt>
                <c:pt idx="1419">
                  <c:v>0</c:v>
                </c:pt>
                <c:pt idx="1420">
                  <c:v>0</c:v>
                </c:pt>
                <c:pt idx="1421">
                  <c:v>0</c:v>
                </c:pt>
                <c:pt idx="1422">
                  <c:v>1</c:v>
                </c:pt>
                <c:pt idx="1423">
                  <c:v>1</c:v>
                </c:pt>
                <c:pt idx="1424">
                  <c:v>0</c:v>
                </c:pt>
                <c:pt idx="1425">
                  <c:v>1</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2</c:v>
                </c:pt>
                <c:pt idx="1443">
                  <c:v>0</c:v>
                </c:pt>
                <c:pt idx="1444">
                  <c:v>1</c:v>
                </c:pt>
                <c:pt idx="1445">
                  <c:v>0</c:v>
                </c:pt>
                <c:pt idx="1446">
                  <c:v>0</c:v>
                </c:pt>
                <c:pt idx="1447">
                  <c:v>1</c:v>
                </c:pt>
                <c:pt idx="1448">
                  <c:v>0</c:v>
                </c:pt>
                <c:pt idx="1449">
                  <c:v>0</c:v>
                </c:pt>
                <c:pt idx="1450">
                  <c:v>0</c:v>
                </c:pt>
                <c:pt idx="1451">
                  <c:v>0</c:v>
                </c:pt>
                <c:pt idx="1452">
                  <c:v>0</c:v>
                </c:pt>
                <c:pt idx="1453">
                  <c:v>0</c:v>
                </c:pt>
                <c:pt idx="1454">
                  <c:v>0</c:v>
                </c:pt>
                <c:pt idx="1455">
                  <c:v>0</c:v>
                </c:pt>
                <c:pt idx="1456">
                  <c:v>0</c:v>
                </c:pt>
                <c:pt idx="1457">
                  <c:v>0</c:v>
                </c:pt>
                <c:pt idx="1458">
                  <c:v>2</c:v>
                </c:pt>
                <c:pt idx="1459">
                  <c:v>0</c:v>
                </c:pt>
                <c:pt idx="1460">
                  <c:v>1</c:v>
                </c:pt>
                <c:pt idx="1461">
                  <c:v>0</c:v>
                </c:pt>
                <c:pt idx="1462">
                  <c:v>0</c:v>
                </c:pt>
                <c:pt idx="1463">
                  <c:v>1</c:v>
                </c:pt>
                <c:pt idx="1464">
                  <c:v>0</c:v>
                </c:pt>
                <c:pt idx="1465">
                  <c:v>0</c:v>
                </c:pt>
                <c:pt idx="1466">
                  <c:v>0</c:v>
                </c:pt>
                <c:pt idx="1467">
                  <c:v>0</c:v>
                </c:pt>
                <c:pt idx="1468">
                  <c:v>0</c:v>
                </c:pt>
                <c:pt idx="1469">
                  <c:v>0</c:v>
                </c:pt>
                <c:pt idx="1470">
                  <c:v>0</c:v>
                </c:pt>
                <c:pt idx="1471">
                  <c:v>1</c:v>
                </c:pt>
                <c:pt idx="1472">
                  <c:v>0</c:v>
                </c:pt>
                <c:pt idx="1473">
                  <c:v>0</c:v>
                </c:pt>
                <c:pt idx="1474">
                  <c:v>0</c:v>
                </c:pt>
                <c:pt idx="1475">
                  <c:v>2</c:v>
                </c:pt>
                <c:pt idx="1476">
                  <c:v>0</c:v>
                </c:pt>
                <c:pt idx="1477">
                  <c:v>1</c:v>
                </c:pt>
                <c:pt idx="1478">
                  <c:v>0</c:v>
                </c:pt>
                <c:pt idx="1479">
                  <c:v>3</c:v>
                </c:pt>
                <c:pt idx="1480">
                  <c:v>0</c:v>
                </c:pt>
                <c:pt idx="1481">
                  <c:v>2</c:v>
                </c:pt>
                <c:pt idx="1482">
                  <c:v>0</c:v>
                </c:pt>
                <c:pt idx="1483">
                  <c:v>1</c:v>
                </c:pt>
                <c:pt idx="1484">
                  <c:v>0</c:v>
                </c:pt>
                <c:pt idx="1485">
                  <c:v>0</c:v>
                </c:pt>
                <c:pt idx="1486">
                  <c:v>2</c:v>
                </c:pt>
                <c:pt idx="1487">
                  <c:v>0</c:v>
                </c:pt>
                <c:pt idx="1488">
                  <c:v>0</c:v>
                </c:pt>
                <c:pt idx="1489">
                  <c:v>0</c:v>
                </c:pt>
                <c:pt idx="1490">
                  <c:v>0</c:v>
                </c:pt>
                <c:pt idx="1491">
                  <c:v>0</c:v>
                </c:pt>
                <c:pt idx="1492">
                  <c:v>0</c:v>
                </c:pt>
                <c:pt idx="1493">
                  <c:v>0</c:v>
                </c:pt>
                <c:pt idx="1494">
                  <c:v>0</c:v>
                </c:pt>
                <c:pt idx="1495">
                  <c:v>1</c:v>
                </c:pt>
                <c:pt idx="1496">
                  <c:v>0</c:v>
                </c:pt>
                <c:pt idx="1497">
                  <c:v>0</c:v>
                </c:pt>
                <c:pt idx="1498">
                  <c:v>1</c:v>
                </c:pt>
                <c:pt idx="1499">
                  <c:v>0</c:v>
                </c:pt>
                <c:pt idx="1500">
                  <c:v>1</c:v>
                </c:pt>
                <c:pt idx="1501">
                  <c:v>1</c:v>
                </c:pt>
                <c:pt idx="1502">
                  <c:v>0</c:v>
                </c:pt>
                <c:pt idx="1503">
                  <c:v>0</c:v>
                </c:pt>
                <c:pt idx="1504">
                  <c:v>1</c:v>
                </c:pt>
                <c:pt idx="1505">
                  <c:v>0</c:v>
                </c:pt>
                <c:pt idx="1506">
                  <c:v>0</c:v>
                </c:pt>
                <c:pt idx="1507">
                  <c:v>1</c:v>
                </c:pt>
                <c:pt idx="1508">
                  <c:v>1</c:v>
                </c:pt>
                <c:pt idx="1509">
                  <c:v>0</c:v>
                </c:pt>
                <c:pt idx="1510">
                  <c:v>0</c:v>
                </c:pt>
                <c:pt idx="1511">
                  <c:v>0</c:v>
                </c:pt>
                <c:pt idx="1512">
                  <c:v>1</c:v>
                </c:pt>
                <c:pt idx="1513">
                  <c:v>1</c:v>
                </c:pt>
                <c:pt idx="1514">
                  <c:v>0</c:v>
                </c:pt>
                <c:pt idx="1515">
                  <c:v>0</c:v>
                </c:pt>
                <c:pt idx="1516">
                  <c:v>0</c:v>
                </c:pt>
                <c:pt idx="1517">
                  <c:v>0</c:v>
                </c:pt>
                <c:pt idx="1518">
                  <c:v>0</c:v>
                </c:pt>
                <c:pt idx="1519">
                  <c:v>2</c:v>
                </c:pt>
                <c:pt idx="1520">
                  <c:v>2</c:v>
                </c:pt>
                <c:pt idx="1521">
                  <c:v>1</c:v>
                </c:pt>
                <c:pt idx="1522">
                  <c:v>2</c:v>
                </c:pt>
                <c:pt idx="1523">
                  <c:v>2</c:v>
                </c:pt>
                <c:pt idx="1524">
                  <c:v>2</c:v>
                </c:pt>
                <c:pt idx="1525">
                  <c:v>1</c:v>
                </c:pt>
                <c:pt idx="1526">
                  <c:v>1</c:v>
                </c:pt>
                <c:pt idx="1527">
                  <c:v>0</c:v>
                </c:pt>
                <c:pt idx="1528">
                  <c:v>1</c:v>
                </c:pt>
                <c:pt idx="1529">
                  <c:v>1</c:v>
                </c:pt>
                <c:pt idx="1530">
                  <c:v>3</c:v>
                </c:pt>
                <c:pt idx="1531">
                  <c:v>1</c:v>
                </c:pt>
                <c:pt idx="1532">
                  <c:v>2</c:v>
                </c:pt>
                <c:pt idx="1533">
                  <c:v>1</c:v>
                </c:pt>
                <c:pt idx="1534">
                  <c:v>2</c:v>
                </c:pt>
                <c:pt idx="1535">
                  <c:v>2</c:v>
                </c:pt>
                <c:pt idx="1536">
                  <c:v>2</c:v>
                </c:pt>
                <c:pt idx="1537">
                  <c:v>0</c:v>
                </c:pt>
                <c:pt idx="1538">
                  <c:v>1</c:v>
                </c:pt>
                <c:pt idx="1539">
                  <c:v>0</c:v>
                </c:pt>
                <c:pt idx="1540">
                  <c:v>1</c:v>
                </c:pt>
                <c:pt idx="1541">
                  <c:v>0</c:v>
                </c:pt>
                <c:pt idx="1542">
                  <c:v>3</c:v>
                </c:pt>
                <c:pt idx="1543">
                  <c:v>3</c:v>
                </c:pt>
                <c:pt idx="1544">
                  <c:v>3</c:v>
                </c:pt>
                <c:pt idx="1545">
                  <c:v>3</c:v>
                </c:pt>
                <c:pt idx="1546">
                  <c:v>1</c:v>
                </c:pt>
                <c:pt idx="1547">
                  <c:v>2</c:v>
                </c:pt>
                <c:pt idx="1548">
                  <c:v>1</c:v>
                </c:pt>
                <c:pt idx="1549">
                  <c:v>4</c:v>
                </c:pt>
                <c:pt idx="1550">
                  <c:v>2</c:v>
                </c:pt>
                <c:pt idx="1551">
                  <c:v>1</c:v>
                </c:pt>
                <c:pt idx="1552">
                  <c:v>2</c:v>
                </c:pt>
                <c:pt idx="1553">
                  <c:v>2</c:v>
                </c:pt>
                <c:pt idx="1554">
                  <c:v>1</c:v>
                </c:pt>
                <c:pt idx="1555">
                  <c:v>2</c:v>
                </c:pt>
                <c:pt idx="1556">
                  <c:v>0</c:v>
                </c:pt>
                <c:pt idx="1557">
                  <c:v>2</c:v>
                </c:pt>
                <c:pt idx="1558">
                  <c:v>1</c:v>
                </c:pt>
                <c:pt idx="1559">
                  <c:v>3</c:v>
                </c:pt>
                <c:pt idx="1560">
                  <c:v>1</c:v>
                </c:pt>
                <c:pt idx="1561">
                  <c:v>1</c:v>
                </c:pt>
                <c:pt idx="1562">
                  <c:v>3</c:v>
                </c:pt>
                <c:pt idx="1563">
                  <c:v>4</c:v>
                </c:pt>
                <c:pt idx="1564">
                  <c:v>2</c:v>
                </c:pt>
                <c:pt idx="1565">
                  <c:v>3</c:v>
                </c:pt>
                <c:pt idx="1566">
                  <c:v>5</c:v>
                </c:pt>
                <c:pt idx="1567">
                  <c:v>2</c:v>
                </c:pt>
                <c:pt idx="1568">
                  <c:v>3</c:v>
                </c:pt>
                <c:pt idx="1569">
                  <c:v>2</c:v>
                </c:pt>
                <c:pt idx="1570">
                  <c:v>3</c:v>
                </c:pt>
                <c:pt idx="1571">
                  <c:v>3</c:v>
                </c:pt>
                <c:pt idx="1572">
                  <c:v>3</c:v>
                </c:pt>
                <c:pt idx="1573">
                  <c:v>4</c:v>
                </c:pt>
                <c:pt idx="1574">
                  <c:v>4</c:v>
                </c:pt>
                <c:pt idx="1575">
                  <c:v>7</c:v>
                </c:pt>
                <c:pt idx="1576">
                  <c:v>5</c:v>
                </c:pt>
                <c:pt idx="1577">
                  <c:v>5</c:v>
                </c:pt>
                <c:pt idx="1578">
                  <c:v>4</c:v>
                </c:pt>
                <c:pt idx="1579">
                  <c:v>7</c:v>
                </c:pt>
                <c:pt idx="1580">
                  <c:v>3</c:v>
                </c:pt>
                <c:pt idx="1581">
                  <c:v>3</c:v>
                </c:pt>
                <c:pt idx="1582">
                  <c:v>7</c:v>
                </c:pt>
                <c:pt idx="1583">
                  <c:v>5</c:v>
                </c:pt>
                <c:pt idx="1584">
                  <c:v>8</c:v>
                </c:pt>
                <c:pt idx="1585">
                  <c:v>3</c:v>
                </c:pt>
                <c:pt idx="1586">
                  <c:v>6</c:v>
                </c:pt>
                <c:pt idx="1587">
                  <c:v>6</c:v>
                </c:pt>
                <c:pt idx="1588">
                  <c:v>2</c:v>
                </c:pt>
                <c:pt idx="1589">
                  <c:v>9</c:v>
                </c:pt>
                <c:pt idx="1590">
                  <c:v>3</c:v>
                </c:pt>
                <c:pt idx="1591">
                  <c:v>5</c:v>
                </c:pt>
                <c:pt idx="1592">
                  <c:v>3</c:v>
                </c:pt>
                <c:pt idx="1593">
                  <c:v>6</c:v>
                </c:pt>
                <c:pt idx="1594">
                  <c:v>3</c:v>
                </c:pt>
                <c:pt idx="1595">
                  <c:v>3</c:v>
                </c:pt>
                <c:pt idx="1596">
                  <c:v>4</c:v>
                </c:pt>
                <c:pt idx="1597">
                  <c:v>3</c:v>
                </c:pt>
                <c:pt idx="1598">
                  <c:v>3</c:v>
                </c:pt>
                <c:pt idx="1599">
                  <c:v>7</c:v>
                </c:pt>
                <c:pt idx="1600">
                  <c:v>6</c:v>
                </c:pt>
                <c:pt idx="1601">
                  <c:v>3</c:v>
                </c:pt>
                <c:pt idx="1602">
                  <c:v>4</c:v>
                </c:pt>
                <c:pt idx="1603">
                  <c:v>10</c:v>
                </c:pt>
                <c:pt idx="1604">
                  <c:v>8</c:v>
                </c:pt>
                <c:pt idx="1605">
                  <c:v>3</c:v>
                </c:pt>
                <c:pt idx="1606">
                  <c:v>8</c:v>
                </c:pt>
                <c:pt idx="1607">
                  <c:v>5</c:v>
                </c:pt>
                <c:pt idx="1608">
                  <c:v>7</c:v>
                </c:pt>
                <c:pt idx="1609">
                  <c:v>13</c:v>
                </c:pt>
                <c:pt idx="1610">
                  <c:v>9</c:v>
                </c:pt>
                <c:pt idx="1611">
                  <c:v>8</c:v>
                </c:pt>
                <c:pt idx="1612">
                  <c:v>7</c:v>
                </c:pt>
                <c:pt idx="1613">
                  <c:v>11</c:v>
                </c:pt>
                <c:pt idx="1614">
                  <c:v>9</c:v>
                </c:pt>
                <c:pt idx="1615">
                  <c:v>1</c:v>
                </c:pt>
                <c:pt idx="1616">
                  <c:v>8</c:v>
                </c:pt>
                <c:pt idx="1617">
                  <c:v>7</c:v>
                </c:pt>
                <c:pt idx="1618">
                  <c:v>12</c:v>
                </c:pt>
                <c:pt idx="1619">
                  <c:v>6</c:v>
                </c:pt>
                <c:pt idx="1620">
                  <c:v>6</c:v>
                </c:pt>
                <c:pt idx="1621">
                  <c:v>9</c:v>
                </c:pt>
                <c:pt idx="1622">
                  <c:v>8</c:v>
                </c:pt>
                <c:pt idx="1623">
                  <c:v>7</c:v>
                </c:pt>
                <c:pt idx="1624">
                  <c:v>8</c:v>
                </c:pt>
                <c:pt idx="1625">
                  <c:v>8</c:v>
                </c:pt>
                <c:pt idx="1626">
                  <c:v>9</c:v>
                </c:pt>
                <c:pt idx="1627">
                  <c:v>8</c:v>
                </c:pt>
                <c:pt idx="1628">
                  <c:v>9</c:v>
                </c:pt>
                <c:pt idx="1629">
                  <c:v>8</c:v>
                </c:pt>
                <c:pt idx="1630">
                  <c:v>10</c:v>
                </c:pt>
                <c:pt idx="1631">
                  <c:v>13</c:v>
                </c:pt>
                <c:pt idx="1632">
                  <c:v>10</c:v>
                </c:pt>
                <c:pt idx="1633">
                  <c:v>16</c:v>
                </c:pt>
                <c:pt idx="1634">
                  <c:v>7</c:v>
                </c:pt>
                <c:pt idx="1635">
                  <c:v>15</c:v>
                </c:pt>
                <c:pt idx="1636">
                  <c:v>17</c:v>
                </c:pt>
                <c:pt idx="1637">
                  <c:v>17</c:v>
                </c:pt>
                <c:pt idx="1638">
                  <c:v>7</c:v>
                </c:pt>
                <c:pt idx="1639">
                  <c:v>8</c:v>
                </c:pt>
                <c:pt idx="1640">
                  <c:v>11</c:v>
                </c:pt>
                <c:pt idx="1641">
                  <c:v>11</c:v>
                </c:pt>
                <c:pt idx="1642">
                  <c:v>14</c:v>
                </c:pt>
                <c:pt idx="1643">
                  <c:v>12</c:v>
                </c:pt>
                <c:pt idx="1644">
                  <c:v>8</c:v>
                </c:pt>
                <c:pt idx="1645">
                  <c:v>14</c:v>
                </c:pt>
                <c:pt idx="1646">
                  <c:v>20</c:v>
                </c:pt>
                <c:pt idx="1647">
                  <c:v>5</c:v>
                </c:pt>
                <c:pt idx="1648">
                  <c:v>12</c:v>
                </c:pt>
                <c:pt idx="1649">
                  <c:v>13</c:v>
                </c:pt>
                <c:pt idx="1650">
                  <c:v>9</c:v>
                </c:pt>
                <c:pt idx="1651">
                  <c:v>17</c:v>
                </c:pt>
                <c:pt idx="1652">
                  <c:v>14</c:v>
                </c:pt>
                <c:pt idx="1653">
                  <c:v>15</c:v>
                </c:pt>
                <c:pt idx="1654">
                  <c:v>17</c:v>
                </c:pt>
                <c:pt idx="1655">
                  <c:v>20</c:v>
                </c:pt>
                <c:pt idx="1656">
                  <c:v>15</c:v>
                </c:pt>
                <c:pt idx="1657">
                  <c:v>10</c:v>
                </c:pt>
                <c:pt idx="1658">
                  <c:v>17</c:v>
                </c:pt>
                <c:pt idx="1659">
                  <c:v>13</c:v>
                </c:pt>
                <c:pt idx="1660">
                  <c:v>20</c:v>
                </c:pt>
                <c:pt idx="1661">
                  <c:v>18</c:v>
                </c:pt>
                <c:pt idx="1662">
                  <c:v>15</c:v>
                </c:pt>
                <c:pt idx="1663">
                  <c:v>8</c:v>
                </c:pt>
                <c:pt idx="1664">
                  <c:v>20</c:v>
                </c:pt>
                <c:pt idx="1665">
                  <c:v>20</c:v>
                </c:pt>
                <c:pt idx="1666">
                  <c:v>13</c:v>
                </c:pt>
                <c:pt idx="1667">
                  <c:v>11</c:v>
                </c:pt>
                <c:pt idx="1668">
                  <c:v>20</c:v>
                </c:pt>
                <c:pt idx="1669">
                  <c:v>13</c:v>
                </c:pt>
                <c:pt idx="1670">
                  <c:v>18</c:v>
                </c:pt>
                <c:pt idx="1671">
                  <c:v>14</c:v>
                </c:pt>
                <c:pt idx="1672">
                  <c:v>17</c:v>
                </c:pt>
                <c:pt idx="1673">
                  <c:v>24</c:v>
                </c:pt>
                <c:pt idx="1674">
                  <c:v>22</c:v>
                </c:pt>
                <c:pt idx="1675">
                  <c:v>21</c:v>
                </c:pt>
                <c:pt idx="1676">
                  <c:v>20</c:v>
                </c:pt>
                <c:pt idx="1677">
                  <c:v>15</c:v>
                </c:pt>
                <c:pt idx="1678">
                  <c:v>21</c:v>
                </c:pt>
                <c:pt idx="1679">
                  <c:v>17</c:v>
                </c:pt>
                <c:pt idx="1680">
                  <c:v>21</c:v>
                </c:pt>
                <c:pt idx="1681">
                  <c:v>20</c:v>
                </c:pt>
                <c:pt idx="1682">
                  <c:v>22</c:v>
                </c:pt>
                <c:pt idx="1683">
                  <c:v>23</c:v>
                </c:pt>
                <c:pt idx="1684">
                  <c:v>19</c:v>
                </c:pt>
                <c:pt idx="1685">
                  <c:v>21</c:v>
                </c:pt>
                <c:pt idx="1686">
                  <c:v>21</c:v>
                </c:pt>
                <c:pt idx="1687">
                  <c:v>34</c:v>
                </c:pt>
                <c:pt idx="1688">
                  <c:v>24</c:v>
                </c:pt>
                <c:pt idx="1689">
                  <c:v>22</c:v>
                </c:pt>
                <c:pt idx="1690">
                  <c:v>32</c:v>
                </c:pt>
                <c:pt idx="1691">
                  <c:v>18</c:v>
                </c:pt>
                <c:pt idx="1692">
                  <c:v>20</c:v>
                </c:pt>
                <c:pt idx="1693">
                  <c:v>19</c:v>
                </c:pt>
                <c:pt idx="1694">
                  <c:v>26</c:v>
                </c:pt>
                <c:pt idx="1695">
                  <c:v>21</c:v>
                </c:pt>
                <c:pt idx="1696">
                  <c:v>29</c:v>
                </c:pt>
                <c:pt idx="1697">
                  <c:v>22</c:v>
                </c:pt>
                <c:pt idx="1698">
                  <c:v>21</c:v>
                </c:pt>
                <c:pt idx="1699">
                  <c:v>29</c:v>
                </c:pt>
                <c:pt idx="1700">
                  <c:v>17</c:v>
                </c:pt>
                <c:pt idx="1701">
                  <c:v>24</c:v>
                </c:pt>
                <c:pt idx="1702">
                  <c:v>24</c:v>
                </c:pt>
                <c:pt idx="1703">
                  <c:v>31</c:v>
                </c:pt>
                <c:pt idx="1704">
                  <c:v>26</c:v>
                </c:pt>
                <c:pt idx="1705">
                  <c:v>30</c:v>
                </c:pt>
                <c:pt idx="1706">
                  <c:v>18</c:v>
                </c:pt>
                <c:pt idx="1707">
                  <c:v>25</c:v>
                </c:pt>
                <c:pt idx="1708">
                  <c:v>29</c:v>
                </c:pt>
                <c:pt idx="1709">
                  <c:v>17</c:v>
                </c:pt>
                <c:pt idx="1710">
                  <c:v>18</c:v>
                </c:pt>
                <c:pt idx="1711">
                  <c:v>22</c:v>
                </c:pt>
                <c:pt idx="1712">
                  <c:v>40</c:v>
                </c:pt>
                <c:pt idx="1713">
                  <c:v>21</c:v>
                </c:pt>
                <c:pt idx="1714">
                  <c:v>17</c:v>
                </c:pt>
                <c:pt idx="1715">
                  <c:v>18</c:v>
                </c:pt>
                <c:pt idx="1716">
                  <c:v>28</c:v>
                </c:pt>
                <c:pt idx="1717">
                  <c:v>31</c:v>
                </c:pt>
                <c:pt idx="1718">
                  <c:v>31</c:v>
                </c:pt>
                <c:pt idx="1719">
                  <c:v>19</c:v>
                </c:pt>
                <c:pt idx="1720">
                  <c:v>35</c:v>
                </c:pt>
                <c:pt idx="1721">
                  <c:v>22</c:v>
                </c:pt>
                <c:pt idx="1722">
                  <c:v>32</c:v>
                </c:pt>
                <c:pt idx="1723">
                  <c:v>37</c:v>
                </c:pt>
                <c:pt idx="1724">
                  <c:v>31</c:v>
                </c:pt>
                <c:pt idx="1725">
                  <c:v>30</c:v>
                </c:pt>
                <c:pt idx="1726">
                  <c:v>25</c:v>
                </c:pt>
                <c:pt idx="1727">
                  <c:v>36</c:v>
                </c:pt>
                <c:pt idx="1728">
                  <c:v>29</c:v>
                </c:pt>
                <c:pt idx="1729">
                  <c:v>22</c:v>
                </c:pt>
                <c:pt idx="1730">
                  <c:v>33</c:v>
                </c:pt>
                <c:pt idx="1731">
                  <c:v>29</c:v>
                </c:pt>
                <c:pt idx="1732">
                  <c:v>30</c:v>
                </c:pt>
                <c:pt idx="1733">
                  <c:v>35</c:v>
                </c:pt>
                <c:pt idx="1734">
                  <c:v>28</c:v>
                </c:pt>
                <c:pt idx="1735">
                  <c:v>34</c:v>
                </c:pt>
                <c:pt idx="1736">
                  <c:v>42</c:v>
                </c:pt>
                <c:pt idx="1737">
                  <c:v>30</c:v>
                </c:pt>
                <c:pt idx="1738">
                  <c:v>41</c:v>
                </c:pt>
                <c:pt idx="1739">
                  <c:v>31</c:v>
                </c:pt>
                <c:pt idx="1740">
                  <c:v>39</c:v>
                </c:pt>
                <c:pt idx="1741">
                  <c:v>28</c:v>
                </c:pt>
                <c:pt idx="1742">
                  <c:v>39</c:v>
                </c:pt>
                <c:pt idx="1743">
                  <c:v>32</c:v>
                </c:pt>
                <c:pt idx="1744">
                  <c:v>28</c:v>
                </c:pt>
                <c:pt idx="1745">
                  <c:v>31</c:v>
                </c:pt>
                <c:pt idx="1746">
                  <c:v>47</c:v>
                </c:pt>
                <c:pt idx="1747">
                  <c:v>38</c:v>
                </c:pt>
                <c:pt idx="1748">
                  <c:v>39</c:v>
                </c:pt>
                <c:pt idx="1749">
                  <c:v>27</c:v>
                </c:pt>
                <c:pt idx="1750">
                  <c:v>23</c:v>
                </c:pt>
                <c:pt idx="1751">
                  <c:v>27</c:v>
                </c:pt>
                <c:pt idx="1752">
                  <c:v>34</c:v>
                </c:pt>
                <c:pt idx="1753">
                  <c:v>32</c:v>
                </c:pt>
                <c:pt idx="1754">
                  <c:v>40</c:v>
                </c:pt>
                <c:pt idx="1755">
                  <c:v>32</c:v>
                </c:pt>
                <c:pt idx="1756">
                  <c:v>37</c:v>
                </c:pt>
                <c:pt idx="1757">
                  <c:v>39</c:v>
                </c:pt>
                <c:pt idx="1758">
                  <c:v>32</c:v>
                </c:pt>
                <c:pt idx="1759">
                  <c:v>31</c:v>
                </c:pt>
                <c:pt idx="1760">
                  <c:v>36</c:v>
                </c:pt>
                <c:pt idx="1761">
                  <c:v>46</c:v>
                </c:pt>
                <c:pt idx="1762">
                  <c:v>48</c:v>
                </c:pt>
                <c:pt idx="1763">
                  <c:v>40</c:v>
                </c:pt>
                <c:pt idx="1764">
                  <c:v>42</c:v>
                </c:pt>
                <c:pt idx="1765">
                  <c:v>37</c:v>
                </c:pt>
                <c:pt idx="1766">
                  <c:v>38</c:v>
                </c:pt>
                <c:pt idx="1767">
                  <c:v>34</c:v>
                </c:pt>
                <c:pt idx="1768">
                  <c:v>47</c:v>
                </c:pt>
                <c:pt idx="1769">
                  <c:v>32</c:v>
                </c:pt>
                <c:pt idx="1770">
                  <c:v>31</c:v>
                </c:pt>
                <c:pt idx="1771">
                  <c:v>38</c:v>
                </c:pt>
                <c:pt idx="1772">
                  <c:v>34</c:v>
                </c:pt>
                <c:pt idx="1773">
                  <c:v>40</c:v>
                </c:pt>
                <c:pt idx="1774">
                  <c:v>34</c:v>
                </c:pt>
                <c:pt idx="1775">
                  <c:v>29</c:v>
                </c:pt>
                <c:pt idx="1776">
                  <c:v>36</c:v>
                </c:pt>
                <c:pt idx="1777">
                  <c:v>42</c:v>
                </c:pt>
                <c:pt idx="1778">
                  <c:v>33</c:v>
                </c:pt>
                <c:pt idx="1779">
                  <c:v>39</c:v>
                </c:pt>
                <c:pt idx="1780">
                  <c:v>49</c:v>
                </c:pt>
                <c:pt idx="1781">
                  <c:v>49</c:v>
                </c:pt>
                <c:pt idx="1782">
                  <c:v>32</c:v>
                </c:pt>
                <c:pt idx="1783">
                  <c:v>30</c:v>
                </c:pt>
                <c:pt idx="1784">
                  <c:v>34</c:v>
                </c:pt>
                <c:pt idx="1785">
                  <c:v>35</c:v>
                </c:pt>
                <c:pt idx="1786">
                  <c:v>46</c:v>
                </c:pt>
                <c:pt idx="1787">
                  <c:v>35</c:v>
                </c:pt>
                <c:pt idx="1788">
                  <c:v>35</c:v>
                </c:pt>
                <c:pt idx="1789">
                  <c:v>40</c:v>
                </c:pt>
                <c:pt idx="1790">
                  <c:v>31</c:v>
                </c:pt>
                <c:pt idx="1791">
                  <c:v>28</c:v>
                </c:pt>
                <c:pt idx="1792">
                  <c:v>38</c:v>
                </c:pt>
                <c:pt idx="1793">
                  <c:v>32</c:v>
                </c:pt>
                <c:pt idx="1794">
                  <c:v>36</c:v>
                </c:pt>
                <c:pt idx="1795">
                  <c:v>35</c:v>
                </c:pt>
                <c:pt idx="1796">
                  <c:v>40</c:v>
                </c:pt>
                <c:pt idx="1797">
                  <c:v>42</c:v>
                </c:pt>
                <c:pt idx="1798">
                  <c:v>31</c:v>
                </c:pt>
                <c:pt idx="1799">
                  <c:v>34</c:v>
                </c:pt>
                <c:pt idx="1800">
                  <c:v>35</c:v>
                </c:pt>
                <c:pt idx="1801">
                  <c:v>28</c:v>
                </c:pt>
                <c:pt idx="1802">
                  <c:v>36</c:v>
                </c:pt>
                <c:pt idx="1803">
                  <c:v>41</c:v>
                </c:pt>
                <c:pt idx="1804">
                  <c:v>35</c:v>
                </c:pt>
                <c:pt idx="1805">
                  <c:v>38</c:v>
                </c:pt>
                <c:pt idx="1806">
                  <c:v>31</c:v>
                </c:pt>
                <c:pt idx="1807">
                  <c:v>43</c:v>
                </c:pt>
                <c:pt idx="1808">
                  <c:v>32</c:v>
                </c:pt>
                <c:pt idx="1809">
                  <c:v>36</c:v>
                </c:pt>
                <c:pt idx="1810">
                  <c:v>51</c:v>
                </c:pt>
                <c:pt idx="1811">
                  <c:v>32</c:v>
                </c:pt>
                <c:pt idx="1812">
                  <c:v>48</c:v>
                </c:pt>
                <c:pt idx="1813">
                  <c:v>27</c:v>
                </c:pt>
                <c:pt idx="1814">
                  <c:v>45</c:v>
                </c:pt>
                <c:pt idx="1815">
                  <c:v>42</c:v>
                </c:pt>
                <c:pt idx="1816">
                  <c:v>32</c:v>
                </c:pt>
                <c:pt idx="1817">
                  <c:v>38</c:v>
                </c:pt>
                <c:pt idx="1818">
                  <c:v>33</c:v>
                </c:pt>
                <c:pt idx="1819">
                  <c:v>39</c:v>
                </c:pt>
                <c:pt idx="1820">
                  <c:v>39</c:v>
                </c:pt>
                <c:pt idx="1821">
                  <c:v>37</c:v>
                </c:pt>
                <c:pt idx="1822">
                  <c:v>46</c:v>
                </c:pt>
                <c:pt idx="1823">
                  <c:v>40</c:v>
                </c:pt>
                <c:pt idx="1824">
                  <c:v>39</c:v>
                </c:pt>
                <c:pt idx="1825">
                  <c:v>39</c:v>
                </c:pt>
                <c:pt idx="1826">
                  <c:v>42</c:v>
                </c:pt>
                <c:pt idx="1827">
                  <c:v>40</c:v>
                </c:pt>
                <c:pt idx="1828">
                  <c:v>35</c:v>
                </c:pt>
                <c:pt idx="1829">
                  <c:v>44</c:v>
                </c:pt>
                <c:pt idx="1830">
                  <c:v>35</c:v>
                </c:pt>
                <c:pt idx="1831">
                  <c:v>34</c:v>
                </c:pt>
                <c:pt idx="1832">
                  <c:v>33</c:v>
                </c:pt>
                <c:pt idx="1833">
                  <c:v>41</c:v>
                </c:pt>
                <c:pt idx="1834">
                  <c:v>41</c:v>
                </c:pt>
                <c:pt idx="1835">
                  <c:v>35</c:v>
                </c:pt>
                <c:pt idx="1836">
                  <c:v>33</c:v>
                </c:pt>
                <c:pt idx="1837">
                  <c:v>30</c:v>
                </c:pt>
                <c:pt idx="1838">
                  <c:v>33</c:v>
                </c:pt>
                <c:pt idx="1839">
                  <c:v>30</c:v>
                </c:pt>
                <c:pt idx="1840">
                  <c:v>29</c:v>
                </c:pt>
                <c:pt idx="1841">
                  <c:v>32</c:v>
                </c:pt>
                <c:pt idx="1842">
                  <c:v>26</c:v>
                </c:pt>
                <c:pt idx="1843">
                  <c:v>44</c:v>
                </c:pt>
                <c:pt idx="1844">
                  <c:v>35</c:v>
                </c:pt>
                <c:pt idx="1845">
                  <c:v>28</c:v>
                </c:pt>
                <c:pt idx="1846">
                  <c:v>39</c:v>
                </c:pt>
                <c:pt idx="1847">
                  <c:v>38</c:v>
                </c:pt>
                <c:pt idx="1848">
                  <c:v>35</c:v>
                </c:pt>
                <c:pt idx="1849">
                  <c:v>27</c:v>
                </c:pt>
                <c:pt idx="1850">
                  <c:v>26</c:v>
                </c:pt>
                <c:pt idx="1851">
                  <c:v>37</c:v>
                </c:pt>
                <c:pt idx="1852">
                  <c:v>28</c:v>
                </c:pt>
                <c:pt idx="1853">
                  <c:v>27</c:v>
                </c:pt>
                <c:pt idx="1854">
                  <c:v>28</c:v>
                </c:pt>
                <c:pt idx="1855">
                  <c:v>39</c:v>
                </c:pt>
                <c:pt idx="1856">
                  <c:v>25</c:v>
                </c:pt>
                <c:pt idx="1857">
                  <c:v>30</c:v>
                </c:pt>
                <c:pt idx="1858">
                  <c:v>27</c:v>
                </c:pt>
                <c:pt idx="1859">
                  <c:v>39</c:v>
                </c:pt>
                <c:pt idx="1860">
                  <c:v>41</c:v>
                </c:pt>
                <c:pt idx="1861">
                  <c:v>33</c:v>
                </c:pt>
                <c:pt idx="1862">
                  <c:v>27</c:v>
                </c:pt>
                <c:pt idx="1863">
                  <c:v>32</c:v>
                </c:pt>
                <c:pt idx="1864">
                  <c:v>38</c:v>
                </c:pt>
                <c:pt idx="1865">
                  <c:v>30</c:v>
                </c:pt>
                <c:pt idx="1866">
                  <c:v>47</c:v>
                </c:pt>
                <c:pt idx="1867">
                  <c:v>25</c:v>
                </c:pt>
                <c:pt idx="1868">
                  <c:v>27</c:v>
                </c:pt>
                <c:pt idx="1869">
                  <c:v>30</c:v>
                </c:pt>
                <c:pt idx="1870">
                  <c:v>29</c:v>
                </c:pt>
                <c:pt idx="1871">
                  <c:v>32</c:v>
                </c:pt>
                <c:pt idx="1872">
                  <c:v>39</c:v>
                </c:pt>
                <c:pt idx="1873">
                  <c:v>33</c:v>
                </c:pt>
                <c:pt idx="1874">
                  <c:v>28</c:v>
                </c:pt>
                <c:pt idx="1875">
                  <c:v>29</c:v>
                </c:pt>
                <c:pt idx="1876">
                  <c:v>36</c:v>
                </c:pt>
                <c:pt idx="1877">
                  <c:v>34</c:v>
                </c:pt>
                <c:pt idx="1878">
                  <c:v>30</c:v>
                </c:pt>
                <c:pt idx="1879">
                  <c:v>27</c:v>
                </c:pt>
                <c:pt idx="1880">
                  <c:v>28</c:v>
                </c:pt>
                <c:pt idx="1881">
                  <c:v>28</c:v>
                </c:pt>
                <c:pt idx="1882">
                  <c:v>26</c:v>
                </c:pt>
                <c:pt idx="1883">
                  <c:v>32</c:v>
                </c:pt>
                <c:pt idx="1884">
                  <c:v>20</c:v>
                </c:pt>
                <c:pt idx="1885">
                  <c:v>27</c:v>
                </c:pt>
                <c:pt idx="1886">
                  <c:v>24</c:v>
                </c:pt>
                <c:pt idx="1887">
                  <c:v>29</c:v>
                </c:pt>
                <c:pt idx="1888">
                  <c:v>30</c:v>
                </c:pt>
                <c:pt idx="1889">
                  <c:v>25</c:v>
                </c:pt>
                <c:pt idx="1890">
                  <c:v>27</c:v>
                </c:pt>
                <c:pt idx="1891">
                  <c:v>23</c:v>
                </c:pt>
                <c:pt idx="1892">
                  <c:v>27</c:v>
                </c:pt>
                <c:pt idx="1893">
                  <c:v>30</c:v>
                </c:pt>
                <c:pt idx="1894">
                  <c:v>20</c:v>
                </c:pt>
                <c:pt idx="1895">
                  <c:v>29</c:v>
                </c:pt>
                <c:pt idx="1896">
                  <c:v>32</c:v>
                </c:pt>
                <c:pt idx="1897">
                  <c:v>24</c:v>
                </c:pt>
                <c:pt idx="1898">
                  <c:v>21</c:v>
                </c:pt>
                <c:pt idx="1899">
                  <c:v>20</c:v>
                </c:pt>
                <c:pt idx="1900">
                  <c:v>30</c:v>
                </c:pt>
                <c:pt idx="1901">
                  <c:v>16</c:v>
                </c:pt>
                <c:pt idx="1902">
                  <c:v>19</c:v>
                </c:pt>
                <c:pt idx="1903">
                  <c:v>26</c:v>
                </c:pt>
                <c:pt idx="1904">
                  <c:v>24</c:v>
                </c:pt>
                <c:pt idx="1905">
                  <c:v>20</c:v>
                </c:pt>
                <c:pt idx="1906">
                  <c:v>22</c:v>
                </c:pt>
                <c:pt idx="1907">
                  <c:v>16</c:v>
                </c:pt>
                <c:pt idx="1908">
                  <c:v>24</c:v>
                </c:pt>
                <c:pt idx="1909">
                  <c:v>15</c:v>
                </c:pt>
                <c:pt idx="1910">
                  <c:v>17</c:v>
                </c:pt>
                <c:pt idx="1911">
                  <c:v>24</c:v>
                </c:pt>
                <c:pt idx="1912">
                  <c:v>21</c:v>
                </c:pt>
                <c:pt idx="1913">
                  <c:v>19</c:v>
                </c:pt>
                <c:pt idx="1914">
                  <c:v>26</c:v>
                </c:pt>
                <c:pt idx="1915">
                  <c:v>21</c:v>
                </c:pt>
                <c:pt idx="1916">
                  <c:v>23</c:v>
                </c:pt>
                <c:pt idx="1917">
                  <c:v>22</c:v>
                </c:pt>
                <c:pt idx="1918">
                  <c:v>17</c:v>
                </c:pt>
                <c:pt idx="1919">
                  <c:v>19</c:v>
                </c:pt>
                <c:pt idx="1920">
                  <c:v>14</c:v>
                </c:pt>
                <c:pt idx="1921">
                  <c:v>18</c:v>
                </c:pt>
                <c:pt idx="1922">
                  <c:v>11</c:v>
                </c:pt>
                <c:pt idx="1923">
                  <c:v>14</c:v>
                </c:pt>
                <c:pt idx="1924">
                  <c:v>21</c:v>
                </c:pt>
                <c:pt idx="1925">
                  <c:v>15</c:v>
                </c:pt>
                <c:pt idx="1926">
                  <c:v>18</c:v>
                </c:pt>
                <c:pt idx="1927">
                  <c:v>24</c:v>
                </c:pt>
                <c:pt idx="1928">
                  <c:v>20</c:v>
                </c:pt>
                <c:pt idx="1929">
                  <c:v>16</c:v>
                </c:pt>
                <c:pt idx="1930">
                  <c:v>14</c:v>
                </c:pt>
                <c:pt idx="1931">
                  <c:v>17</c:v>
                </c:pt>
                <c:pt idx="1932">
                  <c:v>17</c:v>
                </c:pt>
                <c:pt idx="1933">
                  <c:v>12</c:v>
                </c:pt>
                <c:pt idx="1934">
                  <c:v>21</c:v>
                </c:pt>
                <c:pt idx="1935">
                  <c:v>15</c:v>
                </c:pt>
                <c:pt idx="1936">
                  <c:v>22</c:v>
                </c:pt>
                <c:pt idx="1937">
                  <c:v>17</c:v>
                </c:pt>
                <c:pt idx="1938">
                  <c:v>17</c:v>
                </c:pt>
                <c:pt idx="1939">
                  <c:v>14</c:v>
                </c:pt>
                <c:pt idx="1940">
                  <c:v>17</c:v>
                </c:pt>
                <c:pt idx="1941">
                  <c:v>11</c:v>
                </c:pt>
                <c:pt idx="1942">
                  <c:v>10</c:v>
                </c:pt>
                <c:pt idx="1943">
                  <c:v>12</c:v>
                </c:pt>
                <c:pt idx="1944">
                  <c:v>17</c:v>
                </c:pt>
                <c:pt idx="1945">
                  <c:v>14</c:v>
                </c:pt>
                <c:pt idx="1946">
                  <c:v>10</c:v>
                </c:pt>
                <c:pt idx="1947">
                  <c:v>10</c:v>
                </c:pt>
                <c:pt idx="1948">
                  <c:v>8</c:v>
                </c:pt>
                <c:pt idx="1949">
                  <c:v>18</c:v>
                </c:pt>
                <c:pt idx="1950">
                  <c:v>16</c:v>
                </c:pt>
                <c:pt idx="1951">
                  <c:v>7</c:v>
                </c:pt>
                <c:pt idx="1952">
                  <c:v>18</c:v>
                </c:pt>
                <c:pt idx="1953">
                  <c:v>7</c:v>
                </c:pt>
                <c:pt idx="1954">
                  <c:v>8</c:v>
                </c:pt>
                <c:pt idx="1955">
                  <c:v>10</c:v>
                </c:pt>
                <c:pt idx="1956">
                  <c:v>17</c:v>
                </c:pt>
                <c:pt idx="1957">
                  <c:v>14</c:v>
                </c:pt>
                <c:pt idx="1958">
                  <c:v>10</c:v>
                </c:pt>
                <c:pt idx="1959">
                  <c:v>13</c:v>
                </c:pt>
                <c:pt idx="1960">
                  <c:v>11</c:v>
                </c:pt>
                <c:pt idx="1961">
                  <c:v>11</c:v>
                </c:pt>
                <c:pt idx="1962">
                  <c:v>13</c:v>
                </c:pt>
                <c:pt idx="1963">
                  <c:v>13</c:v>
                </c:pt>
                <c:pt idx="1964">
                  <c:v>13</c:v>
                </c:pt>
                <c:pt idx="1965">
                  <c:v>11</c:v>
                </c:pt>
                <c:pt idx="1966">
                  <c:v>13</c:v>
                </c:pt>
                <c:pt idx="1967">
                  <c:v>14</c:v>
                </c:pt>
                <c:pt idx="1968">
                  <c:v>21</c:v>
                </c:pt>
                <c:pt idx="1969">
                  <c:v>13</c:v>
                </c:pt>
                <c:pt idx="1970">
                  <c:v>10</c:v>
                </c:pt>
                <c:pt idx="1971">
                  <c:v>8</c:v>
                </c:pt>
                <c:pt idx="1972">
                  <c:v>8</c:v>
                </c:pt>
                <c:pt idx="1973">
                  <c:v>9</c:v>
                </c:pt>
                <c:pt idx="1974">
                  <c:v>12</c:v>
                </c:pt>
                <c:pt idx="1975">
                  <c:v>8</c:v>
                </c:pt>
                <c:pt idx="1976">
                  <c:v>8</c:v>
                </c:pt>
                <c:pt idx="1977">
                  <c:v>5</c:v>
                </c:pt>
                <c:pt idx="1978">
                  <c:v>11</c:v>
                </c:pt>
                <c:pt idx="1979">
                  <c:v>5</c:v>
                </c:pt>
                <c:pt idx="1980">
                  <c:v>9</c:v>
                </c:pt>
                <c:pt idx="1981">
                  <c:v>10</c:v>
                </c:pt>
                <c:pt idx="1982">
                  <c:v>7</c:v>
                </c:pt>
                <c:pt idx="1983">
                  <c:v>9</c:v>
                </c:pt>
                <c:pt idx="1984">
                  <c:v>7</c:v>
                </c:pt>
                <c:pt idx="1985">
                  <c:v>6</c:v>
                </c:pt>
                <c:pt idx="1986">
                  <c:v>4</c:v>
                </c:pt>
                <c:pt idx="1987">
                  <c:v>4</c:v>
                </c:pt>
                <c:pt idx="1988">
                  <c:v>8</c:v>
                </c:pt>
                <c:pt idx="1989">
                  <c:v>7</c:v>
                </c:pt>
                <c:pt idx="1990">
                  <c:v>8</c:v>
                </c:pt>
                <c:pt idx="1991">
                  <c:v>9</c:v>
                </c:pt>
                <c:pt idx="1992">
                  <c:v>4</c:v>
                </c:pt>
                <c:pt idx="1993">
                  <c:v>6</c:v>
                </c:pt>
                <c:pt idx="1994">
                  <c:v>7</c:v>
                </c:pt>
                <c:pt idx="1995">
                  <c:v>8</c:v>
                </c:pt>
                <c:pt idx="1996">
                  <c:v>1</c:v>
                </c:pt>
                <c:pt idx="1997">
                  <c:v>4</c:v>
                </c:pt>
                <c:pt idx="1998">
                  <c:v>7</c:v>
                </c:pt>
                <c:pt idx="1999">
                  <c:v>6</c:v>
                </c:pt>
                <c:pt idx="2000">
                  <c:v>4</c:v>
                </c:pt>
                <c:pt idx="2001">
                  <c:v>3</c:v>
                </c:pt>
                <c:pt idx="2002">
                  <c:v>8</c:v>
                </c:pt>
                <c:pt idx="2003">
                  <c:v>7</c:v>
                </c:pt>
                <c:pt idx="2004">
                  <c:v>8</c:v>
                </c:pt>
                <c:pt idx="2005">
                  <c:v>6</c:v>
                </c:pt>
                <c:pt idx="2006">
                  <c:v>5</c:v>
                </c:pt>
                <c:pt idx="2007">
                  <c:v>4</c:v>
                </c:pt>
                <c:pt idx="2008">
                  <c:v>4</c:v>
                </c:pt>
                <c:pt idx="2009">
                  <c:v>3</c:v>
                </c:pt>
                <c:pt idx="2010">
                  <c:v>3</c:v>
                </c:pt>
                <c:pt idx="2011">
                  <c:v>9</c:v>
                </c:pt>
                <c:pt idx="2012">
                  <c:v>7</c:v>
                </c:pt>
                <c:pt idx="2013">
                  <c:v>3</c:v>
                </c:pt>
                <c:pt idx="2014">
                  <c:v>8</c:v>
                </c:pt>
                <c:pt idx="2015">
                  <c:v>7</c:v>
                </c:pt>
                <c:pt idx="2016">
                  <c:v>1</c:v>
                </c:pt>
                <c:pt idx="2017">
                  <c:v>6</c:v>
                </c:pt>
                <c:pt idx="2018">
                  <c:v>6</c:v>
                </c:pt>
                <c:pt idx="2019">
                  <c:v>4</c:v>
                </c:pt>
                <c:pt idx="2020">
                  <c:v>6</c:v>
                </c:pt>
                <c:pt idx="2021">
                  <c:v>3</c:v>
                </c:pt>
                <c:pt idx="2022">
                  <c:v>4</c:v>
                </c:pt>
                <c:pt idx="2023">
                  <c:v>2</c:v>
                </c:pt>
                <c:pt idx="2024">
                  <c:v>4</c:v>
                </c:pt>
                <c:pt idx="2025">
                  <c:v>5</c:v>
                </c:pt>
                <c:pt idx="2026">
                  <c:v>3</c:v>
                </c:pt>
                <c:pt idx="2027">
                  <c:v>1</c:v>
                </c:pt>
                <c:pt idx="2028">
                  <c:v>4</c:v>
                </c:pt>
                <c:pt idx="2029">
                  <c:v>2</c:v>
                </c:pt>
                <c:pt idx="2030">
                  <c:v>8</c:v>
                </c:pt>
                <c:pt idx="2031">
                  <c:v>3</c:v>
                </c:pt>
                <c:pt idx="2032">
                  <c:v>3</c:v>
                </c:pt>
                <c:pt idx="2033">
                  <c:v>6</c:v>
                </c:pt>
                <c:pt idx="2034">
                  <c:v>4</c:v>
                </c:pt>
                <c:pt idx="2035">
                  <c:v>3</c:v>
                </c:pt>
                <c:pt idx="2036">
                  <c:v>6</c:v>
                </c:pt>
                <c:pt idx="2037">
                  <c:v>1</c:v>
                </c:pt>
                <c:pt idx="2038">
                  <c:v>3</c:v>
                </c:pt>
                <c:pt idx="2039">
                  <c:v>1</c:v>
                </c:pt>
                <c:pt idx="2040">
                  <c:v>1</c:v>
                </c:pt>
                <c:pt idx="2041">
                  <c:v>1</c:v>
                </c:pt>
                <c:pt idx="2042">
                  <c:v>4</c:v>
                </c:pt>
                <c:pt idx="2043">
                  <c:v>3</c:v>
                </c:pt>
                <c:pt idx="2044">
                  <c:v>3</c:v>
                </c:pt>
                <c:pt idx="2045">
                  <c:v>3</c:v>
                </c:pt>
                <c:pt idx="2046">
                  <c:v>4</c:v>
                </c:pt>
                <c:pt idx="2047">
                  <c:v>1</c:v>
                </c:pt>
                <c:pt idx="2048">
                  <c:v>2</c:v>
                </c:pt>
                <c:pt idx="2049">
                  <c:v>4</c:v>
                </c:pt>
                <c:pt idx="2050">
                  <c:v>3</c:v>
                </c:pt>
                <c:pt idx="2051">
                  <c:v>0</c:v>
                </c:pt>
                <c:pt idx="2052">
                  <c:v>1</c:v>
                </c:pt>
                <c:pt idx="2053">
                  <c:v>2</c:v>
                </c:pt>
                <c:pt idx="2054">
                  <c:v>2</c:v>
                </c:pt>
                <c:pt idx="2055">
                  <c:v>3</c:v>
                </c:pt>
                <c:pt idx="2056">
                  <c:v>3</c:v>
                </c:pt>
                <c:pt idx="2057">
                  <c:v>3</c:v>
                </c:pt>
                <c:pt idx="2058">
                  <c:v>1</c:v>
                </c:pt>
                <c:pt idx="2059">
                  <c:v>1</c:v>
                </c:pt>
                <c:pt idx="2060">
                  <c:v>0</c:v>
                </c:pt>
                <c:pt idx="2061">
                  <c:v>0</c:v>
                </c:pt>
                <c:pt idx="2062">
                  <c:v>3</c:v>
                </c:pt>
                <c:pt idx="2063">
                  <c:v>0</c:v>
                </c:pt>
                <c:pt idx="2064">
                  <c:v>2</c:v>
                </c:pt>
                <c:pt idx="2065">
                  <c:v>2</c:v>
                </c:pt>
                <c:pt idx="2066">
                  <c:v>1</c:v>
                </c:pt>
                <c:pt idx="2067">
                  <c:v>1</c:v>
                </c:pt>
                <c:pt idx="2068">
                  <c:v>3</c:v>
                </c:pt>
                <c:pt idx="2069">
                  <c:v>3</c:v>
                </c:pt>
                <c:pt idx="2070">
                  <c:v>3</c:v>
                </c:pt>
                <c:pt idx="2071">
                  <c:v>1</c:v>
                </c:pt>
                <c:pt idx="2072">
                  <c:v>2</c:v>
                </c:pt>
                <c:pt idx="2073">
                  <c:v>2</c:v>
                </c:pt>
                <c:pt idx="2074">
                  <c:v>2</c:v>
                </c:pt>
                <c:pt idx="2075">
                  <c:v>0</c:v>
                </c:pt>
                <c:pt idx="2076">
                  <c:v>0</c:v>
                </c:pt>
                <c:pt idx="2077">
                  <c:v>1</c:v>
                </c:pt>
                <c:pt idx="2078">
                  <c:v>0</c:v>
                </c:pt>
                <c:pt idx="2079">
                  <c:v>0</c:v>
                </c:pt>
                <c:pt idx="2080">
                  <c:v>0</c:v>
                </c:pt>
                <c:pt idx="2081">
                  <c:v>2</c:v>
                </c:pt>
                <c:pt idx="2082">
                  <c:v>2</c:v>
                </c:pt>
                <c:pt idx="2083">
                  <c:v>0</c:v>
                </c:pt>
                <c:pt idx="2084">
                  <c:v>0</c:v>
                </c:pt>
                <c:pt idx="2085">
                  <c:v>1</c:v>
                </c:pt>
                <c:pt idx="2086">
                  <c:v>2</c:v>
                </c:pt>
                <c:pt idx="2087">
                  <c:v>2</c:v>
                </c:pt>
                <c:pt idx="2088">
                  <c:v>0</c:v>
                </c:pt>
                <c:pt idx="2089">
                  <c:v>1</c:v>
                </c:pt>
                <c:pt idx="2090">
                  <c:v>0</c:v>
                </c:pt>
                <c:pt idx="2091">
                  <c:v>1</c:v>
                </c:pt>
                <c:pt idx="2092">
                  <c:v>1</c:v>
                </c:pt>
                <c:pt idx="2093">
                  <c:v>0</c:v>
                </c:pt>
                <c:pt idx="2094">
                  <c:v>2</c:v>
                </c:pt>
                <c:pt idx="2095">
                  <c:v>1</c:v>
                </c:pt>
                <c:pt idx="2096">
                  <c:v>3</c:v>
                </c:pt>
                <c:pt idx="2097">
                  <c:v>0</c:v>
                </c:pt>
                <c:pt idx="2098">
                  <c:v>2</c:v>
                </c:pt>
                <c:pt idx="2099">
                  <c:v>2</c:v>
                </c:pt>
                <c:pt idx="2100">
                  <c:v>1</c:v>
                </c:pt>
                <c:pt idx="2101">
                  <c:v>0</c:v>
                </c:pt>
                <c:pt idx="2102">
                  <c:v>0</c:v>
                </c:pt>
                <c:pt idx="2103">
                  <c:v>0</c:v>
                </c:pt>
                <c:pt idx="2104">
                  <c:v>0</c:v>
                </c:pt>
                <c:pt idx="2105">
                  <c:v>1</c:v>
                </c:pt>
                <c:pt idx="2106">
                  <c:v>1</c:v>
                </c:pt>
                <c:pt idx="2107">
                  <c:v>3</c:v>
                </c:pt>
                <c:pt idx="2108">
                  <c:v>1</c:v>
                </c:pt>
                <c:pt idx="2109">
                  <c:v>1</c:v>
                </c:pt>
                <c:pt idx="2110">
                  <c:v>0</c:v>
                </c:pt>
                <c:pt idx="2111">
                  <c:v>0</c:v>
                </c:pt>
                <c:pt idx="2112">
                  <c:v>1</c:v>
                </c:pt>
                <c:pt idx="2113">
                  <c:v>0</c:v>
                </c:pt>
                <c:pt idx="2114">
                  <c:v>1</c:v>
                </c:pt>
                <c:pt idx="2115">
                  <c:v>0</c:v>
                </c:pt>
                <c:pt idx="2116">
                  <c:v>0</c:v>
                </c:pt>
                <c:pt idx="2117">
                  <c:v>1</c:v>
                </c:pt>
                <c:pt idx="2118">
                  <c:v>0</c:v>
                </c:pt>
                <c:pt idx="2119">
                  <c:v>0</c:v>
                </c:pt>
                <c:pt idx="2120">
                  <c:v>0</c:v>
                </c:pt>
                <c:pt idx="2121">
                  <c:v>0</c:v>
                </c:pt>
                <c:pt idx="2122">
                  <c:v>0</c:v>
                </c:pt>
                <c:pt idx="2123">
                  <c:v>0</c:v>
                </c:pt>
                <c:pt idx="2124">
                  <c:v>0</c:v>
                </c:pt>
                <c:pt idx="2125">
                  <c:v>1</c:v>
                </c:pt>
                <c:pt idx="2126">
                  <c:v>0</c:v>
                </c:pt>
                <c:pt idx="2127">
                  <c:v>1</c:v>
                </c:pt>
                <c:pt idx="2128">
                  <c:v>0</c:v>
                </c:pt>
                <c:pt idx="2129">
                  <c:v>2</c:v>
                </c:pt>
                <c:pt idx="2130">
                  <c:v>0</c:v>
                </c:pt>
                <c:pt idx="2131">
                  <c:v>1</c:v>
                </c:pt>
                <c:pt idx="2132">
                  <c:v>0</c:v>
                </c:pt>
                <c:pt idx="2133">
                  <c:v>0</c:v>
                </c:pt>
                <c:pt idx="2134">
                  <c:v>0</c:v>
                </c:pt>
                <c:pt idx="2135">
                  <c:v>0</c:v>
                </c:pt>
                <c:pt idx="2136">
                  <c:v>0</c:v>
                </c:pt>
                <c:pt idx="2137">
                  <c:v>0</c:v>
                </c:pt>
                <c:pt idx="2138">
                  <c:v>0</c:v>
                </c:pt>
                <c:pt idx="2139">
                  <c:v>0</c:v>
                </c:pt>
                <c:pt idx="2140">
                  <c:v>1</c:v>
                </c:pt>
                <c:pt idx="2141">
                  <c:v>0</c:v>
                </c:pt>
                <c:pt idx="2142">
                  <c:v>0</c:v>
                </c:pt>
                <c:pt idx="2143">
                  <c:v>0</c:v>
                </c:pt>
                <c:pt idx="2144">
                  <c:v>0</c:v>
                </c:pt>
                <c:pt idx="2145">
                  <c:v>0</c:v>
                </c:pt>
                <c:pt idx="2146">
                  <c:v>1</c:v>
                </c:pt>
                <c:pt idx="2147">
                  <c:v>0</c:v>
                </c:pt>
                <c:pt idx="2148">
                  <c:v>0</c:v>
                </c:pt>
                <c:pt idx="2149">
                  <c:v>0</c:v>
                </c:pt>
                <c:pt idx="2150">
                  <c:v>0</c:v>
                </c:pt>
                <c:pt idx="2151">
                  <c:v>0</c:v>
                </c:pt>
                <c:pt idx="2152">
                  <c:v>1</c:v>
                </c:pt>
                <c:pt idx="2153">
                  <c:v>1</c:v>
                </c:pt>
                <c:pt idx="2154">
                  <c:v>1</c:v>
                </c:pt>
                <c:pt idx="2155">
                  <c:v>0</c:v>
                </c:pt>
                <c:pt idx="2156">
                  <c:v>0</c:v>
                </c:pt>
                <c:pt idx="2157">
                  <c:v>0</c:v>
                </c:pt>
                <c:pt idx="2158">
                  <c:v>0</c:v>
                </c:pt>
                <c:pt idx="2159">
                  <c:v>0</c:v>
                </c:pt>
                <c:pt idx="2160">
                  <c:v>0</c:v>
                </c:pt>
                <c:pt idx="2161">
                  <c:v>1</c:v>
                </c:pt>
                <c:pt idx="2162">
                  <c:v>0</c:v>
                </c:pt>
                <c:pt idx="2163">
                  <c:v>1</c:v>
                </c:pt>
                <c:pt idx="2164">
                  <c:v>0</c:v>
                </c:pt>
                <c:pt idx="2165">
                  <c:v>1</c:v>
                </c:pt>
                <c:pt idx="2166">
                  <c:v>0</c:v>
                </c:pt>
                <c:pt idx="2167">
                  <c:v>0</c:v>
                </c:pt>
                <c:pt idx="2168">
                  <c:v>0</c:v>
                </c:pt>
                <c:pt idx="2169">
                  <c:v>0</c:v>
                </c:pt>
                <c:pt idx="2170">
                  <c:v>0</c:v>
                </c:pt>
                <c:pt idx="2171">
                  <c:v>0</c:v>
                </c:pt>
                <c:pt idx="2172">
                  <c:v>0</c:v>
                </c:pt>
                <c:pt idx="2173">
                  <c:v>0</c:v>
                </c:pt>
                <c:pt idx="2174">
                  <c:v>0</c:v>
                </c:pt>
                <c:pt idx="2175">
                  <c:v>0</c:v>
                </c:pt>
                <c:pt idx="2176">
                  <c:v>1</c:v>
                </c:pt>
                <c:pt idx="2177">
                  <c:v>0</c:v>
                </c:pt>
                <c:pt idx="2178">
                  <c:v>1</c:v>
                </c:pt>
                <c:pt idx="2179">
                  <c:v>0</c:v>
                </c:pt>
                <c:pt idx="2180">
                  <c:v>0</c:v>
                </c:pt>
                <c:pt idx="2181">
                  <c:v>0</c:v>
                </c:pt>
                <c:pt idx="2182">
                  <c:v>0</c:v>
                </c:pt>
                <c:pt idx="2183">
                  <c:v>0</c:v>
                </c:pt>
                <c:pt idx="2184">
                  <c:v>1</c:v>
                </c:pt>
                <c:pt idx="2185">
                  <c:v>2</c:v>
                </c:pt>
                <c:pt idx="2186">
                  <c:v>0</c:v>
                </c:pt>
                <c:pt idx="2187">
                  <c:v>0</c:v>
                </c:pt>
                <c:pt idx="2188">
                  <c:v>0</c:v>
                </c:pt>
                <c:pt idx="2189">
                  <c:v>1</c:v>
                </c:pt>
                <c:pt idx="2190">
                  <c:v>0</c:v>
                </c:pt>
                <c:pt idx="2191">
                  <c:v>0</c:v>
                </c:pt>
                <c:pt idx="2192">
                  <c:v>0</c:v>
                </c:pt>
                <c:pt idx="2193">
                  <c:v>0</c:v>
                </c:pt>
                <c:pt idx="2194">
                  <c:v>1</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1</c:v>
                </c:pt>
                <c:pt idx="2224">
                  <c:v>0</c:v>
                </c:pt>
                <c:pt idx="2225">
                  <c:v>0</c:v>
                </c:pt>
                <c:pt idx="2226">
                  <c:v>0</c:v>
                </c:pt>
                <c:pt idx="2227">
                  <c:v>0</c:v>
                </c:pt>
                <c:pt idx="2228">
                  <c:v>0</c:v>
                </c:pt>
                <c:pt idx="2229">
                  <c:v>0</c:v>
                </c:pt>
                <c:pt idx="2230">
                  <c:v>0</c:v>
                </c:pt>
                <c:pt idx="2231">
                  <c:v>0</c:v>
                </c:pt>
                <c:pt idx="2232">
                  <c:v>1</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1</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1</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1</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1</c:v>
                </c:pt>
                <c:pt idx="3395">
                  <c:v>0</c:v>
                </c:pt>
                <c:pt idx="3396">
                  <c:v>0</c:v>
                </c:pt>
                <c:pt idx="3397">
                  <c:v>0</c:v>
                </c:pt>
                <c:pt idx="3398">
                  <c:v>1</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1</c:v>
                </c:pt>
                <c:pt idx="3420">
                  <c:v>0</c:v>
                </c:pt>
                <c:pt idx="3421">
                  <c:v>0</c:v>
                </c:pt>
                <c:pt idx="3422">
                  <c:v>0</c:v>
                </c:pt>
                <c:pt idx="3423">
                  <c:v>0</c:v>
                </c:pt>
                <c:pt idx="3424">
                  <c:v>0</c:v>
                </c:pt>
                <c:pt idx="3425">
                  <c:v>0</c:v>
                </c:pt>
                <c:pt idx="3426">
                  <c:v>0</c:v>
                </c:pt>
                <c:pt idx="3427">
                  <c:v>1</c:v>
                </c:pt>
                <c:pt idx="3428">
                  <c:v>0</c:v>
                </c:pt>
                <c:pt idx="3429">
                  <c:v>0</c:v>
                </c:pt>
                <c:pt idx="3430">
                  <c:v>0</c:v>
                </c:pt>
                <c:pt idx="3431">
                  <c:v>0</c:v>
                </c:pt>
                <c:pt idx="3432">
                  <c:v>0</c:v>
                </c:pt>
                <c:pt idx="3433">
                  <c:v>0</c:v>
                </c:pt>
                <c:pt idx="3434">
                  <c:v>1</c:v>
                </c:pt>
                <c:pt idx="3435">
                  <c:v>0</c:v>
                </c:pt>
                <c:pt idx="3436">
                  <c:v>0</c:v>
                </c:pt>
                <c:pt idx="3437">
                  <c:v>0</c:v>
                </c:pt>
                <c:pt idx="3438">
                  <c:v>0</c:v>
                </c:pt>
                <c:pt idx="3439">
                  <c:v>0</c:v>
                </c:pt>
                <c:pt idx="3440">
                  <c:v>0</c:v>
                </c:pt>
                <c:pt idx="3441">
                  <c:v>0</c:v>
                </c:pt>
                <c:pt idx="3442">
                  <c:v>1</c:v>
                </c:pt>
                <c:pt idx="3443">
                  <c:v>0</c:v>
                </c:pt>
                <c:pt idx="3444">
                  <c:v>0</c:v>
                </c:pt>
                <c:pt idx="3445">
                  <c:v>0</c:v>
                </c:pt>
                <c:pt idx="3446">
                  <c:v>0</c:v>
                </c:pt>
                <c:pt idx="3447">
                  <c:v>0</c:v>
                </c:pt>
                <c:pt idx="3448">
                  <c:v>0</c:v>
                </c:pt>
                <c:pt idx="3449">
                  <c:v>1</c:v>
                </c:pt>
                <c:pt idx="3450">
                  <c:v>1</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1</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1</c:v>
                </c:pt>
                <c:pt idx="3491">
                  <c:v>0</c:v>
                </c:pt>
                <c:pt idx="3492">
                  <c:v>0</c:v>
                </c:pt>
                <c:pt idx="3493">
                  <c:v>1</c:v>
                </c:pt>
                <c:pt idx="3494">
                  <c:v>0</c:v>
                </c:pt>
                <c:pt idx="3495">
                  <c:v>0</c:v>
                </c:pt>
                <c:pt idx="3496">
                  <c:v>0</c:v>
                </c:pt>
                <c:pt idx="3497">
                  <c:v>0</c:v>
                </c:pt>
                <c:pt idx="3498">
                  <c:v>0</c:v>
                </c:pt>
                <c:pt idx="3499">
                  <c:v>0</c:v>
                </c:pt>
                <c:pt idx="3500">
                  <c:v>0</c:v>
                </c:pt>
                <c:pt idx="3501">
                  <c:v>0</c:v>
                </c:pt>
                <c:pt idx="3502">
                  <c:v>0</c:v>
                </c:pt>
                <c:pt idx="3503">
                  <c:v>0</c:v>
                </c:pt>
                <c:pt idx="3504">
                  <c:v>1</c:v>
                </c:pt>
                <c:pt idx="3505">
                  <c:v>0</c:v>
                </c:pt>
                <c:pt idx="3506">
                  <c:v>0</c:v>
                </c:pt>
                <c:pt idx="3507">
                  <c:v>0</c:v>
                </c:pt>
                <c:pt idx="3508">
                  <c:v>0</c:v>
                </c:pt>
                <c:pt idx="3509">
                  <c:v>0</c:v>
                </c:pt>
                <c:pt idx="3510">
                  <c:v>0</c:v>
                </c:pt>
                <c:pt idx="3511">
                  <c:v>0</c:v>
                </c:pt>
                <c:pt idx="3512">
                  <c:v>0</c:v>
                </c:pt>
                <c:pt idx="3513">
                  <c:v>0</c:v>
                </c:pt>
                <c:pt idx="3514">
                  <c:v>0</c:v>
                </c:pt>
                <c:pt idx="3515">
                  <c:v>1</c:v>
                </c:pt>
                <c:pt idx="3516">
                  <c:v>1</c:v>
                </c:pt>
                <c:pt idx="3517">
                  <c:v>0</c:v>
                </c:pt>
                <c:pt idx="3518">
                  <c:v>0</c:v>
                </c:pt>
                <c:pt idx="3519">
                  <c:v>0</c:v>
                </c:pt>
                <c:pt idx="3520">
                  <c:v>0</c:v>
                </c:pt>
                <c:pt idx="3521">
                  <c:v>0</c:v>
                </c:pt>
                <c:pt idx="3522">
                  <c:v>0</c:v>
                </c:pt>
                <c:pt idx="3523">
                  <c:v>2</c:v>
                </c:pt>
                <c:pt idx="3524">
                  <c:v>0</c:v>
                </c:pt>
                <c:pt idx="3525">
                  <c:v>0</c:v>
                </c:pt>
                <c:pt idx="3526">
                  <c:v>1</c:v>
                </c:pt>
                <c:pt idx="3527">
                  <c:v>0</c:v>
                </c:pt>
                <c:pt idx="3528">
                  <c:v>0</c:v>
                </c:pt>
                <c:pt idx="3529">
                  <c:v>0</c:v>
                </c:pt>
                <c:pt idx="3530">
                  <c:v>0</c:v>
                </c:pt>
                <c:pt idx="3531">
                  <c:v>0</c:v>
                </c:pt>
                <c:pt idx="3532">
                  <c:v>0</c:v>
                </c:pt>
                <c:pt idx="3533">
                  <c:v>0</c:v>
                </c:pt>
                <c:pt idx="3534">
                  <c:v>0</c:v>
                </c:pt>
                <c:pt idx="3535">
                  <c:v>0</c:v>
                </c:pt>
                <c:pt idx="3536">
                  <c:v>1</c:v>
                </c:pt>
                <c:pt idx="3537">
                  <c:v>0</c:v>
                </c:pt>
                <c:pt idx="3538">
                  <c:v>0</c:v>
                </c:pt>
                <c:pt idx="3539">
                  <c:v>0</c:v>
                </c:pt>
                <c:pt idx="3540">
                  <c:v>0</c:v>
                </c:pt>
                <c:pt idx="3541">
                  <c:v>0</c:v>
                </c:pt>
                <c:pt idx="3542">
                  <c:v>0</c:v>
                </c:pt>
                <c:pt idx="3543">
                  <c:v>1</c:v>
                </c:pt>
                <c:pt idx="3544">
                  <c:v>0</c:v>
                </c:pt>
                <c:pt idx="3545">
                  <c:v>1</c:v>
                </c:pt>
                <c:pt idx="3546">
                  <c:v>0</c:v>
                </c:pt>
                <c:pt idx="3547">
                  <c:v>0</c:v>
                </c:pt>
                <c:pt idx="3548">
                  <c:v>0</c:v>
                </c:pt>
                <c:pt idx="3549">
                  <c:v>0</c:v>
                </c:pt>
                <c:pt idx="3550">
                  <c:v>0</c:v>
                </c:pt>
                <c:pt idx="3551">
                  <c:v>0</c:v>
                </c:pt>
                <c:pt idx="3552">
                  <c:v>0</c:v>
                </c:pt>
                <c:pt idx="3553">
                  <c:v>0</c:v>
                </c:pt>
                <c:pt idx="3554">
                  <c:v>0</c:v>
                </c:pt>
                <c:pt idx="3555">
                  <c:v>0</c:v>
                </c:pt>
                <c:pt idx="3556">
                  <c:v>0</c:v>
                </c:pt>
                <c:pt idx="3557">
                  <c:v>1</c:v>
                </c:pt>
                <c:pt idx="3558">
                  <c:v>0</c:v>
                </c:pt>
                <c:pt idx="3559">
                  <c:v>0</c:v>
                </c:pt>
                <c:pt idx="3560">
                  <c:v>0</c:v>
                </c:pt>
                <c:pt idx="3561">
                  <c:v>0</c:v>
                </c:pt>
                <c:pt idx="3562">
                  <c:v>0</c:v>
                </c:pt>
                <c:pt idx="3563">
                  <c:v>0</c:v>
                </c:pt>
                <c:pt idx="3564">
                  <c:v>1</c:v>
                </c:pt>
                <c:pt idx="3565">
                  <c:v>1</c:v>
                </c:pt>
                <c:pt idx="3566">
                  <c:v>0</c:v>
                </c:pt>
                <c:pt idx="3567">
                  <c:v>1</c:v>
                </c:pt>
                <c:pt idx="3568">
                  <c:v>0</c:v>
                </c:pt>
                <c:pt idx="3569">
                  <c:v>0</c:v>
                </c:pt>
                <c:pt idx="3570">
                  <c:v>1</c:v>
                </c:pt>
                <c:pt idx="3571">
                  <c:v>0</c:v>
                </c:pt>
                <c:pt idx="3572">
                  <c:v>1</c:v>
                </c:pt>
                <c:pt idx="3573">
                  <c:v>0</c:v>
                </c:pt>
                <c:pt idx="3574">
                  <c:v>0</c:v>
                </c:pt>
                <c:pt idx="3575">
                  <c:v>0</c:v>
                </c:pt>
                <c:pt idx="3576">
                  <c:v>0</c:v>
                </c:pt>
                <c:pt idx="3577">
                  <c:v>0</c:v>
                </c:pt>
                <c:pt idx="3578">
                  <c:v>0</c:v>
                </c:pt>
                <c:pt idx="3579">
                  <c:v>0</c:v>
                </c:pt>
                <c:pt idx="3580">
                  <c:v>0</c:v>
                </c:pt>
                <c:pt idx="3581">
                  <c:v>1</c:v>
                </c:pt>
                <c:pt idx="3582">
                  <c:v>0</c:v>
                </c:pt>
                <c:pt idx="3583">
                  <c:v>0</c:v>
                </c:pt>
                <c:pt idx="3584">
                  <c:v>0</c:v>
                </c:pt>
                <c:pt idx="3585">
                  <c:v>0</c:v>
                </c:pt>
                <c:pt idx="3586">
                  <c:v>0</c:v>
                </c:pt>
                <c:pt idx="3587">
                  <c:v>1</c:v>
                </c:pt>
                <c:pt idx="3588">
                  <c:v>0</c:v>
                </c:pt>
                <c:pt idx="3589">
                  <c:v>0</c:v>
                </c:pt>
                <c:pt idx="3590">
                  <c:v>0</c:v>
                </c:pt>
                <c:pt idx="3591">
                  <c:v>0</c:v>
                </c:pt>
                <c:pt idx="3592">
                  <c:v>0</c:v>
                </c:pt>
                <c:pt idx="3593">
                  <c:v>0</c:v>
                </c:pt>
                <c:pt idx="3594">
                  <c:v>0</c:v>
                </c:pt>
                <c:pt idx="3595">
                  <c:v>1</c:v>
                </c:pt>
                <c:pt idx="3596">
                  <c:v>0</c:v>
                </c:pt>
                <c:pt idx="3597">
                  <c:v>0</c:v>
                </c:pt>
                <c:pt idx="3598">
                  <c:v>0</c:v>
                </c:pt>
                <c:pt idx="3599">
                  <c:v>0</c:v>
                </c:pt>
                <c:pt idx="3600">
                  <c:v>0</c:v>
                </c:pt>
                <c:pt idx="3601">
                  <c:v>0</c:v>
                </c:pt>
              </c:numCache>
            </c:numRef>
          </c:val>
        </c:ser>
        <c:dLbls>
          <c:showLegendKey val="0"/>
          <c:showVal val="0"/>
          <c:showCatName val="0"/>
          <c:showSerName val="0"/>
          <c:showPercent val="0"/>
          <c:showBubbleSize val="0"/>
        </c:dLbls>
        <c:gapWidth val="150"/>
        <c:axId val="355790016"/>
        <c:axId val="355785704"/>
      </c:barChart>
      <c:catAx>
        <c:axId val="355790016"/>
        <c:scaling>
          <c:orientation val="minMax"/>
        </c:scaling>
        <c:delete val="0"/>
        <c:axPos val="b"/>
        <c:title>
          <c:tx>
            <c:rich>
              <a:bodyPr/>
              <a:lstStyle/>
              <a:p>
                <a:pPr>
                  <a:defRPr sz="1200"/>
                </a:pPr>
                <a:r>
                  <a:rPr lang="en-US" altLang="ja-JP" sz="1200" dirty="0" smtClean="0"/>
                  <a:t>Dihedral</a:t>
                </a:r>
                <a:r>
                  <a:rPr lang="en-US" altLang="ja-JP" sz="1200" baseline="0" dirty="0" smtClean="0"/>
                  <a:t> Angle</a:t>
                </a:r>
                <a:endParaRPr lang="ja-JP" altLang="en-US" sz="1200" dirty="0"/>
              </a:p>
            </c:rich>
          </c:tx>
          <c:overlay val="0"/>
        </c:title>
        <c:numFmt formatCode="General" sourceLinked="1"/>
        <c:majorTickMark val="out"/>
        <c:minorTickMark val="none"/>
        <c:tickLblPos val="nextTo"/>
        <c:txPr>
          <a:bodyPr/>
          <a:lstStyle/>
          <a:p>
            <a:pPr>
              <a:defRPr sz="1200"/>
            </a:pPr>
            <a:endParaRPr lang="ja-JP"/>
          </a:p>
        </c:txPr>
        <c:crossAx val="355785704"/>
        <c:crosses val="autoZero"/>
        <c:auto val="1"/>
        <c:lblAlgn val="ctr"/>
        <c:lblOffset val="100"/>
        <c:noMultiLvlLbl val="0"/>
      </c:catAx>
      <c:valAx>
        <c:axId val="355785704"/>
        <c:scaling>
          <c:orientation val="minMax"/>
        </c:scaling>
        <c:delete val="0"/>
        <c:axPos val="l"/>
        <c:title>
          <c:tx>
            <c:rich>
              <a:bodyPr/>
              <a:lstStyle/>
              <a:p>
                <a:pPr>
                  <a:defRPr sz="1200"/>
                </a:pPr>
                <a:r>
                  <a:rPr lang="ja-JP" altLang="en-US" sz="1200"/>
                  <a:t>頻度</a:t>
                </a:r>
              </a:p>
            </c:rich>
          </c:tx>
          <c:overlay val="0"/>
        </c:title>
        <c:numFmt formatCode="General" sourceLinked="1"/>
        <c:majorTickMark val="out"/>
        <c:minorTickMark val="none"/>
        <c:tickLblPos val="nextTo"/>
        <c:txPr>
          <a:bodyPr/>
          <a:lstStyle/>
          <a:p>
            <a:pPr>
              <a:defRPr sz="1200"/>
            </a:pPr>
            <a:endParaRPr lang="ja-JP"/>
          </a:p>
        </c:txPr>
        <c:crossAx val="355790016"/>
        <c:crosses val="autoZero"/>
        <c:crossBetween val="between"/>
      </c:valAx>
    </c:plotArea>
    <c:legend>
      <c:legendPos val="r"/>
      <c:overlay val="0"/>
      <c:txPr>
        <a:bodyPr/>
        <a:lstStyle/>
        <a:p>
          <a:pPr>
            <a:defRPr sz="1400"/>
          </a:pPr>
          <a:endParaRPr lang="ja-JP"/>
        </a:p>
      </c:txPr>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ja-JP"/>
              <a:t>B3LYP:AUG-cc-pVDZ</a:t>
            </a:r>
            <a:endParaRPr lang="ja-JP" altLang="en-US"/>
          </a:p>
        </c:rich>
      </c:tx>
      <c:overlay val="0"/>
    </c:title>
    <c:autoTitleDeleted val="0"/>
    <c:plotArea>
      <c:layout/>
      <c:barChart>
        <c:barDir val="col"/>
        <c:grouping val="clustered"/>
        <c:varyColors val="0"/>
        <c:ser>
          <c:idx val="0"/>
          <c:order val="0"/>
          <c:tx>
            <c:v>頻度</c:v>
          </c:tx>
          <c:invertIfNegative val="0"/>
          <c:cat>
            <c:strRef>
              <c:f>Sheet5!$A$2:$A$3603</c:f>
              <c:strCache>
                <c:ptCount val="3602"/>
                <c:pt idx="0">
                  <c:v>-180</c:v>
                </c:pt>
                <c:pt idx="1">
                  <c:v>-179.9</c:v>
                </c:pt>
                <c:pt idx="2">
                  <c:v>-179.8</c:v>
                </c:pt>
                <c:pt idx="3">
                  <c:v>-179.7</c:v>
                </c:pt>
                <c:pt idx="4">
                  <c:v>-179.6</c:v>
                </c:pt>
                <c:pt idx="5">
                  <c:v>-179.5</c:v>
                </c:pt>
                <c:pt idx="6">
                  <c:v>-179.4</c:v>
                </c:pt>
                <c:pt idx="7">
                  <c:v>-179.3</c:v>
                </c:pt>
                <c:pt idx="8">
                  <c:v>-179.2</c:v>
                </c:pt>
                <c:pt idx="9">
                  <c:v>-179.1</c:v>
                </c:pt>
                <c:pt idx="10">
                  <c:v>-179</c:v>
                </c:pt>
                <c:pt idx="11">
                  <c:v>-178.9</c:v>
                </c:pt>
                <c:pt idx="12">
                  <c:v>-178.8</c:v>
                </c:pt>
                <c:pt idx="13">
                  <c:v>-178.7</c:v>
                </c:pt>
                <c:pt idx="14">
                  <c:v>-178.6</c:v>
                </c:pt>
                <c:pt idx="15">
                  <c:v>-178.5</c:v>
                </c:pt>
                <c:pt idx="16">
                  <c:v>-178.4</c:v>
                </c:pt>
                <c:pt idx="17">
                  <c:v>-178.3</c:v>
                </c:pt>
                <c:pt idx="18">
                  <c:v>-178.2</c:v>
                </c:pt>
                <c:pt idx="19">
                  <c:v>-178.1</c:v>
                </c:pt>
                <c:pt idx="20">
                  <c:v>-178</c:v>
                </c:pt>
                <c:pt idx="21">
                  <c:v>-177.9</c:v>
                </c:pt>
                <c:pt idx="22">
                  <c:v>-177.8</c:v>
                </c:pt>
                <c:pt idx="23">
                  <c:v>-177.7</c:v>
                </c:pt>
                <c:pt idx="24">
                  <c:v>-177.6</c:v>
                </c:pt>
                <c:pt idx="25">
                  <c:v>-177.5</c:v>
                </c:pt>
                <c:pt idx="26">
                  <c:v>-177.4</c:v>
                </c:pt>
                <c:pt idx="27">
                  <c:v>-177.3</c:v>
                </c:pt>
                <c:pt idx="28">
                  <c:v>-177.2</c:v>
                </c:pt>
                <c:pt idx="29">
                  <c:v>-177.1</c:v>
                </c:pt>
                <c:pt idx="30">
                  <c:v>-177</c:v>
                </c:pt>
                <c:pt idx="31">
                  <c:v>-176.9</c:v>
                </c:pt>
                <c:pt idx="32">
                  <c:v>-176.8</c:v>
                </c:pt>
                <c:pt idx="33">
                  <c:v>-176.7</c:v>
                </c:pt>
                <c:pt idx="34">
                  <c:v>-176.6</c:v>
                </c:pt>
                <c:pt idx="35">
                  <c:v>-176.5</c:v>
                </c:pt>
                <c:pt idx="36">
                  <c:v>-176.4</c:v>
                </c:pt>
                <c:pt idx="37">
                  <c:v>-176.3</c:v>
                </c:pt>
                <c:pt idx="38">
                  <c:v>-176.2</c:v>
                </c:pt>
                <c:pt idx="39">
                  <c:v>-176.1</c:v>
                </c:pt>
                <c:pt idx="40">
                  <c:v>-176</c:v>
                </c:pt>
                <c:pt idx="41">
                  <c:v>-175.9</c:v>
                </c:pt>
                <c:pt idx="42">
                  <c:v>-175.8</c:v>
                </c:pt>
                <c:pt idx="43">
                  <c:v>-175.7</c:v>
                </c:pt>
                <c:pt idx="44">
                  <c:v>-175.6</c:v>
                </c:pt>
                <c:pt idx="45">
                  <c:v>-175.5</c:v>
                </c:pt>
                <c:pt idx="46">
                  <c:v>-175.4</c:v>
                </c:pt>
                <c:pt idx="47">
                  <c:v>-175.3</c:v>
                </c:pt>
                <c:pt idx="48">
                  <c:v>-175.2</c:v>
                </c:pt>
                <c:pt idx="49">
                  <c:v>-175.1</c:v>
                </c:pt>
                <c:pt idx="50">
                  <c:v>-175</c:v>
                </c:pt>
                <c:pt idx="51">
                  <c:v>-174.9</c:v>
                </c:pt>
                <c:pt idx="52">
                  <c:v>-174.8</c:v>
                </c:pt>
                <c:pt idx="53">
                  <c:v>-174.7</c:v>
                </c:pt>
                <c:pt idx="54">
                  <c:v>-174.6</c:v>
                </c:pt>
                <c:pt idx="55">
                  <c:v>-174.5</c:v>
                </c:pt>
                <c:pt idx="56">
                  <c:v>-174.4</c:v>
                </c:pt>
                <c:pt idx="57">
                  <c:v>-174.3</c:v>
                </c:pt>
                <c:pt idx="58">
                  <c:v>-174.2</c:v>
                </c:pt>
                <c:pt idx="59">
                  <c:v>-174.1</c:v>
                </c:pt>
                <c:pt idx="60">
                  <c:v>-174</c:v>
                </c:pt>
                <c:pt idx="61">
                  <c:v>-173.9</c:v>
                </c:pt>
                <c:pt idx="62">
                  <c:v>-173.8</c:v>
                </c:pt>
                <c:pt idx="63">
                  <c:v>-173.7</c:v>
                </c:pt>
                <c:pt idx="64">
                  <c:v>-173.6</c:v>
                </c:pt>
                <c:pt idx="65">
                  <c:v>-173.5</c:v>
                </c:pt>
                <c:pt idx="66">
                  <c:v>-173.4</c:v>
                </c:pt>
                <c:pt idx="67">
                  <c:v>-173.3</c:v>
                </c:pt>
                <c:pt idx="68">
                  <c:v>-173.2</c:v>
                </c:pt>
                <c:pt idx="69">
                  <c:v>-173.1</c:v>
                </c:pt>
                <c:pt idx="70">
                  <c:v>-173</c:v>
                </c:pt>
                <c:pt idx="71">
                  <c:v>-172.9</c:v>
                </c:pt>
                <c:pt idx="72">
                  <c:v>-172.8</c:v>
                </c:pt>
                <c:pt idx="73">
                  <c:v>-172.7</c:v>
                </c:pt>
                <c:pt idx="74">
                  <c:v>-172.6</c:v>
                </c:pt>
                <c:pt idx="75">
                  <c:v>-172.5</c:v>
                </c:pt>
                <c:pt idx="76">
                  <c:v>-172.4</c:v>
                </c:pt>
                <c:pt idx="77">
                  <c:v>-172.3</c:v>
                </c:pt>
                <c:pt idx="78">
                  <c:v>-172.2</c:v>
                </c:pt>
                <c:pt idx="79">
                  <c:v>-172.1</c:v>
                </c:pt>
                <c:pt idx="80">
                  <c:v>-172</c:v>
                </c:pt>
                <c:pt idx="81">
                  <c:v>-171.9</c:v>
                </c:pt>
                <c:pt idx="82">
                  <c:v>-171.8</c:v>
                </c:pt>
                <c:pt idx="83">
                  <c:v>-171.7</c:v>
                </c:pt>
                <c:pt idx="84">
                  <c:v>-171.6</c:v>
                </c:pt>
                <c:pt idx="85">
                  <c:v>-171.5</c:v>
                </c:pt>
                <c:pt idx="86">
                  <c:v>-171.4</c:v>
                </c:pt>
                <c:pt idx="87">
                  <c:v>-171.3</c:v>
                </c:pt>
                <c:pt idx="88">
                  <c:v>-171.2</c:v>
                </c:pt>
                <c:pt idx="89">
                  <c:v>-171.1</c:v>
                </c:pt>
                <c:pt idx="90">
                  <c:v>-171</c:v>
                </c:pt>
                <c:pt idx="91">
                  <c:v>-170.9</c:v>
                </c:pt>
                <c:pt idx="92">
                  <c:v>-170.8</c:v>
                </c:pt>
                <c:pt idx="93">
                  <c:v>-170.7</c:v>
                </c:pt>
                <c:pt idx="94">
                  <c:v>-170.6</c:v>
                </c:pt>
                <c:pt idx="95">
                  <c:v>-170.5</c:v>
                </c:pt>
                <c:pt idx="96">
                  <c:v>-170.4</c:v>
                </c:pt>
                <c:pt idx="97">
                  <c:v>-170.3</c:v>
                </c:pt>
                <c:pt idx="98">
                  <c:v>-170.2</c:v>
                </c:pt>
                <c:pt idx="99">
                  <c:v>-170.1</c:v>
                </c:pt>
                <c:pt idx="100">
                  <c:v>-170</c:v>
                </c:pt>
                <c:pt idx="101">
                  <c:v>-169.9</c:v>
                </c:pt>
                <c:pt idx="102">
                  <c:v>-169.8</c:v>
                </c:pt>
                <c:pt idx="103">
                  <c:v>-169.7</c:v>
                </c:pt>
                <c:pt idx="104">
                  <c:v>-169.6</c:v>
                </c:pt>
                <c:pt idx="105">
                  <c:v>-169.5</c:v>
                </c:pt>
                <c:pt idx="106">
                  <c:v>-169.4</c:v>
                </c:pt>
                <c:pt idx="107">
                  <c:v>-169.3</c:v>
                </c:pt>
                <c:pt idx="108">
                  <c:v>-169.2</c:v>
                </c:pt>
                <c:pt idx="109">
                  <c:v>-169.1</c:v>
                </c:pt>
                <c:pt idx="110">
                  <c:v>-169</c:v>
                </c:pt>
                <c:pt idx="111">
                  <c:v>-168.9</c:v>
                </c:pt>
                <c:pt idx="112">
                  <c:v>-168.8</c:v>
                </c:pt>
                <c:pt idx="113">
                  <c:v>-168.7</c:v>
                </c:pt>
                <c:pt idx="114">
                  <c:v>-168.6</c:v>
                </c:pt>
                <c:pt idx="115">
                  <c:v>-168.5</c:v>
                </c:pt>
                <c:pt idx="116">
                  <c:v>-168.4</c:v>
                </c:pt>
                <c:pt idx="117">
                  <c:v>-168.3</c:v>
                </c:pt>
                <c:pt idx="118">
                  <c:v>-168.2</c:v>
                </c:pt>
                <c:pt idx="119">
                  <c:v>-168.1</c:v>
                </c:pt>
                <c:pt idx="120">
                  <c:v>-168</c:v>
                </c:pt>
                <c:pt idx="121">
                  <c:v>-167.9</c:v>
                </c:pt>
                <c:pt idx="122">
                  <c:v>-167.8</c:v>
                </c:pt>
                <c:pt idx="123">
                  <c:v>-167.7</c:v>
                </c:pt>
                <c:pt idx="124">
                  <c:v>-167.6</c:v>
                </c:pt>
                <c:pt idx="125">
                  <c:v>-167.5</c:v>
                </c:pt>
                <c:pt idx="126">
                  <c:v>-167.4</c:v>
                </c:pt>
                <c:pt idx="127">
                  <c:v>-167.3</c:v>
                </c:pt>
                <c:pt idx="128">
                  <c:v>-167.2</c:v>
                </c:pt>
                <c:pt idx="129">
                  <c:v>-167.1</c:v>
                </c:pt>
                <c:pt idx="130">
                  <c:v>-167</c:v>
                </c:pt>
                <c:pt idx="131">
                  <c:v>-166.9</c:v>
                </c:pt>
                <c:pt idx="132">
                  <c:v>-166.8</c:v>
                </c:pt>
                <c:pt idx="133">
                  <c:v>-166.7</c:v>
                </c:pt>
                <c:pt idx="134">
                  <c:v>-166.6</c:v>
                </c:pt>
                <c:pt idx="135">
                  <c:v>-166.5</c:v>
                </c:pt>
                <c:pt idx="136">
                  <c:v>-166.4</c:v>
                </c:pt>
                <c:pt idx="137">
                  <c:v>-166.3</c:v>
                </c:pt>
                <c:pt idx="138">
                  <c:v>-166.2</c:v>
                </c:pt>
                <c:pt idx="139">
                  <c:v>-166.1</c:v>
                </c:pt>
                <c:pt idx="140">
                  <c:v>-166</c:v>
                </c:pt>
                <c:pt idx="141">
                  <c:v>-165.9</c:v>
                </c:pt>
                <c:pt idx="142">
                  <c:v>-165.8</c:v>
                </c:pt>
                <c:pt idx="143">
                  <c:v>-165.7</c:v>
                </c:pt>
                <c:pt idx="144">
                  <c:v>-165.6</c:v>
                </c:pt>
                <c:pt idx="145">
                  <c:v>-165.5</c:v>
                </c:pt>
                <c:pt idx="146">
                  <c:v>-165.4</c:v>
                </c:pt>
                <c:pt idx="147">
                  <c:v>-165.3</c:v>
                </c:pt>
                <c:pt idx="148">
                  <c:v>-165.2</c:v>
                </c:pt>
                <c:pt idx="149">
                  <c:v>-165.1</c:v>
                </c:pt>
                <c:pt idx="150">
                  <c:v>-165</c:v>
                </c:pt>
                <c:pt idx="151">
                  <c:v>-164.9</c:v>
                </c:pt>
                <c:pt idx="152">
                  <c:v>-164.8</c:v>
                </c:pt>
                <c:pt idx="153">
                  <c:v>-164.7</c:v>
                </c:pt>
                <c:pt idx="154">
                  <c:v>-164.6</c:v>
                </c:pt>
                <c:pt idx="155">
                  <c:v>-164.5</c:v>
                </c:pt>
                <c:pt idx="156">
                  <c:v>-164.4</c:v>
                </c:pt>
                <c:pt idx="157">
                  <c:v>-164.3</c:v>
                </c:pt>
                <c:pt idx="158">
                  <c:v>-164.2</c:v>
                </c:pt>
                <c:pt idx="159">
                  <c:v>-164.1</c:v>
                </c:pt>
                <c:pt idx="160">
                  <c:v>-164</c:v>
                </c:pt>
                <c:pt idx="161">
                  <c:v>-163.9</c:v>
                </c:pt>
                <c:pt idx="162">
                  <c:v>-163.8</c:v>
                </c:pt>
                <c:pt idx="163">
                  <c:v>-163.7</c:v>
                </c:pt>
                <c:pt idx="164">
                  <c:v>-163.6</c:v>
                </c:pt>
                <c:pt idx="165">
                  <c:v>-163.5</c:v>
                </c:pt>
                <c:pt idx="166">
                  <c:v>-163.4</c:v>
                </c:pt>
                <c:pt idx="167">
                  <c:v>-163.3</c:v>
                </c:pt>
                <c:pt idx="168">
                  <c:v>-163.2</c:v>
                </c:pt>
                <c:pt idx="169">
                  <c:v>-163.1</c:v>
                </c:pt>
                <c:pt idx="170">
                  <c:v>-163</c:v>
                </c:pt>
                <c:pt idx="171">
                  <c:v>-162.9</c:v>
                </c:pt>
                <c:pt idx="172">
                  <c:v>-162.8</c:v>
                </c:pt>
                <c:pt idx="173">
                  <c:v>-162.7</c:v>
                </c:pt>
                <c:pt idx="174">
                  <c:v>-162.6</c:v>
                </c:pt>
                <c:pt idx="175">
                  <c:v>-162.5</c:v>
                </c:pt>
                <c:pt idx="176">
                  <c:v>-162.4</c:v>
                </c:pt>
                <c:pt idx="177">
                  <c:v>-162.3</c:v>
                </c:pt>
                <c:pt idx="178">
                  <c:v>-162.2</c:v>
                </c:pt>
                <c:pt idx="179">
                  <c:v>-162.1</c:v>
                </c:pt>
                <c:pt idx="180">
                  <c:v>-162</c:v>
                </c:pt>
                <c:pt idx="181">
                  <c:v>-161.9</c:v>
                </c:pt>
                <c:pt idx="182">
                  <c:v>-161.8</c:v>
                </c:pt>
                <c:pt idx="183">
                  <c:v>-161.7</c:v>
                </c:pt>
                <c:pt idx="184">
                  <c:v>-161.6</c:v>
                </c:pt>
                <c:pt idx="185">
                  <c:v>-161.5</c:v>
                </c:pt>
                <c:pt idx="186">
                  <c:v>-161.4</c:v>
                </c:pt>
                <c:pt idx="187">
                  <c:v>-161.3</c:v>
                </c:pt>
                <c:pt idx="188">
                  <c:v>-161.2</c:v>
                </c:pt>
                <c:pt idx="189">
                  <c:v>-161.1</c:v>
                </c:pt>
                <c:pt idx="190">
                  <c:v>-161</c:v>
                </c:pt>
                <c:pt idx="191">
                  <c:v>-160.9</c:v>
                </c:pt>
                <c:pt idx="192">
                  <c:v>-160.8</c:v>
                </c:pt>
                <c:pt idx="193">
                  <c:v>-160.7</c:v>
                </c:pt>
                <c:pt idx="194">
                  <c:v>-160.6</c:v>
                </c:pt>
                <c:pt idx="195">
                  <c:v>-160.5</c:v>
                </c:pt>
                <c:pt idx="196">
                  <c:v>-160.4</c:v>
                </c:pt>
                <c:pt idx="197">
                  <c:v>-160.3</c:v>
                </c:pt>
                <c:pt idx="198">
                  <c:v>-160.2</c:v>
                </c:pt>
                <c:pt idx="199">
                  <c:v>-160.1</c:v>
                </c:pt>
                <c:pt idx="200">
                  <c:v>-160</c:v>
                </c:pt>
                <c:pt idx="201">
                  <c:v>-159.9</c:v>
                </c:pt>
                <c:pt idx="202">
                  <c:v>-159.8</c:v>
                </c:pt>
                <c:pt idx="203">
                  <c:v>-159.7</c:v>
                </c:pt>
                <c:pt idx="204">
                  <c:v>-159.6</c:v>
                </c:pt>
                <c:pt idx="205">
                  <c:v>-159.5</c:v>
                </c:pt>
                <c:pt idx="206">
                  <c:v>-159.4</c:v>
                </c:pt>
                <c:pt idx="207">
                  <c:v>-159.3</c:v>
                </c:pt>
                <c:pt idx="208">
                  <c:v>-159.2</c:v>
                </c:pt>
                <c:pt idx="209">
                  <c:v>-159.1</c:v>
                </c:pt>
                <c:pt idx="210">
                  <c:v>-159</c:v>
                </c:pt>
                <c:pt idx="211">
                  <c:v>-158.9</c:v>
                </c:pt>
                <c:pt idx="212">
                  <c:v>-158.8</c:v>
                </c:pt>
                <c:pt idx="213">
                  <c:v>-158.7</c:v>
                </c:pt>
                <c:pt idx="214">
                  <c:v>-158.6</c:v>
                </c:pt>
                <c:pt idx="215">
                  <c:v>-158.5</c:v>
                </c:pt>
                <c:pt idx="216">
                  <c:v>-158.4</c:v>
                </c:pt>
                <c:pt idx="217">
                  <c:v>-158.3</c:v>
                </c:pt>
                <c:pt idx="218">
                  <c:v>-158.2</c:v>
                </c:pt>
                <c:pt idx="219">
                  <c:v>-158.1</c:v>
                </c:pt>
                <c:pt idx="220">
                  <c:v>-158</c:v>
                </c:pt>
                <c:pt idx="221">
                  <c:v>-157.9</c:v>
                </c:pt>
                <c:pt idx="222">
                  <c:v>-157.8</c:v>
                </c:pt>
                <c:pt idx="223">
                  <c:v>-157.7</c:v>
                </c:pt>
                <c:pt idx="224">
                  <c:v>-157.6</c:v>
                </c:pt>
                <c:pt idx="225">
                  <c:v>-157.5</c:v>
                </c:pt>
                <c:pt idx="226">
                  <c:v>-157.4</c:v>
                </c:pt>
                <c:pt idx="227">
                  <c:v>-157.3</c:v>
                </c:pt>
                <c:pt idx="228">
                  <c:v>-157.2</c:v>
                </c:pt>
                <c:pt idx="229">
                  <c:v>-157.1</c:v>
                </c:pt>
                <c:pt idx="230">
                  <c:v>-157</c:v>
                </c:pt>
                <c:pt idx="231">
                  <c:v>-156.9</c:v>
                </c:pt>
                <c:pt idx="232">
                  <c:v>-156.8</c:v>
                </c:pt>
                <c:pt idx="233">
                  <c:v>-156.7</c:v>
                </c:pt>
                <c:pt idx="234">
                  <c:v>-156.6</c:v>
                </c:pt>
                <c:pt idx="235">
                  <c:v>-156.5</c:v>
                </c:pt>
                <c:pt idx="236">
                  <c:v>-156.4</c:v>
                </c:pt>
                <c:pt idx="237">
                  <c:v>-156.3</c:v>
                </c:pt>
                <c:pt idx="238">
                  <c:v>-156.2</c:v>
                </c:pt>
                <c:pt idx="239">
                  <c:v>-156.1</c:v>
                </c:pt>
                <c:pt idx="240">
                  <c:v>-156</c:v>
                </c:pt>
                <c:pt idx="241">
                  <c:v>-155.9</c:v>
                </c:pt>
                <c:pt idx="242">
                  <c:v>-155.8</c:v>
                </c:pt>
                <c:pt idx="243">
                  <c:v>-155.7</c:v>
                </c:pt>
                <c:pt idx="244">
                  <c:v>-155.6</c:v>
                </c:pt>
                <c:pt idx="245">
                  <c:v>-155.5</c:v>
                </c:pt>
                <c:pt idx="246">
                  <c:v>-155.4</c:v>
                </c:pt>
                <c:pt idx="247">
                  <c:v>-155.3</c:v>
                </c:pt>
                <c:pt idx="248">
                  <c:v>-155.2</c:v>
                </c:pt>
                <c:pt idx="249">
                  <c:v>-155.1</c:v>
                </c:pt>
                <c:pt idx="250">
                  <c:v>-155</c:v>
                </c:pt>
                <c:pt idx="251">
                  <c:v>-154.9</c:v>
                </c:pt>
                <c:pt idx="252">
                  <c:v>-154.8</c:v>
                </c:pt>
                <c:pt idx="253">
                  <c:v>-154.7</c:v>
                </c:pt>
                <c:pt idx="254">
                  <c:v>-154.6</c:v>
                </c:pt>
                <c:pt idx="255">
                  <c:v>-154.5</c:v>
                </c:pt>
                <c:pt idx="256">
                  <c:v>-154.4</c:v>
                </c:pt>
                <c:pt idx="257">
                  <c:v>-154.3</c:v>
                </c:pt>
                <c:pt idx="258">
                  <c:v>-154.2</c:v>
                </c:pt>
                <c:pt idx="259">
                  <c:v>-154.1</c:v>
                </c:pt>
                <c:pt idx="260">
                  <c:v>-154</c:v>
                </c:pt>
                <c:pt idx="261">
                  <c:v>-153.9</c:v>
                </c:pt>
                <c:pt idx="262">
                  <c:v>-153.8</c:v>
                </c:pt>
                <c:pt idx="263">
                  <c:v>-153.7</c:v>
                </c:pt>
                <c:pt idx="264">
                  <c:v>-153.6</c:v>
                </c:pt>
                <c:pt idx="265">
                  <c:v>-153.5</c:v>
                </c:pt>
                <c:pt idx="266">
                  <c:v>-153.4</c:v>
                </c:pt>
                <c:pt idx="267">
                  <c:v>-153.3</c:v>
                </c:pt>
                <c:pt idx="268">
                  <c:v>-153.2</c:v>
                </c:pt>
                <c:pt idx="269">
                  <c:v>-153.1</c:v>
                </c:pt>
                <c:pt idx="270">
                  <c:v>-153</c:v>
                </c:pt>
                <c:pt idx="271">
                  <c:v>-152.9</c:v>
                </c:pt>
                <c:pt idx="272">
                  <c:v>-152.8</c:v>
                </c:pt>
                <c:pt idx="273">
                  <c:v>-152.7</c:v>
                </c:pt>
                <c:pt idx="274">
                  <c:v>-152.6</c:v>
                </c:pt>
                <c:pt idx="275">
                  <c:v>-152.5</c:v>
                </c:pt>
                <c:pt idx="276">
                  <c:v>-152.4</c:v>
                </c:pt>
                <c:pt idx="277">
                  <c:v>-152.3</c:v>
                </c:pt>
                <c:pt idx="278">
                  <c:v>-152.2</c:v>
                </c:pt>
                <c:pt idx="279">
                  <c:v>-152.1</c:v>
                </c:pt>
                <c:pt idx="280">
                  <c:v>-152</c:v>
                </c:pt>
                <c:pt idx="281">
                  <c:v>-151.9</c:v>
                </c:pt>
                <c:pt idx="282">
                  <c:v>-151.8</c:v>
                </c:pt>
                <c:pt idx="283">
                  <c:v>-151.7</c:v>
                </c:pt>
                <c:pt idx="284">
                  <c:v>-151.6</c:v>
                </c:pt>
                <c:pt idx="285">
                  <c:v>-151.5</c:v>
                </c:pt>
                <c:pt idx="286">
                  <c:v>-151.4</c:v>
                </c:pt>
                <c:pt idx="287">
                  <c:v>-151.3</c:v>
                </c:pt>
                <c:pt idx="288">
                  <c:v>-151.2</c:v>
                </c:pt>
                <c:pt idx="289">
                  <c:v>-151.1</c:v>
                </c:pt>
                <c:pt idx="290">
                  <c:v>-151</c:v>
                </c:pt>
                <c:pt idx="291">
                  <c:v>-150.9</c:v>
                </c:pt>
                <c:pt idx="292">
                  <c:v>-150.8</c:v>
                </c:pt>
                <c:pt idx="293">
                  <c:v>-150.7</c:v>
                </c:pt>
                <c:pt idx="294">
                  <c:v>-150.6</c:v>
                </c:pt>
                <c:pt idx="295">
                  <c:v>-150.5</c:v>
                </c:pt>
                <c:pt idx="296">
                  <c:v>-150.4</c:v>
                </c:pt>
                <c:pt idx="297">
                  <c:v>-150.3</c:v>
                </c:pt>
                <c:pt idx="298">
                  <c:v>-150.2</c:v>
                </c:pt>
                <c:pt idx="299">
                  <c:v>-150.1</c:v>
                </c:pt>
                <c:pt idx="300">
                  <c:v>-150</c:v>
                </c:pt>
                <c:pt idx="301">
                  <c:v>-149.9</c:v>
                </c:pt>
                <c:pt idx="302">
                  <c:v>-149.8</c:v>
                </c:pt>
                <c:pt idx="303">
                  <c:v>-149.7</c:v>
                </c:pt>
                <c:pt idx="304">
                  <c:v>-149.6</c:v>
                </c:pt>
                <c:pt idx="305">
                  <c:v>-149.5</c:v>
                </c:pt>
                <c:pt idx="306">
                  <c:v>-149.4</c:v>
                </c:pt>
                <c:pt idx="307">
                  <c:v>-149.3</c:v>
                </c:pt>
                <c:pt idx="308">
                  <c:v>-149.2</c:v>
                </c:pt>
                <c:pt idx="309">
                  <c:v>-149.1</c:v>
                </c:pt>
                <c:pt idx="310">
                  <c:v>-149</c:v>
                </c:pt>
                <c:pt idx="311">
                  <c:v>-148.9</c:v>
                </c:pt>
                <c:pt idx="312">
                  <c:v>-148.8</c:v>
                </c:pt>
                <c:pt idx="313">
                  <c:v>-148.7</c:v>
                </c:pt>
                <c:pt idx="314">
                  <c:v>-148.6</c:v>
                </c:pt>
                <c:pt idx="315">
                  <c:v>-148.5</c:v>
                </c:pt>
                <c:pt idx="316">
                  <c:v>-148.4</c:v>
                </c:pt>
                <c:pt idx="317">
                  <c:v>-148.3</c:v>
                </c:pt>
                <c:pt idx="318">
                  <c:v>-148.2</c:v>
                </c:pt>
                <c:pt idx="319">
                  <c:v>-148.1</c:v>
                </c:pt>
                <c:pt idx="320">
                  <c:v>-148</c:v>
                </c:pt>
                <c:pt idx="321">
                  <c:v>-147.9</c:v>
                </c:pt>
                <c:pt idx="322">
                  <c:v>-147.8</c:v>
                </c:pt>
                <c:pt idx="323">
                  <c:v>-147.7</c:v>
                </c:pt>
                <c:pt idx="324">
                  <c:v>-147.6</c:v>
                </c:pt>
                <c:pt idx="325">
                  <c:v>-147.5</c:v>
                </c:pt>
                <c:pt idx="326">
                  <c:v>-147.4</c:v>
                </c:pt>
                <c:pt idx="327">
                  <c:v>-147.3</c:v>
                </c:pt>
                <c:pt idx="328">
                  <c:v>-147.2</c:v>
                </c:pt>
                <c:pt idx="329">
                  <c:v>-147.1</c:v>
                </c:pt>
                <c:pt idx="330">
                  <c:v>-147</c:v>
                </c:pt>
                <c:pt idx="331">
                  <c:v>-146.9</c:v>
                </c:pt>
                <c:pt idx="332">
                  <c:v>-146.8</c:v>
                </c:pt>
                <c:pt idx="333">
                  <c:v>-146.7</c:v>
                </c:pt>
                <c:pt idx="334">
                  <c:v>-146.6</c:v>
                </c:pt>
                <c:pt idx="335">
                  <c:v>-146.5</c:v>
                </c:pt>
                <c:pt idx="336">
                  <c:v>-146.4</c:v>
                </c:pt>
                <c:pt idx="337">
                  <c:v>-146.3</c:v>
                </c:pt>
                <c:pt idx="338">
                  <c:v>-146.2</c:v>
                </c:pt>
                <c:pt idx="339">
                  <c:v>-146.1</c:v>
                </c:pt>
                <c:pt idx="340">
                  <c:v>-146</c:v>
                </c:pt>
                <c:pt idx="341">
                  <c:v>-145.9</c:v>
                </c:pt>
                <c:pt idx="342">
                  <c:v>-145.8</c:v>
                </c:pt>
                <c:pt idx="343">
                  <c:v>-145.7</c:v>
                </c:pt>
                <c:pt idx="344">
                  <c:v>-145.6</c:v>
                </c:pt>
                <c:pt idx="345">
                  <c:v>-145.5</c:v>
                </c:pt>
                <c:pt idx="346">
                  <c:v>-145.4</c:v>
                </c:pt>
                <c:pt idx="347">
                  <c:v>-145.3</c:v>
                </c:pt>
                <c:pt idx="348">
                  <c:v>-145.2</c:v>
                </c:pt>
                <c:pt idx="349">
                  <c:v>-145.1</c:v>
                </c:pt>
                <c:pt idx="350">
                  <c:v>-145</c:v>
                </c:pt>
                <c:pt idx="351">
                  <c:v>-144.9</c:v>
                </c:pt>
                <c:pt idx="352">
                  <c:v>-144.8</c:v>
                </c:pt>
                <c:pt idx="353">
                  <c:v>-144.7</c:v>
                </c:pt>
                <c:pt idx="354">
                  <c:v>-144.6</c:v>
                </c:pt>
                <c:pt idx="355">
                  <c:v>-144.5</c:v>
                </c:pt>
                <c:pt idx="356">
                  <c:v>-144.4</c:v>
                </c:pt>
                <c:pt idx="357">
                  <c:v>-144.3</c:v>
                </c:pt>
                <c:pt idx="358">
                  <c:v>-144.2</c:v>
                </c:pt>
                <c:pt idx="359">
                  <c:v>-144.1</c:v>
                </c:pt>
                <c:pt idx="360">
                  <c:v>-144</c:v>
                </c:pt>
                <c:pt idx="361">
                  <c:v>-143.9</c:v>
                </c:pt>
                <c:pt idx="362">
                  <c:v>-143.8</c:v>
                </c:pt>
                <c:pt idx="363">
                  <c:v>-143.7</c:v>
                </c:pt>
                <c:pt idx="364">
                  <c:v>-143.6</c:v>
                </c:pt>
                <c:pt idx="365">
                  <c:v>-143.5</c:v>
                </c:pt>
                <c:pt idx="366">
                  <c:v>-143.4</c:v>
                </c:pt>
                <c:pt idx="367">
                  <c:v>-143.3</c:v>
                </c:pt>
                <c:pt idx="368">
                  <c:v>-143.2</c:v>
                </c:pt>
                <c:pt idx="369">
                  <c:v>-143.1</c:v>
                </c:pt>
                <c:pt idx="370">
                  <c:v>-143</c:v>
                </c:pt>
                <c:pt idx="371">
                  <c:v>-142.9</c:v>
                </c:pt>
                <c:pt idx="372">
                  <c:v>-142.8</c:v>
                </c:pt>
                <c:pt idx="373">
                  <c:v>-142.7</c:v>
                </c:pt>
                <c:pt idx="374">
                  <c:v>-142.6</c:v>
                </c:pt>
                <c:pt idx="375">
                  <c:v>-142.5</c:v>
                </c:pt>
                <c:pt idx="376">
                  <c:v>-142.4</c:v>
                </c:pt>
                <c:pt idx="377">
                  <c:v>-142.3</c:v>
                </c:pt>
                <c:pt idx="378">
                  <c:v>-142.2</c:v>
                </c:pt>
                <c:pt idx="379">
                  <c:v>-142.1</c:v>
                </c:pt>
                <c:pt idx="380">
                  <c:v>-142</c:v>
                </c:pt>
                <c:pt idx="381">
                  <c:v>-141.9</c:v>
                </c:pt>
                <c:pt idx="382">
                  <c:v>-141.8</c:v>
                </c:pt>
                <c:pt idx="383">
                  <c:v>-141.7</c:v>
                </c:pt>
                <c:pt idx="384">
                  <c:v>-141.6</c:v>
                </c:pt>
                <c:pt idx="385">
                  <c:v>-141.5</c:v>
                </c:pt>
                <c:pt idx="386">
                  <c:v>-141.4</c:v>
                </c:pt>
                <c:pt idx="387">
                  <c:v>-141.3</c:v>
                </c:pt>
                <c:pt idx="388">
                  <c:v>-141.2</c:v>
                </c:pt>
                <c:pt idx="389">
                  <c:v>-141.1</c:v>
                </c:pt>
                <c:pt idx="390">
                  <c:v>-141</c:v>
                </c:pt>
                <c:pt idx="391">
                  <c:v>-140.9</c:v>
                </c:pt>
                <c:pt idx="392">
                  <c:v>-140.8</c:v>
                </c:pt>
                <c:pt idx="393">
                  <c:v>-140.7</c:v>
                </c:pt>
                <c:pt idx="394">
                  <c:v>-140.6</c:v>
                </c:pt>
                <c:pt idx="395">
                  <c:v>-140.5</c:v>
                </c:pt>
                <c:pt idx="396">
                  <c:v>-140.4</c:v>
                </c:pt>
                <c:pt idx="397">
                  <c:v>-140.3</c:v>
                </c:pt>
                <c:pt idx="398">
                  <c:v>-140.2</c:v>
                </c:pt>
                <c:pt idx="399">
                  <c:v>-140.1</c:v>
                </c:pt>
                <c:pt idx="400">
                  <c:v>-140</c:v>
                </c:pt>
                <c:pt idx="401">
                  <c:v>-139.9</c:v>
                </c:pt>
                <c:pt idx="402">
                  <c:v>-139.8</c:v>
                </c:pt>
                <c:pt idx="403">
                  <c:v>-139.7</c:v>
                </c:pt>
                <c:pt idx="404">
                  <c:v>-139.6</c:v>
                </c:pt>
                <c:pt idx="405">
                  <c:v>-139.5</c:v>
                </c:pt>
                <c:pt idx="406">
                  <c:v>-139.4</c:v>
                </c:pt>
                <c:pt idx="407">
                  <c:v>-139.3</c:v>
                </c:pt>
                <c:pt idx="408">
                  <c:v>-139.2</c:v>
                </c:pt>
                <c:pt idx="409">
                  <c:v>-139.1</c:v>
                </c:pt>
                <c:pt idx="410">
                  <c:v>-139</c:v>
                </c:pt>
                <c:pt idx="411">
                  <c:v>-138.9</c:v>
                </c:pt>
                <c:pt idx="412">
                  <c:v>-138.8</c:v>
                </c:pt>
                <c:pt idx="413">
                  <c:v>-138.7</c:v>
                </c:pt>
                <c:pt idx="414">
                  <c:v>-138.6</c:v>
                </c:pt>
                <c:pt idx="415">
                  <c:v>-138.5</c:v>
                </c:pt>
                <c:pt idx="416">
                  <c:v>-138.4</c:v>
                </c:pt>
                <c:pt idx="417">
                  <c:v>-138.3</c:v>
                </c:pt>
                <c:pt idx="418">
                  <c:v>-138.2</c:v>
                </c:pt>
                <c:pt idx="419">
                  <c:v>-138.1</c:v>
                </c:pt>
                <c:pt idx="420">
                  <c:v>-138</c:v>
                </c:pt>
                <c:pt idx="421">
                  <c:v>-137.9</c:v>
                </c:pt>
                <c:pt idx="422">
                  <c:v>-137.8</c:v>
                </c:pt>
                <c:pt idx="423">
                  <c:v>-137.7</c:v>
                </c:pt>
                <c:pt idx="424">
                  <c:v>-137.6</c:v>
                </c:pt>
                <c:pt idx="425">
                  <c:v>-137.5</c:v>
                </c:pt>
                <c:pt idx="426">
                  <c:v>-137.4</c:v>
                </c:pt>
                <c:pt idx="427">
                  <c:v>-137.3</c:v>
                </c:pt>
                <c:pt idx="428">
                  <c:v>-137.2</c:v>
                </c:pt>
                <c:pt idx="429">
                  <c:v>-137.1</c:v>
                </c:pt>
                <c:pt idx="430">
                  <c:v>-137</c:v>
                </c:pt>
                <c:pt idx="431">
                  <c:v>-136.9</c:v>
                </c:pt>
                <c:pt idx="432">
                  <c:v>-136.8</c:v>
                </c:pt>
                <c:pt idx="433">
                  <c:v>-136.7</c:v>
                </c:pt>
                <c:pt idx="434">
                  <c:v>-136.6</c:v>
                </c:pt>
                <c:pt idx="435">
                  <c:v>-136.5</c:v>
                </c:pt>
                <c:pt idx="436">
                  <c:v>-136.4</c:v>
                </c:pt>
                <c:pt idx="437">
                  <c:v>-136.3</c:v>
                </c:pt>
                <c:pt idx="438">
                  <c:v>-136.2</c:v>
                </c:pt>
                <c:pt idx="439">
                  <c:v>-136.1</c:v>
                </c:pt>
                <c:pt idx="440">
                  <c:v>-136</c:v>
                </c:pt>
                <c:pt idx="441">
                  <c:v>-135.9</c:v>
                </c:pt>
                <c:pt idx="442">
                  <c:v>-135.8</c:v>
                </c:pt>
                <c:pt idx="443">
                  <c:v>-135.7</c:v>
                </c:pt>
                <c:pt idx="444">
                  <c:v>-135.6</c:v>
                </c:pt>
                <c:pt idx="445">
                  <c:v>-135.5</c:v>
                </c:pt>
                <c:pt idx="446">
                  <c:v>-135.4</c:v>
                </c:pt>
                <c:pt idx="447">
                  <c:v>-135.3</c:v>
                </c:pt>
                <c:pt idx="448">
                  <c:v>-135.2</c:v>
                </c:pt>
                <c:pt idx="449">
                  <c:v>-135.1</c:v>
                </c:pt>
                <c:pt idx="450">
                  <c:v>-135</c:v>
                </c:pt>
                <c:pt idx="451">
                  <c:v>-134.9</c:v>
                </c:pt>
                <c:pt idx="452">
                  <c:v>-134.8</c:v>
                </c:pt>
                <c:pt idx="453">
                  <c:v>-134.7</c:v>
                </c:pt>
                <c:pt idx="454">
                  <c:v>-134.6</c:v>
                </c:pt>
                <c:pt idx="455">
                  <c:v>-134.5</c:v>
                </c:pt>
                <c:pt idx="456">
                  <c:v>-134.4</c:v>
                </c:pt>
                <c:pt idx="457">
                  <c:v>-134.3</c:v>
                </c:pt>
                <c:pt idx="458">
                  <c:v>-134.2</c:v>
                </c:pt>
                <c:pt idx="459">
                  <c:v>-134.1</c:v>
                </c:pt>
                <c:pt idx="460">
                  <c:v>-134</c:v>
                </c:pt>
                <c:pt idx="461">
                  <c:v>-133.9</c:v>
                </c:pt>
                <c:pt idx="462">
                  <c:v>-133.8</c:v>
                </c:pt>
                <c:pt idx="463">
                  <c:v>-133.7</c:v>
                </c:pt>
                <c:pt idx="464">
                  <c:v>-133.6</c:v>
                </c:pt>
                <c:pt idx="465">
                  <c:v>-133.5</c:v>
                </c:pt>
                <c:pt idx="466">
                  <c:v>-133.4</c:v>
                </c:pt>
                <c:pt idx="467">
                  <c:v>-133.3</c:v>
                </c:pt>
                <c:pt idx="468">
                  <c:v>-133.2</c:v>
                </c:pt>
                <c:pt idx="469">
                  <c:v>-133.1</c:v>
                </c:pt>
                <c:pt idx="470">
                  <c:v>-133</c:v>
                </c:pt>
                <c:pt idx="471">
                  <c:v>-132.9</c:v>
                </c:pt>
                <c:pt idx="472">
                  <c:v>-132.8</c:v>
                </c:pt>
                <c:pt idx="473">
                  <c:v>-132.7</c:v>
                </c:pt>
                <c:pt idx="474">
                  <c:v>-132.6</c:v>
                </c:pt>
                <c:pt idx="475">
                  <c:v>-132.5</c:v>
                </c:pt>
                <c:pt idx="476">
                  <c:v>-132.4</c:v>
                </c:pt>
                <c:pt idx="477">
                  <c:v>-132.3</c:v>
                </c:pt>
                <c:pt idx="478">
                  <c:v>-132.2</c:v>
                </c:pt>
                <c:pt idx="479">
                  <c:v>-132.1</c:v>
                </c:pt>
                <c:pt idx="480">
                  <c:v>-132</c:v>
                </c:pt>
                <c:pt idx="481">
                  <c:v>-131.9</c:v>
                </c:pt>
                <c:pt idx="482">
                  <c:v>-131.8</c:v>
                </c:pt>
                <c:pt idx="483">
                  <c:v>-131.7</c:v>
                </c:pt>
                <c:pt idx="484">
                  <c:v>-131.6</c:v>
                </c:pt>
                <c:pt idx="485">
                  <c:v>-131.5</c:v>
                </c:pt>
                <c:pt idx="486">
                  <c:v>-131.4</c:v>
                </c:pt>
                <c:pt idx="487">
                  <c:v>-131.3</c:v>
                </c:pt>
                <c:pt idx="488">
                  <c:v>-131.2</c:v>
                </c:pt>
                <c:pt idx="489">
                  <c:v>-131.1</c:v>
                </c:pt>
                <c:pt idx="490">
                  <c:v>-131</c:v>
                </c:pt>
                <c:pt idx="491">
                  <c:v>-130.9</c:v>
                </c:pt>
                <c:pt idx="492">
                  <c:v>-130.8</c:v>
                </c:pt>
                <c:pt idx="493">
                  <c:v>-130.7</c:v>
                </c:pt>
                <c:pt idx="494">
                  <c:v>-130.6</c:v>
                </c:pt>
                <c:pt idx="495">
                  <c:v>-130.5</c:v>
                </c:pt>
                <c:pt idx="496">
                  <c:v>-130.4</c:v>
                </c:pt>
                <c:pt idx="497">
                  <c:v>-130.3</c:v>
                </c:pt>
                <c:pt idx="498">
                  <c:v>-130.2</c:v>
                </c:pt>
                <c:pt idx="499">
                  <c:v>-130.1</c:v>
                </c:pt>
                <c:pt idx="500">
                  <c:v>-130</c:v>
                </c:pt>
                <c:pt idx="501">
                  <c:v>-129.9</c:v>
                </c:pt>
                <c:pt idx="502">
                  <c:v>-129.8</c:v>
                </c:pt>
                <c:pt idx="503">
                  <c:v>-129.7</c:v>
                </c:pt>
                <c:pt idx="504">
                  <c:v>-129.6</c:v>
                </c:pt>
                <c:pt idx="505">
                  <c:v>-129.5</c:v>
                </c:pt>
                <c:pt idx="506">
                  <c:v>-129.4</c:v>
                </c:pt>
                <c:pt idx="507">
                  <c:v>-129.3</c:v>
                </c:pt>
                <c:pt idx="508">
                  <c:v>-129.2</c:v>
                </c:pt>
                <c:pt idx="509">
                  <c:v>-129.1</c:v>
                </c:pt>
                <c:pt idx="510">
                  <c:v>-129</c:v>
                </c:pt>
                <c:pt idx="511">
                  <c:v>-128.9</c:v>
                </c:pt>
                <c:pt idx="512">
                  <c:v>-128.8</c:v>
                </c:pt>
                <c:pt idx="513">
                  <c:v>-128.7</c:v>
                </c:pt>
                <c:pt idx="514">
                  <c:v>-128.6</c:v>
                </c:pt>
                <c:pt idx="515">
                  <c:v>-128.5</c:v>
                </c:pt>
                <c:pt idx="516">
                  <c:v>-128.4</c:v>
                </c:pt>
                <c:pt idx="517">
                  <c:v>-128.3</c:v>
                </c:pt>
                <c:pt idx="518">
                  <c:v>-128.2</c:v>
                </c:pt>
                <c:pt idx="519">
                  <c:v>-128.1</c:v>
                </c:pt>
                <c:pt idx="520">
                  <c:v>-128</c:v>
                </c:pt>
                <c:pt idx="521">
                  <c:v>-127.9</c:v>
                </c:pt>
                <c:pt idx="522">
                  <c:v>-127.8</c:v>
                </c:pt>
                <c:pt idx="523">
                  <c:v>-127.7</c:v>
                </c:pt>
                <c:pt idx="524">
                  <c:v>-127.6</c:v>
                </c:pt>
                <c:pt idx="525">
                  <c:v>-127.5</c:v>
                </c:pt>
                <c:pt idx="526">
                  <c:v>-127.4</c:v>
                </c:pt>
                <c:pt idx="527">
                  <c:v>-127.3</c:v>
                </c:pt>
                <c:pt idx="528">
                  <c:v>-127.2</c:v>
                </c:pt>
                <c:pt idx="529">
                  <c:v>-127.1</c:v>
                </c:pt>
                <c:pt idx="530">
                  <c:v>-127</c:v>
                </c:pt>
                <c:pt idx="531">
                  <c:v>-126.9</c:v>
                </c:pt>
                <c:pt idx="532">
                  <c:v>-126.8</c:v>
                </c:pt>
                <c:pt idx="533">
                  <c:v>-126.7</c:v>
                </c:pt>
                <c:pt idx="534">
                  <c:v>-126.6</c:v>
                </c:pt>
                <c:pt idx="535">
                  <c:v>-126.5</c:v>
                </c:pt>
                <c:pt idx="536">
                  <c:v>-126.4</c:v>
                </c:pt>
                <c:pt idx="537">
                  <c:v>-126.3</c:v>
                </c:pt>
                <c:pt idx="538">
                  <c:v>-126.2</c:v>
                </c:pt>
                <c:pt idx="539">
                  <c:v>-126.1</c:v>
                </c:pt>
                <c:pt idx="540">
                  <c:v>-126</c:v>
                </c:pt>
                <c:pt idx="541">
                  <c:v>-125.9</c:v>
                </c:pt>
                <c:pt idx="542">
                  <c:v>-125.8</c:v>
                </c:pt>
                <c:pt idx="543">
                  <c:v>-125.7</c:v>
                </c:pt>
                <c:pt idx="544">
                  <c:v>-125.6</c:v>
                </c:pt>
                <c:pt idx="545">
                  <c:v>-125.5</c:v>
                </c:pt>
                <c:pt idx="546">
                  <c:v>-125.4</c:v>
                </c:pt>
                <c:pt idx="547">
                  <c:v>-125.3</c:v>
                </c:pt>
                <c:pt idx="548">
                  <c:v>-125.2</c:v>
                </c:pt>
                <c:pt idx="549">
                  <c:v>-125.1</c:v>
                </c:pt>
                <c:pt idx="550">
                  <c:v>-125</c:v>
                </c:pt>
                <c:pt idx="551">
                  <c:v>-124.9</c:v>
                </c:pt>
                <c:pt idx="552">
                  <c:v>-124.8</c:v>
                </c:pt>
                <c:pt idx="553">
                  <c:v>-124.7</c:v>
                </c:pt>
                <c:pt idx="554">
                  <c:v>-124.6</c:v>
                </c:pt>
                <c:pt idx="555">
                  <c:v>-124.5</c:v>
                </c:pt>
                <c:pt idx="556">
                  <c:v>-124.4</c:v>
                </c:pt>
                <c:pt idx="557">
                  <c:v>-124.3</c:v>
                </c:pt>
                <c:pt idx="558">
                  <c:v>-124.2</c:v>
                </c:pt>
                <c:pt idx="559">
                  <c:v>-124.1</c:v>
                </c:pt>
                <c:pt idx="560">
                  <c:v>-124</c:v>
                </c:pt>
                <c:pt idx="561">
                  <c:v>-123.9</c:v>
                </c:pt>
                <c:pt idx="562">
                  <c:v>-123.8</c:v>
                </c:pt>
                <c:pt idx="563">
                  <c:v>-123.7</c:v>
                </c:pt>
                <c:pt idx="564">
                  <c:v>-123.6</c:v>
                </c:pt>
                <c:pt idx="565">
                  <c:v>-123.5</c:v>
                </c:pt>
                <c:pt idx="566">
                  <c:v>-123.4</c:v>
                </c:pt>
                <c:pt idx="567">
                  <c:v>-123.3</c:v>
                </c:pt>
                <c:pt idx="568">
                  <c:v>-123.2</c:v>
                </c:pt>
                <c:pt idx="569">
                  <c:v>-123.1</c:v>
                </c:pt>
                <c:pt idx="570">
                  <c:v>-123</c:v>
                </c:pt>
                <c:pt idx="571">
                  <c:v>-122.9</c:v>
                </c:pt>
                <c:pt idx="572">
                  <c:v>-122.8</c:v>
                </c:pt>
                <c:pt idx="573">
                  <c:v>-122.7</c:v>
                </c:pt>
                <c:pt idx="574">
                  <c:v>-122.6</c:v>
                </c:pt>
                <c:pt idx="575">
                  <c:v>-122.5</c:v>
                </c:pt>
                <c:pt idx="576">
                  <c:v>-122.4</c:v>
                </c:pt>
                <c:pt idx="577">
                  <c:v>-122.3</c:v>
                </c:pt>
                <c:pt idx="578">
                  <c:v>-122.2</c:v>
                </c:pt>
                <c:pt idx="579">
                  <c:v>-122.1</c:v>
                </c:pt>
                <c:pt idx="580">
                  <c:v>-122</c:v>
                </c:pt>
                <c:pt idx="581">
                  <c:v>-121.9</c:v>
                </c:pt>
                <c:pt idx="582">
                  <c:v>-121.8</c:v>
                </c:pt>
                <c:pt idx="583">
                  <c:v>-121.7</c:v>
                </c:pt>
                <c:pt idx="584">
                  <c:v>-121.6</c:v>
                </c:pt>
                <c:pt idx="585">
                  <c:v>-121.5</c:v>
                </c:pt>
                <c:pt idx="586">
                  <c:v>-121.4</c:v>
                </c:pt>
                <c:pt idx="587">
                  <c:v>-121.3</c:v>
                </c:pt>
                <c:pt idx="588">
                  <c:v>-121.2</c:v>
                </c:pt>
                <c:pt idx="589">
                  <c:v>-121.1</c:v>
                </c:pt>
                <c:pt idx="590">
                  <c:v>-121</c:v>
                </c:pt>
                <c:pt idx="591">
                  <c:v>-120.9</c:v>
                </c:pt>
                <c:pt idx="592">
                  <c:v>-120.8</c:v>
                </c:pt>
                <c:pt idx="593">
                  <c:v>-120.7</c:v>
                </c:pt>
                <c:pt idx="594">
                  <c:v>-120.6</c:v>
                </c:pt>
                <c:pt idx="595">
                  <c:v>-120.5</c:v>
                </c:pt>
                <c:pt idx="596">
                  <c:v>-120.4</c:v>
                </c:pt>
                <c:pt idx="597">
                  <c:v>-120.3</c:v>
                </c:pt>
                <c:pt idx="598">
                  <c:v>-120.2</c:v>
                </c:pt>
                <c:pt idx="599">
                  <c:v>-120.1</c:v>
                </c:pt>
                <c:pt idx="600">
                  <c:v>-120</c:v>
                </c:pt>
                <c:pt idx="601">
                  <c:v>-119.9</c:v>
                </c:pt>
                <c:pt idx="602">
                  <c:v>-119.8</c:v>
                </c:pt>
                <c:pt idx="603">
                  <c:v>-119.7</c:v>
                </c:pt>
                <c:pt idx="604">
                  <c:v>-119.6</c:v>
                </c:pt>
                <c:pt idx="605">
                  <c:v>-119.5</c:v>
                </c:pt>
                <c:pt idx="606">
                  <c:v>-119.4</c:v>
                </c:pt>
                <c:pt idx="607">
                  <c:v>-119.3</c:v>
                </c:pt>
                <c:pt idx="608">
                  <c:v>-119.2</c:v>
                </c:pt>
                <c:pt idx="609">
                  <c:v>-119.1</c:v>
                </c:pt>
                <c:pt idx="610">
                  <c:v>-119</c:v>
                </c:pt>
                <c:pt idx="611">
                  <c:v>-118.9</c:v>
                </c:pt>
                <c:pt idx="612">
                  <c:v>-118.8</c:v>
                </c:pt>
                <c:pt idx="613">
                  <c:v>-118.7</c:v>
                </c:pt>
                <c:pt idx="614">
                  <c:v>-118.6</c:v>
                </c:pt>
                <c:pt idx="615">
                  <c:v>-118.5</c:v>
                </c:pt>
                <c:pt idx="616">
                  <c:v>-118.4</c:v>
                </c:pt>
                <c:pt idx="617">
                  <c:v>-118.3</c:v>
                </c:pt>
                <c:pt idx="618">
                  <c:v>-118.2</c:v>
                </c:pt>
                <c:pt idx="619">
                  <c:v>-118.1</c:v>
                </c:pt>
                <c:pt idx="620">
                  <c:v>-118</c:v>
                </c:pt>
                <c:pt idx="621">
                  <c:v>-117.9</c:v>
                </c:pt>
                <c:pt idx="622">
                  <c:v>-117.8</c:v>
                </c:pt>
                <c:pt idx="623">
                  <c:v>-117.7</c:v>
                </c:pt>
                <c:pt idx="624">
                  <c:v>-117.6</c:v>
                </c:pt>
                <c:pt idx="625">
                  <c:v>-117.5</c:v>
                </c:pt>
                <c:pt idx="626">
                  <c:v>-117.4</c:v>
                </c:pt>
                <c:pt idx="627">
                  <c:v>-117.3</c:v>
                </c:pt>
                <c:pt idx="628">
                  <c:v>-117.2</c:v>
                </c:pt>
                <c:pt idx="629">
                  <c:v>-117.1</c:v>
                </c:pt>
                <c:pt idx="630">
                  <c:v>-117</c:v>
                </c:pt>
                <c:pt idx="631">
                  <c:v>-116.9</c:v>
                </c:pt>
                <c:pt idx="632">
                  <c:v>-116.8</c:v>
                </c:pt>
                <c:pt idx="633">
                  <c:v>-116.7</c:v>
                </c:pt>
                <c:pt idx="634">
                  <c:v>-116.6</c:v>
                </c:pt>
                <c:pt idx="635">
                  <c:v>-116.5</c:v>
                </c:pt>
                <c:pt idx="636">
                  <c:v>-116.4</c:v>
                </c:pt>
                <c:pt idx="637">
                  <c:v>-116.3</c:v>
                </c:pt>
                <c:pt idx="638">
                  <c:v>-116.2</c:v>
                </c:pt>
                <c:pt idx="639">
                  <c:v>-116.1</c:v>
                </c:pt>
                <c:pt idx="640">
                  <c:v>-116</c:v>
                </c:pt>
                <c:pt idx="641">
                  <c:v>-115.9</c:v>
                </c:pt>
                <c:pt idx="642">
                  <c:v>-115.8</c:v>
                </c:pt>
                <c:pt idx="643">
                  <c:v>-115.7</c:v>
                </c:pt>
                <c:pt idx="644">
                  <c:v>-115.6</c:v>
                </c:pt>
                <c:pt idx="645">
                  <c:v>-115.5</c:v>
                </c:pt>
                <c:pt idx="646">
                  <c:v>-115.4</c:v>
                </c:pt>
                <c:pt idx="647">
                  <c:v>-115.3</c:v>
                </c:pt>
                <c:pt idx="648">
                  <c:v>-115.2</c:v>
                </c:pt>
                <c:pt idx="649">
                  <c:v>-115.1</c:v>
                </c:pt>
                <c:pt idx="650">
                  <c:v>-115</c:v>
                </c:pt>
                <c:pt idx="651">
                  <c:v>-114.9</c:v>
                </c:pt>
                <c:pt idx="652">
                  <c:v>-114.8</c:v>
                </c:pt>
                <c:pt idx="653">
                  <c:v>-114.7</c:v>
                </c:pt>
                <c:pt idx="654">
                  <c:v>-114.6</c:v>
                </c:pt>
                <c:pt idx="655">
                  <c:v>-114.5</c:v>
                </c:pt>
                <c:pt idx="656">
                  <c:v>-114.4</c:v>
                </c:pt>
                <c:pt idx="657">
                  <c:v>-114.3</c:v>
                </c:pt>
                <c:pt idx="658">
                  <c:v>-114.2</c:v>
                </c:pt>
                <c:pt idx="659">
                  <c:v>-114.1</c:v>
                </c:pt>
                <c:pt idx="660">
                  <c:v>-114</c:v>
                </c:pt>
                <c:pt idx="661">
                  <c:v>-113.9</c:v>
                </c:pt>
                <c:pt idx="662">
                  <c:v>-113.8</c:v>
                </c:pt>
                <c:pt idx="663">
                  <c:v>-113.7</c:v>
                </c:pt>
                <c:pt idx="664">
                  <c:v>-113.6</c:v>
                </c:pt>
                <c:pt idx="665">
                  <c:v>-113.5</c:v>
                </c:pt>
                <c:pt idx="666">
                  <c:v>-113.4</c:v>
                </c:pt>
                <c:pt idx="667">
                  <c:v>-113.3</c:v>
                </c:pt>
                <c:pt idx="668">
                  <c:v>-113.2</c:v>
                </c:pt>
                <c:pt idx="669">
                  <c:v>-113.1</c:v>
                </c:pt>
                <c:pt idx="670">
                  <c:v>-113</c:v>
                </c:pt>
                <c:pt idx="671">
                  <c:v>-112.9</c:v>
                </c:pt>
                <c:pt idx="672">
                  <c:v>-112.8</c:v>
                </c:pt>
                <c:pt idx="673">
                  <c:v>-112.7</c:v>
                </c:pt>
                <c:pt idx="674">
                  <c:v>-112.6</c:v>
                </c:pt>
                <c:pt idx="675">
                  <c:v>-112.5</c:v>
                </c:pt>
                <c:pt idx="676">
                  <c:v>-112.4</c:v>
                </c:pt>
                <c:pt idx="677">
                  <c:v>-112.3</c:v>
                </c:pt>
                <c:pt idx="678">
                  <c:v>-112.2</c:v>
                </c:pt>
                <c:pt idx="679">
                  <c:v>-112.1</c:v>
                </c:pt>
                <c:pt idx="680">
                  <c:v>-112</c:v>
                </c:pt>
                <c:pt idx="681">
                  <c:v>-111.9</c:v>
                </c:pt>
                <c:pt idx="682">
                  <c:v>-111.8</c:v>
                </c:pt>
                <c:pt idx="683">
                  <c:v>-111.7</c:v>
                </c:pt>
                <c:pt idx="684">
                  <c:v>-111.6</c:v>
                </c:pt>
                <c:pt idx="685">
                  <c:v>-111.5</c:v>
                </c:pt>
                <c:pt idx="686">
                  <c:v>-111.4</c:v>
                </c:pt>
                <c:pt idx="687">
                  <c:v>-111.3</c:v>
                </c:pt>
                <c:pt idx="688">
                  <c:v>-111.2</c:v>
                </c:pt>
                <c:pt idx="689">
                  <c:v>-111.1</c:v>
                </c:pt>
                <c:pt idx="690">
                  <c:v>-111</c:v>
                </c:pt>
                <c:pt idx="691">
                  <c:v>-110.9</c:v>
                </c:pt>
                <c:pt idx="692">
                  <c:v>-110.8</c:v>
                </c:pt>
                <c:pt idx="693">
                  <c:v>-110.7</c:v>
                </c:pt>
                <c:pt idx="694">
                  <c:v>-110.6</c:v>
                </c:pt>
                <c:pt idx="695">
                  <c:v>-110.5</c:v>
                </c:pt>
                <c:pt idx="696">
                  <c:v>-110.4</c:v>
                </c:pt>
                <c:pt idx="697">
                  <c:v>-110.3</c:v>
                </c:pt>
                <c:pt idx="698">
                  <c:v>-110.2</c:v>
                </c:pt>
                <c:pt idx="699">
                  <c:v>-110.1</c:v>
                </c:pt>
                <c:pt idx="700">
                  <c:v>-110</c:v>
                </c:pt>
                <c:pt idx="701">
                  <c:v>-109.9</c:v>
                </c:pt>
                <c:pt idx="702">
                  <c:v>-109.8</c:v>
                </c:pt>
                <c:pt idx="703">
                  <c:v>-109.7</c:v>
                </c:pt>
                <c:pt idx="704">
                  <c:v>-109.6</c:v>
                </c:pt>
                <c:pt idx="705">
                  <c:v>-109.5</c:v>
                </c:pt>
                <c:pt idx="706">
                  <c:v>-109.4</c:v>
                </c:pt>
                <c:pt idx="707">
                  <c:v>-109.3</c:v>
                </c:pt>
                <c:pt idx="708">
                  <c:v>-109.2</c:v>
                </c:pt>
                <c:pt idx="709">
                  <c:v>-109.1</c:v>
                </c:pt>
                <c:pt idx="710">
                  <c:v>-109</c:v>
                </c:pt>
                <c:pt idx="711">
                  <c:v>-108.9</c:v>
                </c:pt>
                <c:pt idx="712">
                  <c:v>-108.8</c:v>
                </c:pt>
                <c:pt idx="713">
                  <c:v>-108.7</c:v>
                </c:pt>
                <c:pt idx="714">
                  <c:v>-108.6</c:v>
                </c:pt>
                <c:pt idx="715">
                  <c:v>-108.5</c:v>
                </c:pt>
                <c:pt idx="716">
                  <c:v>-108.4</c:v>
                </c:pt>
                <c:pt idx="717">
                  <c:v>-108.3</c:v>
                </c:pt>
                <c:pt idx="718">
                  <c:v>-108.2</c:v>
                </c:pt>
                <c:pt idx="719">
                  <c:v>-108.1</c:v>
                </c:pt>
                <c:pt idx="720">
                  <c:v>-108</c:v>
                </c:pt>
                <c:pt idx="721">
                  <c:v>-107.9</c:v>
                </c:pt>
                <c:pt idx="722">
                  <c:v>-107.8</c:v>
                </c:pt>
                <c:pt idx="723">
                  <c:v>-107.7</c:v>
                </c:pt>
                <c:pt idx="724">
                  <c:v>-107.6</c:v>
                </c:pt>
                <c:pt idx="725">
                  <c:v>-107.5</c:v>
                </c:pt>
                <c:pt idx="726">
                  <c:v>-107.4</c:v>
                </c:pt>
                <c:pt idx="727">
                  <c:v>-107.3</c:v>
                </c:pt>
                <c:pt idx="728">
                  <c:v>-107.2</c:v>
                </c:pt>
                <c:pt idx="729">
                  <c:v>-107.1</c:v>
                </c:pt>
                <c:pt idx="730">
                  <c:v>-107</c:v>
                </c:pt>
                <c:pt idx="731">
                  <c:v>-106.9</c:v>
                </c:pt>
                <c:pt idx="732">
                  <c:v>-106.8</c:v>
                </c:pt>
                <c:pt idx="733">
                  <c:v>-106.7</c:v>
                </c:pt>
                <c:pt idx="734">
                  <c:v>-106.6</c:v>
                </c:pt>
                <c:pt idx="735">
                  <c:v>-106.5</c:v>
                </c:pt>
                <c:pt idx="736">
                  <c:v>-106.4</c:v>
                </c:pt>
                <c:pt idx="737">
                  <c:v>-106.3</c:v>
                </c:pt>
                <c:pt idx="738">
                  <c:v>-106.2</c:v>
                </c:pt>
                <c:pt idx="739">
                  <c:v>-106.1</c:v>
                </c:pt>
                <c:pt idx="740">
                  <c:v>-106</c:v>
                </c:pt>
                <c:pt idx="741">
                  <c:v>-105.9</c:v>
                </c:pt>
                <c:pt idx="742">
                  <c:v>-105.8</c:v>
                </c:pt>
                <c:pt idx="743">
                  <c:v>-105.7</c:v>
                </c:pt>
                <c:pt idx="744">
                  <c:v>-105.6</c:v>
                </c:pt>
                <c:pt idx="745">
                  <c:v>-105.5</c:v>
                </c:pt>
                <c:pt idx="746">
                  <c:v>-105.4</c:v>
                </c:pt>
                <c:pt idx="747">
                  <c:v>-105.3</c:v>
                </c:pt>
                <c:pt idx="748">
                  <c:v>-105.2</c:v>
                </c:pt>
                <c:pt idx="749">
                  <c:v>-105.1</c:v>
                </c:pt>
                <c:pt idx="750">
                  <c:v>-105</c:v>
                </c:pt>
                <c:pt idx="751">
                  <c:v>-104.9</c:v>
                </c:pt>
                <c:pt idx="752">
                  <c:v>-104.8</c:v>
                </c:pt>
                <c:pt idx="753">
                  <c:v>-104.7</c:v>
                </c:pt>
                <c:pt idx="754">
                  <c:v>-104.6</c:v>
                </c:pt>
                <c:pt idx="755">
                  <c:v>-104.5</c:v>
                </c:pt>
                <c:pt idx="756">
                  <c:v>-104.4</c:v>
                </c:pt>
                <c:pt idx="757">
                  <c:v>-104.3</c:v>
                </c:pt>
                <c:pt idx="758">
                  <c:v>-104.2</c:v>
                </c:pt>
                <c:pt idx="759">
                  <c:v>-104.1</c:v>
                </c:pt>
                <c:pt idx="760">
                  <c:v>-104</c:v>
                </c:pt>
                <c:pt idx="761">
                  <c:v>-103.9</c:v>
                </c:pt>
                <c:pt idx="762">
                  <c:v>-103.8</c:v>
                </c:pt>
                <c:pt idx="763">
                  <c:v>-103.7</c:v>
                </c:pt>
                <c:pt idx="764">
                  <c:v>-103.6</c:v>
                </c:pt>
                <c:pt idx="765">
                  <c:v>-103.5</c:v>
                </c:pt>
                <c:pt idx="766">
                  <c:v>-103.4</c:v>
                </c:pt>
                <c:pt idx="767">
                  <c:v>-103.3</c:v>
                </c:pt>
                <c:pt idx="768">
                  <c:v>-103.2</c:v>
                </c:pt>
                <c:pt idx="769">
                  <c:v>-103.1</c:v>
                </c:pt>
                <c:pt idx="770">
                  <c:v>-103</c:v>
                </c:pt>
                <c:pt idx="771">
                  <c:v>-102.9</c:v>
                </c:pt>
                <c:pt idx="772">
                  <c:v>-102.8</c:v>
                </c:pt>
                <c:pt idx="773">
                  <c:v>-102.7</c:v>
                </c:pt>
                <c:pt idx="774">
                  <c:v>-102.6</c:v>
                </c:pt>
                <c:pt idx="775">
                  <c:v>-102.5</c:v>
                </c:pt>
                <c:pt idx="776">
                  <c:v>-102.4</c:v>
                </c:pt>
                <c:pt idx="777">
                  <c:v>-102.3</c:v>
                </c:pt>
                <c:pt idx="778">
                  <c:v>-102.2</c:v>
                </c:pt>
                <c:pt idx="779">
                  <c:v>-102.1</c:v>
                </c:pt>
                <c:pt idx="780">
                  <c:v>-102</c:v>
                </c:pt>
                <c:pt idx="781">
                  <c:v>-101.9</c:v>
                </c:pt>
                <c:pt idx="782">
                  <c:v>-101.8</c:v>
                </c:pt>
                <c:pt idx="783">
                  <c:v>-101.7</c:v>
                </c:pt>
                <c:pt idx="784">
                  <c:v>-101.6</c:v>
                </c:pt>
                <c:pt idx="785">
                  <c:v>-101.5</c:v>
                </c:pt>
                <c:pt idx="786">
                  <c:v>-101.4</c:v>
                </c:pt>
                <c:pt idx="787">
                  <c:v>-101.3</c:v>
                </c:pt>
                <c:pt idx="788">
                  <c:v>-101.2</c:v>
                </c:pt>
                <c:pt idx="789">
                  <c:v>-101.1</c:v>
                </c:pt>
                <c:pt idx="790">
                  <c:v>-101</c:v>
                </c:pt>
                <c:pt idx="791">
                  <c:v>-100.9</c:v>
                </c:pt>
                <c:pt idx="792">
                  <c:v>-100.8</c:v>
                </c:pt>
                <c:pt idx="793">
                  <c:v>-100.7</c:v>
                </c:pt>
                <c:pt idx="794">
                  <c:v>-100.6</c:v>
                </c:pt>
                <c:pt idx="795">
                  <c:v>-100.5</c:v>
                </c:pt>
                <c:pt idx="796">
                  <c:v>-100.4</c:v>
                </c:pt>
                <c:pt idx="797">
                  <c:v>-100.3</c:v>
                </c:pt>
                <c:pt idx="798">
                  <c:v>-100.2</c:v>
                </c:pt>
                <c:pt idx="799">
                  <c:v>-100.1</c:v>
                </c:pt>
                <c:pt idx="800">
                  <c:v>-100</c:v>
                </c:pt>
                <c:pt idx="801">
                  <c:v>-99.9</c:v>
                </c:pt>
                <c:pt idx="802">
                  <c:v>-99.8</c:v>
                </c:pt>
                <c:pt idx="803">
                  <c:v>-99.7</c:v>
                </c:pt>
                <c:pt idx="804">
                  <c:v>-99.6</c:v>
                </c:pt>
                <c:pt idx="805">
                  <c:v>-99.5</c:v>
                </c:pt>
                <c:pt idx="806">
                  <c:v>-99.4</c:v>
                </c:pt>
                <c:pt idx="807">
                  <c:v>-99.3</c:v>
                </c:pt>
                <c:pt idx="808">
                  <c:v>-99.2</c:v>
                </c:pt>
                <c:pt idx="809">
                  <c:v>-99.1</c:v>
                </c:pt>
                <c:pt idx="810">
                  <c:v>-99</c:v>
                </c:pt>
                <c:pt idx="811">
                  <c:v>-98.9</c:v>
                </c:pt>
                <c:pt idx="812">
                  <c:v>-98.8</c:v>
                </c:pt>
                <c:pt idx="813">
                  <c:v>-98.7</c:v>
                </c:pt>
                <c:pt idx="814">
                  <c:v>-98.6</c:v>
                </c:pt>
                <c:pt idx="815">
                  <c:v>-98.5</c:v>
                </c:pt>
                <c:pt idx="816">
                  <c:v>-98.4</c:v>
                </c:pt>
                <c:pt idx="817">
                  <c:v>-98.3</c:v>
                </c:pt>
                <c:pt idx="818">
                  <c:v>-98.2</c:v>
                </c:pt>
                <c:pt idx="819">
                  <c:v>-98.1</c:v>
                </c:pt>
                <c:pt idx="820">
                  <c:v>-98</c:v>
                </c:pt>
                <c:pt idx="821">
                  <c:v>-97.9</c:v>
                </c:pt>
                <c:pt idx="822">
                  <c:v>-97.8</c:v>
                </c:pt>
                <c:pt idx="823">
                  <c:v>-97.7</c:v>
                </c:pt>
                <c:pt idx="824">
                  <c:v>-97.6</c:v>
                </c:pt>
                <c:pt idx="825">
                  <c:v>-97.5</c:v>
                </c:pt>
                <c:pt idx="826">
                  <c:v>-97.4</c:v>
                </c:pt>
                <c:pt idx="827">
                  <c:v>-97.3</c:v>
                </c:pt>
                <c:pt idx="828">
                  <c:v>-97.2</c:v>
                </c:pt>
                <c:pt idx="829">
                  <c:v>-97.1</c:v>
                </c:pt>
                <c:pt idx="830">
                  <c:v>-97</c:v>
                </c:pt>
                <c:pt idx="831">
                  <c:v>-96.9</c:v>
                </c:pt>
                <c:pt idx="832">
                  <c:v>-96.8</c:v>
                </c:pt>
                <c:pt idx="833">
                  <c:v>-96.7</c:v>
                </c:pt>
                <c:pt idx="834">
                  <c:v>-96.6</c:v>
                </c:pt>
                <c:pt idx="835">
                  <c:v>-96.5</c:v>
                </c:pt>
                <c:pt idx="836">
                  <c:v>-96.4</c:v>
                </c:pt>
                <c:pt idx="837">
                  <c:v>-96.3</c:v>
                </c:pt>
                <c:pt idx="838">
                  <c:v>-96.2</c:v>
                </c:pt>
                <c:pt idx="839">
                  <c:v>-96.1</c:v>
                </c:pt>
                <c:pt idx="840">
                  <c:v>-96</c:v>
                </c:pt>
                <c:pt idx="841">
                  <c:v>-95.9</c:v>
                </c:pt>
                <c:pt idx="842">
                  <c:v>-95.8</c:v>
                </c:pt>
                <c:pt idx="843">
                  <c:v>-95.7</c:v>
                </c:pt>
                <c:pt idx="844">
                  <c:v>-95.6</c:v>
                </c:pt>
                <c:pt idx="845">
                  <c:v>-95.5</c:v>
                </c:pt>
                <c:pt idx="846">
                  <c:v>-95.4</c:v>
                </c:pt>
                <c:pt idx="847">
                  <c:v>-95.3</c:v>
                </c:pt>
                <c:pt idx="848">
                  <c:v>-95.2</c:v>
                </c:pt>
                <c:pt idx="849">
                  <c:v>-95.1</c:v>
                </c:pt>
                <c:pt idx="850">
                  <c:v>-95</c:v>
                </c:pt>
                <c:pt idx="851">
                  <c:v>-94.9</c:v>
                </c:pt>
                <c:pt idx="852">
                  <c:v>-94.8</c:v>
                </c:pt>
                <c:pt idx="853">
                  <c:v>-94.7</c:v>
                </c:pt>
                <c:pt idx="854">
                  <c:v>-94.6</c:v>
                </c:pt>
                <c:pt idx="855">
                  <c:v>-94.5</c:v>
                </c:pt>
                <c:pt idx="856">
                  <c:v>-94.4</c:v>
                </c:pt>
                <c:pt idx="857">
                  <c:v>-94.3</c:v>
                </c:pt>
                <c:pt idx="858">
                  <c:v>-94.2</c:v>
                </c:pt>
                <c:pt idx="859">
                  <c:v>-94.1</c:v>
                </c:pt>
                <c:pt idx="860">
                  <c:v>-94</c:v>
                </c:pt>
                <c:pt idx="861">
                  <c:v>-93.9</c:v>
                </c:pt>
                <c:pt idx="862">
                  <c:v>-93.8</c:v>
                </c:pt>
                <c:pt idx="863">
                  <c:v>-93.7</c:v>
                </c:pt>
                <c:pt idx="864">
                  <c:v>-93.6</c:v>
                </c:pt>
                <c:pt idx="865">
                  <c:v>-93.5</c:v>
                </c:pt>
                <c:pt idx="866">
                  <c:v>-93.4</c:v>
                </c:pt>
                <c:pt idx="867">
                  <c:v>-93.3</c:v>
                </c:pt>
                <c:pt idx="868">
                  <c:v>-93.2</c:v>
                </c:pt>
                <c:pt idx="869">
                  <c:v>-93.1</c:v>
                </c:pt>
                <c:pt idx="870">
                  <c:v>-93</c:v>
                </c:pt>
                <c:pt idx="871">
                  <c:v>-92.9</c:v>
                </c:pt>
                <c:pt idx="872">
                  <c:v>-92.8</c:v>
                </c:pt>
                <c:pt idx="873">
                  <c:v>-92.7</c:v>
                </c:pt>
                <c:pt idx="874">
                  <c:v>-92.6</c:v>
                </c:pt>
                <c:pt idx="875">
                  <c:v>-92.5</c:v>
                </c:pt>
                <c:pt idx="876">
                  <c:v>-92.4</c:v>
                </c:pt>
                <c:pt idx="877">
                  <c:v>-92.3</c:v>
                </c:pt>
                <c:pt idx="878">
                  <c:v>-92.2</c:v>
                </c:pt>
                <c:pt idx="879">
                  <c:v>-92.1</c:v>
                </c:pt>
                <c:pt idx="880">
                  <c:v>-92</c:v>
                </c:pt>
                <c:pt idx="881">
                  <c:v>-91.9</c:v>
                </c:pt>
                <c:pt idx="882">
                  <c:v>-91.8</c:v>
                </c:pt>
                <c:pt idx="883">
                  <c:v>-91.7</c:v>
                </c:pt>
                <c:pt idx="884">
                  <c:v>-91.6</c:v>
                </c:pt>
                <c:pt idx="885">
                  <c:v>-91.5</c:v>
                </c:pt>
                <c:pt idx="886">
                  <c:v>-91.4</c:v>
                </c:pt>
                <c:pt idx="887">
                  <c:v>-91.3</c:v>
                </c:pt>
                <c:pt idx="888">
                  <c:v>-91.2</c:v>
                </c:pt>
                <c:pt idx="889">
                  <c:v>-91.1</c:v>
                </c:pt>
                <c:pt idx="890">
                  <c:v>-91</c:v>
                </c:pt>
                <c:pt idx="891">
                  <c:v>-90.9</c:v>
                </c:pt>
                <c:pt idx="892">
                  <c:v>-90.8</c:v>
                </c:pt>
                <c:pt idx="893">
                  <c:v>-90.7</c:v>
                </c:pt>
                <c:pt idx="894">
                  <c:v>-90.6</c:v>
                </c:pt>
                <c:pt idx="895">
                  <c:v>-90.5</c:v>
                </c:pt>
                <c:pt idx="896">
                  <c:v>-90.4</c:v>
                </c:pt>
                <c:pt idx="897">
                  <c:v>-90.3</c:v>
                </c:pt>
                <c:pt idx="898">
                  <c:v>-90.2</c:v>
                </c:pt>
                <c:pt idx="899">
                  <c:v>-90.1</c:v>
                </c:pt>
                <c:pt idx="900">
                  <c:v>-90</c:v>
                </c:pt>
                <c:pt idx="901">
                  <c:v>-89.9</c:v>
                </c:pt>
                <c:pt idx="902">
                  <c:v>-89.8</c:v>
                </c:pt>
                <c:pt idx="903">
                  <c:v>-89.7</c:v>
                </c:pt>
                <c:pt idx="904">
                  <c:v>-89.6</c:v>
                </c:pt>
                <c:pt idx="905">
                  <c:v>-89.5</c:v>
                </c:pt>
                <c:pt idx="906">
                  <c:v>-89.4</c:v>
                </c:pt>
                <c:pt idx="907">
                  <c:v>-89.3</c:v>
                </c:pt>
                <c:pt idx="908">
                  <c:v>-89.2</c:v>
                </c:pt>
                <c:pt idx="909">
                  <c:v>-89.1</c:v>
                </c:pt>
                <c:pt idx="910">
                  <c:v>-89</c:v>
                </c:pt>
                <c:pt idx="911">
                  <c:v>-88.9</c:v>
                </c:pt>
                <c:pt idx="912">
                  <c:v>-88.8</c:v>
                </c:pt>
                <c:pt idx="913">
                  <c:v>-88.7</c:v>
                </c:pt>
                <c:pt idx="914">
                  <c:v>-88.6</c:v>
                </c:pt>
                <c:pt idx="915">
                  <c:v>-88.5</c:v>
                </c:pt>
                <c:pt idx="916">
                  <c:v>-88.4</c:v>
                </c:pt>
                <c:pt idx="917">
                  <c:v>-88.3</c:v>
                </c:pt>
                <c:pt idx="918">
                  <c:v>-88.2</c:v>
                </c:pt>
                <c:pt idx="919">
                  <c:v>-88.1</c:v>
                </c:pt>
                <c:pt idx="920">
                  <c:v>-88</c:v>
                </c:pt>
                <c:pt idx="921">
                  <c:v>-87.9</c:v>
                </c:pt>
                <c:pt idx="922">
                  <c:v>-87.8</c:v>
                </c:pt>
                <c:pt idx="923">
                  <c:v>-87.7</c:v>
                </c:pt>
                <c:pt idx="924">
                  <c:v>-87.6</c:v>
                </c:pt>
                <c:pt idx="925">
                  <c:v>-87.5</c:v>
                </c:pt>
                <c:pt idx="926">
                  <c:v>-87.4</c:v>
                </c:pt>
                <c:pt idx="927">
                  <c:v>-87.3</c:v>
                </c:pt>
                <c:pt idx="928">
                  <c:v>-87.2</c:v>
                </c:pt>
                <c:pt idx="929">
                  <c:v>-87.1</c:v>
                </c:pt>
                <c:pt idx="930">
                  <c:v>-87</c:v>
                </c:pt>
                <c:pt idx="931">
                  <c:v>-86.9</c:v>
                </c:pt>
                <c:pt idx="932">
                  <c:v>-86.8</c:v>
                </c:pt>
                <c:pt idx="933">
                  <c:v>-86.7</c:v>
                </c:pt>
                <c:pt idx="934">
                  <c:v>-86.6</c:v>
                </c:pt>
                <c:pt idx="935">
                  <c:v>-86.5</c:v>
                </c:pt>
                <c:pt idx="936">
                  <c:v>-86.4</c:v>
                </c:pt>
                <c:pt idx="937">
                  <c:v>-86.3</c:v>
                </c:pt>
                <c:pt idx="938">
                  <c:v>-86.2</c:v>
                </c:pt>
                <c:pt idx="939">
                  <c:v>-86.1</c:v>
                </c:pt>
                <c:pt idx="940">
                  <c:v>-86</c:v>
                </c:pt>
                <c:pt idx="941">
                  <c:v>-85.9</c:v>
                </c:pt>
                <c:pt idx="942">
                  <c:v>-85.8</c:v>
                </c:pt>
                <c:pt idx="943">
                  <c:v>-85.7</c:v>
                </c:pt>
                <c:pt idx="944">
                  <c:v>-85.6</c:v>
                </c:pt>
                <c:pt idx="945">
                  <c:v>-85.5</c:v>
                </c:pt>
                <c:pt idx="946">
                  <c:v>-85.4</c:v>
                </c:pt>
                <c:pt idx="947">
                  <c:v>-85.3</c:v>
                </c:pt>
                <c:pt idx="948">
                  <c:v>-85.2</c:v>
                </c:pt>
                <c:pt idx="949">
                  <c:v>-85.1</c:v>
                </c:pt>
                <c:pt idx="950">
                  <c:v>-85</c:v>
                </c:pt>
                <c:pt idx="951">
                  <c:v>-84.9</c:v>
                </c:pt>
                <c:pt idx="952">
                  <c:v>-84.8</c:v>
                </c:pt>
                <c:pt idx="953">
                  <c:v>-84.7</c:v>
                </c:pt>
                <c:pt idx="954">
                  <c:v>-84.6</c:v>
                </c:pt>
                <c:pt idx="955">
                  <c:v>-84.5</c:v>
                </c:pt>
                <c:pt idx="956">
                  <c:v>-84.4</c:v>
                </c:pt>
                <c:pt idx="957">
                  <c:v>-84.3</c:v>
                </c:pt>
                <c:pt idx="958">
                  <c:v>-84.2</c:v>
                </c:pt>
                <c:pt idx="959">
                  <c:v>-84.1</c:v>
                </c:pt>
                <c:pt idx="960">
                  <c:v>-84</c:v>
                </c:pt>
                <c:pt idx="961">
                  <c:v>-83.9</c:v>
                </c:pt>
                <c:pt idx="962">
                  <c:v>-83.8</c:v>
                </c:pt>
                <c:pt idx="963">
                  <c:v>-83.7</c:v>
                </c:pt>
                <c:pt idx="964">
                  <c:v>-83.6</c:v>
                </c:pt>
                <c:pt idx="965">
                  <c:v>-83.5</c:v>
                </c:pt>
                <c:pt idx="966">
                  <c:v>-83.4</c:v>
                </c:pt>
                <c:pt idx="967">
                  <c:v>-83.3</c:v>
                </c:pt>
                <c:pt idx="968">
                  <c:v>-83.2</c:v>
                </c:pt>
                <c:pt idx="969">
                  <c:v>-83.1</c:v>
                </c:pt>
                <c:pt idx="970">
                  <c:v>-83</c:v>
                </c:pt>
                <c:pt idx="971">
                  <c:v>-82.9</c:v>
                </c:pt>
                <c:pt idx="972">
                  <c:v>-82.8</c:v>
                </c:pt>
                <c:pt idx="973">
                  <c:v>-82.7</c:v>
                </c:pt>
                <c:pt idx="974">
                  <c:v>-82.6</c:v>
                </c:pt>
                <c:pt idx="975">
                  <c:v>-82.5</c:v>
                </c:pt>
                <c:pt idx="976">
                  <c:v>-82.4</c:v>
                </c:pt>
                <c:pt idx="977">
                  <c:v>-82.3</c:v>
                </c:pt>
                <c:pt idx="978">
                  <c:v>-82.2</c:v>
                </c:pt>
                <c:pt idx="979">
                  <c:v>-82.1</c:v>
                </c:pt>
                <c:pt idx="980">
                  <c:v>-82</c:v>
                </c:pt>
                <c:pt idx="981">
                  <c:v>-81.9</c:v>
                </c:pt>
                <c:pt idx="982">
                  <c:v>-81.8</c:v>
                </c:pt>
                <c:pt idx="983">
                  <c:v>-81.7</c:v>
                </c:pt>
                <c:pt idx="984">
                  <c:v>-81.6</c:v>
                </c:pt>
                <c:pt idx="985">
                  <c:v>-81.5</c:v>
                </c:pt>
                <c:pt idx="986">
                  <c:v>-81.4</c:v>
                </c:pt>
                <c:pt idx="987">
                  <c:v>-81.3</c:v>
                </c:pt>
                <c:pt idx="988">
                  <c:v>-81.2</c:v>
                </c:pt>
                <c:pt idx="989">
                  <c:v>-81.1</c:v>
                </c:pt>
                <c:pt idx="990">
                  <c:v>-81</c:v>
                </c:pt>
                <c:pt idx="991">
                  <c:v>-80.9</c:v>
                </c:pt>
                <c:pt idx="992">
                  <c:v>-80.8</c:v>
                </c:pt>
                <c:pt idx="993">
                  <c:v>-80.7</c:v>
                </c:pt>
                <c:pt idx="994">
                  <c:v>-80.6</c:v>
                </c:pt>
                <c:pt idx="995">
                  <c:v>-80.5</c:v>
                </c:pt>
                <c:pt idx="996">
                  <c:v>-80.4</c:v>
                </c:pt>
                <c:pt idx="997">
                  <c:v>-80.3</c:v>
                </c:pt>
                <c:pt idx="998">
                  <c:v>-80.2</c:v>
                </c:pt>
                <c:pt idx="999">
                  <c:v>-80.1</c:v>
                </c:pt>
                <c:pt idx="1000">
                  <c:v>-80</c:v>
                </c:pt>
                <c:pt idx="1001">
                  <c:v>-79.9</c:v>
                </c:pt>
                <c:pt idx="1002">
                  <c:v>-79.8</c:v>
                </c:pt>
                <c:pt idx="1003">
                  <c:v>-79.7</c:v>
                </c:pt>
                <c:pt idx="1004">
                  <c:v>-79.6</c:v>
                </c:pt>
                <c:pt idx="1005">
                  <c:v>-79.5</c:v>
                </c:pt>
                <c:pt idx="1006">
                  <c:v>-79.4</c:v>
                </c:pt>
                <c:pt idx="1007">
                  <c:v>-79.3</c:v>
                </c:pt>
                <c:pt idx="1008">
                  <c:v>-79.2</c:v>
                </c:pt>
                <c:pt idx="1009">
                  <c:v>-79.1</c:v>
                </c:pt>
                <c:pt idx="1010">
                  <c:v>-79</c:v>
                </c:pt>
                <c:pt idx="1011">
                  <c:v>-78.9</c:v>
                </c:pt>
                <c:pt idx="1012">
                  <c:v>-78.8</c:v>
                </c:pt>
                <c:pt idx="1013">
                  <c:v>-78.7</c:v>
                </c:pt>
                <c:pt idx="1014">
                  <c:v>-78.6</c:v>
                </c:pt>
                <c:pt idx="1015">
                  <c:v>-78.5</c:v>
                </c:pt>
                <c:pt idx="1016">
                  <c:v>-78.4</c:v>
                </c:pt>
                <c:pt idx="1017">
                  <c:v>-78.3</c:v>
                </c:pt>
                <c:pt idx="1018">
                  <c:v>-78.2</c:v>
                </c:pt>
                <c:pt idx="1019">
                  <c:v>-78.1</c:v>
                </c:pt>
                <c:pt idx="1020">
                  <c:v>-78</c:v>
                </c:pt>
                <c:pt idx="1021">
                  <c:v>-77.9</c:v>
                </c:pt>
                <c:pt idx="1022">
                  <c:v>-77.8</c:v>
                </c:pt>
                <c:pt idx="1023">
                  <c:v>-77.7</c:v>
                </c:pt>
                <c:pt idx="1024">
                  <c:v>-77.6</c:v>
                </c:pt>
                <c:pt idx="1025">
                  <c:v>-77.5</c:v>
                </c:pt>
                <c:pt idx="1026">
                  <c:v>-77.4</c:v>
                </c:pt>
                <c:pt idx="1027">
                  <c:v>-77.3</c:v>
                </c:pt>
                <c:pt idx="1028">
                  <c:v>-77.2</c:v>
                </c:pt>
                <c:pt idx="1029">
                  <c:v>-77.1</c:v>
                </c:pt>
                <c:pt idx="1030">
                  <c:v>-77</c:v>
                </c:pt>
                <c:pt idx="1031">
                  <c:v>-76.9</c:v>
                </c:pt>
                <c:pt idx="1032">
                  <c:v>-76.8</c:v>
                </c:pt>
                <c:pt idx="1033">
                  <c:v>-76.7</c:v>
                </c:pt>
                <c:pt idx="1034">
                  <c:v>-76.6</c:v>
                </c:pt>
                <c:pt idx="1035">
                  <c:v>-76.5</c:v>
                </c:pt>
                <c:pt idx="1036">
                  <c:v>-76.4</c:v>
                </c:pt>
                <c:pt idx="1037">
                  <c:v>-76.3</c:v>
                </c:pt>
                <c:pt idx="1038">
                  <c:v>-76.2</c:v>
                </c:pt>
                <c:pt idx="1039">
                  <c:v>-76.1</c:v>
                </c:pt>
                <c:pt idx="1040">
                  <c:v>-76</c:v>
                </c:pt>
                <c:pt idx="1041">
                  <c:v>-75.9</c:v>
                </c:pt>
                <c:pt idx="1042">
                  <c:v>-75.8</c:v>
                </c:pt>
                <c:pt idx="1043">
                  <c:v>-75.7</c:v>
                </c:pt>
                <c:pt idx="1044">
                  <c:v>-75.6</c:v>
                </c:pt>
                <c:pt idx="1045">
                  <c:v>-75.5</c:v>
                </c:pt>
                <c:pt idx="1046">
                  <c:v>-75.4</c:v>
                </c:pt>
                <c:pt idx="1047">
                  <c:v>-75.3</c:v>
                </c:pt>
                <c:pt idx="1048">
                  <c:v>-75.2</c:v>
                </c:pt>
                <c:pt idx="1049">
                  <c:v>-75.1</c:v>
                </c:pt>
                <c:pt idx="1050">
                  <c:v>-75</c:v>
                </c:pt>
                <c:pt idx="1051">
                  <c:v>-74.9</c:v>
                </c:pt>
                <c:pt idx="1052">
                  <c:v>-74.8</c:v>
                </c:pt>
                <c:pt idx="1053">
                  <c:v>-74.7</c:v>
                </c:pt>
                <c:pt idx="1054">
                  <c:v>-74.6</c:v>
                </c:pt>
                <c:pt idx="1055">
                  <c:v>-74.5</c:v>
                </c:pt>
                <c:pt idx="1056">
                  <c:v>-74.4</c:v>
                </c:pt>
                <c:pt idx="1057">
                  <c:v>-74.3</c:v>
                </c:pt>
                <c:pt idx="1058">
                  <c:v>-74.2</c:v>
                </c:pt>
                <c:pt idx="1059">
                  <c:v>-74.1</c:v>
                </c:pt>
                <c:pt idx="1060">
                  <c:v>-74</c:v>
                </c:pt>
                <c:pt idx="1061">
                  <c:v>-73.9</c:v>
                </c:pt>
                <c:pt idx="1062">
                  <c:v>-73.8</c:v>
                </c:pt>
                <c:pt idx="1063">
                  <c:v>-73.7</c:v>
                </c:pt>
                <c:pt idx="1064">
                  <c:v>-73.6</c:v>
                </c:pt>
                <c:pt idx="1065">
                  <c:v>-73.5</c:v>
                </c:pt>
                <c:pt idx="1066">
                  <c:v>-73.4</c:v>
                </c:pt>
                <c:pt idx="1067">
                  <c:v>-73.3</c:v>
                </c:pt>
                <c:pt idx="1068">
                  <c:v>-73.2</c:v>
                </c:pt>
                <c:pt idx="1069">
                  <c:v>-73.1</c:v>
                </c:pt>
                <c:pt idx="1070">
                  <c:v>-73</c:v>
                </c:pt>
                <c:pt idx="1071">
                  <c:v>-72.9</c:v>
                </c:pt>
                <c:pt idx="1072">
                  <c:v>-72.8</c:v>
                </c:pt>
                <c:pt idx="1073">
                  <c:v>-72.7</c:v>
                </c:pt>
                <c:pt idx="1074">
                  <c:v>-72.6</c:v>
                </c:pt>
                <c:pt idx="1075">
                  <c:v>-72.5</c:v>
                </c:pt>
                <c:pt idx="1076">
                  <c:v>-72.4</c:v>
                </c:pt>
                <c:pt idx="1077">
                  <c:v>-72.3</c:v>
                </c:pt>
                <c:pt idx="1078">
                  <c:v>-72.2</c:v>
                </c:pt>
                <c:pt idx="1079">
                  <c:v>-72.1</c:v>
                </c:pt>
                <c:pt idx="1080">
                  <c:v>-72</c:v>
                </c:pt>
                <c:pt idx="1081">
                  <c:v>-71.9</c:v>
                </c:pt>
                <c:pt idx="1082">
                  <c:v>-71.8</c:v>
                </c:pt>
                <c:pt idx="1083">
                  <c:v>-71.7</c:v>
                </c:pt>
                <c:pt idx="1084">
                  <c:v>-71.6</c:v>
                </c:pt>
                <c:pt idx="1085">
                  <c:v>-71.5</c:v>
                </c:pt>
                <c:pt idx="1086">
                  <c:v>-71.4</c:v>
                </c:pt>
                <c:pt idx="1087">
                  <c:v>-71.3</c:v>
                </c:pt>
                <c:pt idx="1088">
                  <c:v>-71.2</c:v>
                </c:pt>
                <c:pt idx="1089">
                  <c:v>-71.1</c:v>
                </c:pt>
                <c:pt idx="1090">
                  <c:v>-71</c:v>
                </c:pt>
                <c:pt idx="1091">
                  <c:v>-70.9</c:v>
                </c:pt>
                <c:pt idx="1092">
                  <c:v>-70.8</c:v>
                </c:pt>
                <c:pt idx="1093">
                  <c:v>-70.7</c:v>
                </c:pt>
                <c:pt idx="1094">
                  <c:v>-70.6</c:v>
                </c:pt>
                <c:pt idx="1095">
                  <c:v>-70.5</c:v>
                </c:pt>
                <c:pt idx="1096">
                  <c:v>-70.4</c:v>
                </c:pt>
                <c:pt idx="1097">
                  <c:v>-70.3</c:v>
                </c:pt>
                <c:pt idx="1098">
                  <c:v>-70.2</c:v>
                </c:pt>
                <c:pt idx="1099">
                  <c:v>-70.1</c:v>
                </c:pt>
                <c:pt idx="1100">
                  <c:v>-70</c:v>
                </c:pt>
                <c:pt idx="1101">
                  <c:v>-69.9</c:v>
                </c:pt>
                <c:pt idx="1102">
                  <c:v>-69.8</c:v>
                </c:pt>
                <c:pt idx="1103">
                  <c:v>-69.7</c:v>
                </c:pt>
                <c:pt idx="1104">
                  <c:v>-69.6</c:v>
                </c:pt>
                <c:pt idx="1105">
                  <c:v>-69.5</c:v>
                </c:pt>
                <c:pt idx="1106">
                  <c:v>-69.4</c:v>
                </c:pt>
                <c:pt idx="1107">
                  <c:v>-69.3</c:v>
                </c:pt>
                <c:pt idx="1108">
                  <c:v>-69.2</c:v>
                </c:pt>
                <c:pt idx="1109">
                  <c:v>-69.1</c:v>
                </c:pt>
                <c:pt idx="1110">
                  <c:v>-69</c:v>
                </c:pt>
                <c:pt idx="1111">
                  <c:v>-68.9</c:v>
                </c:pt>
                <c:pt idx="1112">
                  <c:v>-68.8</c:v>
                </c:pt>
                <c:pt idx="1113">
                  <c:v>-68.7</c:v>
                </c:pt>
                <c:pt idx="1114">
                  <c:v>-68.6</c:v>
                </c:pt>
                <c:pt idx="1115">
                  <c:v>-68.5</c:v>
                </c:pt>
                <c:pt idx="1116">
                  <c:v>-68.4</c:v>
                </c:pt>
                <c:pt idx="1117">
                  <c:v>-68.3</c:v>
                </c:pt>
                <c:pt idx="1118">
                  <c:v>-68.2</c:v>
                </c:pt>
                <c:pt idx="1119">
                  <c:v>-68.1</c:v>
                </c:pt>
                <c:pt idx="1120">
                  <c:v>-68</c:v>
                </c:pt>
                <c:pt idx="1121">
                  <c:v>-67.9</c:v>
                </c:pt>
                <c:pt idx="1122">
                  <c:v>-67.8</c:v>
                </c:pt>
                <c:pt idx="1123">
                  <c:v>-67.7</c:v>
                </c:pt>
                <c:pt idx="1124">
                  <c:v>-67.6</c:v>
                </c:pt>
                <c:pt idx="1125">
                  <c:v>-67.5</c:v>
                </c:pt>
                <c:pt idx="1126">
                  <c:v>-67.4</c:v>
                </c:pt>
                <c:pt idx="1127">
                  <c:v>-67.3</c:v>
                </c:pt>
                <c:pt idx="1128">
                  <c:v>-67.2</c:v>
                </c:pt>
                <c:pt idx="1129">
                  <c:v>-67.1</c:v>
                </c:pt>
                <c:pt idx="1130">
                  <c:v>-67</c:v>
                </c:pt>
                <c:pt idx="1131">
                  <c:v>-66.9</c:v>
                </c:pt>
                <c:pt idx="1132">
                  <c:v>-66.8</c:v>
                </c:pt>
                <c:pt idx="1133">
                  <c:v>-66.7</c:v>
                </c:pt>
                <c:pt idx="1134">
                  <c:v>-66.6</c:v>
                </c:pt>
                <c:pt idx="1135">
                  <c:v>-66.5</c:v>
                </c:pt>
                <c:pt idx="1136">
                  <c:v>-66.4</c:v>
                </c:pt>
                <c:pt idx="1137">
                  <c:v>-66.3</c:v>
                </c:pt>
                <c:pt idx="1138">
                  <c:v>-66.2</c:v>
                </c:pt>
                <c:pt idx="1139">
                  <c:v>-66.1</c:v>
                </c:pt>
                <c:pt idx="1140">
                  <c:v>-66</c:v>
                </c:pt>
                <c:pt idx="1141">
                  <c:v>-65.9</c:v>
                </c:pt>
                <c:pt idx="1142">
                  <c:v>-65.8</c:v>
                </c:pt>
                <c:pt idx="1143">
                  <c:v>-65.7</c:v>
                </c:pt>
                <c:pt idx="1144">
                  <c:v>-65.6</c:v>
                </c:pt>
                <c:pt idx="1145">
                  <c:v>-65.5</c:v>
                </c:pt>
                <c:pt idx="1146">
                  <c:v>-65.4</c:v>
                </c:pt>
                <c:pt idx="1147">
                  <c:v>-65.3</c:v>
                </c:pt>
                <c:pt idx="1148">
                  <c:v>-65.2</c:v>
                </c:pt>
                <c:pt idx="1149">
                  <c:v>-65.1</c:v>
                </c:pt>
                <c:pt idx="1150">
                  <c:v>-65</c:v>
                </c:pt>
                <c:pt idx="1151">
                  <c:v>-64.9</c:v>
                </c:pt>
                <c:pt idx="1152">
                  <c:v>-64.8</c:v>
                </c:pt>
                <c:pt idx="1153">
                  <c:v>-64.7</c:v>
                </c:pt>
                <c:pt idx="1154">
                  <c:v>-64.6</c:v>
                </c:pt>
                <c:pt idx="1155">
                  <c:v>-64.5</c:v>
                </c:pt>
                <c:pt idx="1156">
                  <c:v>-64.4</c:v>
                </c:pt>
                <c:pt idx="1157">
                  <c:v>-64.3</c:v>
                </c:pt>
                <c:pt idx="1158">
                  <c:v>-64.2</c:v>
                </c:pt>
                <c:pt idx="1159">
                  <c:v>-64.1</c:v>
                </c:pt>
                <c:pt idx="1160">
                  <c:v>-64</c:v>
                </c:pt>
                <c:pt idx="1161">
                  <c:v>-63.9</c:v>
                </c:pt>
                <c:pt idx="1162">
                  <c:v>-63.8</c:v>
                </c:pt>
                <c:pt idx="1163">
                  <c:v>-63.7</c:v>
                </c:pt>
                <c:pt idx="1164">
                  <c:v>-63.6</c:v>
                </c:pt>
                <c:pt idx="1165">
                  <c:v>-63.5</c:v>
                </c:pt>
                <c:pt idx="1166">
                  <c:v>-63.4</c:v>
                </c:pt>
                <c:pt idx="1167">
                  <c:v>-63.3</c:v>
                </c:pt>
                <c:pt idx="1168">
                  <c:v>-63.2</c:v>
                </c:pt>
                <c:pt idx="1169">
                  <c:v>-63.1</c:v>
                </c:pt>
                <c:pt idx="1170">
                  <c:v>-63</c:v>
                </c:pt>
                <c:pt idx="1171">
                  <c:v>-62.9</c:v>
                </c:pt>
                <c:pt idx="1172">
                  <c:v>-62.8</c:v>
                </c:pt>
                <c:pt idx="1173">
                  <c:v>-62.7</c:v>
                </c:pt>
                <c:pt idx="1174">
                  <c:v>-62.6</c:v>
                </c:pt>
                <c:pt idx="1175">
                  <c:v>-62.5</c:v>
                </c:pt>
                <c:pt idx="1176">
                  <c:v>-62.4</c:v>
                </c:pt>
                <c:pt idx="1177">
                  <c:v>-62.3</c:v>
                </c:pt>
                <c:pt idx="1178">
                  <c:v>-62.2</c:v>
                </c:pt>
                <c:pt idx="1179">
                  <c:v>-62.1</c:v>
                </c:pt>
                <c:pt idx="1180">
                  <c:v>-62</c:v>
                </c:pt>
                <c:pt idx="1181">
                  <c:v>-61.9</c:v>
                </c:pt>
                <c:pt idx="1182">
                  <c:v>-61.8</c:v>
                </c:pt>
                <c:pt idx="1183">
                  <c:v>-61.7</c:v>
                </c:pt>
                <c:pt idx="1184">
                  <c:v>-61.6</c:v>
                </c:pt>
                <c:pt idx="1185">
                  <c:v>-61.5</c:v>
                </c:pt>
                <c:pt idx="1186">
                  <c:v>-61.4</c:v>
                </c:pt>
                <c:pt idx="1187">
                  <c:v>-61.3</c:v>
                </c:pt>
                <c:pt idx="1188">
                  <c:v>-61.2</c:v>
                </c:pt>
                <c:pt idx="1189">
                  <c:v>-61.1</c:v>
                </c:pt>
                <c:pt idx="1190">
                  <c:v>-61</c:v>
                </c:pt>
                <c:pt idx="1191">
                  <c:v>-60.9</c:v>
                </c:pt>
                <c:pt idx="1192">
                  <c:v>-60.8</c:v>
                </c:pt>
                <c:pt idx="1193">
                  <c:v>-60.7</c:v>
                </c:pt>
                <c:pt idx="1194">
                  <c:v>-60.6</c:v>
                </c:pt>
                <c:pt idx="1195">
                  <c:v>-60.5</c:v>
                </c:pt>
                <c:pt idx="1196">
                  <c:v>-60.4</c:v>
                </c:pt>
                <c:pt idx="1197">
                  <c:v>-60.3</c:v>
                </c:pt>
                <c:pt idx="1198">
                  <c:v>-60.2</c:v>
                </c:pt>
                <c:pt idx="1199">
                  <c:v>-60.1</c:v>
                </c:pt>
                <c:pt idx="1200">
                  <c:v>-60</c:v>
                </c:pt>
                <c:pt idx="1201">
                  <c:v>-59.9</c:v>
                </c:pt>
                <c:pt idx="1202">
                  <c:v>-59.8</c:v>
                </c:pt>
                <c:pt idx="1203">
                  <c:v>-59.7</c:v>
                </c:pt>
                <c:pt idx="1204">
                  <c:v>-59.6</c:v>
                </c:pt>
                <c:pt idx="1205">
                  <c:v>-59.5</c:v>
                </c:pt>
                <c:pt idx="1206">
                  <c:v>-59.4</c:v>
                </c:pt>
                <c:pt idx="1207">
                  <c:v>-59.3</c:v>
                </c:pt>
                <c:pt idx="1208">
                  <c:v>-59.2</c:v>
                </c:pt>
                <c:pt idx="1209">
                  <c:v>-59.1</c:v>
                </c:pt>
                <c:pt idx="1210">
                  <c:v>-59</c:v>
                </c:pt>
                <c:pt idx="1211">
                  <c:v>-58.9</c:v>
                </c:pt>
                <c:pt idx="1212">
                  <c:v>-58.8</c:v>
                </c:pt>
                <c:pt idx="1213">
                  <c:v>-58.7</c:v>
                </c:pt>
                <c:pt idx="1214">
                  <c:v>-58.6</c:v>
                </c:pt>
                <c:pt idx="1215">
                  <c:v>-58.5</c:v>
                </c:pt>
                <c:pt idx="1216">
                  <c:v>-58.4</c:v>
                </c:pt>
                <c:pt idx="1217">
                  <c:v>-58.3</c:v>
                </c:pt>
                <c:pt idx="1218">
                  <c:v>-58.2</c:v>
                </c:pt>
                <c:pt idx="1219">
                  <c:v>-58.1</c:v>
                </c:pt>
                <c:pt idx="1220">
                  <c:v>-58</c:v>
                </c:pt>
                <c:pt idx="1221">
                  <c:v>-57.9</c:v>
                </c:pt>
                <c:pt idx="1222">
                  <c:v>-57.8</c:v>
                </c:pt>
                <c:pt idx="1223">
                  <c:v>-57.7</c:v>
                </c:pt>
                <c:pt idx="1224">
                  <c:v>-57.6</c:v>
                </c:pt>
                <c:pt idx="1225">
                  <c:v>-57.5</c:v>
                </c:pt>
                <c:pt idx="1226">
                  <c:v>-57.4</c:v>
                </c:pt>
                <c:pt idx="1227">
                  <c:v>-57.3</c:v>
                </c:pt>
                <c:pt idx="1228">
                  <c:v>-57.2</c:v>
                </c:pt>
                <c:pt idx="1229">
                  <c:v>-57.1</c:v>
                </c:pt>
                <c:pt idx="1230">
                  <c:v>-57</c:v>
                </c:pt>
                <c:pt idx="1231">
                  <c:v>-56.9</c:v>
                </c:pt>
                <c:pt idx="1232">
                  <c:v>-56.8</c:v>
                </c:pt>
                <c:pt idx="1233">
                  <c:v>-56.7</c:v>
                </c:pt>
                <c:pt idx="1234">
                  <c:v>-56.6</c:v>
                </c:pt>
                <c:pt idx="1235">
                  <c:v>-56.5</c:v>
                </c:pt>
                <c:pt idx="1236">
                  <c:v>-56.4</c:v>
                </c:pt>
                <c:pt idx="1237">
                  <c:v>-56.3</c:v>
                </c:pt>
                <c:pt idx="1238">
                  <c:v>-56.2</c:v>
                </c:pt>
                <c:pt idx="1239">
                  <c:v>-56.1</c:v>
                </c:pt>
                <c:pt idx="1240">
                  <c:v>-56</c:v>
                </c:pt>
                <c:pt idx="1241">
                  <c:v>-55.9</c:v>
                </c:pt>
                <c:pt idx="1242">
                  <c:v>-55.8</c:v>
                </c:pt>
                <c:pt idx="1243">
                  <c:v>-55.7</c:v>
                </c:pt>
                <c:pt idx="1244">
                  <c:v>-55.6</c:v>
                </c:pt>
                <c:pt idx="1245">
                  <c:v>-55.5</c:v>
                </c:pt>
                <c:pt idx="1246">
                  <c:v>-55.4</c:v>
                </c:pt>
                <c:pt idx="1247">
                  <c:v>-55.3</c:v>
                </c:pt>
                <c:pt idx="1248">
                  <c:v>-55.2</c:v>
                </c:pt>
                <c:pt idx="1249">
                  <c:v>-55.1</c:v>
                </c:pt>
                <c:pt idx="1250">
                  <c:v>-55</c:v>
                </c:pt>
                <c:pt idx="1251">
                  <c:v>-54.9</c:v>
                </c:pt>
                <c:pt idx="1252">
                  <c:v>-54.8</c:v>
                </c:pt>
                <c:pt idx="1253">
                  <c:v>-54.7</c:v>
                </c:pt>
                <c:pt idx="1254">
                  <c:v>-54.6</c:v>
                </c:pt>
                <c:pt idx="1255">
                  <c:v>-54.5</c:v>
                </c:pt>
                <c:pt idx="1256">
                  <c:v>-54.4</c:v>
                </c:pt>
                <c:pt idx="1257">
                  <c:v>-54.3</c:v>
                </c:pt>
                <c:pt idx="1258">
                  <c:v>-54.2</c:v>
                </c:pt>
                <c:pt idx="1259">
                  <c:v>-54.1</c:v>
                </c:pt>
                <c:pt idx="1260">
                  <c:v>-54</c:v>
                </c:pt>
                <c:pt idx="1261">
                  <c:v>-53.9</c:v>
                </c:pt>
                <c:pt idx="1262">
                  <c:v>-53.8</c:v>
                </c:pt>
                <c:pt idx="1263">
                  <c:v>-53.7</c:v>
                </c:pt>
                <c:pt idx="1264">
                  <c:v>-53.6</c:v>
                </c:pt>
                <c:pt idx="1265">
                  <c:v>-53.5</c:v>
                </c:pt>
                <c:pt idx="1266">
                  <c:v>-53.4</c:v>
                </c:pt>
                <c:pt idx="1267">
                  <c:v>-53.3</c:v>
                </c:pt>
                <c:pt idx="1268">
                  <c:v>-53.2</c:v>
                </c:pt>
                <c:pt idx="1269">
                  <c:v>-53.1</c:v>
                </c:pt>
                <c:pt idx="1270">
                  <c:v>-53</c:v>
                </c:pt>
                <c:pt idx="1271">
                  <c:v>-52.9</c:v>
                </c:pt>
                <c:pt idx="1272">
                  <c:v>-52.8</c:v>
                </c:pt>
                <c:pt idx="1273">
                  <c:v>-52.7</c:v>
                </c:pt>
                <c:pt idx="1274">
                  <c:v>-52.6</c:v>
                </c:pt>
                <c:pt idx="1275">
                  <c:v>-52.5</c:v>
                </c:pt>
                <c:pt idx="1276">
                  <c:v>-52.4</c:v>
                </c:pt>
                <c:pt idx="1277">
                  <c:v>-52.3</c:v>
                </c:pt>
                <c:pt idx="1278">
                  <c:v>-52.2</c:v>
                </c:pt>
                <c:pt idx="1279">
                  <c:v>-52.1</c:v>
                </c:pt>
                <c:pt idx="1280">
                  <c:v>-52</c:v>
                </c:pt>
                <c:pt idx="1281">
                  <c:v>-51.9</c:v>
                </c:pt>
                <c:pt idx="1282">
                  <c:v>-51.8</c:v>
                </c:pt>
                <c:pt idx="1283">
                  <c:v>-51.7</c:v>
                </c:pt>
                <c:pt idx="1284">
                  <c:v>-51.6</c:v>
                </c:pt>
                <c:pt idx="1285">
                  <c:v>-51.5</c:v>
                </c:pt>
                <c:pt idx="1286">
                  <c:v>-51.4</c:v>
                </c:pt>
                <c:pt idx="1287">
                  <c:v>-51.3</c:v>
                </c:pt>
                <c:pt idx="1288">
                  <c:v>-51.2</c:v>
                </c:pt>
                <c:pt idx="1289">
                  <c:v>-51.1</c:v>
                </c:pt>
                <c:pt idx="1290">
                  <c:v>-51</c:v>
                </c:pt>
                <c:pt idx="1291">
                  <c:v>-50.9</c:v>
                </c:pt>
                <c:pt idx="1292">
                  <c:v>-50.8</c:v>
                </c:pt>
                <c:pt idx="1293">
                  <c:v>-50.7</c:v>
                </c:pt>
                <c:pt idx="1294">
                  <c:v>-50.6</c:v>
                </c:pt>
                <c:pt idx="1295">
                  <c:v>-50.5</c:v>
                </c:pt>
                <c:pt idx="1296">
                  <c:v>-50.4</c:v>
                </c:pt>
                <c:pt idx="1297">
                  <c:v>-50.3</c:v>
                </c:pt>
                <c:pt idx="1298">
                  <c:v>-50.2</c:v>
                </c:pt>
                <c:pt idx="1299">
                  <c:v>-50.1</c:v>
                </c:pt>
                <c:pt idx="1300">
                  <c:v>-50</c:v>
                </c:pt>
                <c:pt idx="1301">
                  <c:v>-49.9</c:v>
                </c:pt>
                <c:pt idx="1302">
                  <c:v>-49.8</c:v>
                </c:pt>
                <c:pt idx="1303">
                  <c:v>-49.7</c:v>
                </c:pt>
                <c:pt idx="1304">
                  <c:v>-49.6</c:v>
                </c:pt>
                <c:pt idx="1305">
                  <c:v>-49.5</c:v>
                </c:pt>
                <c:pt idx="1306">
                  <c:v>-49.4</c:v>
                </c:pt>
                <c:pt idx="1307">
                  <c:v>-49.3</c:v>
                </c:pt>
                <c:pt idx="1308">
                  <c:v>-49.2</c:v>
                </c:pt>
                <c:pt idx="1309">
                  <c:v>-49.1</c:v>
                </c:pt>
                <c:pt idx="1310">
                  <c:v>-49</c:v>
                </c:pt>
                <c:pt idx="1311">
                  <c:v>-48.9</c:v>
                </c:pt>
                <c:pt idx="1312">
                  <c:v>-48.8</c:v>
                </c:pt>
                <c:pt idx="1313">
                  <c:v>-48.7</c:v>
                </c:pt>
                <c:pt idx="1314">
                  <c:v>-48.6</c:v>
                </c:pt>
                <c:pt idx="1315">
                  <c:v>-48.5</c:v>
                </c:pt>
                <c:pt idx="1316">
                  <c:v>-48.4</c:v>
                </c:pt>
                <c:pt idx="1317">
                  <c:v>-48.3</c:v>
                </c:pt>
                <c:pt idx="1318">
                  <c:v>-48.2</c:v>
                </c:pt>
                <c:pt idx="1319">
                  <c:v>-48.1</c:v>
                </c:pt>
                <c:pt idx="1320">
                  <c:v>-48</c:v>
                </c:pt>
                <c:pt idx="1321">
                  <c:v>-47.9</c:v>
                </c:pt>
                <c:pt idx="1322">
                  <c:v>-47.8</c:v>
                </c:pt>
                <c:pt idx="1323">
                  <c:v>-47.7</c:v>
                </c:pt>
                <c:pt idx="1324">
                  <c:v>-47.6</c:v>
                </c:pt>
                <c:pt idx="1325">
                  <c:v>-47.5</c:v>
                </c:pt>
                <c:pt idx="1326">
                  <c:v>-47.4</c:v>
                </c:pt>
                <c:pt idx="1327">
                  <c:v>-47.3</c:v>
                </c:pt>
                <c:pt idx="1328">
                  <c:v>-47.2</c:v>
                </c:pt>
                <c:pt idx="1329">
                  <c:v>-47.1</c:v>
                </c:pt>
                <c:pt idx="1330">
                  <c:v>-47</c:v>
                </c:pt>
                <c:pt idx="1331">
                  <c:v>-46.9</c:v>
                </c:pt>
                <c:pt idx="1332">
                  <c:v>-46.8</c:v>
                </c:pt>
                <c:pt idx="1333">
                  <c:v>-46.7</c:v>
                </c:pt>
                <c:pt idx="1334">
                  <c:v>-46.6</c:v>
                </c:pt>
                <c:pt idx="1335">
                  <c:v>-46.5</c:v>
                </c:pt>
                <c:pt idx="1336">
                  <c:v>-46.4</c:v>
                </c:pt>
                <c:pt idx="1337">
                  <c:v>-46.3</c:v>
                </c:pt>
                <c:pt idx="1338">
                  <c:v>-46.2</c:v>
                </c:pt>
                <c:pt idx="1339">
                  <c:v>-46.1</c:v>
                </c:pt>
                <c:pt idx="1340">
                  <c:v>-46</c:v>
                </c:pt>
                <c:pt idx="1341">
                  <c:v>-45.9</c:v>
                </c:pt>
                <c:pt idx="1342">
                  <c:v>-45.8</c:v>
                </c:pt>
                <c:pt idx="1343">
                  <c:v>-45.7</c:v>
                </c:pt>
                <c:pt idx="1344">
                  <c:v>-45.6</c:v>
                </c:pt>
                <c:pt idx="1345">
                  <c:v>-45.5</c:v>
                </c:pt>
                <c:pt idx="1346">
                  <c:v>-45.4</c:v>
                </c:pt>
                <c:pt idx="1347">
                  <c:v>-45.3</c:v>
                </c:pt>
                <c:pt idx="1348">
                  <c:v>-45.2</c:v>
                </c:pt>
                <c:pt idx="1349">
                  <c:v>-45.1</c:v>
                </c:pt>
                <c:pt idx="1350">
                  <c:v>-45</c:v>
                </c:pt>
                <c:pt idx="1351">
                  <c:v>-44.9</c:v>
                </c:pt>
                <c:pt idx="1352">
                  <c:v>-44.8</c:v>
                </c:pt>
                <c:pt idx="1353">
                  <c:v>-44.7</c:v>
                </c:pt>
                <c:pt idx="1354">
                  <c:v>-44.6</c:v>
                </c:pt>
                <c:pt idx="1355">
                  <c:v>-44.5</c:v>
                </c:pt>
                <c:pt idx="1356">
                  <c:v>-44.4</c:v>
                </c:pt>
                <c:pt idx="1357">
                  <c:v>-44.3</c:v>
                </c:pt>
                <c:pt idx="1358">
                  <c:v>-44.2</c:v>
                </c:pt>
                <c:pt idx="1359">
                  <c:v>-44.1</c:v>
                </c:pt>
                <c:pt idx="1360">
                  <c:v>-44</c:v>
                </c:pt>
                <c:pt idx="1361">
                  <c:v>-43.9</c:v>
                </c:pt>
                <c:pt idx="1362">
                  <c:v>-43.8</c:v>
                </c:pt>
                <c:pt idx="1363">
                  <c:v>-43.7</c:v>
                </c:pt>
                <c:pt idx="1364">
                  <c:v>-43.6</c:v>
                </c:pt>
                <c:pt idx="1365">
                  <c:v>-43.5</c:v>
                </c:pt>
                <c:pt idx="1366">
                  <c:v>-43.4</c:v>
                </c:pt>
                <c:pt idx="1367">
                  <c:v>-43.3</c:v>
                </c:pt>
                <c:pt idx="1368">
                  <c:v>-43.2</c:v>
                </c:pt>
                <c:pt idx="1369">
                  <c:v>-43.1</c:v>
                </c:pt>
                <c:pt idx="1370">
                  <c:v>-43</c:v>
                </c:pt>
                <c:pt idx="1371">
                  <c:v>-42.9</c:v>
                </c:pt>
                <c:pt idx="1372">
                  <c:v>-42.8</c:v>
                </c:pt>
                <c:pt idx="1373">
                  <c:v>-42.7</c:v>
                </c:pt>
                <c:pt idx="1374">
                  <c:v>-42.6</c:v>
                </c:pt>
                <c:pt idx="1375">
                  <c:v>-42.5</c:v>
                </c:pt>
                <c:pt idx="1376">
                  <c:v>-42.4</c:v>
                </c:pt>
                <c:pt idx="1377">
                  <c:v>-42.3</c:v>
                </c:pt>
                <c:pt idx="1378">
                  <c:v>-42.2</c:v>
                </c:pt>
                <c:pt idx="1379">
                  <c:v>-42.1</c:v>
                </c:pt>
                <c:pt idx="1380">
                  <c:v>-42</c:v>
                </c:pt>
                <c:pt idx="1381">
                  <c:v>-41.9</c:v>
                </c:pt>
                <c:pt idx="1382">
                  <c:v>-41.8</c:v>
                </c:pt>
                <c:pt idx="1383">
                  <c:v>-41.7</c:v>
                </c:pt>
                <c:pt idx="1384">
                  <c:v>-41.6</c:v>
                </c:pt>
                <c:pt idx="1385">
                  <c:v>-41.5</c:v>
                </c:pt>
                <c:pt idx="1386">
                  <c:v>-41.4</c:v>
                </c:pt>
                <c:pt idx="1387">
                  <c:v>-41.3</c:v>
                </c:pt>
                <c:pt idx="1388">
                  <c:v>-41.2</c:v>
                </c:pt>
                <c:pt idx="1389">
                  <c:v>-41.1</c:v>
                </c:pt>
                <c:pt idx="1390">
                  <c:v>-41</c:v>
                </c:pt>
                <c:pt idx="1391">
                  <c:v>-40.9</c:v>
                </c:pt>
                <c:pt idx="1392">
                  <c:v>-40.8</c:v>
                </c:pt>
                <c:pt idx="1393">
                  <c:v>-40.7</c:v>
                </c:pt>
                <c:pt idx="1394">
                  <c:v>-40.6</c:v>
                </c:pt>
                <c:pt idx="1395">
                  <c:v>-40.5</c:v>
                </c:pt>
                <c:pt idx="1396">
                  <c:v>-40.4</c:v>
                </c:pt>
                <c:pt idx="1397">
                  <c:v>-40.3</c:v>
                </c:pt>
                <c:pt idx="1398">
                  <c:v>-40.2</c:v>
                </c:pt>
                <c:pt idx="1399">
                  <c:v>-40.1</c:v>
                </c:pt>
                <c:pt idx="1400">
                  <c:v>-40</c:v>
                </c:pt>
                <c:pt idx="1401">
                  <c:v>-39.9</c:v>
                </c:pt>
                <c:pt idx="1402">
                  <c:v>-39.8</c:v>
                </c:pt>
                <c:pt idx="1403">
                  <c:v>-39.7</c:v>
                </c:pt>
                <c:pt idx="1404">
                  <c:v>-39.6</c:v>
                </c:pt>
                <c:pt idx="1405">
                  <c:v>-39.5</c:v>
                </c:pt>
                <c:pt idx="1406">
                  <c:v>-39.4</c:v>
                </c:pt>
                <c:pt idx="1407">
                  <c:v>-39.3</c:v>
                </c:pt>
                <c:pt idx="1408">
                  <c:v>-39.2</c:v>
                </c:pt>
                <c:pt idx="1409">
                  <c:v>-39.1</c:v>
                </c:pt>
                <c:pt idx="1410">
                  <c:v>-39</c:v>
                </c:pt>
                <c:pt idx="1411">
                  <c:v>-38.9</c:v>
                </c:pt>
                <c:pt idx="1412">
                  <c:v>-38.8</c:v>
                </c:pt>
                <c:pt idx="1413">
                  <c:v>-38.7</c:v>
                </c:pt>
                <c:pt idx="1414">
                  <c:v>-38.6</c:v>
                </c:pt>
                <c:pt idx="1415">
                  <c:v>-38.5</c:v>
                </c:pt>
                <c:pt idx="1416">
                  <c:v>-38.4</c:v>
                </c:pt>
                <c:pt idx="1417">
                  <c:v>-38.3</c:v>
                </c:pt>
                <c:pt idx="1418">
                  <c:v>-38.2</c:v>
                </c:pt>
                <c:pt idx="1419">
                  <c:v>-38.1</c:v>
                </c:pt>
                <c:pt idx="1420">
                  <c:v>-38</c:v>
                </c:pt>
                <c:pt idx="1421">
                  <c:v>-37.9</c:v>
                </c:pt>
                <c:pt idx="1422">
                  <c:v>-37.8</c:v>
                </c:pt>
                <c:pt idx="1423">
                  <c:v>-37.7</c:v>
                </c:pt>
                <c:pt idx="1424">
                  <c:v>-37.6</c:v>
                </c:pt>
                <c:pt idx="1425">
                  <c:v>-37.5</c:v>
                </c:pt>
                <c:pt idx="1426">
                  <c:v>-37.4</c:v>
                </c:pt>
                <c:pt idx="1427">
                  <c:v>-37.3</c:v>
                </c:pt>
                <c:pt idx="1428">
                  <c:v>-37.2</c:v>
                </c:pt>
                <c:pt idx="1429">
                  <c:v>-37.1</c:v>
                </c:pt>
                <c:pt idx="1430">
                  <c:v>-37</c:v>
                </c:pt>
                <c:pt idx="1431">
                  <c:v>-36.9</c:v>
                </c:pt>
                <c:pt idx="1432">
                  <c:v>-36.8</c:v>
                </c:pt>
                <c:pt idx="1433">
                  <c:v>-36.7</c:v>
                </c:pt>
                <c:pt idx="1434">
                  <c:v>-36.6</c:v>
                </c:pt>
                <c:pt idx="1435">
                  <c:v>-36.5</c:v>
                </c:pt>
                <c:pt idx="1436">
                  <c:v>-36.4</c:v>
                </c:pt>
                <c:pt idx="1437">
                  <c:v>-36.3</c:v>
                </c:pt>
                <c:pt idx="1438">
                  <c:v>-36.2</c:v>
                </c:pt>
                <c:pt idx="1439">
                  <c:v>-36.1</c:v>
                </c:pt>
                <c:pt idx="1440">
                  <c:v>-36</c:v>
                </c:pt>
                <c:pt idx="1441">
                  <c:v>-35.9</c:v>
                </c:pt>
                <c:pt idx="1442">
                  <c:v>-35.8</c:v>
                </c:pt>
                <c:pt idx="1443">
                  <c:v>-35.7</c:v>
                </c:pt>
                <c:pt idx="1444">
                  <c:v>-35.6</c:v>
                </c:pt>
                <c:pt idx="1445">
                  <c:v>-35.5</c:v>
                </c:pt>
                <c:pt idx="1446">
                  <c:v>-35.4</c:v>
                </c:pt>
                <c:pt idx="1447">
                  <c:v>-35.3</c:v>
                </c:pt>
                <c:pt idx="1448">
                  <c:v>-35.2</c:v>
                </c:pt>
                <c:pt idx="1449">
                  <c:v>-35.1</c:v>
                </c:pt>
                <c:pt idx="1450">
                  <c:v>-35</c:v>
                </c:pt>
                <c:pt idx="1451">
                  <c:v>-34.9</c:v>
                </c:pt>
                <c:pt idx="1452">
                  <c:v>-34.8</c:v>
                </c:pt>
                <c:pt idx="1453">
                  <c:v>-34.7</c:v>
                </c:pt>
                <c:pt idx="1454">
                  <c:v>-34.6</c:v>
                </c:pt>
                <c:pt idx="1455">
                  <c:v>-34.5</c:v>
                </c:pt>
                <c:pt idx="1456">
                  <c:v>-34.4</c:v>
                </c:pt>
                <c:pt idx="1457">
                  <c:v>-34.3</c:v>
                </c:pt>
                <c:pt idx="1458">
                  <c:v>-34.2</c:v>
                </c:pt>
                <c:pt idx="1459">
                  <c:v>-34.1</c:v>
                </c:pt>
                <c:pt idx="1460">
                  <c:v>-34</c:v>
                </c:pt>
                <c:pt idx="1461">
                  <c:v>-33.9</c:v>
                </c:pt>
                <c:pt idx="1462">
                  <c:v>-33.8</c:v>
                </c:pt>
                <c:pt idx="1463">
                  <c:v>-33.7</c:v>
                </c:pt>
                <c:pt idx="1464">
                  <c:v>-33.6</c:v>
                </c:pt>
                <c:pt idx="1465">
                  <c:v>-33.5</c:v>
                </c:pt>
                <c:pt idx="1466">
                  <c:v>-33.4</c:v>
                </c:pt>
                <c:pt idx="1467">
                  <c:v>-33.3</c:v>
                </c:pt>
                <c:pt idx="1468">
                  <c:v>-33.2</c:v>
                </c:pt>
                <c:pt idx="1469">
                  <c:v>-33.1</c:v>
                </c:pt>
                <c:pt idx="1470">
                  <c:v>-33</c:v>
                </c:pt>
                <c:pt idx="1471">
                  <c:v>-32.9</c:v>
                </c:pt>
                <c:pt idx="1472">
                  <c:v>-32.8</c:v>
                </c:pt>
                <c:pt idx="1473">
                  <c:v>-32.7</c:v>
                </c:pt>
                <c:pt idx="1474">
                  <c:v>-32.6</c:v>
                </c:pt>
                <c:pt idx="1475">
                  <c:v>-32.5</c:v>
                </c:pt>
                <c:pt idx="1476">
                  <c:v>-32.4</c:v>
                </c:pt>
                <c:pt idx="1477">
                  <c:v>-32.3</c:v>
                </c:pt>
                <c:pt idx="1478">
                  <c:v>-32.2</c:v>
                </c:pt>
                <c:pt idx="1479">
                  <c:v>-32.1</c:v>
                </c:pt>
                <c:pt idx="1480">
                  <c:v>-32</c:v>
                </c:pt>
                <c:pt idx="1481">
                  <c:v>-31.9</c:v>
                </c:pt>
                <c:pt idx="1482">
                  <c:v>-31.8</c:v>
                </c:pt>
                <c:pt idx="1483">
                  <c:v>-31.7</c:v>
                </c:pt>
                <c:pt idx="1484">
                  <c:v>-31.6</c:v>
                </c:pt>
                <c:pt idx="1485">
                  <c:v>-31.5</c:v>
                </c:pt>
                <c:pt idx="1486">
                  <c:v>-31.4</c:v>
                </c:pt>
                <c:pt idx="1487">
                  <c:v>-31.3</c:v>
                </c:pt>
                <c:pt idx="1488">
                  <c:v>-31.2</c:v>
                </c:pt>
                <c:pt idx="1489">
                  <c:v>-31.1</c:v>
                </c:pt>
                <c:pt idx="1490">
                  <c:v>-31</c:v>
                </c:pt>
                <c:pt idx="1491">
                  <c:v>-30.9</c:v>
                </c:pt>
                <c:pt idx="1492">
                  <c:v>-30.8</c:v>
                </c:pt>
                <c:pt idx="1493">
                  <c:v>-30.7</c:v>
                </c:pt>
                <c:pt idx="1494">
                  <c:v>-30.6</c:v>
                </c:pt>
                <c:pt idx="1495">
                  <c:v>-30.5</c:v>
                </c:pt>
                <c:pt idx="1496">
                  <c:v>-30.4</c:v>
                </c:pt>
                <c:pt idx="1497">
                  <c:v>-30.3</c:v>
                </c:pt>
                <c:pt idx="1498">
                  <c:v>-30.2</c:v>
                </c:pt>
                <c:pt idx="1499">
                  <c:v>-30.1</c:v>
                </c:pt>
                <c:pt idx="1500">
                  <c:v>-30</c:v>
                </c:pt>
                <c:pt idx="1501">
                  <c:v>-29.9</c:v>
                </c:pt>
                <c:pt idx="1502">
                  <c:v>-29.8</c:v>
                </c:pt>
                <c:pt idx="1503">
                  <c:v>-29.7</c:v>
                </c:pt>
                <c:pt idx="1504">
                  <c:v>-29.6</c:v>
                </c:pt>
                <c:pt idx="1505">
                  <c:v>-29.5</c:v>
                </c:pt>
                <c:pt idx="1506">
                  <c:v>-29.4</c:v>
                </c:pt>
                <c:pt idx="1507">
                  <c:v>-29.3</c:v>
                </c:pt>
                <c:pt idx="1508">
                  <c:v>-29.2</c:v>
                </c:pt>
                <c:pt idx="1509">
                  <c:v>-29.1</c:v>
                </c:pt>
                <c:pt idx="1510">
                  <c:v>-29</c:v>
                </c:pt>
                <c:pt idx="1511">
                  <c:v>-28.9</c:v>
                </c:pt>
                <c:pt idx="1512">
                  <c:v>-28.8</c:v>
                </c:pt>
                <c:pt idx="1513">
                  <c:v>-28.7</c:v>
                </c:pt>
                <c:pt idx="1514">
                  <c:v>-28.6</c:v>
                </c:pt>
                <c:pt idx="1515">
                  <c:v>-28.5</c:v>
                </c:pt>
                <c:pt idx="1516">
                  <c:v>-28.4</c:v>
                </c:pt>
                <c:pt idx="1517">
                  <c:v>-28.3</c:v>
                </c:pt>
                <c:pt idx="1518">
                  <c:v>-28.2</c:v>
                </c:pt>
                <c:pt idx="1519">
                  <c:v>-28.1</c:v>
                </c:pt>
                <c:pt idx="1520">
                  <c:v>-28</c:v>
                </c:pt>
                <c:pt idx="1521">
                  <c:v>-27.9</c:v>
                </c:pt>
                <c:pt idx="1522">
                  <c:v>-27.8</c:v>
                </c:pt>
                <c:pt idx="1523">
                  <c:v>-27.7</c:v>
                </c:pt>
                <c:pt idx="1524">
                  <c:v>-27.6</c:v>
                </c:pt>
                <c:pt idx="1525">
                  <c:v>-27.5</c:v>
                </c:pt>
                <c:pt idx="1526">
                  <c:v>-27.4</c:v>
                </c:pt>
                <c:pt idx="1527">
                  <c:v>-27.3</c:v>
                </c:pt>
                <c:pt idx="1528">
                  <c:v>-27.2</c:v>
                </c:pt>
                <c:pt idx="1529">
                  <c:v>-27.1</c:v>
                </c:pt>
                <c:pt idx="1530">
                  <c:v>-27</c:v>
                </c:pt>
                <c:pt idx="1531">
                  <c:v>-26.9</c:v>
                </c:pt>
                <c:pt idx="1532">
                  <c:v>-26.8</c:v>
                </c:pt>
                <c:pt idx="1533">
                  <c:v>-26.7</c:v>
                </c:pt>
                <c:pt idx="1534">
                  <c:v>-26.6</c:v>
                </c:pt>
                <c:pt idx="1535">
                  <c:v>-26.5</c:v>
                </c:pt>
                <c:pt idx="1536">
                  <c:v>-26.4</c:v>
                </c:pt>
                <c:pt idx="1537">
                  <c:v>-26.3</c:v>
                </c:pt>
                <c:pt idx="1538">
                  <c:v>-26.2</c:v>
                </c:pt>
                <c:pt idx="1539">
                  <c:v>-26.1</c:v>
                </c:pt>
                <c:pt idx="1540">
                  <c:v>-26</c:v>
                </c:pt>
                <c:pt idx="1541">
                  <c:v>-25.9</c:v>
                </c:pt>
                <c:pt idx="1542">
                  <c:v>-25.8</c:v>
                </c:pt>
                <c:pt idx="1543">
                  <c:v>-25.7</c:v>
                </c:pt>
                <c:pt idx="1544">
                  <c:v>-25.6</c:v>
                </c:pt>
                <c:pt idx="1545">
                  <c:v>-25.5</c:v>
                </c:pt>
                <c:pt idx="1546">
                  <c:v>-25.4</c:v>
                </c:pt>
                <c:pt idx="1547">
                  <c:v>-25.3</c:v>
                </c:pt>
                <c:pt idx="1548">
                  <c:v>-25.2</c:v>
                </c:pt>
                <c:pt idx="1549">
                  <c:v>-25.1</c:v>
                </c:pt>
                <c:pt idx="1550">
                  <c:v>-25</c:v>
                </c:pt>
                <c:pt idx="1551">
                  <c:v>-24.9</c:v>
                </c:pt>
                <c:pt idx="1552">
                  <c:v>-24.8</c:v>
                </c:pt>
                <c:pt idx="1553">
                  <c:v>-24.7</c:v>
                </c:pt>
                <c:pt idx="1554">
                  <c:v>-24.6</c:v>
                </c:pt>
                <c:pt idx="1555">
                  <c:v>-24.5</c:v>
                </c:pt>
                <c:pt idx="1556">
                  <c:v>-24.4</c:v>
                </c:pt>
                <c:pt idx="1557">
                  <c:v>-24.3</c:v>
                </c:pt>
                <c:pt idx="1558">
                  <c:v>-24.2</c:v>
                </c:pt>
                <c:pt idx="1559">
                  <c:v>-24.1</c:v>
                </c:pt>
                <c:pt idx="1560">
                  <c:v>-24</c:v>
                </c:pt>
                <c:pt idx="1561">
                  <c:v>-23.9</c:v>
                </c:pt>
                <c:pt idx="1562">
                  <c:v>-23.8</c:v>
                </c:pt>
                <c:pt idx="1563">
                  <c:v>-23.7</c:v>
                </c:pt>
                <c:pt idx="1564">
                  <c:v>-23.6</c:v>
                </c:pt>
                <c:pt idx="1565">
                  <c:v>-23.5</c:v>
                </c:pt>
                <c:pt idx="1566">
                  <c:v>-23.4</c:v>
                </c:pt>
                <c:pt idx="1567">
                  <c:v>-23.3</c:v>
                </c:pt>
                <c:pt idx="1568">
                  <c:v>-23.2</c:v>
                </c:pt>
                <c:pt idx="1569">
                  <c:v>-23.1</c:v>
                </c:pt>
                <c:pt idx="1570">
                  <c:v>-23</c:v>
                </c:pt>
                <c:pt idx="1571">
                  <c:v>-22.9</c:v>
                </c:pt>
                <c:pt idx="1572">
                  <c:v>-22.8</c:v>
                </c:pt>
                <c:pt idx="1573">
                  <c:v>-22.7</c:v>
                </c:pt>
                <c:pt idx="1574">
                  <c:v>-22.6</c:v>
                </c:pt>
                <c:pt idx="1575">
                  <c:v>-22.5</c:v>
                </c:pt>
                <c:pt idx="1576">
                  <c:v>-22.4</c:v>
                </c:pt>
                <c:pt idx="1577">
                  <c:v>-22.3</c:v>
                </c:pt>
                <c:pt idx="1578">
                  <c:v>-22.2</c:v>
                </c:pt>
                <c:pt idx="1579">
                  <c:v>-22.1</c:v>
                </c:pt>
                <c:pt idx="1580">
                  <c:v>-22</c:v>
                </c:pt>
                <c:pt idx="1581">
                  <c:v>-21.9</c:v>
                </c:pt>
                <c:pt idx="1582">
                  <c:v>-21.8</c:v>
                </c:pt>
                <c:pt idx="1583">
                  <c:v>-21.7</c:v>
                </c:pt>
                <c:pt idx="1584">
                  <c:v>-21.6</c:v>
                </c:pt>
                <c:pt idx="1585">
                  <c:v>-21.5</c:v>
                </c:pt>
                <c:pt idx="1586">
                  <c:v>-21.4</c:v>
                </c:pt>
                <c:pt idx="1587">
                  <c:v>-21.3</c:v>
                </c:pt>
                <c:pt idx="1588">
                  <c:v>-21.2</c:v>
                </c:pt>
                <c:pt idx="1589">
                  <c:v>-21.1</c:v>
                </c:pt>
                <c:pt idx="1590">
                  <c:v>-21</c:v>
                </c:pt>
                <c:pt idx="1591">
                  <c:v>-20.9</c:v>
                </c:pt>
                <c:pt idx="1592">
                  <c:v>-20.8</c:v>
                </c:pt>
                <c:pt idx="1593">
                  <c:v>-20.7</c:v>
                </c:pt>
                <c:pt idx="1594">
                  <c:v>-20.6</c:v>
                </c:pt>
                <c:pt idx="1595">
                  <c:v>-20.5</c:v>
                </c:pt>
                <c:pt idx="1596">
                  <c:v>-20.4</c:v>
                </c:pt>
                <c:pt idx="1597">
                  <c:v>-20.3</c:v>
                </c:pt>
                <c:pt idx="1598">
                  <c:v>-20.2</c:v>
                </c:pt>
                <c:pt idx="1599">
                  <c:v>-20.1</c:v>
                </c:pt>
                <c:pt idx="1600">
                  <c:v>-20</c:v>
                </c:pt>
                <c:pt idx="1601">
                  <c:v>-19.9</c:v>
                </c:pt>
                <c:pt idx="1602">
                  <c:v>-19.8</c:v>
                </c:pt>
                <c:pt idx="1603">
                  <c:v>-19.7</c:v>
                </c:pt>
                <c:pt idx="1604">
                  <c:v>-19.6</c:v>
                </c:pt>
                <c:pt idx="1605">
                  <c:v>-19.5</c:v>
                </c:pt>
                <c:pt idx="1606">
                  <c:v>-19.4</c:v>
                </c:pt>
                <c:pt idx="1607">
                  <c:v>-19.3</c:v>
                </c:pt>
                <c:pt idx="1608">
                  <c:v>-19.2</c:v>
                </c:pt>
                <c:pt idx="1609">
                  <c:v>-19.1</c:v>
                </c:pt>
                <c:pt idx="1610">
                  <c:v>-19</c:v>
                </c:pt>
                <c:pt idx="1611">
                  <c:v>-18.9</c:v>
                </c:pt>
                <c:pt idx="1612">
                  <c:v>-18.8</c:v>
                </c:pt>
                <c:pt idx="1613">
                  <c:v>-18.7</c:v>
                </c:pt>
                <c:pt idx="1614">
                  <c:v>-18.6</c:v>
                </c:pt>
                <c:pt idx="1615">
                  <c:v>-18.5</c:v>
                </c:pt>
                <c:pt idx="1616">
                  <c:v>-18.4</c:v>
                </c:pt>
                <c:pt idx="1617">
                  <c:v>-18.3</c:v>
                </c:pt>
                <c:pt idx="1618">
                  <c:v>-18.2</c:v>
                </c:pt>
                <c:pt idx="1619">
                  <c:v>-18.1</c:v>
                </c:pt>
                <c:pt idx="1620">
                  <c:v>-18</c:v>
                </c:pt>
                <c:pt idx="1621">
                  <c:v>-17.9</c:v>
                </c:pt>
                <c:pt idx="1622">
                  <c:v>-17.8</c:v>
                </c:pt>
                <c:pt idx="1623">
                  <c:v>-17.7</c:v>
                </c:pt>
                <c:pt idx="1624">
                  <c:v>-17.6</c:v>
                </c:pt>
                <c:pt idx="1625">
                  <c:v>-17.5</c:v>
                </c:pt>
                <c:pt idx="1626">
                  <c:v>-17.4</c:v>
                </c:pt>
                <c:pt idx="1627">
                  <c:v>-17.3</c:v>
                </c:pt>
                <c:pt idx="1628">
                  <c:v>-17.2</c:v>
                </c:pt>
                <c:pt idx="1629">
                  <c:v>-17.1</c:v>
                </c:pt>
                <c:pt idx="1630">
                  <c:v>-17</c:v>
                </c:pt>
                <c:pt idx="1631">
                  <c:v>-16.9</c:v>
                </c:pt>
                <c:pt idx="1632">
                  <c:v>-16.8</c:v>
                </c:pt>
                <c:pt idx="1633">
                  <c:v>-16.7</c:v>
                </c:pt>
                <c:pt idx="1634">
                  <c:v>-16.6</c:v>
                </c:pt>
                <c:pt idx="1635">
                  <c:v>-16.5</c:v>
                </c:pt>
                <c:pt idx="1636">
                  <c:v>-16.4</c:v>
                </c:pt>
                <c:pt idx="1637">
                  <c:v>-16.3</c:v>
                </c:pt>
                <c:pt idx="1638">
                  <c:v>-16.2</c:v>
                </c:pt>
                <c:pt idx="1639">
                  <c:v>-16.1</c:v>
                </c:pt>
                <c:pt idx="1640">
                  <c:v>-16</c:v>
                </c:pt>
                <c:pt idx="1641">
                  <c:v>-15.9</c:v>
                </c:pt>
                <c:pt idx="1642">
                  <c:v>-15.8</c:v>
                </c:pt>
                <c:pt idx="1643">
                  <c:v>-15.7</c:v>
                </c:pt>
                <c:pt idx="1644">
                  <c:v>-15.6</c:v>
                </c:pt>
                <c:pt idx="1645">
                  <c:v>-15.5</c:v>
                </c:pt>
                <c:pt idx="1646">
                  <c:v>-15.4</c:v>
                </c:pt>
                <c:pt idx="1647">
                  <c:v>-15.3</c:v>
                </c:pt>
                <c:pt idx="1648">
                  <c:v>-15.2</c:v>
                </c:pt>
                <c:pt idx="1649">
                  <c:v>-15.1</c:v>
                </c:pt>
                <c:pt idx="1650">
                  <c:v>-15</c:v>
                </c:pt>
                <c:pt idx="1651">
                  <c:v>-14.9</c:v>
                </c:pt>
                <c:pt idx="1652">
                  <c:v>-14.8</c:v>
                </c:pt>
                <c:pt idx="1653">
                  <c:v>-14.7</c:v>
                </c:pt>
                <c:pt idx="1654">
                  <c:v>-14.6</c:v>
                </c:pt>
                <c:pt idx="1655">
                  <c:v>-14.5</c:v>
                </c:pt>
                <c:pt idx="1656">
                  <c:v>-14.4</c:v>
                </c:pt>
                <c:pt idx="1657">
                  <c:v>-14.3</c:v>
                </c:pt>
                <c:pt idx="1658">
                  <c:v>-14.2</c:v>
                </c:pt>
                <c:pt idx="1659">
                  <c:v>-14.1</c:v>
                </c:pt>
                <c:pt idx="1660">
                  <c:v>-14</c:v>
                </c:pt>
                <c:pt idx="1661">
                  <c:v>-13.9</c:v>
                </c:pt>
                <c:pt idx="1662">
                  <c:v>-13.8</c:v>
                </c:pt>
                <c:pt idx="1663">
                  <c:v>-13.7</c:v>
                </c:pt>
                <c:pt idx="1664">
                  <c:v>-13.6</c:v>
                </c:pt>
                <c:pt idx="1665">
                  <c:v>-13.5</c:v>
                </c:pt>
                <c:pt idx="1666">
                  <c:v>-13.4</c:v>
                </c:pt>
                <c:pt idx="1667">
                  <c:v>-13.3</c:v>
                </c:pt>
                <c:pt idx="1668">
                  <c:v>-13.2</c:v>
                </c:pt>
                <c:pt idx="1669">
                  <c:v>-13.1</c:v>
                </c:pt>
                <c:pt idx="1670">
                  <c:v>-13</c:v>
                </c:pt>
                <c:pt idx="1671">
                  <c:v>-12.9</c:v>
                </c:pt>
                <c:pt idx="1672">
                  <c:v>-12.8</c:v>
                </c:pt>
                <c:pt idx="1673">
                  <c:v>-12.7</c:v>
                </c:pt>
                <c:pt idx="1674">
                  <c:v>-12.6</c:v>
                </c:pt>
                <c:pt idx="1675">
                  <c:v>-12.5</c:v>
                </c:pt>
                <c:pt idx="1676">
                  <c:v>-12.4</c:v>
                </c:pt>
                <c:pt idx="1677">
                  <c:v>-12.3</c:v>
                </c:pt>
                <c:pt idx="1678">
                  <c:v>-12.2</c:v>
                </c:pt>
                <c:pt idx="1679">
                  <c:v>-12.1</c:v>
                </c:pt>
                <c:pt idx="1680">
                  <c:v>-12</c:v>
                </c:pt>
                <c:pt idx="1681">
                  <c:v>-11.9</c:v>
                </c:pt>
                <c:pt idx="1682">
                  <c:v>-11.8</c:v>
                </c:pt>
                <c:pt idx="1683">
                  <c:v>-11.7</c:v>
                </c:pt>
                <c:pt idx="1684">
                  <c:v>-11.6</c:v>
                </c:pt>
                <c:pt idx="1685">
                  <c:v>-11.5</c:v>
                </c:pt>
                <c:pt idx="1686">
                  <c:v>-11.4</c:v>
                </c:pt>
                <c:pt idx="1687">
                  <c:v>-11.3</c:v>
                </c:pt>
                <c:pt idx="1688">
                  <c:v>-11.2</c:v>
                </c:pt>
                <c:pt idx="1689">
                  <c:v>-11.1</c:v>
                </c:pt>
                <c:pt idx="1690">
                  <c:v>-11</c:v>
                </c:pt>
                <c:pt idx="1691">
                  <c:v>-10.9</c:v>
                </c:pt>
                <c:pt idx="1692">
                  <c:v>-10.8</c:v>
                </c:pt>
                <c:pt idx="1693">
                  <c:v>-10.7</c:v>
                </c:pt>
                <c:pt idx="1694">
                  <c:v>-10.6</c:v>
                </c:pt>
                <c:pt idx="1695">
                  <c:v>-10.5</c:v>
                </c:pt>
                <c:pt idx="1696">
                  <c:v>-10.4</c:v>
                </c:pt>
                <c:pt idx="1697">
                  <c:v>-10.3</c:v>
                </c:pt>
                <c:pt idx="1698">
                  <c:v>-10.2</c:v>
                </c:pt>
                <c:pt idx="1699">
                  <c:v>-10.1</c:v>
                </c:pt>
                <c:pt idx="1700">
                  <c:v>-10</c:v>
                </c:pt>
                <c:pt idx="1701">
                  <c:v>-9.9</c:v>
                </c:pt>
                <c:pt idx="1702">
                  <c:v>-9.8</c:v>
                </c:pt>
                <c:pt idx="1703">
                  <c:v>-9.7</c:v>
                </c:pt>
                <c:pt idx="1704">
                  <c:v>-9.6</c:v>
                </c:pt>
                <c:pt idx="1705">
                  <c:v>-9.5</c:v>
                </c:pt>
                <c:pt idx="1706">
                  <c:v>-9.4</c:v>
                </c:pt>
                <c:pt idx="1707">
                  <c:v>-9.3</c:v>
                </c:pt>
                <c:pt idx="1708">
                  <c:v>-9.2</c:v>
                </c:pt>
                <c:pt idx="1709">
                  <c:v>-9.1</c:v>
                </c:pt>
                <c:pt idx="1710">
                  <c:v>-9</c:v>
                </c:pt>
                <c:pt idx="1711">
                  <c:v>-8.9</c:v>
                </c:pt>
                <c:pt idx="1712">
                  <c:v>-8.8</c:v>
                </c:pt>
                <c:pt idx="1713">
                  <c:v>-8.7</c:v>
                </c:pt>
                <c:pt idx="1714">
                  <c:v>-8.6</c:v>
                </c:pt>
                <c:pt idx="1715">
                  <c:v>-8.5</c:v>
                </c:pt>
                <c:pt idx="1716">
                  <c:v>-8.4</c:v>
                </c:pt>
                <c:pt idx="1717">
                  <c:v>-8.3</c:v>
                </c:pt>
                <c:pt idx="1718">
                  <c:v>-8.2</c:v>
                </c:pt>
                <c:pt idx="1719">
                  <c:v>-8.1</c:v>
                </c:pt>
                <c:pt idx="1720">
                  <c:v>-8</c:v>
                </c:pt>
                <c:pt idx="1721">
                  <c:v>-7.9</c:v>
                </c:pt>
                <c:pt idx="1722">
                  <c:v>-7.8</c:v>
                </c:pt>
                <c:pt idx="1723">
                  <c:v>-7.7</c:v>
                </c:pt>
                <c:pt idx="1724">
                  <c:v>-7.6</c:v>
                </c:pt>
                <c:pt idx="1725">
                  <c:v>-7.5</c:v>
                </c:pt>
                <c:pt idx="1726">
                  <c:v>-7.4</c:v>
                </c:pt>
                <c:pt idx="1727">
                  <c:v>-7.3</c:v>
                </c:pt>
                <c:pt idx="1728">
                  <c:v>-7.2</c:v>
                </c:pt>
                <c:pt idx="1729">
                  <c:v>-7.1</c:v>
                </c:pt>
                <c:pt idx="1730">
                  <c:v>-7</c:v>
                </c:pt>
                <c:pt idx="1731">
                  <c:v>-6.9</c:v>
                </c:pt>
                <c:pt idx="1732">
                  <c:v>-6.8</c:v>
                </c:pt>
                <c:pt idx="1733">
                  <c:v>-6.7</c:v>
                </c:pt>
                <c:pt idx="1734">
                  <c:v>-6.6</c:v>
                </c:pt>
                <c:pt idx="1735">
                  <c:v>-6.5</c:v>
                </c:pt>
                <c:pt idx="1736">
                  <c:v>-6.4</c:v>
                </c:pt>
                <c:pt idx="1737">
                  <c:v>-6.3</c:v>
                </c:pt>
                <c:pt idx="1738">
                  <c:v>-6.2</c:v>
                </c:pt>
                <c:pt idx="1739">
                  <c:v>-6.1</c:v>
                </c:pt>
                <c:pt idx="1740">
                  <c:v>-6</c:v>
                </c:pt>
                <c:pt idx="1741">
                  <c:v>-5.9</c:v>
                </c:pt>
                <c:pt idx="1742">
                  <c:v>-5.8</c:v>
                </c:pt>
                <c:pt idx="1743">
                  <c:v>-5.7</c:v>
                </c:pt>
                <c:pt idx="1744">
                  <c:v>-5.6</c:v>
                </c:pt>
                <c:pt idx="1745">
                  <c:v>-5.5</c:v>
                </c:pt>
                <c:pt idx="1746">
                  <c:v>-5.4</c:v>
                </c:pt>
                <c:pt idx="1747">
                  <c:v>-5.3</c:v>
                </c:pt>
                <c:pt idx="1748">
                  <c:v>-5.2</c:v>
                </c:pt>
                <c:pt idx="1749">
                  <c:v>-5.1</c:v>
                </c:pt>
                <c:pt idx="1750">
                  <c:v>-5</c:v>
                </c:pt>
                <c:pt idx="1751">
                  <c:v>-4.9</c:v>
                </c:pt>
                <c:pt idx="1752">
                  <c:v>-4.8</c:v>
                </c:pt>
                <c:pt idx="1753">
                  <c:v>-4.7</c:v>
                </c:pt>
                <c:pt idx="1754">
                  <c:v>-4.6</c:v>
                </c:pt>
                <c:pt idx="1755">
                  <c:v>-4.5</c:v>
                </c:pt>
                <c:pt idx="1756">
                  <c:v>-4.4</c:v>
                </c:pt>
                <c:pt idx="1757">
                  <c:v>-4.3</c:v>
                </c:pt>
                <c:pt idx="1758">
                  <c:v>-4.2</c:v>
                </c:pt>
                <c:pt idx="1759">
                  <c:v>-4.1</c:v>
                </c:pt>
                <c:pt idx="1760">
                  <c:v>-4</c:v>
                </c:pt>
                <c:pt idx="1761">
                  <c:v>-3.9</c:v>
                </c:pt>
                <c:pt idx="1762">
                  <c:v>-3.8</c:v>
                </c:pt>
                <c:pt idx="1763">
                  <c:v>-3.7</c:v>
                </c:pt>
                <c:pt idx="1764">
                  <c:v>-3.6</c:v>
                </c:pt>
                <c:pt idx="1765">
                  <c:v>-3.5</c:v>
                </c:pt>
                <c:pt idx="1766">
                  <c:v>-3.4</c:v>
                </c:pt>
                <c:pt idx="1767">
                  <c:v>-3.3</c:v>
                </c:pt>
                <c:pt idx="1768">
                  <c:v>-3.2</c:v>
                </c:pt>
                <c:pt idx="1769">
                  <c:v>-3.1</c:v>
                </c:pt>
                <c:pt idx="1770">
                  <c:v>-3</c:v>
                </c:pt>
                <c:pt idx="1771">
                  <c:v>-2.9</c:v>
                </c:pt>
                <c:pt idx="1772">
                  <c:v>-2.8</c:v>
                </c:pt>
                <c:pt idx="1773">
                  <c:v>-2.7</c:v>
                </c:pt>
                <c:pt idx="1774">
                  <c:v>-2.6</c:v>
                </c:pt>
                <c:pt idx="1775">
                  <c:v>-2.5</c:v>
                </c:pt>
                <c:pt idx="1776">
                  <c:v>-2.4</c:v>
                </c:pt>
                <c:pt idx="1777">
                  <c:v>-2.3</c:v>
                </c:pt>
                <c:pt idx="1778">
                  <c:v>-2.2</c:v>
                </c:pt>
                <c:pt idx="1779">
                  <c:v>-2.1</c:v>
                </c:pt>
                <c:pt idx="1780">
                  <c:v>-2</c:v>
                </c:pt>
                <c:pt idx="1781">
                  <c:v>-1.9</c:v>
                </c:pt>
                <c:pt idx="1782">
                  <c:v>-1.8</c:v>
                </c:pt>
                <c:pt idx="1783">
                  <c:v>-1.7</c:v>
                </c:pt>
                <c:pt idx="1784">
                  <c:v>-1.6</c:v>
                </c:pt>
                <c:pt idx="1785">
                  <c:v>-1.5</c:v>
                </c:pt>
                <c:pt idx="1786">
                  <c:v>-1.4</c:v>
                </c:pt>
                <c:pt idx="1787">
                  <c:v>-1.3</c:v>
                </c:pt>
                <c:pt idx="1788">
                  <c:v>-1.2</c:v>
                </c:pt>
                <c:pt idx="1789">
                  <c:v>-1.1</c:v>
                </c:pt>
                <c:pt idx="1790">
                  <c:v>-1</c:v>
                </c:pt>
                <c:pt idx="1791">
                  <c:v>-0.9</c:v>
                </c:pt>
                <c:pt idx="1792">
                  <c:v>-0.8</c:v>
                </c:pt>
                <c:pt idx="1793">
                  <c:v>-0.7</c:v>
                </c:pt>
                <c:pt idx="1794">
                  <c:v>-0.6</c:v>
                </c:pt>
                <c:pt idx="1795">
                  <c:v>-0.5</c:v>
                </c:pt>
                <c:pt idx="1796">
                  <c:v>-0.4</c:v>
                </c:pt>
                <c:pt idx="1797">
                  <c:v>-0.3</c:v>
                </c:pt>
                <c:pt idx="1798">
                  <c:v>-0.2</c:v>
                </c:pt>
                <c:pt idx="1799">
                  <c:v>-0.1</c:v>
                </c:pt>
                <c:pt idx="1800">
                  <c:v>-1.00044E-11</c:v>
                </c:pt>
                <c:pt idx="1801">
                  <c:v>0.1</c:v>
                </c:pt>
                <c:pt idx="1802">
                  <c:v>0.2</c:v>
                </c:pt>
                <c:pt idx="1803">
                  <c:v>0.3</c:v>
                </c:pt>
                <c:pt idx="1804">
                  <c:v>0.4</c:v>
                </c:pt>
                <c:pt idx="1805">
                  <c:v>0.5</c:v>
                </c:pt>
                <c:pt idx="1806">
                  <c:v>0.6</c:v>
                </c:pt>
                <c:pt idx="1807">
                  <c:v>0.7</c:v>
                </c:pt>
                <c:pt idx="1808">
                  <c:v>0.8</c:v>
                </c:pt>
                <c:pt idx="1809">
                  <c:v>0.9</c:v>
                </c:pt>
                <c:pt idx="1810">
                  <c:v>1</c:v>
                </c:pt>
                <c:pt idx="1811">
                  <c:v>1.1</c:v>
                </c:pt>
                <c:pt idx="1812">
                  <c:v>1.2</c:v>
                </c:pt>
                <c:pt idx="1813">
                  <c:v>1.3</c:v>
                </c:pt>
                <c:pt idx="1814">
                  <c:v>1.4</c:v>
                </c:pt>
                <c:pt idx="1815">
                  <c:v>1.5</c:v>
                </c:pt>
                <c:pt idx="1816">
                  <c:v>1.6</c:v>
                </c:pt>
                <c:pt idx="1817">
                  <c:v>1.7</c:v>
                </c:pt>
                <c:pt idx="1818">
                  <c:v>1.8</c:v>
                </c:pt>
                <c:pt idx="1819">
                  <c:v>1.9</c:v>
                </c:pt>
                <c:pt idx="1820">
                  <c:v>2</c:v>
                </c:pt>
                <c:pt idx="1821">
                  <c:v>2.1</c:v>
                </c:pt>
                <c:pt idx="1822">
                  <c:v>2.2</c:v>
                </c:pt>
                <c:pt idx="1823">
                  <c:v>2.3</c:v>
                </c:pt>
                <c:pt idx="1824">
                  <c:v>2.4</c:v>
                </c:pt>
                <c:pt idx="1825">
                  <c:v>2.5</c:v>
                </c:pt>
                <c:pt idx="1826">
                  <c:v>2.6</c:v>
                </c:pt>
                <c:pt idx="1827">
                  <c:v>2.7</c:v>
                </c:pt>
                <c:pt idx="1828">
                  <c:v>2.8</c:v>
                </c:pt>
                <c:pt idx="1829">
                  <c:v>2.9</c:v>
                </c:pt>
                <c:pt idx="1830">
                  <c:v>3</c:v>
                </c:pt>
                <c:pt idx="1831">
                  <c:v>3.1</c:v>
                </c:pt>
                <c:pt idx="1832">
                  <c:v>3.2</c:v>
                </c:pt>
                <c:pt idx="1833">
                  <c:v>3.3</c:v>
                </c:pt>
                <c:pt idx="1834">
                  <c:v>3.4</c:v>
                </c:pt>
                <c:pt idx="1835">
                  <c:v>3.5</c:v>
                </c:pt>
                <c:pt idx="1836">
                  <c:v>3.6</c:v>
                </c:pt>
                <c:pt idx="1837">
                  <c:v>3.7</c:v>
                </c:pt>
                <c:pt idx="1838">
                  <c:v>3.8</c:v>
                </c:pt>
                <c:pt idx="1839">
                  <c:v>3.9</c:v>
                </c:pt>
                <c:pt idx="1840">
                  <c:v>4</c:v>
                </c:pt>
                <c:pt idx="1841">
                  <c:v>4.1</c:v>
                </c:pt>
                <c:pt idx="1842">
                  <c:v>4.2</c:v>
                </c:pt>
                <c:pt idx="1843">
                  <c:v>4.3</c:v>
                </c:pt>
                <c:pt idx="1844">
                  <c:v>4.4</c:v>
                </c:pt>
                <c:pt idx="1845">
                  <c:v>4.5</c:v>
                </c:pt>
                <c:pt idx="1846">
                  <c:v>4.6</c:v>
                </c:pt>
                <c:pt idx="1847">
                  <c:v>4.7</c:v>
                </c:pt>
                <c:pt idx="1848">
                  <c:v>4.8</c:v>
                </c:pt>
                <c:pt idx="1849">
                  <c:v>4.9</c:v>
                </c:pt>
                <c:pt idx="1850">
                  <c:v>5</c:v>
                </c:pt>
                <c:pt idx="1851">
                  <c:v>5.1</c:v>
                </c:pt>
                <c:pt idx="1852">
                  <c:v>5.2</c:v>
                </c:pt>
                <c:pt idx="1853">
                  <c:v>5.3</c:v>
                </c:pt>
                <c:pt idx="1854">
                  <c:v>5.4</c:v>
                </c:pt>
                <c:pt idx="1855">
                  <c:v>5.5</c:v>
                </c:pt>
                <c:pt idx="1856">
                  <c:v>5.6</c:v>
                </c:pt>
                <c:pt idx="1857">
                  <c:v>5.7</c:v>
                </c:pt>
                <c:pt idx="1858">
                  <c:v>5.8</c:v>
                </c:pt>
                <c:pt idx="1859">
                  <c:v>5.9</c:v>
                </c:pt>
                <c:pt idx="1860">
                  <c:v>6</c:v>
                </c:pt>
                <c:pt idx="1861">
                  <c:v>6.1</c:v>
                </c:pt>
                <c:pt idx="1862">
                  <c:v>6.2</c:v>
                </c:pt>
                <c:pt idx="1863">
                  <c:v>6.3</c:v>
                </c:pt>
                <c:pt idx="1864">
                  <c:v>6.4</c:v>
                </c:pt>
                <c:pt idx="1865">
                  <c:v>6.5</c:v>
                </c:pt>
                <c:pt idx="1866">
                  <c:v>6.6</c:v>
                </c:pt>
                <c:pt idx="1867">
                  <c:v>6.7</c:v>
                </c:pt>
                <c:pt idx="1868">
                  <c:v>6.8</c:v>
                </c:pt>
                <c:pt idx="1869">
                  <c:v>6.9</c:v>
                </c:pt>
                <c:pt idx="1870">
                  <c:v>7</c:v>
                </c:pt>
                <c:pt idx="1871">
                  <c:v>7.1</c:v>
                </c:pt>
                <c:pt idx="1872">
                  <c:v>7.2</c:v>
                </c:pt>
                <c:pt idx="1873">
                  <c:v>7.3</c:v>
                </c:pt>
                <c:pt idx="1874">
                  <c:v>7.4</c:v>
                </c:pt>
                <c:pt idx="1875">
                  <c:v>7.5</c:v>
                </c:pt>
                <c:pt idx="1876">
                  <c:v>7.6</c:v>
                </c:pt>
                <c:pt idx="1877">
                  <c:v>7.7</c:v>
                </c:pt>
                <c:pt idx="1878">
                  <c:v>7.8</c:v>
                </c:pt>
                <c:pt idx="1879">
                  <c:v>7.9</c:v>
                </c:pt>
                <c:pt idx="1880">
                  <c:v>8</c:v>
                </c:pt>
                <c:pt idx="1881">
                  <c:v>8.1</c:v>
                </c:pt>
                <c:pt idx="1882">
                  <c:v>8.2</c:v>
                </c:pt>
                <c:pt idx="1883">
                  <c:v>8.3</c:v>
                </c:pt>
                <c:pt idx="1884">
                  <c:v>8.4</c:v>
                </c:pt>
                <c:pt idx="1885">
                  <c:v>8.5</c:v>
                </c:pt>
                <c:pt idx="1886">
                  <c:v>8.6</c:v>
                </c:pt>
                <c:pt idx="1887">
                  <c:v>8.7</c:v>
                </c:pt>
                <c:pt idx="1888">
                  <c:v>8.8</c:v>
                </c:pt>
                <c:pt idx="1889">
                  <c:v>8.9</c:v>
                </c:pt>
                <c:pt idx="1890">
                  <c:v>9</c:v>
                </c:pt>
                <c:pt idx="1891">
                  <c:v>9.1</c:v>
                </c:pt>
                <c:pt idx="1892">
                  <c:v>9.2</c:v>
                </c:pt>
                <c:pt idx="1893">
                  <c:v>9.3</c:v>
                </c:pt>
                <c:pt idx="1894">
                  <c:v>9.4</c:v>
                </c:pt>
                <c:pt idx="1895">
                  <c:v>9.5</c:v>
                </c:pt>
                <c:pt idx="1896">
                  <c:v>9.6</c:v>
                </c:pt>
                <c:pt idx="1897">
                  <c:v>9.7</c:v>
                </c:pt>
                <c:pt idx="1898">
                  <c:v>9.8</c:v>
                </c:pt>
                <c:pt idx="1899">
                  <c:v>9.9</c:v>
                </c:pt>
                <c:pt idx="1900">
                  <c:v>10</c:v>
                </c:pt>
                <c:pt idx="1901">
                  <c:v>10.1</c:v>
                </c:pt>
                <c:pt idx="1902">
                  <c:v>10.2</c:v>
                </c:pt>
                <c:pt idx="1903">
                  <c:v>10.3</c:v>
                </c:pt>
                <c:pt idx="1904">
                  <c:v>10.4</c:v>
                </c:pt>
                <c:pt idx="1905">
                  <c:v>10.5</c:v>
                </c:pt>
                <c:pt idx="1906">
                  <c:v>10.6</c:v>
                </c:pt>
                <c:pt idx="1907">
                  <c:v>10.7</c:v>
                </c:pt>
                <c:pt idx="1908">
                  <c:v>10.8</c:v>
                </c:pt>
                <c:pt idx="1909">
                  <c:v>10.9</c:v>
                </c:pt>
                <c:pt idx="1910">
                  <c:v>11</c:v>
                </c:pt>
                <c:pt idx="1911">
                  <c:v>11.1</c:v>
                </c:pt>
                <c:pt idx="1912">
                  <c:v>11.2</c:v>
                </c:pt>
                <c:pt idx="1913">
                  <c:v>11.3</c:v>
                </c:pt>
                <c:pt idx="1914">
                  <c:v>11.4</c:v>
                </c:pt>
                <c:pt idx="1915">
                  <c:v>11.5</c:v>
                </c:pt>
                <c:pt idx="1916">
                  <c:v>11.6</c:v>
                </c:pt>
                <c:pt idx="1917">
                  <c:v>11.7</c:v>
                </c:pt>
                <c:pt idx="1918">
                  <c:v>11.8</c:v>
                </c:pt>
                <c:pt idx="1919">
                  <c:v>11.9</c:v>
                </c:pt>
                <c:pt idx="1920">
                  <c:v>12</c:v>
                </c:pt>
                <c:pt idx="1921">
                  <c:v>12.1</c:v>
                </c:pt>
                <c:pt idx="1922">
                  <c:v>12.2</c:v>
                </c:pt>
                <c:pt idx="1923">
                  <c:v>12.3</c:v>
                </c:pt>
                <c:pt idx="1924">
                  <c:v>12.4</c:v>
                </c:pt>
                <c:pt idx="1925">
                  <c:v>12.5</c:v>
                </c:pt>
                <c:pt idx="1926">
                  <c:v>12.6</c:v>
                </c:pt>
                <c:pt idx="1927">
                  <c:v>12.7</c:v>
                </c:pt>
                <c:pt idx="1928">
                  <c:v>12.8</c:v>
                </c:pt>
                <c:pt idx="1929">
                  <c:v>12.9</c:v>
                </c:pt>
                <c:pt idx="1930">
                  <c:v>13</c:v>
                </c:pt>
                <c:pt idx="1931">
                  <c:v>13.1</c:v>
                </c:pt>
                <c:pt idx="1932">
                  <c:v>13.2</c:v>
                </c:pt>
                <c:pt idx="1933">
                  <c:v>13.3</c:v>
                </c:pt>
                <c:pt idx="1934">
                  <c:v>13.4</c:v>
                </c:pt>
                <c:pt idx="1935">
                  <c:v>13.5</c:v>
                </c:pt>
                <c:pt idx="1936">
                  <c:v>13.6</c:v>
                </c:pt>
                <c:pt idx="1937">
                  <c:v>13.7</c:v>
                </c:pt>
                <c:pt idx="1938">
                  <c:v>13.8</c:v>
                </c:pt>
                <c:pt idx="1939">
                  <c:v>13.9</c:v>
                </c:pt>
                <c:pt idx="1940">
                  <c:v>14</c:v>
                </c:pt>
                <c:pt idx="1941">
                  <c:v>14.1</c:v>
                </c:pt>
                <c:pt idx="1942">
                  <c:v>14.2</c:v>
                </c:pt>
                <c:pt idx="1943">
                  <c:v>14.3</c:v>
                </c:pt>
                <c:pt idx="1944">
                  <c:v>14.4</c:v>
                </c:pt>
                <c:pt idx="1945">
                  <c:v>14.5</c:v>
                </c:pt>
                <c:pt idx="1946">
                  <c:v>14.6</c:v>
                </c:pt>
                <c:pt idx="1947">
                  <c:v>14.7</c:v>
                </c:pt>
                <c:pt idx="1948">
                  <c:v>14.8</c:v>
                </c:pt>
                <c:pt idx="1949">
                  <c:v>14.9</c:v>
                </c:pt>
                <c:pt idx="1950">
                  <c:v>15</c:v>
                </c:pt>
                <c:pt idx="1951">
                  <c:v>15.1</c:v>
                </c:pt>
                <c:pt idx="1952">
                  <c:v>15.2</c:v>
                </c:pt>
                <c:pt idx="1953">
                  <c:v>15.3</c:v>
                </c:pt>
                <c:pt idx="1954">
                  <c:v>15.4</c:v>
                </c:pt>
                <c:pt idx="1955">
                  <c:v>15.5</c:v>
                </c:pt>
                <c:pt idx="1956">
                  <c:v>15.6</c:v>
                </c:pt>
                <c:pt idx="1957">
                  <c:v>15.7</c:v>
                </c:pt>
                <c:pt idx="1958">
                  <c:v>15.8</c:v>
                </c:pt>
                <c:pt idx="1959">
                  <c:v>15.9</c:v>
                </c:pt>
                <c:pt idx="1960">
                  <c:v>16</c:v>
                </c:pt>
                <c:pt idx="1961">
                  <c:v>16.1</c:v>
                </c:pt>
                <c:pt idx="1962">
                  <c:v>16.2</c:v>
                </c:pt>
                <c:pt idx="1963">
                  <c:v>16.3</c:v>
                </c:pt>
                <c:pt idx="1964">
                  <c:v>16.4</c:v>
                </c:pt>
                <c:pt idx="1965">
                  <c:v>16.5</c:v>
                </c:pt>
                <c:pt idx="1966">
                  <c:v>16.6</c:v>
                </c:pt>
                <c:pt idx="1967">
                  <c:v>16.7</c:v>
                </c:pt>
                <c:pt idx="1968">
                  <c:v>16.8</c:v>
                </c:pt>
                <c:pt idx="1969">
                  <c:v>16.9</c:v>
                </c:pt>
                <c:pt idx="1970">
                  <c:v>17</c:v>
                </c:pt>
                <c:pt idx="1971">
                  <c:v>17.1</c:v>
                </c:pt>
                <c:pt idx="1972">
                  <c:v>17.2</c:v>
                </c:pt>
                <c:pt idx="1973">
                  <c:v>17.3</c:v>
                </c:pt>
                <c:pt idx="1974">
                  <c:v>17.4</c:v>
                </c:pt>
                <c:pt idx="1975">
                  <c:v>17.5</c:v>
                </c:pt>
                <c:pt idx="1976">
                  <c:v>17.6</c:v>
                </c:pt>
                <c:pt idx="1977">
                  <c:v>17.7</c:v>
                </c:pt>
                <c:pt idx="1978">
                  <c:v>17.8</c:v>
                </c:pt>
                <c:pt idx="1979">
                  <c:v>17.9</c:v>
                </c:pt>
                <c:pt idx="1980">
                  <c:v>18</c:v>
                </c:pt>
                <c:pt idx="1981">
                  <c:v>18.1</c:v>
                </c:pt>
                <c:pt idx="1982">
                  <c:v>18.2</c:v>
                </c:pt>
                <c:pt idx="1983">
                  <c:v>18.3</c:v>
                </c:pt>
                <c:pt idx="1984">
                  <c:v>18.4</c:v>
                </c:pt>
                <c:pt idx="1985">
                  <c:v>18.5</c:v>
                </c:pt>
                <c:pt idx="1986">
                  <c:v>18.6</c:v>
                </c:pt>
                <c:pt idx="1987">
                  <c:v>18.7</c:v>
                </c:pt>
                <c:pt idx="1988">
                  <c:v>18.8</c:v>
                </c:pt>
                <c:pt idx="1989">
                  <c:v>18.9</c:v>
                </c:pt>
                <c:pt idx="1990">
                  <c:v>19</c:v>
                </c:pt>
                <c:pt idx="1991">
                  <c:v>19.1</c:v>
                </c:pt>
                <c:pt idx="1992">
                  <c:v>19.2</c:v>
                </c:pt>
                <c:pt idx="1993">
                  <c:v>19.3</c:v>
                </c:pt>
                <c:pt idx="1994">
                  <c:v>19.4</c:v>
                </c:pt>
                <c:pt idx="1995">
                  <c:v>19.5</c:v>
                </c:pt>
                <c:pt idx="1996">
                  <c:v>19.6</c:v>
                </c:pt>
                <c:pt idx="1997">
                  <c:v>19.7</c:v>
                </c:pt>
                <c:pt idx="1998">
                  <c:v>19.8</c:v>
                </c:pt>
                <c:pt idx="1999">
                  <c:v>19.9</c:v>
                </c:pt>
                <c:pt idx="2000">
                  <c:v>20</c:v>
                </c:pt>
                <c:pt idx="2001">
                  <c:v>20.1</c:v>
                </c:pt>
                <c:pt idx="2002">
                  <c:v>20.2</c:v>
                </c:pt>
                <c:pt idx="2003">
                  <c:v>20.3</c:v>
                </c:pt>
                <c:pt idx="2004">
                  <c:v>20.4</c:v>
                </c:pt>
                <c:pt idx="2005">
                  <c:v>20.5</c:v>
                </c:pt>
                <c:pt idx="2006">
                  <c:v>20.6</c:v>
                </c:pt>
                <c:pt idx="2007">
                  <c:v>20.7</c:v>
                </c:pt>
                <c:pt idx="2008">
                  <c:v>20.8</c:v>
                </c:pt>
                <c:pt idx="2009">
                  <c:v>20.9</c:v>
                </c:pt>
                <c:pt idx="2010">
                  <c:v>21</c:v>
                </c:pt>
                <c:pt idx="2011">
                  <c:v>21.1</c:v>
                </c:pt>
                <c:pt idx="2012">
                  <c:v>21.2</c:v>
                </c:pt>
                <c:pt idx="2013">
                  <c:v>21.3</c:v>
                </c:pt>
                <c:pt idx="2014">
                  <c:v>21.4</c:v>
                </c:pt>
                <c:pt idx="2015">
                  <c:v>21.5</c:v>
                </c:pt>
                <c:pt idx="2016">
                  <c:v>21.6</c:v>
                </c:pt>
                <c:pt idx="2017">
                  <c:v>21.7</c:v>
                </c:pt>
                <c:pt idx="2018">
                  <c:v>21.8</c:v>
                </c:pt>
                <c:pt idx="2019">
                  <c:v>21.9</c:v>
                </c:pt>
                <c:pt idx="2020">
                  <c:v>22</c:v>
                </c:pt>
                <c:pt idx="2021">
                  <c:v>22.1</c:v>
                </c:pt>
                <c:pt idx="2022">
                  <c:v>22.2</c:v>
                </c:pt>
                <c:pt idx="2023">
                  <c:v>22.3</c:v>
                </c:pt>
                <c:pt idx="2024">
                  <c:v>22.4</c:v>
                </c:pt>
                <c:pt idx="2025">
                  <c:v>22.5</c:v>
                </c:pt>
                <c:pt idx="2026">
                  <c:v>22.6</c:v>
                </c:pt>
                <c:pt idx="2027">
                  <c:v>22.7</c:v>
                </c:pt>
                <c:pt idx="2028">
                  <c:v>22.8</c:v>
                </c:pt>
                <c:pt idx="2029">
                  <c:v>22.9</c:v>
                </c:pt>
                <c:pt idx="2030">
                  <c:v>23</c:v>
                </c:pt>
                <c:pt idx="2031">
                  <c:v>23.1</c:v>
                </c:pt>
                <c:pt idx="2032">
                  <c:v>23.2</c:v>
                </c:pt>
                <c:pt idx="2033">
                  <c:v>23.3</c:v>
                </c:pt>
                <c:pt idx="2034">
                  <c:v>23.4</c:v>
                </c:pt>
                <c:pt idx="2035">
                  <c:v>23.5</c:v>
                </c:pt>
                <c:pt idx="2036">
                  <c:v>23.6</c:v>
                </c:pt>
                <c:pt idx="2037">
                  <c:v>23.7</c:v>
                </c:pt>
                <c:pt idx="2038">
                  <c:v>23.8</c:v>
                </c:pt>
                <c:pt idx="2039">
                  <c:v>23.9</c:v>
                </c:pt>
                <c:pt idx="2040">
                  <c:v>24</c:v>
                </c:pt>
                <c:pt idx="2041">
                  <c:v>24.1</c:v>
                </c:pt>
                <c:pt idx="2042">
                  <c:v>24.2</c:v>
                </c:pt>
                <c:pt idx="2043">
                  <c:v>24.3</c:v>
                </c:pt>
                <c:pt idx="2044">
                  <c:v>24.4</c:v>
                </c:pt>
                <c:pt idx="2045">
                  <c:v>24.5</c:v>
                </c:pt>
                <c:pt idx="2046">
                  <c:v>24.6</c:v>
                </c:pt>
                <c:pt idx="2047">
                  <c:v>24.7</c:v>
                </c:pt>
                <c:pt idx="2048">
                  <c:v>24.8</c:v>
                </c:pt>
                <c:pt idx="2049">
                  <c:v>24.9</c:v>
                </c:pt>
                <c:pt idx="2050">
                  <c:v>25</c:v>
                </c:pt>
                <c:pt idx="2051">
                  <c:v>25.1</c:v>
                </c:pt>
                <c:pt idx="2052">
                  <c:v>25.2</c:v>
                </c:pt>
                <c:pt idx="2053">
                  <c:v>25.3</c:v>
                </c:pt>
                <c:pt idx="2054">
                  <c:v>25.4</c:v>
                </c:pt>
                <c:pt idx="2055">
                  <c:v>25.5</c:v>
                </c:pt>
                <c:pt idx="2056">
                  <c:v>25.6</c:v>
                </c:pt>
                <c:pt idx="2057">
                  <c:v>25.7</c:v>
                </c:pt>
                <c:pt idx="2058">
                  <c:v>25.8</c:v>
                </c:pt>
                <c:pt idx="2059">
                  <c:v>25.9</c:v>
                </c:pt>
                <c:pt idx="2060">
                  <c:v>26</c:v>
                </c:pt>
                <c:pt idx="2061">
                  <c:v>26.1</c:v>
                </c:pt>
                <c:pt idx="2062">
                  <c:v>26.2</c:v>
                </c:pt>
                <c:pt idx="2063">
                  <c:v>26.3</c:v>
                </c:pt>
                <c:pt idx="2064">
                  <c:v>26.4</c:v>
                </c:pt>
                <c:pt idx="2065">
                  <c:v>26.5</c:v>
                </c:pt>
                <c:pt idx="2066">
                  <c:v>26.6</c:v>
                </c:pt>
                <c:pt idx="2067">
                  <c:v>26.7</c:v>
                </c:pt>
                <c:pt idx="2068">
                  <c:v>26.8</c:v>
                </c:pt>
                <c:pt idx="2069">
                  <c:v>26.9</c:v>
                </c:pt>
                <c:pt idx="2070">
                  <c:v>27</c:v>
                </c:pt>
                <c:pt idx="2071">
                  <c:v>27.1</c:v>
                </c:pt>
                <c:pt idx="2072">
                  <c:v>27.2</c:v>
                </c:pt>
                <c:pt idx="2073">
                  <c:v>27.3</c:v>
                </c:pt>
                <c:pt idx="2074">
                  <c:v>27.4</c:v>
                </c:pt>
                <c:pt idx="2075">
                  <c:v>27.5</c:v>
                </c:pt>
                <c:pt idx="2076">
                  <c:v>27.6</c:v>
                </c:pt>
                <c:pt idx="2077">
                  <c:v>27.7</c:v>
                </c:pt>
                <c:pt idx="2078">
                  <c:v>27.8</c:v>
                </c:pt>
                <c:pt idx="2079">
                  <c:v>27.9</c:v>
                </c:pt>
                <c:pt idx="2080">
                  <c:v>28</c:v>
                </c:pt>
                <c:pt idx="2081">
                  <c:v>28.1</c:v>
                </c:pt>
                <c:pt idx="2082">
                  <c:v>28.2</c:v>
                </c:pt>
                <c:pt idx="2083">
                  <c:v>28.3</c:v>
                </c:pt>
                <c:pt idx="2084">
                  <c:v>28.4</c:v>
                </c:pt>
                <c:pt idx="2085">
                  <c:v>28.5</c:v>
                </c:pt>
                <c:pt idx="2086">
                  <c:v>28.6</c:v>
                </c:pt>
                <c:pt idx="2087">
                  <c:v>28.7</c:v>
                </c:pt>
                <c:pt idx="2088">
                  <c:v>28.8</c:v>
                </c:pt>
                <c:pt idx="2089">
                  <c:v>28.9</c:v>
                </c:pt>
                <c:pt idx="2090">
                  <c:v>29</c:v>
                </c:pt>
                <c:pt idx="2091">
                  <c:v>29.1</c:v>
                </c:pt>
                <c:pt idx="2092">
                  <c:v>29.2</c:v>
                </c:pt>
                <c:pt idx="2093">
                  <c:v>29.3</c:v>
                </c:pt>
                <c:pt idx="2094">
                  <c:v>29.4</c:v>
                </c:pt>
                <c:pt idx="2095">
                  <c:v>29.5</c:v>
                </c:pt>
                <c:pt idx="2096">
                  <c:v>29.6</c:v>
                </c:pt>
                <c:pt idx="2097">
                  <c:v>29.7</c:v>
                </c:pt>
                <c:pt idx="2098">
                  <c:v>29.8</c:v>
                </c:pt>
                <c:pt idx="2099">
                  <c:v>29.9</c:v>
                </c:pt>
                <c:pt idx="2100">
                  <c:v>30</c:v>
                </c:pt>
                <c:pt idx="2101">
                  <c:v>30.1</c:v>
                </c:pt>
                <c:pt idx="2102">
                  <c:v>30.2</c:v>
                </c:pt>
                <c:pt idx="2103">
                  <c:v>30.3</c:v>
                </c:pt>
                <c:pt idx="2104">
                  <c:v>30.4</c:v>
                </c:pt>
                <c:pt idx="2105">
                  <c:v>30.5</c:v>
                </c:pt>
                <c:pt idx="2106">
                  <c:v>30.6</c:v>
                </c:pt>
                <c:pt idx="2107">
                  <c:v>30.7</c:v>
                </c:pt>
                <c:pt idx="2108">
                  <c:v>30.8</c:v>
                </c:pt>
                <c:pt idx="2109">
                  <c:v>30.9</c:v>
                </c:pt>
                <c:pt idx="2110">
                  <c:v>31</c:v>
                </c:pt>
                <c:pt idx="2111">
                  <c:v>31.1</c:v>
                </c:pt>
                <c:pt idx="2112">
                  <c:v>31.2</c:v>
                </c:pt>
                <c:pt idx="2113">
                  <c:v>31.3</c:v>
                </c:pt>
                <c:pt idx="2114">
                  <c:v>31.4</c:v>
                </c:pt>
                <c:pt idx="2115">
                  <c:v>31.5</c:v>
                </c:pt>
                <c:pt idx="2116">
                  <c:v>31.6</c:v>
                </c:pt>
                <c:pt idx="2117">
                  <c:v>31.7</c:v>
                </c:pt>
                <c:pt idx="2118">
                  <c:v>31.8</c:v>
                </c:pt>
                <c:pt idx="2119">
                  <c:v>31.9</c:v>
                </c:pt>
                <c:pt idx="2120">
                  <c:v>32</c:v>
                </c:pt>
                <c:pt idx="2121">
                  <c:v>32.1</c:v>
                </c:pt>
                <c:pt idx="2122">
                  <c:v>32.2</c:v>
                </c:pt>
                <c:pt idx="2123">
                  <c:v>32.3</c:v>
                </c:pt>
                <c:pt idx="2124">
                  <c:v>32.4</c:v>
                </c:pt>
                <c:pt idx="2125">
                  <c:v>32.5</c:v>
                </c:pt>
                <c:pt idx="2126">
                  <c:v>32.6</c:v>
                </c:pt>
                <c:pt idx="2127">
                  <c:v>32.7</c:v>
                </c:pt>
                <c:pt idx="2128">
                  <c:v>32.8</c:v>
                </c:pt>
                <c:pt idx="2129">
                  <c:v>32.9</c:v>
                </c:pt>
                <c:pt idx="2130">
                  <c:v>33</c:v>
                </c:pt>
                <c:pt idx="2131">
                  <c:v>33.1</c:v>
                </c:pt>
                <c:pt idx="2132">
                  <c:v>33.2</c:v>
                </c:pt>
                <c:pt idx="2133">
                  <c:v>33.3</c:v>
                </c:pt>
                <c:pt idx="2134">
                  <c:v>33.4</c:v>
                </c:pt>
                <c:pt idx="2135">
                  <c:v>33.5</c:v>
                </c:pt>
                <c:pt idx="2136">
                  <c:v>33.6</c:v>
                </c:pt>
                <c:pt idx="2137">
                  <c:v>33.7</c:v>
                </c:pt>
                <c:pt idx="2138">
                  <c:v>33.8</c:v>
                </c:pt>
                <c:pt idx="2139">
                  <c:v>33.9</c:v>
                </c:pt>
                <c:pt idx="2140">
                  <c:v>34</c:v>
                </c:pt>
                <c:pt idx="2141">
                  <c:v>34.1</c:v>
                </c:pt>
                <c:pt idx="2142">
                  <c:v>34.2</c:v>
                </c:pt>
                <c:pt idx="2143">
                  <c:v>34.3</c:v>
                </c:pt>
                <c:pt idx="2144">
                  <c:v>34.4</c:v>
                </c:pt>
                <c:pt idx="2145">
                  <c:v>34.5</c:v>
                </c:pt>
                <c:pt idx="2146">
                  <c:v>34.6</c:v>
                </c:pt>
                <c:pt idx="2147">
                  <c:v>34.7</c:v>
                </c:pt>
                <c:pt idx="2148">
                  <c:v>34.8</c:v>
                </c:pt>
                <c:pt idx="2149">
                  <c:v>34.9</c:v>
                </c:pt>
                <c:pt idx="2150">
                  <c:v>35</c:v>
                </c:pt>
                <c:pt idx="2151">
                  <c:v>35.1</c:v>
                </c:pt>
                <c:pt idx="2152">
                  <c:v>35.2</c:v>
                </c:pt>
                <c:pt idx="2153">
                  <c:v>35.3</c:v>
                </c:pt>
                <c:pt idx="2154">
                  <c:v>35.4</c:v>
                </c:pt>
                <c:pt idx="2155">
                  <c:v>35.5</c:v>
                </c:pt>
                <c:pt idx="2156">
                  <c:v>35.6</c:v>
                </c:pt>
                <c:pt idx="2157">
                  <c:v>35.7</c:v>
                </c:pt>
                <c:pt idx="2158">
                  <c:v>35.8</c:v>
                </c:pt>
                <c:pt idx="2159">
                  <c:v>35.9</c:v>
                </c:pt>
                <c:pt idx="2160">
                  <c:v>36</c:v>
                </c:pt>
                <c:pt idx="2161">
                  <c:v>36.1</c:v>
                </c:pt>
                <c:pt idx="2162">
                  <c:v>36.2</c:v>
                </c:pt>
                <c:pt idx="2163">
                  <c:v>36.3</c:v>
                </c:pt>
                <c:pt idx="2164">
                  <c:v>36.4</c:v>
                </c:pt>
                <c:pt idx="2165">
                  <c:v>36.5</c:v>
                </c:pt>
                <c:pt idx="2166">
                  <c:v>36.6</c:v>
                </c:pt>
                <c:pt idx="2167">
                  <c:v>36.7</c:v>
                </c:pt>
                <c:pt idx="2168">
                  <c:v>36.8</c:v>
                </c:pt>
                <c:pt idx="2169">
                  <c:v>36.9</c:v>
                </c:pt>
                <c:pt idx="2170">
                  <c:v>37</c:v>
                </c:pt>
                <c:pt idx="2171">
                  <c:v>37.1</c:v>
                </c:pt>
                <c:pt idx="2172">
                  <c:v>37.2</c:v>
                </c:pt>
                <c:pt idx="2173">
                  <c:v>37.3</c:v>
                </c:pt>
                <c:pt idx="2174">
                  <c:v>37.4</c:v>
                </c:pt>
                <c:pt idx="2175">
                  <c:v>37.5</c:v>
                </c:pt>
                <c:pt idx="2176">
                  <c:v>37.6</c:v>
                </c:pt>
                <c:pt idx="2177">
                  <c:v>37.7</c:v>
                </c:pt>
                <c:pt idx="2178">
                  <c:v>37.8</c:v>
                </c:pt>
                <c:pt idx="2179">
                  <c:v>37.9</c:v>
                </c:pt>
                <c:pt idx="2180">
                  <c:v>38</c:v>
                </c:pt>
                <c:pt idx="2181">
                  <c:v>38.1</c:v>
                </c:pt>
                <c:pt idx="2182">
                  <c:v>38.2</c:v>
                </c:pt>
                <c:pt idx="2183">
                  <c:v>38.3</c:v>
                </c:pt>
                <c:pt idx="2184">
                  <c:v>38.4</c:v>
                </c:pt>
                <c:pt idx="2185">
                  <c:v>38.5</c:v>
                </c:pt>
                <c:pt idx="2186">
                  <c:v>38.6</c:v>
                </c:pt>
                <c:pt idx="2187">
                  <c:v>38.7</c:v>
                </c:pt>
                <c:pt idx="2188">
                  <c:v>38.8</c:v>
                </c:pt>
                <c:pt idx="2189">
                  <c:v>38.9</c:v>
                </c:pt>
                <c:pt idx="2190">
                  <c:v>39</c:v>
                </c:pt>
                <c:pt idx="2191">
                  <c:v>39.1</c:v>
                </c:pt>
                <c:pt idx="2192">
                  <c:v>39.2</c:v>
                </c:pt>
                <c:pt idx="2193">
                  <c:v>39.3</c:v>
                </c:pt>
                <c:pt idx="2194">
                  <c:v>39.4</c:v>
                </c:pt>
                <c:pt idx="2195">
                  <c:v>39.5</c:v>
                </c:pt>
                <c:pt idx="2196">
                  <c:v>39.6</c:v>
                </c:pt>
                <c:pt idx="2197">
                  <c:v>39.7</c:v>
                </c:pt>
                <c:pt idx="2198">
                  <c:v>39.8</c:v>
                </c:pt>
                <c:pt idx="2199">
                  <c:v>39.9</c:v>
                </c:pt>
                <c:pt idx="2200">
                  <c:v>40</c:v>
                </c:pt>
                <c:pt idx="2201">
                  <c:v>40.1</c:v>
                </c:pt>
                <c:pt idx="2202">
                  <c:v>40.2</c:v>
                </c:pt>
                <c:pt idx="2203">
                  <c:v>40.3</c:v>
                </c:pt>
                <c:pt idx="2204">
                  <c:v>40.4</c:v>
                </c:pt>
                <c:pt idx="2205">
                  <c:v>40.5</c:v>
                </c:pt>
                <c:pt idx="2206">
                  <c:v>40.6</c:v>
                </c:pt>
                <c:pt idx="2207">
                  <c:v>40.7</c:v>
                </c:pt>
                <c:pt idx="2208">
                  <c:v>40.8</c:v>
                </c:pt>
                <c:pt idx="2209">
                  <c:v>40.9</c:v>
                </c:pt>
                <c:pt idx="2210">
                  <c:v>41</c:v>
                </c:pt>
                <c:pt idx="2211">
                  <c:v>41.1</c:v>
                </c:pt>
                <c:pt idx="2212">
                  <c:v>41.2</c:v>
                </c:pt>
                <c:pt idx="2213">
                  <c:v>41.3</c:v>
                </c:pt>
                <c:pt idx="2214">
                  <c:v>41.4</c:v>
                </c:pt>
                <c:pt idx="2215">
                  <c:v>41.5</c:v>
                </c:pt>
                <c:pt idx="2216">
                  <c:v>41.6</c:v>
                </c:pt>
                <c:pt idx="2217">
                  <c:v>41.7</c:v>
                </c:pt>
                <c:pt idx="2218">
                  <c:v>41.8</c:v>
                </c:pt>
                <c:pt idx="2219">
                  <c:v>41.9</c:v>
                </c:pt>
                <c:pt idx="2220">
                  <c:v>42</c:v>
                </c:pt>
                <c:pt idx="2221">
                  <c:v>42.1</c:v>
                </c:pt>
                <c:pt idx="2222">
                  <c:v>42.2</c:v>
                </c:pt>
                <c:pt idx="2223">
                  <c:v>42.3</c:v>
                </c:pt>
                <c:pt idx="2224">
                  <c:v>42.4</c:v>
                </c:pt>
                <c:pt idx="2225">
                  <c:v>42.5</c:v>
                </c:pt>
                <c:pt idx="2226">
                  <c:v>42.6</c:v>
                </c:pt>
                <c:pt idx="2227">
                  <c:v>42.7</c:v>
                </c:pt>
                <c:pt idx="2228">
                  <c:v>42.8</c:v>
                </c:pt>
                <c:pt idx="2229">
                  <c:v>42.9</c:v>
                </c:pt>
                <c:pt idx="2230">
                  <c:v>43</c:v>
                </c:pt>
                <c:pt idx="2231">
                  <c:v>43.1</c:v>
                </c:pt>
                <c:pt idx="2232">
                  <c:v>43.2</c:v>
                </c:pt>
                <c:pt idx="2233">
                  <c:v>43.3</c:v>
                </c:pt>
                <c:pt idx="2234">
                  <c:v>43.4</c:v>
                </c:pt>
                <c:pt idx="2235">
                  <c:v>43.5</c:v>
                </c:pt>
                <c:pt idx="2236">
                  <c:v>43.6</c:v>
                </c:pt>
                <c:pt idx="2237">
                  <c:v>43.7</c:v>
                </c:pt>
                <c:pt idx="2238">
                  <c:v>43.8</c:v>
                </c:pt>
                <c:pt idx="2239">
                  <c:v>43.9</c:v>
                </c:pt>
                <c:pt idx="2240">
                  <c:v>44</c:v>
                </c:pt>
                <c:pt idx="2241">
                  <c:v>44.1</c:v>
                </c:pt>
                <c:pt idx="2242">
                  <c:v>44.2</c:v>
                </c:pt>
                <c:pt idx="2243">
                  <c:v>44.3</c:v>
                </c:pt>
                <c:pt idx="2244">
                  <c:v>44.4</c:v>
                </c:pt>
                <c:pt idx="2245">
                  <c:v>44.5</c:v>
                </c:pt>
                <c:pt idx="2246">
                  <c:v>44.6</c:v>
                </c:pt>
                <c:pt idx="2247">
                  <c:v>44.7</c:v>
                </c:pt>
                <c:pt idx="2248">
                  <c:v>44.8</c:v>
                </c:pt>
                <c:pt idx="2249">
                  <c:v>44.9</c:v>
                </c:pt>
                <c:pt idx="2250">
                  <c:v>45</c:v>
                </c:pt>
                <c:pt idx="2251">
                  <c:v>45.1</c:v>
                </c:pt>
                <c:pt idx="2252">
                  <c:v>45.2</c:v>
                </c:pt>
                <c:pt idx="2253">
                  <c:v>45.3</c:v>
                </c:pt>
                <c:pt idx="2254">
                  <c:v>45.4</c:v>
                </c:pt>
                <c:pt idx="2255">
                  <c:v>45.5</c:v>
                </c:pt>
                <c:pt idx="2256">
                  <c:v>45.6</c:v>
                </c:pt>
                <c:pt idx="2257">
                  <c:v>45.7</c:v>
                </c:pt>
                <c:pt idx="2258">
                  <c:v>45.8</c:v>
                </c:pt>
                <c:pt idx="2259">
                  <c:v>45.9</c:v>
                </c:pt>
                <c:pt idx="2260">
                  <c:v>46</c:v>
                </c:pt>
                <c:pt idx="2261">
                  <c:v>46.1</c:v>
                </c:pt>
                <c:pt idx="2262">
                  <c:v>46.2</c:v>
                </c:pt>
                <c:pt idx="2263">
                  <c:v>46.3</c:v>
                </c:pt>
                <c:pt idx="2264">
                  <c:v>46.4</c:v>
                </c:pt>
                <c:pt idx="2265">
                  <c:v>46.5</c:v>
                </c:pt>
                <c:pt idx="2266">
                  <c:v>46.6</c:v>
                </c:pt>
                <c:pt idx="2267">
                  <c:v>46.7</c:v>
                </c:pt>
                <c:pt idx="2268">
                  <c:v>46.8</c:v>
                </c:pt>
                <c:pt idx="2269">
                  <c:v>46.9</c:v>
                </c:pt>
                <c:pt idx="2270">
                  <c:v>47</c:v>
                </c:pt>
                <c:pt idx="2271">
                  <c:v>47.1</c:v>
                </c:pt>
                <c:pt idx="2272">
                  <c:v>47.2</c:v>
                </c:pt>
                <c:pt idx="2273">
                  <c:v>47.3</c:v>
                </c:pt>
                <c:pt idx="2274">
                  <c:v>47.4</c:v>
                </c:pt>
                <c:pt idx="2275">
                  <c:v>47.5</c:v>
                </c:pt>
                <c:pt idx="2276">
                  <c:v>47.6</c:v>
                </c:pt>
                <c:pt idx="2277">
                  <c:v>47.7</c:v>
                </c:pt>
                <c:pt idx="2278">
                  <c:v>47.8</c:v>
                </c:pt>
                <c:pt idx="2279">
                  <c:v>47.9</c:v>
                </c:pt>
                <c:pt idx="2280">
                  <c:v>48</c:v>
                </c:pt>
                <c:pt idx="2281">
                  <c:v>48.1</c:v>
                </c:pt>
                <c:pt idx="2282">
                  <c:v>48.2</c:v>
                </c:pt>
                <c:pt idx="2283">
                  <c:v>48.3</c:v>
                </c:pt>
                <c:pt idx="2284">
                  <c:v>48.4</c:v>
                </c:pt>
                <c:pt idx="2285">
                  <c:v>48.5</c:v>
                </c:pt>
                <c:pt idx="2286">
                  <c:v>48.6</c:v>
                </c:pt>
                <c:pt idx="2287">
                  <c:v>48.7</c:v>
                </c:pt>
                <c:pt idx="2288">
                  <c:v>48.8</c:v>
                </c:pt>
                <c:pt idx="2289">
                  <c:v>48.9</c:v>
                </c:pt>
                <c:pt idx="2290">
                  <c:v>49</c:v>
                </c:pt>
                <c:pt idx="2291">
                  <c:v>49.1</c:v>
                </c:pt>
                <c:pt idx="2292">
                  <c:v>49.2</c:v>
                </c:pt>
                <c:pt idx="2293">
                  <c:v>49.3</c:v>
                </c:pt>
                <c:pt idx="2294">
                  <c:v>49.4</c:v>
                </c:pt>
                <c:pt idx="2295">
                  <c:v>49.5</c:v>
                </c:pt>
                <c:pt idx="2296">
                  <c:v>49.6</c:v>
                </c:pt>
                <c:pt idx="2297">
                  <c:v>49.7</c:v>
                </c:pt>
                <c:pt idx="2298">
                  <c:v>49.8</c:v>
                </c:pt>
                <c:pt idx="2299">
                  <c:v>49.9</c:v>
                </c:pt>
                <c:pt idx="2300">
                  <c:v>50</c:v>
                </c:pt>
                <c:pt idx="2301">
                  <c:v>50.1</c:v>
                </c:pt>
                <c:pt idx="2302">
                  <c:v>50.2</c:v>
                </c:pt>
                <c:pt idx="2303">
                  <c:v>50.3</c:v>
                </c:pt>
                <c:pt idx="2304">
                  <c:v>50.4</c:v>
                </c:pt>
                <c:pt idx="2305">
                  <c:v>50.5</c:v>
                </c:pt>
                <c:pt idx="2306">
                  <c:v>50.6</c:v>
                </c:pt>
                <c:pt idx="2307">
                  <c:v>50.7</c:v>
                </c:pt>
                <c:pt idx="2308">
                  <c:v>50.8</c:v>
                </c:pt>
                <c:pt idx="2309">
                  <c:v>50.9</c:v>
                </c:pt>
                <c:pt idx="2310">
                  <c:v>51</c:v>
                </c:pt>
                <c:pt idx="2311">
                  <c:v>51.1</c:v>
                </c:pt>
                <c:pt idx="2312">
                  <c:v>51.2</c:v>
                </c:pt>
                <c:pt idx="2313">
                  <c:v>51.3</c:v>
                </c:pt>
                <c:pt idx="2314">
                  <c:v>51.4</c:v>
                </c:pt>
                <c:pt idx="2315">
                  <c:v>51.5</c:v>
                </c:pt>
                <c:pt idx="2316">
                  <c:v>51.6</c:v>
                </c:pt>
                <c:pt idx="2317">
                  <c:v>51.7</c:v>
                </c:pt>
                <c:pt idx="2318">
                  <c:v>51.8</c:v>
                </c:pt>
                <c:pt idx="2319">
                  <c:v>51.9</c:v>
                </c:pt>
                <c:pt idx="2320">
                  <c:v>52</c:v>
                </c:pt>
                <c:pt idx="2321">
                  <c:v>52.1</c:v>
                </c:pt>
                <c:pt idx="2322">
                  <c:v>52.2</c:v>
                </c:pt>
                <c:pt idx="2323">
                  <c:v>52.3</c:v>
                </c:pt>
                <c:pt idx="2324">
                  <c:v>52.4</c:v>
                </c:pt>
                <c:pt idx="2325">
                  <c:v>52.5</c:v>
                </c:pt>
                <c:pt idx="2326">
                  <c:v>52.6</c:v>
                </c:pt>
                <c:pt idx="2327">
                  <c:v>52.7</c:v>
                </c:pt>
                <c:pt idx="2328">
                  <c:v>52.8</c:v>
                </c:pt>
                <c:pt idx="2329">
                  <c:v>52.9</c:v>
                </c:pt>
                <c:pt idx="2330">
                  <c:v>53</c:v>
                </c:pt>
                <c:pt idx="2331">
                  <c:v>53.1</c:v>
                </c:pt>
                <c:pt idx="2332">
                  <c:v>53.2</c:v>
                </c:pt>
                <c:pt idx="2333">
                  <c:v>53.3</c:v>
                </c:pt>
                <c:pt idx="2334">
                  <c:v>53.4</c:v>
                </c:pt>
                <c:pt idx="2335">
                  <c:v>53.5</c:v>
                </c:pt>
                <c:pt idx="2336">
                  <c:v>53.6</c:v>
                </c:pt>
                <c:pt idx="2337">
                  <c:v>53.7</c:v>
                </c:pt>
                <c:pt idx="2338">
                  <c:v>53.8</c:v>
                </c:pt>
                <c:pt idx="2339">
                  <c:v>53.9</c:v>
                </c:pt>
                <c:pt idx="2340">
                  <c:v>54</c:v>
                </c:pt>
                <c:pt idx="2341">
                  <c:v>54.1</c:v>
                </c:pt>
                <c:pt idx="2342">
                  <c:v>54.2</c:v>
                </c:pt>
                <c:pt idx="2343">
                  <c:v>54.3</c:v>
                </c:pt>
                <c:pt idx="2344">
                  <c:v>54.4</c:v>
                </c:pt>
                <c:pt idx="2345">
                  <c:v>54.5</c:v>
                </c:pt>
                <c:pt idx="2346">
                  <c:v>54.6</c:v>
                </c:pt>
                <c:pt idx="2347">
                  <c:v>54.7</c:v>
                </c:pt>
                <c:pt idx="2348">
                  <c:v>54.8</c:v>
                </c:pt>
                <c:pt idx="2349">
                  <c:v>54.9</c:v>
                </c:pt>
                <c:pt idx="2350">
                  <c:v>55</c:v>
                </c:pt>
                <c:pt idx="2351">
                  <c:v>55.1</c:v>
                </c:pt>
                <c:pt idx="2352">
                  <c:v>55.2</c:v>
                </c:pt>
                <c:pt idx="2353">
                  <c:v>55.3</c:v>
                </c:pt>
                <c:pt idx="2354">
                  <c:v>55.4</c:v>
                </c:pt>
                <c:pt idx="2355">
                  <c:v>55.5</c:v>
                </c:pt>
                <c:pt idx="2356">
                  <c:v>55.6</c:v>
                </c:pt>
                <c:pt idx="2357">
                  <c:v>55.7</c:v>
                </c:pt>
                <c:pt idx="2358">
                  <c:v>55.8</c:v>
                </c:pt>
                <c:pt idx="2359">
                  <c:v>55.9</c:v>
                </c:pt>
                <c:pt idx="2360">
                  <c:v>56</c:v>
                </c:pt>
                <c:pt idx="2361">
                  <c:v>56.1</c:v>
                </c:pt>
                <c:pt idx="2362">
                  <c:v>56.2</c:v>
                </c:pt>
                <c:pt idx="2363">
                  <c:v>56.3</c:v>
                </c:pt>
                <c:pt idx="2364">
                  <c:v>56.4</c:v>
                </c:pt>
                <c:pt idx="2365">
                  <c:v>56.5</c:v>
                </c:pt>
                <c:pt idx="2366">
                  <c:v>56.6</c:v>
                </c:pt>
                <c:pt idx="2367">
                  <c:v>56.7</c:v>
                </c:pt>
                <c:pt idx="2368">
                  <c:v>56.8</c:v>
                </c:pt>
                <c:pt idx="2369">
                  <c:v>56.9</c:v>
                </c:pt>
                <c:pt idx="2370">
                  <c:v>57</c:v>
                </c:pt>
                <c:pt idx="2371">
                  <c:v>57.1</c:v>
                </c:pt>
                <c:pt idx="2372">
                  <c:v>57.2</c:v>
                </c:pt>
                <c:pt idx="2373">
                  <c:v>57.3</c:v>
                </c:pt>
                <c:pt idx="2374">
                  <c:v>57.4</c:v>
                </c:pt>
                <c:pt idx="2375">
                  <c:v>57.5</c:v>
                </c:pt>
                <c:pt idx="2376">
                  <c:v>57.6</c:v>
                </c:pt>
                <c:pt idx="2377">
                  <c:v>57.7</c:v>
                </c:pt>
                <c:pt idx="2378">
                  <c:v>57.8</c:v>
                </c:pt>
                <c:pt idx="2379">
                  <c:v>57.9</c:v>
                </c:pt>
                <c:pt idx="2380">
                  <c:v>58</c:v>
                </c:pt>
                <c:pt idx="2381">
                  <c:v>58.1</c:v>
                </c:pt>
                <c:pt idx="2382">
                  <c:v>58.2</c:v>
                </c:pt>
                <c:pt idx="2383">
                  <c:v>58.3</c:v>
                </c:pt>
                <c:pt idx="2384">
                  <c:v>58.4</c:v>
                </c:pt>
                <c:pt idx="2385">
                  <c:v>58.5</c:v>
                </c:pt>
                <c:pt idx="2386">
                  <c:v>58.6</c:v>
                </c:pt>
                <c:pt idx="2387">
                  <c:v>58.7</c:v>
                </c:pt>
                <c:pt idx="2388">
                  <c:v>58.8</c:v>
                </c:pt>
                <c:pt idx="2389">
                  <c:v>58.9</c:v>
                </c:pt>
                <c:pt idx="2390">
                  <c:v>59</c:v>
                </c:pt>
                <c:pt idx="2391">
                  <c:v>59.1</c:v>
                </c:pt>
                <c:pt idx="2392">
                  <c:v>59.2</c:v>
                </c:pt>
                <c:pt idx="2393">
                  <c:v>59.3</c:v>
                </c:pt>
                <c:pt idx="2394">
                  <c:v>59.4</c:v>
                </c:pt>
                <c:pt idx="2395">
                  <c:v>59.5</c:v>
                </c:pt>
                <c:pt idx="2396">
                  <c:v>59.6</c:v>
                </c:pt>
                <c:pt idx="2397">
                  <c:v>59.7</c:v>
                </c:pt>
                <c:pt idx="2398">
                  <c:v>59.8</c:v>
                </c:pt>
                <c:pt idx="2399">
                  <c:v>59.9</c:v>
                </c:pt>
                <c:pt idx="2400">
                  <c:v>60</c:v>
                </c:pt>
                <c:pt idx="2401">
                  <c:v>60.1</c:v>
                </c:pt>
                <c:pt idx="2402">
                  <c:v>60.2</c:v>
                </c:pt>
                <c:pt idx="2403">
                  <c:v>60.3</c:v>
                </c:pt>
                <c:pt idx="2404">
                  <c:v>60.4</c:v>
                </c:pt>
                <c:pt idx="2405">
                  <c:v>60.5</c:v>
                </c:pt>
                <c:pt idx="2406">
                  <c:v>60.6</c:v>
                </c:pt>
                <c:pt idx="2407">
                  <c:v>60.7</c:v>
                </c:pt>
                <c:pt idx="2408">
                  <c:v>60.8</c:v>
                </c:pt>
                <c:pt idx="2409">
                  <c:v>60.9</c:v>
                </c:pt>
                <c:pt idx="2410">
                  <c:v>61</c:v>
                </c:pt>
                <c:pt idx="2411">
                  <c:v>61.1</c:v>
                </c:pt>
                <c:pt idx="2412">
                  <c:v>61.2</c:v>
                </c:pt>
                <c:pt idx="2413">
                  <c:v>61.3</c:v>
                </c:pt>
                <c:pt idx="2414">
                  <c:v>61.4</c:v>
                </c:pt>
                <c:pt idx="2415">
                  <c:v>61.5</c:v>
                </c:pt>
                <c:pt idx="2416">
                  <c:v>61.6</c:v>
                </c:pt>
                <c:pt idx="2417">
                  <c:v>61.7</c:v>
                </c:pt>
                <c:pt idx="2418">
                  <c:v>61.8</c:v>
                </c:pt>
                <c:pt idx="2419">
                  <c:v>61.9</c:v>
                </c:pt>
                <c:pt idx="2420">
                  <c:v>62</c:v>
                </c:pt>
                <c:pt idx="2421">
                  <c:v>62.1</c:v>
                </c:pt>
                <c:pt idx="2422">
                  <c:v>62.2</c:v>
                </c:pt>
                <c:pt idx="2423">
                  <c:v>62.3</c:v>
                </c:pt>
                <c:pt idx="2424">
                  <c:v>62.4</c:v>
                </c:pt>
                <c:pt idx="2425">
                  <c:v>62.5</c:v>
                </c:pt>
                <c:pt idx="2426">
                  <c:v>62.6</c:v>
                </c:pt>
                <c:pt idx="2427">
                  <c:v>62.7</c:v>
                </c:pt>
                <c:pt idx="2428">
                  <c:v>62.8</c:v>
                </c:pt>
                <c:pt idx="2429">
                  <c:v>62.9</c:v>
                </c:pt>
                <c:pt idx="2430">
                  <c:v>63</c:v>
                </c:pt>
                <c:pt idx="2431">
                  <c:v>63.1</c:v>
                </c:pt>
                <c:pt idx="2432">
                  <c:v>63.2</c:v>
                </c:pt>
                <c:pt idx="2433">
                  <c:v>63.3</c:v>
                </c:pt>
                <c:pt idx="2434">
                  <c:v>63.4</c:v>
                </c:pt>
                <c:pt idx="2435">
                  <c:v>63.5</c:v>
                </c:pt>
                <c:pt idx="2436">
                  <c:v>63.6</c:v>
                </c:pt>
                <c:pt idx="2437">
                  <c:v>63.7</c:v>
                </c:pt>
                <c:pt idx="2438">
                  <c:v>63.8</c:v>
                </c:pt>
                <c:pt idx="2439">
                  <c:v>63.9</c:v>
                </c:pt>
                <c:pt idx="2440">
                  <c:v>64</c:v>
                </c:pt>
                <c:pt idx="2441">
                  <c:v>64.1</c:v>
                </c:pt>
                <c:pt idx="2442">
                  <c:v>64.2</c:v>
                </c:pt>
                <c:pt idx="2443">
                  <c:v>64.3</c:v>
                </c:pt>
                <c:pt idx="2444">
                  <c:v>64.4</c:v>
                </c:pt>
                <c:pt idx="2445">
                  <c:v>64.5</c:v>
                </c:pt>
                <c:pt idx="2446">
                  <c:v>64.6</c:v>
                </c:pt>
                <c:pt idx="2447">
                  <c:v>64.7</c:v>
                </c:pt>
                <c:pt idx="2448">
                  <c:v>64.8</c:v>
                </c:pt>
                <c:pt idx="2449">
                  <c:v>64.9</c:v>
                </c:pt>
                <c:pt idx="2450">
                  <c:v>65</c:v>
                </c:pt>
                <c:pt idx="2451">
                  <c:v>65.1</c:v>
                </c:pt>
                <c:pt idx="2452">
                  <c:v>65.2</c:v>
                </c:pt>
                <c:pt idx="2453">
                  <c:v>65.3</c:v>
                </c:pt>
                <c:pt idx="2454">
                  <c:v>65.4</c:v>
                </c:pt>
                <c:pt idx="2455">
                  <c:v>65.5</c:v>
                </c:pt>
                <c:pt idx="2456">
                  <c:v>65.6</c:v>
                </c:pt>
                <c:pt idx="2457">
                  <c:v>65.7</c:v>
                </c:pt>
                <c:pt idx="2458">
                  <c:v>65.8</c:v>
                </c:pt>
                <c:pt idx="2459">
                  <c:v>65.9</c:v>
                </c:pt>
                <c:pt idx="2460">
                  <c:v>66</c:v>
                </c:pt>
                <c:pt idx="2461">
                  <c:v>66.1</c:v>
                </c:pt>
                <c:pt idx="2462">
                  <c:v>66.2</c:v>
                </c:pt>
                <c:pt idx="2463">
                  <c:v>66.3</c:v>
                </c:pt>
                <c:pt idx="2464">
                  <c:v>66.4</c:v>
                </c:pt>
                <c:pt idx="2465">
                  <c:v>66.5</c:v>
                </c:pt>
                <c:pt idx="2466">
                  <c:v>66.6</c:v>
                </c:pt>
                <c:pt idx="2467">
                  <c:v>66.7</c:v>
                </c:pt>
                <c:pt idx="2468">
                  <c:v>66.8</c:v>
                </c:pt>
                <c:pt idx="2469">
                  <c:v>66.9</c:v>
                </c:pt>
                <c:pt idx="2470">
                  <c:v>67</c:v>
                </c:pt>
                <c:pt idx="2471">
                  <c:v>67.1</c:v>
                </c:pt>
                <c:pt idx="2472">
                  <c:v>67.2</c:v>
                </c:pt>
                <c:pt idx="2473">
                  <c:v>67.3</c:v>
                </c:pt>
                <c:pt idx="2474">
                  <c:v>67.4</c:v>
                </c:pt>
                <c:pt idx="2475">
                  <c:v>67.5</c:v>
                </c:pt>
                <c:pt idx="2476">
                  <c:v>67.6</c:v>
                </c:pt>
                <c:pt idx="2477">
                  <c:v>67.7</c:v>
                </c:pt>
                <c:pt idx="2478">
                  <c:v>67.8</c:v>
                </c:pt>
                <c:pt idx="2479">
                  <c:v>67.9</c:v>
                </c:pt>
                <c:pt idx="2480">
                  <c:v>68</c:v>
                </c:pt>
                <c:pt idx="2481">
                  <c:v>68.1</c:v>
                </c:pt>
                <c:pt idx="2482">
                  <c:v>68.2</c:v>
                </c:pt>
                <c:pt idx="2483">
                  <c:v>68.3</c:v>
                </c:pt>
                <c:pt idx="2484">
                  <c:v>68.4</c:v>
                </c:pt>
                <c:pt idx="2485">
                  <c:v>68.5</c:v>
                </c:pt>
                <c:pt idx="2486">
                  <c:v>68.6</c:v>
                </c:pt>
                <c:pt idx="2487">
                  <c:v>68.7</c:v>
                </c:pt>
                <c:pt idx="2488">
                  <c:v>68.8</c:v>
                </c:pt>
                <c:pt idx="2489">
                  <c:v>68.9</c:v>
                </c:pt>
                <c:pt idx="2490">
                  <c:v>69</c:v>
                </c:pt>
                <c:pt idx="2491">
                  <c:v>69.1</c:v>
                </c:pt>
                <c:pt idx="2492">
                  <c:v>69.2</c:v>
                </c:pt>
                <c:pt idx="2493">
                  <c:v>69.3</c:v>
                </c:pt>
                <c:pt idx="2494">
                  <c:v>69.4</c:v>
                </c:pt>
                <c:pt idx="2495">
                  <c:v>69.5</c:v>
                </c:pt>
                <c:pt idx="2496">
                  <c:v>69.6</c:v>
                </c:pt>
                <c:pt idx="2497">
                  <c:v>69.7</c:v>
                </c:pt>
                <c:pt idx="2498">
                  <c:v>69.8</c:v>
                </c:pt>
                <c:pt idx="2499">
                  <c:v>69.9</c:v>
                </c:pt>
                <c:pt idx="2500">
                  <c:v>70</c:v>
                </c:pt>
                <c:pt idx="2501">
                  <c:v>70.1</c:v>
                </c:pt>
                <c:pt idx="2502">
                  <c:v>70.2</c:v>
                </c:pt>
                <c:pt idx="2503">
                  <c:v>70.3</c:v>
                </c:pt>
                <c:pt idx="2504">
                  <c:v>70.4</c:v>
                </c:pt>
                <c:pt idx="2505">
                  <c:v>70.5</c:v>
                </c:pt>
                <c:pt idx="2506">
                  <c:v>70.6</c:v>
                </c:pt>
                <c:pt idx="2507">
                  <c:v>70.7</c:v>
                </c:pt>
                <c:pt idx="2508">
                  <c:v>70.8</c:v>
                </c:pt>
                <c:pt idx="2509">
                  <c:v>70.9</c:v>
                </c:pt>
                <c:pt idx="2510">
                  <c:v>71</c:v>
                </c:pt>
                <c:pt idx="2511">
                  <c:v>71.1</c:v>
                </c:pt>
                <c:pt idx="2512">
                  <c:v>71.2</c:v>
                </c:pt>
                <c:pt idx="2513">
                  <c:v>71.3</c:v>
                </c:pt>
                <c:pt idx="2514">
                  <c:v>71.4</c:v>
                </c:pt>
                <c:pt idx="2515">
                  <c:v>71.5</c:v>
                </c:pt>
                <c:pt idx="2516">
                  <c:v>71.6</c:v>
                </c:pt>
                <c:pt idx="2517">
                  <c:v>71.7</c:v>
                </c:pt>
                <c:pt idx="2518">
                  <c:v>71.8</c:v>
                </c:pt>
                <c:pt idx="2519">
                  <c:v>71.9</c:v>
                </c:pt>
                <c:pt idx="2520">
                  <c:v>72</c:v>
                </c:pt>
                <c:pt idx="2521">
                  <c:v>72.1</c:v>
                </c:pt>
                <c:pt idx="2522">
                  <c:v>72.2</c:v>
                </c:pt>
                <c:pt idx="2523">
                  <c:v>72.3</c:v>
                </c:pt>
                <c:pt idx="2524">
                  <c:v>72.4</c:v>
                </c:pt>
                <c:pt idx="2525">
                  <c:v>72.5</c:v>
                </c:pt>
                <c:pt idx="2526">
                  <c:v>72.6</c:v>
                </c:pt>
                <c:pt idx="2527">
                  <c:v>72.7</c:v>
                </c:pt>
                <c:pt idx="2528">
                  <c:v>72.8</c:v>
                </c:pt>
                <c:pt idx="2529">
                  <c:v>72.9</c:v>
                </c:pt>
                <c:pt idx="2530">
                  <c:v>73</c:v>
                </c:pt>
                <c:pt idx="2531">
                  <c:v>73.1</c:v>
                </c:pt>
                <c:pt idx="2532">
                  <c:v>73.2</c:v>
                </c:pt>
                <c:pt idx="2533">
                  <c:v>73.3</c:v>
                </c:pt>
                <c:pt idx="2534">
                  <c:v>73.4</c:v>
                </c:pt>
                <c:pt idx="2535">
                  <c:v>73.5</c:v>
                </c:pt>
                <c:pt idx="2536">
                  <c:v>73.6</c:v>
                </c:pt>
                <c:pt idx="2537">
                  <c:v>73.7</c:v>
                </c:pt>
                <c:pt idx="2538">
                  <c:v>73.8</c:v>
                </c:pt>
                <c:pt idx="2539">
                  <c:v>73.9</c:v>
                </c:pt>
                <c:pt idx="2540">
                  <c:v>74</c:v>
                </c:pt>
                <c:pt idx="2541">
                  <c:v>74.1</c:v>
                </c:pt>
                <c:pt idx="2542">
                  <c:v>74.2</c:v>
                </c:pt>
                <c:pt idx="2543">
                  <c:v>74.3</c:v>
                </c:pt>
                <c:pt idx="2544">
                  <c:v>74.4</c:v>
                </c:pt>
                <c:pt idx="2545">
                  <c:v>74.5</c:v>
                </c:pt>
                <c:pt idx="2546">
                  <c:v>74.6</c:v>
                </c:pt>
                <c:pt idx="2547">
                  <c:v>74.7</c:v>
                </c:pt>
                <c:pt idx="2548">
                  <c:v>74.8</c:v>
                </c:pt>
                <c:pt idx="2549">
                  <c:v>74.9</c:v>
                </c:pt>
                <c:pt idx="2550">
                  <c:v>75</c:v>
                </c:pt>
                <c:pt idx="2551">
                  <c:v>75.1</c:v>
                </c:pt>
                <c:pt idx="2552">
                  <c:v>75.2</c:v>
                </c:pt>
                <c:pt idx="2553">
                  <c:v>75.3</c:v>
                </c:pt>
                <c:pt idx="2554">
                  <c:v>75.4</c:v>
                </c:pt>
                <c:pt idx="2555">
                  <c:v>75.5</c:v>
                </c:pt>
                <c:pt idx="2556">
                  <c:v>75.6</c:v>
                </c:pt>
                <c:pt idx="2557">
                  <c:v>75.7</c:v>
                </c:pt>
                <c:pt idx="2558">
                  <c:v>75.8</c:v>
                </c:pt>
                <c:pt idx="2559">
                  <c:v>75.9</c:v>
                </c:pt>
                <c:pt idx="2560">
                  <c:v>76</c:v>
                </c:pt>
                <c:pt idx="2561">
                  <c:v>76.1</c:v>
                </c:pt>
                <c:pt idx="2562">
                  <c:v>76.2</c:v>
                </c:pt>
                <c:pt idx="2563">
                  <c:v>76.3</c:v>
                </c:pt>
                <c:pt idx="2564">
                  <c:v>76.4</c:v>
                </c:pt>
                <c:pt idx="2565">
                  <c:v>76.5</c:v>
                </c:pt>
                <c:pt idx="2566">
                  <c:v>76.6</c:v>
                </c:pt>
                <c:pt idx="2567">
                  <c:v>76.7</c:v>
                </c:pt>
                <c:pt idx="2568">
                  <c:v>76.8</c:v>
                </c:pt>
                <c:pt idx="2569">
                  <c:v>76.9</c:v>
                </c:pt>
                <c:pt idx="2570">
                  <c:v>77</c:v>
                </c:pt>
                <c:pt idx="2571">
                  <c:v>77.1</c:v>
                </c:pt>
                <c:pt idx="2572">
                  <c:v>77.2</c:v>
                </c:pt>
                <c:pt idx="2573">
                  <c:v>77.3</c:v>
                </c:pt>
                <c:pt idx="2574">
                  <c:v>77.4</c:v>
                </c:pt>
                <c:pt idx="2575">
                  <c:v>77.5</c:v>
                </c:pt>
                <c:pt idx="2576">
                  <c:v>77.6</c:v>
                </c:pt>
                <c:pt idx="2577">
                  <c:v>77.7</c:v>
                </c:pt>
                <c:pt idx="2578">
                  <c:v>77.8</c:v>
                </c:pt>
                <c:pt idx="2579">
                  <c:v>77.9</c:v>
                </c:pt>
                <c:pt idx="2580">
                  <c:v>78</c:v>
                </c:pt>
                <c:pt idx="2581">
                  <c:v>78.1</c:v>
                </c:pt>
                <c:pt idx="2582">
                  <c:v>78.2</c:v>
                </c:pt>
                <c:pt idx="2583">
                  <c:v>78.3</c:v>
                </c:pt>
                <c:pt idx="2584">
                  <c:v>78.4</c:v>
                </c:pt>
                <c:pt idx="2585">
                  <c:v>78.5</c:v>
                </c:pt>
                <c:pt idx="2586">
                  <c:v>78.6</c:v>
                </c:pt>
                <c:pt idx="2587">
                  <c:v>78.7</c:v>
                </c:pt>
                <c:pt idx="2588">
                  <c:v>78.8</c:v>
                </c:pt>
                <c:pt idx="2589">
                  <c:v>78.9</c:v>
                </c:pt>
                <c:pt idx="2590">
                  <c:v>79</c:v>
                </c:pt>
                <c:pt idx="2591">
                  <c:v>79.1</c:v>
                </c:pt>
                <c:pt idx="2592">
                  <c:v>79.2</c:v>
                </c:pt>
                <c:pt idx="2593">
                  <c:v>79.3</c:v>
                </c:pt>
                <c:pt idx="2594">
                  <c:v>79.4</c:v>
                </c:pt>
                <c:pt idx="2595">
                  <c:v>79.5</c:v>
                </c:pt>
                <c:pt idx="2596">
                  <c:v>79.6</c:v>
                </c:pt>
                <c:pt idx="2597">
                  <c:v>79.7</c:v>
                </c:pt>
                <c:pt idx="2598">
                  <c:v>79.8</c:v>
                </c:pt>
                <c:pt idx="2599">
                  <c:v>79.9</c:v>
                </c:pt>
                <c:pt idx="2600">
                  <c:v>80</c:v>
                </c:pt>
                <c:pt idx="2601">
                  <c:v>80.1</c:v>
                </c:pt>
                <c:pt idx="2602">
                  <c:v>80.2</c:v>
                </c:pt>
                <c:pt idx="2603">
                  <c:v>80.3</c:v>
                </c:pt>
                <c:pt idx="2604">
                  <c:v>80.4</c:v>
                </c:pt>
                <c:pt idx="2605">
                  <c:v>80.5</c:v>
                </c:pt>
                <c:pt idx="2606">
                  <c:v>80.6</c:v>
                </c:pt>
                <c:pt idx="2607">
                  <c:v>80.7</c:v>
                </c:pt>
                <c:pt idx="2608">
                  <c:v>80.8</c:v>
                </c:pt>
                <c:pt idx="2609">
                  <c:v>80.9</c:v>
                </c:pt>
                <c:pt idx="2610">
                  <c:v>81</c:v>
                </c:pt>
                <c:pt idx="2611">
                  <c:v>81.1</c:v>
                </c:pt>
                <c:pt idx="2612">
                  <c:v>81.2</c:v>
                </c:pt>
                <c:pt idx="2613">
                  <c:v>81.3</c:v>
                </c:pt>
                <c:pt idx="2614">
                  <c:v>81.4</c:v>
                </c:pt>
                <c:pt idx="2615">
                  <c:v>81.5</c:v>
                </c:pt>
                <c:pt idx="2616">
                  <c:v>81.6</c:v>
                </c:pt>
                <c:pt idx="2617">
                  <c:v>81.7</c:v>
                </c:pt>
                <c:pt idx="2618">
                  <c:v>81.8</c:v>
                </c:pt>
                <c:pt idx="2619">
                  <c:v>81.9</c:v>
                </c:pt>
                <c:pt idx="2620">
                  <c:v>82</c:v>
                </c:pt>
                <c:pt idx="2621">
                  <c:v>82.1</c:v>
                </c:pt>
                <c:pt idx="2622">
                  <c:v>82.2</c:v>
                </c:pt>
                <c:pt idx="2623">
                  <c:v>82.3</c:v>
                </c:pt>
                <c:pt idx="2624">
                  <c:v>82.4</c:v>
                </c:pt>
                <c:pt idx="2625">
                  <c:v>82.5</c:v>
                </c:pt>
                <c:pt idx="2626">
                  <c:v>82.6</c:v>
                </c:pt>
                <c:pt idx="2627">
                  <c:v>82.7</c:v>
                </c:pt>
                <c:pt idx="2628">
                  <c:v>82.8</c:v>
                </c:pt>
                <c:pt idx="2629">
                  <c:v>82.9</c:v>
                </c:pt>
                <c:pt idx="2630">
                  <c:v>83</c:v>
                </c:pt>
                <c:pt idx="2631">
                  <c:v>83.1</c:v>
                </c:pt>
                <c:pt idx="2632">
                  <c:v>83.2</c:v>
                </c:pt>
                <c:pt idx="2633">
                  <c:v>83.3</c:v>
                </c:pt>
                <c:pt idx="2634">
                  <c:v>83.4</c:v>
                </c:pt>
                <c:pt idx="2635">
                  <c:v>83.5</c:v>
                </c:pt>
                <c:pt idx="2636">
                  <c:v>83.6</c:v>
                </c:pt>
                <c:pt idx="2637">
                  <c:v>83.7</c:v>
                </c:pt>
                <c:pt idx="2638">
                  <c:v>83.8</c:v>
                </c:pt>
                <c:pt idx="2639">
                  <c:v>83.9</c:v>
                </c:pt>
                <c:pt idx="2640">
                  <c:v>84</c:v>
                </c:pt>
                <c:pt idx="2641">
                  <c:v>84.1</c:v>
                </c:pt>
                <c:pt idx="2642">
                  <c:v>84.2</c:v>
                </c:pt>
                <c:pt idx="2643">
                  <c:v>84.3</c:v>
                </c:pt>
                <c:pt idx="2644">
                  <c:v>84.4</c:v>
                </c:pt>
                <c:pt idx="2645">
                  <c:v>84.5</c:v>
                </c:pt>
                <c:pt idx="2646">
                  <c:v>84.6</c:v>
                </c:pt>
                <c:pt idx="2647">
                  <c:v>84.7</c:v>
                </c:pt>
                <c:pt idx="2648">
                  <c:v>84.8</c:v>
                </c:pt>
                <c:pt idx="2649">
                  <c:v>84.9</c:v>
                </c:pt>
                <c:pt idx="2650">
                  <c:v>85</c:v>
                </c:pt>
                <c:pt idx="2651">
                  <c:v>85.1</c:v>
                </c:pt>
                <c:pt idx="2652">
                  <c:v>85.2</c:v>
                </c:pt>
                <c:pt idx="2653">
                  <c:v>85.3</c:v>
                </c:pt>
                <c:pt idx="2654">
                  <c:v>85.4</c:v>
                </c:pt>
                <c:pt idx="2655">
                  <c:v>85.5</c:v>
                </c:pt>
                <c:pt idx="2656">
                  <c:v>85.6</c:v>
                </c:pt>
                <c:pt idx="2657">
                  <c:v>85.7</c:v>
                </c:pt>
                <c:pt idx="2658">
                  <c:v>85.8</c:v>
                </c:pt>
                <c:pt idx="2659">
                  <c:v>85.9</c:v>
                </c:pt>
                <c:pt idx="2660">
                  <c:v>86</c:v>
                </c:pt>
                <c:pt idx="2661">
                  <c:v>86.1</c:v>
                </c:pt>
                <c:pt idx="2662">
                  <c:v>86.2</c:v>
                </c:pt>
                <c:pt idx="2663">
                  <c:v>86.3</c:v>
                </c:pt>
                <c:pt idx="2664">
                  <c:v>86.4</c:v>
                </c:pt>
                <c:pt idx="2665">
                  <c:v>86.5</c:v>
                </c:pt>
                <c:pt idx="2666">
                  <c:v>86.6</c:v>
                </c:pt>
                <c:pt idx="2667">
                  <c:v>86.7</c:v>
                </c:pt>
                <c:pt idx="2668">
                  <c:v>86.8</c:v>
                </c:pt>
                <c:pt idx="2669">
                  <c:v>86.9</c:v>
                </c:pt>
                <c:pt idx="2670">
                  <c:v>87</c:v>
                </c:pt>
                <c:pt idx="2671">
                  <c:v>87.1</c:v>
                </c:pt>
                <c:pt idx="2672">
                  <c:v>87.2</c:v>
                </c:pt>
                <c:pt idx="2673">
                  <c:v>87.3</c:v>
                </c:pt>
                <c:pt idx="2674">
                  <c:v>87.4</c:v>
                </c:pt>
                <c:pt idx="2675">
                  <c:v>87.5</c:v>
                </c:pt>
                <c:pt idx="2676">
                  <c:v>87.6</c:v>
                </c:pt>
                <c:pt idx="2677">
                  <c:v>87.7</c:v>
                </c:pt>
                <c:pt idx="2678">
                  <c:v>87.8</c:v>
                </c:pt>
                <c:pt idx="2679">
                  <c:v>87.9</c:v>
                </c:pt>
                <c:pt idx="2680">
                  <c:v>88</c:v>
                </c:pt>
                <c:pt idx="2681">
                  <c:v>88.1</c:v>
                </c:pt>
                <c:pt idx="2682">
                  <c:v>88.2</c:v>
                </c:pt>
                <c:pt idx="2683">
                  <c:v>88.3</c:v>
                </c:pt>
                <c:pt idx="2684">
                  <c:v>88.4</c:v>
                </c:pt>
                <c:pt idx="2685">
                  <c:v>88.5</c:v>
                </c:pt>
                <c:pt idx="2686">
                  <c:v>88.6</c:v>
                </c:pt>
                <c:pt idx="2687">
                  <c:v>88.7</c:v>
                </c:pt>
                <c:pt idx="2688">
                  <c:v>88.8</c:v>
                </c:pt>
                <c:pt idx="2689">
                  <c:v>88.9</c:v>
                </c:pt>
                <c:pt idx="2690">
                  <c:v>89</c:v>
                </c:pt>
                <c:pt idx="2691">
                  <c:v>89.1</c:v>
                </c:pt>
                <c:pt idx="2692">
                  <c:v>89.2</c:v>
                </c:pt>
                <c:pt idx="2693">
                  <c:v>89.3</c:v>
                </c:pt>
                <c:pt idx="2694">
                  <c:v>89.4</c:v>
                </c:pt>
                <c:pt idx="2695">
                  <c:v>89.5</c:v>
                </c:pt>
                <c:pt idx="2696">
                  <c:v>89.6</c:v>
                </c:pt>
                <c:pt idx="2697">
                  <c:v>89.7</c:v>
                </c:pt>
                <c:pt idx="2698">
                  <c:v>89.8</c:v>
                </c:pt>
                <c:pt idx="2699">
                  <c:v>89.9</c:v>
                </c:pt>
                <c:pt idx="2700">
                  <c:v>90</c:v>
                </c:pt>
                <c:pt idx="2701">
                  <c:v>90.1</c:v>
                </c:pt>
                <c:pt idx="2702">
                  <c:v>90.2</c:v>
                </c:pt>
                <c:pt idx="2703">
                  <c:v>90.3</c:v>
                </c:pt>
                <c:pt idx="2704">
                  <c:v>90.4</c:v>
                </c:pt>
                <c:pt idx="2705">
                  <c:v>90.5</c:v>
                </c:pt>
                <c:pt idx="2706">
                  <c:v>90.6</c:v>
                </c:pt>
                <c:pt idx="2707">
                  <c:v>90.7</c:v>
                </c:pt>
                <c:pt idx="2708">
                  <c:v>90.8</c:v>
                </c:pt>
                <c:pt idx="2709">
                  <c:v>90.9</c:v>
                </c:pt>
                <c:pt idx="2710">
                  <c:v>91</c:v>
                </c:pt>
                <c:pt idx="2711">
                  <c:v>91.1</c:v>
                </c:pt>
                <c:pt idx="2712">
                  <c:v>91.2</c:v>
                </c:pt>
                <c:pt idx="2713">
                  <c:v>91.3</c:v>
                </c:pt>
                <c:pt idx="2714">
                  <c:v>91.4</c:v>
                </c:pt>
                <c:pt idx="2715">
                  <c:v>91.5</c:v>
                </c:pt>
                <c:pt idx="2716">
                  <c:v>91.6</c:v>
                </c:pt>
                <c:pt idx="2717">
                  <c:v>91.7</c:v>
                </c:pt>
                <c:pt idx="2718">
                  <c:v>91.8</c:v>
                </c:pt>
                <c:pt idx="2719">
                  <c:v>91.9</c:v>
                </c:pt>
                <c:pt idx="2720">
                  <c:v>92</c:v>
                </c:pt>
                <c:pt idx="2721">
                  <c:v>92.1</c:v>
                </c:pt>
                <c:pt idx="2722">
                  <c:v>92.2</c:v>
                </c:pt>
                <c:pt idx="2723">
                  <c:v>92.3</c:v>
                </c:pt>
                <c:pt idx="2724">
                  <c:v>92.4</c:v>
                </c:pt>
                <c:pt idx="2725">
                  <c:v>92.5</c:v>
                </c:pt>
                <c:pt idx="2726">
                  <c:v>92.6</c:v>
                </c:pt>
                <c:pt idx="2727">
                  <c:v>92.7</c:v>
                </c:pt>
                <c:pt idx="2728">
                  <c:v>92.8</c:v>
                </c:pt>
                <c:pt idx="2729">
                  <c:v>92.9</c:v>
                </c:pt>
                <c:pt idx="2730">
                  <c:v>93</c:v>
                </c:pt>
                <c:pt idx="2731">
                  <c:v>93.1</c:v>
                </c:pt>
                <c:pt idx="2732">
                  <c:v>93.2</c:v>
                </c:pt>
                <c:pt idx="2733">
                  <c:v>93.3</c:v>
                </c:pt>
                <c:pt idx="2734">
                  <c:v>93.4</c:v>
                </c:pt>
                <c:pt idx="2735">
                  <c:v>93.5</c:v>
                </c:pt>
                <c:pt idx="2736">
                  <c:v>93.6</c:v>
                </c:pt>
                <c:pt idx="2737">
                  <c:v>93.7</c:v>
                </c:pt>
                <c:pt idx="2738">
                  <c:v>93.8</c:v>
                </c:pt>
                <c:pt idx="2739">
                  <c:v>93.9</c:v>
                </c:pt>
                <c:pt idx="2740">
                  <c:v>94</c:v>
                </c:pt>
                <c:pt idx="2741">
                  <c:v>94.1</c:v>
                </c:pt>
                <c:pt idx="2742">
                  <c:v>94.2</c:v>
                </c:pt>
                <c:pt idx="2743">
                  <c:v>94.3</c:v>
                </c:pt>
                <c:pt idx="2744">
                  <c:v>94.4</c:v>
                </c:pt>
                <c:pt idx="2745">
                  <c:v>94.5</c:v>
                </c:pt>
                <c:pt idx="2746">
                  <c:v>94.6</c:v>
                </c:pt>
                <c:pt idx="2747">
                  <c:v>94.7</c:v>
                </c:pt>
                <c:pt idx="2748">
                  <c:v>94.8</c:v>
                </c:pt>
                <c:pt idx="2749">
                  <c:v>94.9</c:v>
                </c:pt>
                <c:pt idx="2750">
                  <c:v>95</c:v>
                </c:pt>
                <c:pt idx="2751">
                  <c:v>95.1</c:v>
                </c:pt>
                <c:pt idx="2752">
                  <c:v>95.2</c:v>
                </c:pt>
                <c:pt idx="2753">
                  <c:v>95.3</c:v>
                </c:pt>
                <c:pt idx="2754">
                  <c:v>95.4</c:v>
                </c:pt>
                <c:pt idx="2755">
                  <c:v>95.5</c:v>
                </c:pt>
                <c:pt idx="2756">
                  <c:v>95.6</c:v>
                </c:pt>
                <c:pt idx="2757">
                  <c:v>95.7</c:v>
                </c:pt>
                <c:pt idx="2758">
                  <c:v>95.8</c:v>
                </c:pt>
                <c:pt idx="2759">
                  <c:v>95.9</c:v>
                </c:pt>
                <c:pt idx="2760">
                  <c:v>96</c:v>
                </c:pt>
                <c:pt idx="2761">
                  <c:v>96.1</c:v>
                </c:pt>
                <c:pt idx="2762">
                  <c:v>96.2</c:v>
                </c:pt>
                <c:pt idx="2763">
                  <c:v>96.3</c:v>
                </c:pt>
                <c:pt idx="2764">
                  <c:v>96.4</c:v>
                </c:pt>
                <c:pt idx="2765">
                  <c:v>96.5</c:v>
                </c:pt>
                <c:pt idx="2766">
                  <c:v>96.6</c:v>
                </c:pt>
                <c:pt idx="2767">
                  <c:v>96.7</c:v>
                </c:pt>
                <c:pt idx="2768">
                  <c:v>96.8</c:v>
                </c:pt>
                <c:pt idx="2769">
                  <c:v>96.9</c:v>
                </c:pt>
                <c:pt idx="2770">
                  <c:v>97</c:v>
                </c:pt>
                <c:pt idx="2771">
                  <c:v>97.1</c:v>
                </c:pt>
                <c:pt idx="2772">
                  <c:v>97.2</c:v>
                </c:pt>
                <c:pt idx="2773">
                  <c:v>97.3</c:v>
                </c:pt>
                <c:pt idx="2774">
                  <c:v>97.4</c:v>
                </c:pt>
                <c:pt idx="2775">
                  <c:v>97.5</c:v>
                </c:pt>
                <c:pt idx="2776">
                  <c:v>97.6</c:v>
                </c:pt>
                <c:pt idx="2777">
                  <c:v>97.7</c:v>
                </c:pt>
                <c:pt idx="2778">
                  <c:v>97.8</c:v>
                </c:pt>
                <c:pt idx="2779">
                  <c:v>97.9</c:v>
                </c:pt>
                <c:pt idx="2780">
                  <c:v>98</c:v>
                </c:pt>
                <c:pt idx="2781">
                  <c:v>98.1</c:v>
                </c:pt>
                <c:pt idx="2782">
                  <c:v>98.2</c:v>
                </c:pt>
                <c:pt idx="2783">
                  <c:v>98.3</c:v>
                </c:pt>
                <c:pt idx="2784">
                  <c:v>98.4</c:v>
                </c:pt>
                <c:pt idx="2785">
                  <c:v>98.5</c:v>
                </c:pt>
                <c:pt idx="2786">
                  <c:v>98.6</c:v>
                </c:pt>
                <c:pt idx="2787">
                  <c:v>98.7</c:v>
                </c:pt>
                <c:pt idx="2788">
                  <c:v>98.8</c:v>
                </c:pt>
                <c:pt idx="2789">
                  <c:v>98.9</c:v>
                </c:pt>
                <c:pt idx="2790">
                  <c:v>99</c:v>
                </c:pt>
                <c:pt idx="2791">
                  <c:v>99.1</c:v>
                </c:pt>
                <c:pt idx="2792">
                  <c:v>99.2</c:v>
                </c:pt>
                <c:pt idx="2793">
                  <c:v>99.3</c:v>
                </c:pt>
                <c:pt idx="2794">
                  <c:v>99.4</c:v>
                </c:pt>
                <c:pt idx="2795">
                  <c:v>99.5</c:v>
                </c:pt>
                <c:pt idx="2796">
                  <c:v>99.6</c:v>
                </c:pt>
                <c:pt idx="2797">
                  <c:v>99.7</c:v>
                </c:pt>
                <c:pt idx="2798">
                  <c:v>99.8</c:v>
                </c:pt>
                <c:pt idx="2799">
                  <c:v>99.9</c:v>
                </c:pt>
                <c:pt idx="2800">
                  <c:v>100</c:v>
                </c:pt>
                <c:pt idx="2801">
                  <c:v>100.1</c:v>
                </c:pt>
                <c:pt idx="2802">
                  <c:v>100.2</c:v>
                </c:pt>
                <c:pt idx="2803">
                  <c:v>100.3</c:v>
                </c:pt>
                <c:pt idx="2804">
                  <c:v>100.4</c:v>
                </c:pt>
                <c:pt idx="2805">
                  <c:v>100.5</c:v>
                </c:pt>
                <c:pt idx="2806">
                  <c:v>100.6</c:v>
                </c:pt>
                <c:pt idx="2807">
                  <c:v>100.7</c:v>
                </c:pt>
                <c:pt idx="2808">
                  <c:v>100.8</c:v>
                </c:pt>
                <c:pt idx="2809">
                  <c:v>100.9</c:v>
                </c:pt>
                <c:pt idx="2810">
                  <c:v>101</c:v>
                </c:pt>
                <c:pt idx="2811">
                  <c:v>101.1</c:v>
                </c:pt>
                <c:pt idx="2812">
                  <c:v>101.2</c:v>
                </c:pt>
                <c:pt idx="2813">
                  <c:v>101.3</c:v>
                </c:pt>
                <c:pt idx="2814">
                  <c:v>101.4</c:v>
                </c:pt>
                <c:pt idx="2815">
                  <c:v>101.5</c:v>
                </c:pt>
                <c:pt idx="2816">
                  <c:v>101.6</c:v>
                </c:pt>
                <c:pt idx="2817">
                  <c:v>101.7</c:v>
                </c:pt>
                <c:pt idx="2818">
                  <c:v>101.8</c:v>
                </c:pt>
                <c:pt idx="2819">
                  <c:v>101.9</c:v>
                </c:pt>
                <c:pt idx="2820">
                  <c:v>102</c:v>
                </c:pt>
                <c:pt idx="2821">
                  <c:v>102.1</c:v>
                </c:pt>
                <c:pt idx="2822">
                  <c:v>102.2</c:v>
                </c:pt>
                <c:pt idx="2823">
                  <c:v>102.3</c:v>
                </c:pt>
                <c:pt idx="2824">
                  <c:v>102.4</c:v>
                </c:pt>
                <c:pt idx="2825">
                  <c:v>102.5</c:v>
                </c:pt>
                <c:pt idx="2826">
                  <c:v>102.6</c:v>
                </c:pt>
                <c:pt idx="2827">
                  <c:v>102.7</c:v>
                </c:pt>
                <c:pt idx="2828">
                  <c:v>102.8</c:v>
                </c:pt>
                <c:pt idx="2829">
                  <c:v>102.9</c:v>
                </c:pt>
                <c:pt idx="2830">
                  <c:v>103</c:v>
                </c:pt>
                <c:pt idx="2831">
                  <c:v>103.1</c:v>
                </c:pt>
                <c:pt idx="2832">
                  <c:v>103.2</c:v>
                </c:pt>
                <c:pt idx="2833">
                  <c:v>103.3</c:v>
                </c:pt>
                <c:pt idx="2834">
                  <c:v>103.4</c:v>
                </c:pt>
                <c:pt idx="2835">
                  <c:v>103.5</c:v>
                </c:pt>
                <c:pt idx="2836">
                  <c:v>103.6</c:v>
                </c:pt>
                <c:pt idx="2837">
                  <c:v>103.7</c:v>
                </c:pt>
                <c:pt idx="2838">
                  <c:v>103.8</c:v>
                </c:pt>
                <c:pt idx="2839">
                  <c:v>103.9</c:v>
                </c:pt>
                <c:pt idx="2840">
                  <c:v>104</c:v>
                </c:pt>
                <c:pt idx="2841">
                  <c:v>104.1</c:v>
                </c:pt>
                <c:pt idx="2842">
                  <c:v>104.2</c:v>
                </c:pt>
                <c:pt idx="2843">
                  <c:v>104.3</c:v>
                </c:pt>
                <c:pt idx="2844">
                  <c:v>104.4</c:v>
                </c:pt>
                <c:pt idx="2845">
                  <c:v>104.5</c:v>
                </c:pt>
                <c:pt idx="2846">
                  <c:v>104.6</c:v>
                </c:pt>
                <c:pt idx="2847">
                  <c:v>104.7</c:v>
                </c:pt>
                <c:pt idx="2848">
                  <c:v>104.8</c:v>
                </c:pt>
                <c:pt idx="2849">
                  <c:v>104.9</c:v>
                </c:pt>
                <c:pt idx="2850">
                  <c:v>105</c:v>
                </c:pt>
                <c:pt idx="2851">
                  <c:v>105.1</c:v>
                </c:pt>
                <c:pt idx="2852">
                  <c:v>105.2</c:v>
                </c:pt>
                <c:pt idx="2853">
                  <c:v>105.3</c:v>
                </c:pt>
                <c:pt idx="2854">
                  <c:v>105.4</c:v>
                </c:pt>
                <c:pt idx="2855">
                  <c:v>105.5</c:v>
                </c:pt>
                <c:pt idx="2856">
                  <c:v>105.6</c:v>
                </c:pt>
                <c:pt idx="2857">
                  <c:v>105.7</c:v>
                </c:pt>
                <c:pt idx="2858">
                  <c:v>105.8</c:v>
                </c:pt>
                <c:pt idx="2859">
                  <c:v>105.9</c:v>
                </c:pt>
                <c:pt idx="2860">
                  <c:v>106</c:v>
                </c:pt>
                <c:pt idx="2861">
                  <c:v>106.1</c:v>
                </c:pt>
                <c:pt idx="2862">
                  <c:v>106.2</c:v>
                </c:pt>
                <c:pt idx="2863">
                  <c:v>106.3</c:v>
                </c:pt>
                <c:pt idx="2864">
                  <c:v>106.4</c:v>
                </c:pt>
                <c:pt idx="2865">
                  <c:v>106.5</c:v>
                </c:pt>
                <c:pt idx="2866">
                  <c:v>106.6</c:v>
                </c:pt>
                <c:pt idx="2867">
                  <c:v>106.7</c:v>
                </c:pt>
                <c:pt idx="2868">
                  <c:v>106.8</c:v>
                </c:pt>
                <c:pt idx="2869">
                  <c:v>106.9</c:v>
                </c:pt>
                <c:pt idx="2870">
                  <c:v>107</c:v>
                </c:pt>
                <c:pt idx="2871">
                  <c:v>107.1</c:v>
                </c:pt>
                <c:pt idx="2872">
                  <c:v>107.2</c:v>
                </c:pt>
                <c:pt idx="2873">
                  <c:v>107.3</c:v>
                </c:pt>
                <c:pt idx="2874">
                  <c:v>107.4</c:v>
                </c:pt>
                <c:pt idx="2875">
                  <c:v>107.5</c:v>
                </c:pt>
                <c:pt idx="2876">
                  <c:v>107.6</c:v>
                </c:pt>
                <c:pt idx="2877">
                  <c:v>107.7</c:v>
                </c:pt>
                <c:pt idx="2878">
                  <c:v>107.8</c:v>
                </c:pt>
                <c:pt idx="2879">
                  <c:v>107.9</c:v>
                </c:pt>
                <c:pt idx="2880">
                  <c:v>108</c:v>
                </c:pt>
                <c:pt idx="2881">
                  <c:v>108.1</c:v>
                </c:pt>
                <c:pt idx="2882">
                  <c:v>108.2</c:v>
                </c:pt>
                <c:pt idx="2883">
                  <c:v>108.3</c:v>
                </c:pt>
                <c:pt idx="2884">
                  <c:v>108.4</c:v>
                </c:pt>
                <c:pt idx="2885">
                  <c:v>108.5</c:v>
                </c:pt>
                <c:pt idx="2886">
                  <c:v>108.6</c:v>
                </c:pt>
                <c:pt idx="2887">
                  <c:v>108.7</c:v>
                </c:pt>
                <c:pt idx="2888">
                  <c:v>108.8</c:v>
                </c:pt>
                <c:pt idx="2889">
                  <c:v>108.9</c:v>
                </c:pt>
                <c:pt idx="2890">
                  <c:v>109</c:v>
                </c:pt>
                <c:pt idx="2891">
                  <c:v>109.1</c:v>
                </c:pt>
                <c:pt idx="2892">
                  <c:v>109.2</c:v>
                </c:pt>
                <c:pt idx="2893">
                  <c:v>109.3</c:v>
                </c:pt>
                <c:pt idx="2894">
                  <c:v>109.4</c:v>
                </c:pt>
                <c:pt idx="2895">
                  <c:v>109.5</c:v>
                </c:pt>
                <c:pt idx="2896">
                  <c:v>109.6</c:v>
                </c:pt>
                <c:pt idx="2897">
                  <c:v>109.7</c:v>
                </c:pt>
                <c:pt idx="2898">
                  <c:v>109.8</c:v>
                </c:pt>
                <c:pt idx="2899">
                  <c:v>109.9</c:v>
                </c:pt>
                <c:pt idx="2900">
                  <c:v>110</c:v>
                </c:pt>
                <c:pt idx="2901">
                  <c:v>110.1</c:v>
                </c:pt>
                <c:pt idx="2902">
                  <c:v>110.2</c:v>
                </c:pt>
                <c:pt idx="2903">
                  <c:v>110.3</c:v>
                </c:pt>
                <c:pt idx="2904">
                  <c:v>110.4</c:v>
                </c:pt>
                <c:pt idx="2905">
                  <c:v>110.5</c:v>
                </c:pt>
                <c:pt idx="2906">
                  <c:v>110.6</c:v>
                </c:pt>
                <c:pt idx="2907">
                  <c:v>110.7</c:v>
                </c:pt>
                <c:pt idx="2908">
                  <c:v>110.8</c:v>
                </c:pt>
                <c:pt idx="2909">
                  <c:v>110.9</c:v>
                </c:pt>
                <c:pt idx="2910">
                  <c:v>111</c:v>
                </c:pt>
                <c:pt idx="2911">
                  <c:v>111.1</c:v>
                </c:pt>
                <c:pt idx="2912">
                  <c:v>111.2</c:v>
                </c:pt>
                <c:pt idx="2913">
                  <c:v>111.3</c:v>
                </c:pt>
                <c:pt idx="2914">
                  <c:v>111.4</c:v>
                </c:pt>
                <c:pt idx="2915">
                  <c:v>111.5</c:v>
                </c:pt>
                <c:pt idx="2916">
                  <c:v>111.6</c:v>
                </c:pt>
                <c:pt idx="2917">
                  <c:v>111.7</c:v>
                </c:pt>
                <c:pt idx="2918">
                  <c:v>111.8</c:v>
                </c:pt>
                <c:pt idx="2919">
                  <c:v>111.9</c:v>
                </c:pt>
                <c:pt idx="2920">
                  <c:v>112</c:v>
                </c:pt>
                <c:pt idx="2921">
                  <c:v>112.1</c:v>
                </c:pt>
                <c:pt idx="2922">
                  <c:v>112.2</c:v>
                </c:pt>
                <c:pt idx="2923">
                  <c:v>112.3</c:v>
                </c:pt>
                <c:pt idx="2924">
                  <c:v>112.4</c:v>
                </c:pt>
                <c:pt idx="2925">
                  <c:v>112.5</c:v>
                </c:pt>
                <c:pt idx="2926">
                  <c:v>112.6</c:v>
                </c:pt>
                <c:pt idx="2927">
                  <c:v>112.7</c:v>
                </c:pt>
                <c:pt idx="2928">
                  <c:v>112.8</c:v>
                </c:pt>
                <c:pt idx="2929">
                  <c:v>112.9</c:v>
                </c:pt>
                <c:pt idx="2930">
                  <c:v>113</c:v>
                </c:pt>
                <c:pt idx="2931">
                  <c:v>113.1</c:v>
                </c:pt>
                <c:pt idx="2932">
                  <c:v>113.2</c:v>
                </c:pt>
                <c:pt idx="2933">
                  <c:v>113.3</c:v>
                </c:pt>
                <c:pt idx="2934">
                  <c:v>113.4</c:v>
                </c:pt>
                <c:pt idx="2935">
                  <c:v>113.5</c:v>
                </c:pt>
                <c:pt idx="2936">
                  <c:v>113.6</c:v>
                </c:pt>
                <c:pt idx="2937">
                  <c:v>113.7</c:v>
                </c:pt>
                <c:pt idx="2938">
                  <c:v>113.8</c:v>
                </c:pt>
                <c:pt idx="2939">
                  <c:v>113.9</c:v>
                </c:pt>
                <c:pt idx="2940">
                  <c:v>114</c:v>
                </c:pt>
                <c:pt idx="2941">
                  <c:v>114.1</c:v>
                </c:pt>
                <c:pt idx="2942">
                  <c:v>114.2</c:v>
                </c:pt>
                <c:pt idx="2943">
                  <c:v>114.3</c:v>
                </c:pt>
                <c:pt idx="2944">
                  <c:v>114.4</c:v>
                </c:pt>
                <c:pt idx="2945">
                  <c:v>114.5</c:v>
                </c:pt>
                <c:pt idx="2946">
                  <c:v>114.6</c:v>
                </c:pt>
                <c:pt idx="2947">
                  <c:v>114.7</c:v>
                </c:pt>
                <c:pt idx="2948">
                  <c:v>114.8</c:v>
                </c:pt>
                <c:pt idx="2949">
                  <c:v>114.9</c:v>
                </c:pt>
                <c:pt idx="2950">
                  <c:v>115</c:v>
                </c:pt>
                <c:pt idx="2951">
                  <c:v>115.1</c:v>
                </c:pt>
                <c:pt idx="2952">
                  <c:v>115.2</c:v>
                </c:pt>
                <c:pt idx="2953">
                  <c:v>115.3</c:v>
                </c:pt>
                <c:pt idx="2954">
                  <c:v>115.4</c:v>
                </c:pt>
                <c:pt idx="2955">
                  <c:v>115.5</c:v>
                </c:pt>
                <c:pt idx="2956">
                  <c:v>115.6</c:v>
                </c:pt>
                <c:pt idx="2957">
                  <c:v>115.7</c:v>
                </c:pt>
                <c:pt idx="2958">
                  <c:v>115.8</c:v>
                </c:pt>
                <c:pt idx="2959">
                  <c:v>115.9</c:v>
                </c:pt>
                <c:pt idx="2960">
                  <c:v>116</c:v>
                </c:pt>
                <c:pt idx="2961">
                  <c:v>116.1</c:v>
                </c:pt>
                <c:pt idx="2962">
                  <c:v>116.2</c:v>
                </c:pt>
                <c:pt idx="2963">
                  <c:v>116.3</c:v>
                </c:pt>
                <c:pt idx="2964">
                  <c:v>116.4</c:v>
                </c:pt>
                <c:pt idx="2965">
                  <c:v>116.5</c:v>
                </c:pt>
                <c:pt idx="2966">
                  <c:v>116.6</c:v>
                </c:pt>
                <c:pt idx="2967">
                  <c:v>116.7</c:v>
                </c:pt>
                <c:pt idx="2968">
                  <c:v>116.8</c:v>
                </c:pt>
                <c:pt idx="2969">
                  <c:v>116.9</c:v>
                </c:pt>
                <c:pt idx="2970">
                  <c:v>117</c:v>
                </c:pt>
                <c:pt idx="2971">
                  <c:v>117.1</c:v>
                </c:pt>
                <c:pt idx="2972">
                  <c:v>117.2</c:v>
                </c:pt>
                <c:pt idx="2973">
                  <c:v>117.3</c:v>
                </c:pt>
                <c:pt idx="2974">
                  <c:v>117.4</c:v>
                </c:pt>
                <c:pt idx="2975">
                  <c:v>117.5</c:v>
                </c:pt>
                <c:pt idx="2976">
                  <c:v>117.6</c:v>
                </c:pt>
                <c:pt idx="2977">
                  <c:v>117.7</c:v>
                </c:pt>
                <c:pt idx="2978">
                  <c:v>117.8</c:v>
                </c:pt>
                <c:pt idx="2979">
                  <c:v>117.9</c:v>
                </c:pt>
                <c:pt idx="2980">
                  <c:v>118</c:v>
                </c:pt>
                <c:pt idx="2981">
                  <c:v>118.1</c:v>
                </c:pt>
                <c:pt idx="2982">
                  <c:v>118.2</c:v>
                </c:pt>
                <c:pt idx="2983">
                  <c:v>118.3</c:v>
                </c:pt>
                <c:pt idx="2984">
                  <c:v>118.4</c:v>
                </c:pt>
                <c:pt idx="2985">
                  <c:v>118.5</c:v>
                </c:pt>
                <c:pt idx="2986">
                  <c:v>118.6</c:v>
                </c:pt>
                <c:pt idx="2987">
                  <c:v>118.7</c:v>
                </c:pt>
                <c:pt idx="2988">
                  <c:v>118.8</c:v>
                </c:pt>
                <c:pt idx="2989">
                  <c:v>118.9</c:v>
                </c:pt>
                <c:pt idx="2990">
                  <c:v>119</c:v>
                </c:pt>
                <c:pt idx="2991">
                  <c:v>119.1</c:v>
                </c:pt>
                <c:pt idx="2992">
                  <c:v>119.2</c:v>
                </c:pt>
                <c:pt idx="2993">
                  <c:v>119.3</c:v>
                </c:pt>
                <c:pt idx="2994">
                  <c:v>119.4</c:v>
                </c:pt>
                <c:pt idx="2995">
                  <c:v>119.5</c:v>
                </c:pt>
                <c:pt idx="2996">
                  <c:v>119.6</c:v>
                </c:pt>
                <c:pt idx="2997">
                  <c:v>119.7</c:v>
                </c:pt>
                <c:pt idx="2998">
                  <c:v>119.8</c:v>
                </c:pt>
                <c:pt idx="2999">
                  <c:v>119.9</c:v>
                </c:pt>
                <c:pt idx="3000">
                  <c:v>120</c:v>
                </c:pt>
                <c:pt idx="3001">
                  <c:v>120.1</c:v>
                </c:pt>
                <c:pt idx="3002">
                  <c:v>120.2</c:v>
                </c:pt>
                <c:pt idx="3003">
                  <c:v>120.3</c:v>
                </c:pt>
                <c:pt idx="3004">
                  <c:v>120.4</c:v>
                </c:pt>
                <c:pt idx="3005">
                  <c:v>120.5</c:v>
                </c:pt>
                <c:pt idx="3006">
                  <c:v>120.6</c:v>
                </c:pt>
                <c:pt idx="3007">
                  <c:v>120.7</c:v>
                </c:pt>
                <c:pt idx="3008">
                  <c:v>120.8</c:v>
                </c:pt>
                <c:pt idx="3009">
                  <c:v>120.9</c:v>
                </c:pt>
                <c:pt idx="3010">
                  <c:v>121</c:v>
                </c:pt>
                <c:pt idx="3011">
                  <c:v>121.1</c:v>
                </c:pt>
                <c:pt idx="3012">
                  <c:v>121.2</c:v>
                </c:pt>
                <c:pt idx="3013">
                  <c:v>121.3</c:v>
                </c:pt>
                <c:pt idx="3014">
                  <c:v>121.4</c:v>
                </c:pt>
                <c:pt idx="3015">
                  <c:v>121.5</c:v>
                </c:pt>
                <c:pt idx="3016">
                  <c:v>121.6</c:v>
                </c:pt>
                <c:pt idx="3017">
                  <c:v>121.7</c:v>
                </c:pt>
                <c:pt idx="3018">
                  <c:v>121.8</c:v>
                </c:pt>
                <c:pt idx="3019">
                  <c:v>121.9</c:v>
                </c:pt>
                <c:pt idx="3020">
                  <c:v>122</c:v>
                </c:pt>
                <c:pt idx="3021">
                  <c:v>122.1</c:v>
                </c:pt>
                <c:pt idx="3022">
                  <c:v>122.2</c:v>
                </c:pt>
                <c:pt idx="3023">
                  <c:v>122.3</c:v>
                </c:pt>
                <c:pt idx="3024">
                  <c:v>122.4</c:v>
                </c:pt>
                <c:pt idx="3025">
                  <c:v>122.5</c:v>
                </c:pt>
                <c:pt idx="3026">
                  <c:v>122.6</c:v>
                </c:pt>
                <c:pt idx="3027">
                  <c:v>122.7</c:v>
                </c:pt>
                <c:pt idx="3028">
                  <c:v>122.8</c:v>
                </c:pt>
                <c:pt idx="3029">
                  <c:v>122.9</c:v>
                </c:pt>
                <c:pt idx="3030">
                  <c:v>123</c:v>
                </c:pt>
                <c:pt idx="3031">
                  <c:v>123.1</c:v>
                </c:pt>
                <c:pt idx="3032">
                  <c:v>123.2</c:v>
                </c:pt>
                <c:pt idx="3033">
                  <c:v>123.3</c:v>
                </c:pt>
                <c:pt idx="3034">
                  <c:v>123.4</c:v>
                </c:pt>
                <c:pt idx="3035">
                  <c:v>123.5</c:v>
                </c:pt>
                <c:pt idx="3036">
                  <c:v>123.6</c:v>
                </c:pt>
                <c:pt idx="3037">
                  <c:v>123.7</c:v>
                </c:pt>
                <c:pt idx="3038">
                  <c:v>123.8</c:v>
                </c:pt>
                <c:pt idx="3039">
                  <c:v>123.9</c:v>
                </c:pt>
                <c:pt idx="3040">
                  <c:v>124</c:v>
                </c:pt>
                <c:pt idx="3041">
                  <c:v>124.1</c:v>
                </c:pt>
                <c:pt idx="3042">
                  <c:v>124.2</c:v>
                </c:pt>
                <c:pt idx="3043">
                  <c:v>124.3</c:v>
                </c:pt>
                <c:pt idx="3044">
                  <c:v>124.4</c:v>
                </c:pt>
                <c:pt idx="3045">
                  <c:v>124.5</c:v>
                </c:pt>
                <c:pt idx="3046">
                  <c:v>124.6</c:v>
                </c:pt>
                <c:pt idx="3047">
                  <c:v>124.7</c:v>
                </c:pt>
                <c:pt idx="3048">
                  <c:v>124.8</c:v>
                </c:pt>
                <c:pt idx="3049">
                  <c:v>124.9</c:v>
                </c:pt>
                <c:pt idx="3050">
                  <c:v>125</c:v>
                </c:pt>
                <c:pt idx="3051">
                  <c:v>125.1</c:v>
                </c:pt>
                <c:pt idx="3052">
                  <c:v>125.2</c:v>
                </c:pt>
                <c:pt idx="3053">
                  <c:v>125.3</c:v>
                </c:pt>
                <c:pt idx="3054">
                  <c:v>125.4</c:v>
                </c:pt>
                <c:pt idx="3055">
                  <c:v>125.5</c:v>
                </c:pt>
                <c:pt idx="3056">
                  <c:v>125.6</c:v>
                </c:pt>
                <c:pt idx="3057">
                  <c:v>125.7</c:v>
                </c:pt>
                <c:pt idx="3058">
                  <c:v>125.8</c:v>
                </c:pt>
                <c:pt idx="3059">
                  <c:v>125.9</c:v>
                </c:pt>
                <c:pt idx="3060">
                  <c:v>126</c:v>
                </c:pt>
                <c:pt idx="3061">
                  <c:v>126.1</c:v>
                </c:pt>
                <c:pt idx="3062">
                  <c:v>126.2</c:v>
                </c:pt>
                <c:pt idx="3063">
                  <c:v>126.3</c:v>
                </c:pt>
                <c:pt idx="3064">
                  <c:v>126.4</c:v>
                </c:pt>
                <c:pt idx="3065">
                  <c:v>126.5</c:v>
                </c:pt>
                <c:pt idx="3066">
                  <c:v>126.6</c:v>
                </c:pt>
                <c:pt idx="3067">
                  <c:v>126.7</c:v>
                </c:pt>
                <c:pt idx="3068">
                  <c:v>126.8</c:v>
                </c:pt>
                <c:pt idx="3069">
                  <c:v>126.9</c:v>
                </c:pt>
                <c:pt idx="3070">
                  <c:v>127</c:v>
                </c:pt>
                <c:pt idx="3071">
                  <c:v>127.1</c:v>
                </c:pt>
                <c:pt idx="3072">
                  <c:v>127.2</c:v>
                </c:pt>
                <c:pt idx="3073">
                  <c:v>127.3</c:v>
                </c:pt>
                <c:pt idx="3074">
                  <c:v>127.4</c:v>
                </c:pt>
                <c:pt idx="3075">
                  <c:v>127.5</c:v>
                </c:pt>
                <c:pt idx="3076">
                  <c:v>127.6</c:v>
                </c:pt>
                <c:pt idx="3077">
                  <c:v>127.7</c:v>
                </c:pt>
                <c:pt idx="3078">
                  <c:v>127.8</c:v>
                </c:pt>
                <c:pt idx="3079">
                  <c:v>127.9</c:v>
                </c:pt>
                <c:pt idx="3080">
                  <c:v>128</c:v>
                </c:pt>
                <c:pt idx="3081">
                  <c:v>128.1</c:v>
                </c:pt>
                <c:pt idx="3082">
                  <c:v>128.2</c:v>
                </c:pt>
                <c:pt idx="3083">
                  <c:v>128.3</c:v>
                </c:pt>
                <c:pt idx="3084">
                  <c:v>128.4</c:v>
                </c:pt>
                <c:pt idx="3085">
                  <c:v>128.5</c:v>
                </c:pt>
                <c:pt idx="3086">
                  <c:v>128.6</c:v>
                </c:pt>
                <c:pt idx="3087">
                  <c:v>128.7</c:v>
                </c:pt>
                <c:pt idx="3088">
                  <c:v>128.8</c:v>
                </c:pt>
                <c:pt idx="3089">
                  <c:v>128.9</c:v>
                </c:pt>
                <c:pt idx="3090">
                  <c:v>129</c:v>
                </c:pt>
                <c:pt idx="3091">
                  <c:v>129.1</c:v>
                </c:pt>
                <c:pt idx="3092">
                  <c:v>129.2</c:v>
                </c:pt>
                <c:pt idx="3093">
                  <c:v>129.3</c:v>
                </c:pt>
                <c:pt idx="3094">
                  <c:v>129.4</c:v>
                </c:pt>
                <c:pt idx="3095">
                  <c:v>129.5</c:v>
                </c:pt>
                <c:pt idx="3096">
                  <c:v>129.6</c:v>
                </c:pt>
                <c:pt idx="3097">
                  <c:v>129.7</c:v>
                </c:pt>
                <c:pt idx="3098">
                  <c:v>129.8</c:v>
                </c:pt>
                <c:pt idx="3099">
                  <c:v>129.9</c:v>
                </c:pt>
                <c:pt idx="3100">
                  <c:v>130</c:v>
                </c:pt>
                <c:pt idx="3101">
                  <c:v>130.1</c:v>
                </c:pt>
                <c:pt idx="3102">
                  <c:v>130.2</c:v>
                </c:pt>
                <c:pt idx="3103">
                  <c:v>130.3</c:v>
                </c:pt>
                <c:pt idx="3104">
                  <c:v>130.4</c:v>
                </c:pt>
                <c:pt idx="3105">
                  <c:v>130.5</c:v>
                </c:pt>
                <c:pt idx="3106">
                  <c:v>130.6</c:v>
                </c:pt>
                <c:pt idx="3107">
                  <c:v>130.7</c:v>
                </c:pt>
                <c:pt idx="3108">
                  <c:v>130.8</c:v>
                </c:pt>
                <c:pt idx="3109">
                  <c:v>130.9</c:v>
                </c:pt>
                <c:pt idx="3110">
                  <c:v>131</c:v>
                </c:pt>
                <c:pt idx="3111">
                  <c:v>131.1</c:v>
                </c:pt>
                <c:pt idx="3112">
                  <c:v>131.2</c:v>
                </c:pt>
                <c:pt idx="3113">
                  <c:v>131.3</c:v>
                </c:pt>
                <c:pt idx="3114">
                  <c:v>131.4</c:v>
                </c:pt>
                <c:pt idx="3115">
                  <c:v>131.5</c:v>
                </c:pt>
                <c:pt idx="3116">
                  <c:v>131.6</c:v>
                </c:pt>
                <c:pt idx="3117">
                  <c:v>131.7</c:v>
                </c:pt>
                <c:pt idx="3118">
                  <c:v>131.8</c:v>
                </c:pt>
                <c:pt idx="3119">
                  <c:v>131.9</c:v>
                </c:pt>
                <c:pt idx="3120">
                  <c:v>132</c:v>
                </c:pt>
                <c:pt idx="3121">
                  <c:v>132.1</c:v>
                </c:pt>
                <c:pt idx="3122">
                  <c:v>132.2</c:v>
                </c:pt>
                <c:pt idx="3123">
                  <c:v>132.3</c:v>
                </c:pt>
                <c:pt idx="3124">
                  <c:v>132.4</c:v>
                </c:pt>
                <c:pt idx="3125">
                  <c:v>132.5</c:v>
                </c:pt>
                <c:pt idx="3126">
                  <c:v>132.6</c:v>
                </c:pt>
                <c:pt idx="3127">
                  <c:v>132.7</c:v>
                </c:pt>
                <c:pt idx="3128">
                  <c:v>132.8</c:v>
                </c:pt>
                <c:pt idx="3129">
                  <c:v>132.9</c:v>
                </c:pt>
                <c:pt idx="3130">
                  <c:v>133</c:v>
                </c:pt>
                <c:pt idx="3131">
                  <c:v>133.1</c:v>
                </c:pt>
                <c:pt idx="3132">
                  <c:v>133.2</c:v>
                </c:pt>
                <c:pt idx="3133">
                  <c:v>133.3</c:v>
                </c:pt>
                <c:pt idx="3134">
                  <c:v>133.4</c:v>
                </c:pt>
                <c:pt idx="3135">
                  <c:v>133.5</c:v>
                </c:pt>
                <c:pt idx="3136">
                  <c:v>133.6</c:v>
                </c:pt>
                <c:pt idx="3137">
                  <c:v>133.7</c:v>
                </c:pt>
                <c:pt idx="3138">
                  <c:v>133.8</c:v>
                </c:pt>
                <c:pt idx="3139">
                  <c:v>133.9</c:v>
                </c:pt>
                <c:pt idx="3140">
                  <c:v>134</c:v>
                </c:pt>
                <c:pt idx="3141">
                  <c:v>134.1</c:v>
                </c:pt>
                <c:pt idx="3142">
                  <c:v>134.2</c:v>
                </c:pt>
                <c:pt idx="3143">
                  <c:v>134.3</c:v>
                </c:pt>
                <c:pt idx="3144">
                  <c:v>134.4</c:v>
                </c:pt>
                <c:pt idx="3145">
                  <c:v>134.5</c:v>
                </c:pt>
                <c:pt idx="3146">
                  <c:v>134.6</c:v>
                </c:pt>
                <c:pt idx="3147">
                  <c:v>134.7</c:v>
                </c:pt>
                <c:pt idx="3148">
                  <c:v>134.8</c:v>
                </c:pt>
                <c:pt idx="3149">
                  <c:v>134.9</c:v>
                </c:pt>
                <c:pt idx="3150">
                  <c:v>135</c:v>
                </c:pt>
                <c:pt idx="3151">
                  <c:v>135.1</c:v>
                </c:pt>
                <c:pt idx="3152">
                  <c:v>135.2</c:v>
                </c:pt>
                <c:pt idx="3153">
                  <c:v>135.3</c:v>
                </c:pt>
                <c:pt idx="3154">
                  <c:v>135.4</c:v>
                </c:pt>
                <c:pt idx="3155">
                  <c:v>135.5</c:v>
                </c:pt>
                <c:pt idx="3156">
                  <c:v>135.6</c:v>
                </c:pt>
                <c:pt idx="3157">
                  <c:v>135.7</c:v>
                </c:pt>
                <c:pt idx="3158">
                  <c:v>135.8</c:v>
                </c:pt>
                <c:pt idx="3159">
                  <c:v>135.9</c:v>
                </c:pt>
                <c:pt idx="3160">
                  <c:v>136</c:v>
                </c:pt>
                <c:pt idx="3161">
                  <c:v>136.1</c:v>
                </c:pt>
                <c:pt idx="3162">
                  <c:v>136.2</c:v>
                </c:pt>
                <c:pt idx="3163">
                  <c:v>136.3</c:v>
                </c:pt>
                <c:pt idx="3164">
                  <c:v>136.4</c:v>
                </c:pt>
                <c:pt idx="3165">
                  <c:v>136.5</c:v>
                </c:pt>
                <c:pt idx="3166">
                  <c:v>136.6</c:v>
                </c:pt>
                <c:pt idx="3167">
                  <c:v>136.7</c:v>
                </c:pt>
                <c:pt idx="3168">
                  <c:v>136.8</c:v>
                </c:pt>
                <c:pt idx="3169">
                  <c:v>136.9</c:v>
                </c:pt>
                <c:pt idx="3170">
                  <c:v>137</c:v>
                </c:pt>
                <c:pt idx="3171">
                  <c:v>137.1</c:v>
                </c:pt>
                <c:pt idx="3172">
                  <c:v>137.2</c:v>
                </c:pt>
                <c:pt idx="3173">
                  <c:v>137.3</c:v>
                </c:pt>
                <c:pt idx="3174">
                  <c:v>137.4</c:v>
                </c:pt>
                <c:pt idx="3175">
                  <c:v>137.5</c:v>
                </c:pt>
                <c:pt idx="3176">
                  <c:v>137.6</c:v>
                </c:pt>
                <c:pt idx="3177">
                  <c:v>137.7</c:v>
                </c:pt>
                <c:pt idx="3178">
                  <c:v>137.8</c:v>
                </c:pt>
                <c:pt idx="3179">
                  <c:v>137.9</c:v>
                </c:pt>
                <c:pt idx="3180">
                  <c:v>138</c:v>
                </c:pt>
                <c:pt idx="3181">
                  <c:v>138.1</c:v>
                </c:pt>
                <c:pt idx="3182">
                  <c:v>138.2</c:v>
                </c:pt>
                <c:pt idx="3183">
                  <c:v>138.3</c:v>
                </c:pt>
                <c:pt idx="3184">
                  <c:v>138.4</c:v>
                </c:pt>
                <c:pt idx="3185">
                  <c:v>138.5</c:v>
                </c:pt>
                <c:pt idx="3186">
                  <c:v>138.6</c:v>
                </c:pt>
                <c:pt idx="3187">
                  <c:v>138.7</c:v>
                </c:pt>
                <c:pt idx="3188">
                  <c:v>138.8</c:v>
                </c:pt>
                <c:pt idx="3189">
                  <c:v>138.9</c:v>
                </c:pt>
                <c:pt idx="3190">
                  <c:v>139</c:v>
                </c:pt>
                <c:pt idx="3191">
                  <c:v>139.1</c:v>
                </c:pt>
                <c:pt idx="3192">
                  <c:v>139.2</c:v>
                </c:pt>
                <c:pt idx="3193">
                  <c:v>139.3</c:v>
                </c:pt>
                <c:pt idx="3194">
                  <c:v>139.4</c:v>
                </c:pt>
                <c:pt idx="3195">
                  <c:v>139.5</c:v>
                </c:pt>
                <c:pt idx="3196">
                  <c:v>139.6</c:v>
                </c:pt>
                <c:pt idx="3197">
                  <c:v>139.7</c:v>
                </c:pt>
                <c:pt idx="3198">
                  <c:v>139.8</c:v>
                </c:pt>
                <c:pt idx="3199">
                  <c:v>139.9</c:v>
                </c:pt>
                <c:pt idx="3200">
                  <c:v>140</c:v>
                </c:pt>
                <c:pt idx="3201">
                  <c:v>140.1</c:v>
                </c:pt>
                <c:pt idx="3202">
                  <c:v>140.2</c:v>
                </c:pt>
                <c:pt idx="3203">
                  <c:v>140.3</c:v>
                </c:pt>
                <c:pt idx="3204">
                  <c:v>140.4</c:v>
                </c:pt>
                <c:pt idx="3205">
                  <c:v>140.5</c:v>
                </c:pt>
                <c:pt idx="3206">
                  <c:v>140.6</c:v>
                </c:pt>
                <c:pt idx="3207">
                  <c:v>140.7</c:v>
                </c:pt>
                <c:pt idx="3208">
                  <c:v>140.8</c:v>
                </c:pt>
                <c:pt idx="3209">
                  <c:v>140.9</c:v>
                </c:pt>
                <c:pt idx="3210">
                  <c:v>141</c:v>
                </c:pt>
                <c:pt idx="3211">
                  <c:v>141.1</c:v>
                </c:pt>
                <c:pt idx="3212">
                  <c:v>141.2</c:v>
                </c:pt>
                <c:pt idx="3213">
                  <c:v>141.3</c:v>
                </c:pt>
                <c:pt idx="3214">
                  <c:v>141.4</c:v>
                </c:pt>
                <c:pt idx="3215">
                  <c:v>141.5</c:v>
                </c:pt>
                <c:pt idx="3216">
                  <c:v>141.6</c:v>
                </c:pt>
                <c:pt idx="3217">
                  <c:v>141.7</c:v>
                </c:pt>
                <c:pt idx="3218">
                  <c:v>141.8</c:v>
                </c:pt>
                <c:pt idx="3219">
                  <c:v>141.9</c:v>
                </c:pt>
                <c:pt idx="3220">
                  <c:v>142</c:v>
                </c:pt>
                <c:pt idx="3221">
                  <c:v>142.1</c:v>
                </c:pt>
                <c:pt idx="3222">
                  <c:v>142.2</c:v>
                </c:pt>
                <c:pt idx="3223">
                  <c:v>142.3</c:v>
                </c:pt>
                <c:pt idx="3224">
                  <c:v>142.4</c:v>
                </c:pt>
                <c:pt idx="3225">
                  <c:v>142.5</c:v>
                </c:pt>
                <c:pt idx="3226">
                  <c:v>142.6</c:v>
                </c:pt>
                <c:pt idx="3227">
                  <c:v>142.7</c:v>
                </c:pt>
                <c:pt idx="3228">
                  <c:v>142.8</c:v>
                </c:pt>
                <c:pt idx="3229">
                  <c:v>142.9</c:v>
                </c:pt>
                <c:pt idx="3230">
                  <c:v>143</c:v>
                </c:pt>
                <c:pt idx="3231">
                  <c:v>143.1</c:v>
                </c:pt>
                <c:pt idx="3232">
                  <c:v>143.2</c:v>
                </c:pt>
                <c:pt idx="3233">
                  <c:v>143.3</c:v>
                </c:pt>
                <c:pt idx="3234">
                  <c:v>143.4</c:v>
                </c:pt>
                <c:pt idx="3235">
                  <c:v>143.5</c:v>
                </c:pt>
                <c:pt idx="3236">
                  <c:v>143.6</c:v>
                </c:pt>
                <c:pt idx="3237">
                  <c:v>143.7</c:v>
                </c:pt>
                <c:pt idx="3238">
                  <c:v>143.8</c:v>
                </c:pt>
                <c:pt idx="3239">
                  <c:v>143.9</c:v>
                </c:pt>
                <c:pt idx="3240">
                  <c:v>144</c:v>
                </c:pt>
                <c:pt idx="3241">
                  <c:v>144.1</c:v>
                </c:pt>
                <c:pt idx="3242">
                  <c:v>144.2</c:v>
                </c:pt>
                <c:pt idx="3243">
                  <c:v>144.3</c:v>
                </c:pt>
                <c:pt idx="3244">
                  <c:v>144.4</c:v>
                </c:pt>
                <c:pt idx="3245">
                  <c:v>144.5</c:v>
                </c:pt>
                <c:pt idx="3246">
                  <c:v>144.6</c:v>
                </c:pt>
                <c:pt idx="3247">
                  <c:v>144.7</c:v>
                </c:pt>
                <c:pt idx="3248">
                  <c:v>144.8</c:v>
                </c:pt>
                <c:pt idx="3249">
                  <c:v>144.9</c:v>
                </c:pt>
                <c:pt idx="3250">
                  <c:v>145</c:v>
                </c:pt>
                <c:pt idx="3251">
                  <c:v>145.1</c:v>
                </c:pt>
                <c:pt idx="3252">
                  <c:v>145.2</c:v>
                </c:pt>
                <c:pt idx="3253">
                  <c:v>145.3</c:v>
                </c:pt>
                <c:pt idx="3254">
                  <c:v>145.4</c:v>
                </c:pt>
                <c:pt idx="3255">
                  <c:v>145.5</c:v>
                </c:pt>
                <c:pt idx="3256">
                  <c:v>145.6</c:v>
                </c:pt>
                <c:pt idx="3257">
                  <c:v>145.7</c:v>
                </c:pt>
                <c:pt idx="3258">
                  <c:v>145.8</c:v>
                </c:pt>
                <c:pt idx="3259">
                  <c:v>145.9</c:v>
                </c:pt>
                <c:pt idx="3260">
                  <c:v>146</c:v>
                </c:pt>
                <c:pt idx="3261">
                  <c:v>146.1</c:v>
                </c:pt>
                <c:pt idx="3262">
                  <c:v>146.2</c:v>
                </c:pt>
                <c:pt idx="3263">
                  <c:v>146.3</c:v>
                </c:pt>
                <c:pt idx="3264">
                  <c:v>146.4</c:v>
                </c:pt>
                <c:pt idx="3265">
                  <c:v>146.5</c:v>
                </c:pt>
                <c:pt idx="3266">
                  <c:v>146.6</c:v>
                </c:pt>
                <c:pt idx="3267">
                  <c:v>146.7</c:v>
                </c:pt>
                <c:pt idx="3268">
                  <c:v>146.8</c:v>
                </c:pt>
                <c:pt idx="3269">
                  <c:v>146.9</c:v>
                </c:pt>
                <c:pt idx="3270">
                  <c:v>147</c:v>
                </c:pt>
                <c:pt idx="3271">
                  <c:v>147.1</c:v>
                </c:pt>
                <c:pt idx="3272">
                  <c:v>147.2</c:v>
                </c:pt>
                <c:pt idx="3273">
                  <c:v>147.3</c:v>
                </c:pt>
                <c:pt idx="3274">
                  <c:v>147.4</c:v>
                </c:pt>
                <c:pt idx="3275">
                  <c:v>147.5</c:v>
                </c:pt>
                <c:pt idx="3276">
                  <c:v>147.6</c:v>
                </c:pt>
                <c:pt idx="3277">
                  <c:v>147.7</c:v>
                </c:pt>
                <c:pt idx="3278">
                  <c:v>147.8</c:v>
                </c:pt>
                <c:pt idx="3279">
                  <c:v>147.9</c:v>
                </c:pt>
                <c:pt idx="3280">
                  <c:v>148</c:v>
                </c:pt>
                <c:pt idx="3281">
                  <c:v>148.1</c:v>
                </c:pt>
                <c:pt idx="3282">
                  <c:v>148.2</c:v>
                </c:pt>
                <c:pt idx="3283">
                  <c:v>148.3</c:v>
                </c:pt>
                <c:pt idx="3284">
                  <c:v>148.4</c:v>
                </c:pt>
                <c:pt idx="3285">
                  <c:v>148.5</c:v>
                </c:pt>
                <c:pt idx="3286">
                  <c:v>148.6</c:v>
                </c:pt>
                <c:pt idx="3287">
                  <c:v>148.7</c:v>
                </c:pt>
                <c:pt idx="3288">
                  <c:v>148.8</c:v>
                </c:pt>
                <c:pt idx="3289">
                  <c:v>148.9</c:v>
                </c:pt>
                <c:pt idx="3290">
                  <c:v>149</c:v>
                </c:pt>
                <c:pt idx="3291">
                  <c:v>149.1</c:v>
                </c:pt>
                <c:pt idx="3292">
                  <c:v>149.2</c:v>
                </c:pt>
                <c:pt idx="3293">
                  <c:v>149.3</c:v>
                </c:pt>
                <c:pt idx="3294">
                  <c:v>149.4</c:v>
                </c:pt>
                <c:pt idx="3295">
                  <c:v>149.5</c:v>
                </c:pt>
                <c:pt idx="3296">
                  <c:v>149.6</c:v>
                </c:pt>
                <c:pt idx="3297">
                  <c:v>149.7</c:v>
                </c:pt>
                <c:pt idx="3298">
                  <c:v>149.8</c:v>
                </c:pt>
                <c:pt idx="3299">
                  <c:v>149.9</c:v>
                </c:pt>
                <c:pt idx="3300">
                  <c:v>150</c:v>
                </c:pt>
                <c:pt idx="3301">
                  <c:v>150.1</c:v>
                </c:pt>
                <c:pt idx="3302">
                  <c:v>150.2</c:v>
                </c:pt>
                <c:pt idx="3303">
                  <c:v>150.3</c:v>
                </c:pt>
                <c:pt idx="3304">
                  <c:v>150.4</c:v>
                </c:pt>
                <c:pt idx="3305">
                  <c:v>150.5</c:v>
                </c:pt>
                <c:pt idx="3306">
                  <c:v>150.6</c:v>
                </c:pt>
                <c:pt idx="3307">
                  <c:v>150.7</c:v>
                </c:pt>
                <c:pt idx="3308">
                  <c:v>150.8</c:v>
                </c:pt>
                <c:pt idx="3309">
                  <c:v>150.9</c:v>
                </c:pt>
                <c:pt idx="3310">
                  <c:v>151</c:v>
                </c:pt>
                <c:pt idx="3311">
                  <c:v>151.1</c:v>
                </c:pt>
                <c:pt idx="3312">
                  <c:v>151.2</c:v>
                </c:pt>
                <c:pt idx="3313">
                  <c:v>151.3</c:v>
                </c:pt>
                <c:pt idx="3314">
                  <c:v>151.4</c:v>
                </c:pt>
                <c:pt idx="3315">
                  <c:v>151.5</c:v>
                </c:pt>
                <c:pt idx="3316">
                  <c:v>151.6</c:v>
                </c:pt>
                <c:pt idx="3317">
                  <c:v>151.7</c:v>
                </c:pt>
                <c:pt idx="3318">
                  <c:v>151.8</c:v>
                </c:pt>
                <c:pt idx="3319">
                  <c:v>151.9</c:v>
                </c:pt>
                <c:pt idx="3320">
                  <c:v>152</c:v>
                </c:pt>
                <c:pt idx="3321">
                  <c:v>152.1</c:v>
                </c:pt>
                <c:pt idx="3322">
                  <c:v>152.2</c:v>
                </c:pt>
                <c:pt idx="3323">
                  <c:v>152.3</c:v>
                </c:pt>
                <c:pt idx="3324">
                  <c:v>152.4</c:v>
                </c:pt>
                <c:pt idx="3325">
                  <c:v>152.5</c:v>
                </c:pt>
                <c:pt idx="3326">
                  <c:v>152.6</c:v>
                </c:pt>
                <c:pt idx="3327">
                  <c:v>152.7</c:v>
                </c:pt>
                <c:pt idx="3328">
                  <c:v>152.8</c:v>
                </c:pt>
                <c:pt idx="3329">
                  <c:v>152.9</c:v>
                </c:pt>
                <c:pt idx="3330">
                  <c:v>153</c:v>
                </c:pt>
                <c:pt idx="3331">
                  <c:v>153.1</c:v>
                </c:pt>
                <c:pt idx="3332">
                  <c:v>153.2</c:v>
                </c:pt>
                <c:pt idx="3333">
                  <c:v>153.3</c:v>
                </c:pt>
                <c:pt idx="3334">
                  <c:v>153.4</c:v>
                </c:pt>
                <c:pt idx="3335">
                  <c:v>153.5</c:v>
                </c:pt>
                <c:pt idx="3336">
                  <c:v>153.6</c:v>
                </c:pt>
                <c:pt idx="3337">
                  <c:v>153.7</c:v>
                </c:pt>
                <c:pt idx="3338">
                  <c:v>153.8</c:v>
                </c:pt>
                <c:pt idx="3339">
                  <c:v>153.9</c:v>
                </c:pt>
                <c:pt idx="3340">
                  <c:v>154</c:v>
                </c:pt>
                <c:pt idx="3341">
                  <c:v>154.1</c:v>
                </c:pt>
                <c:pt idx="3342">
                  <c:v>154.2</c:v>
                </c:pt>
                <c:pt idx="3343">
                  <c:v>154.3</c:v>
                </c:pt>
                <c:pt idx="3344">
                  <c:v>154.4</c:v>
                </c:pt>
                <c:pt idx="3345">
                  <c:v>154.5</c:v>
                </c:pt>
                <c:pt idx="3346">
                  <c:v>154.6</c:v>
                </c:pt>
                <c:pt idx="3347">
                  <c:v>154.7</c:v>
                </c:pt>
                <c:pt idx="3348">
                  <c:v>154.8</c:v>
                </c:pt>
                <c:pt idx="3349">
                  <c:v>154.9</c:v>
                </c:pt>
                <c:pt idx="3350">
                  <c:v>155</c:v>
                </c:pt>
                <c:pt idx="3351">
                  <c:v>155.1</c:v>
                </c:pt>
                <c:pt idx="3352">
                  <c:v>155.2</c:v>
                </c:pt>
                <c:pt idx="3353">
                  <c:v>155.3</c:v>
                </c:pt>
                <c:pt idx="3354">
                  <c:v>155.4</c:v>
                </c:pt>
                <c:pt idx="3355">
                  <c:v>155.5</c:v>
                </c:pt>
                <c:pt idx="3356">
                  <c:v>155.6</c:v>
                </c:pt>
                <c:pt idx="3357">
                  <c:v>155.7</c:v>
                </c:pt>
                <c:pt idx="3358">
                  <c:v>155.8</c:v>
                </c:pt>
                <c:pt idx="3359">
                  <c:v>155.9</c:v>
                </c:pt>
                <c:pt idx="3360">
                  <c:v>156</c:v>
                </c:pt>
                <c:pt idx="3361">
                  <c:v>156.1</c:v>
                </c:pt>
                <c:pt idx="3362">
                  <c:v>156.2</c:v>
                </c:pt>
                <c:pt idx="3363">
                  <c:v>156.3</c:v>
                </c:pt>
                <c:pt idx="3364">
                  <c:v>156.4</c:v>
                </c:pt>
                <c:pt idx="3365">
                  <c:v>156.5</c:v>
                </c:pt>
                <c:pt idx="3366">
                  <c:v>156.6</c:v>
                </c:pt>
                <c:pt idx="3367">
                  <c:v>156.7</c:v>
                </c:pt>
                <c:pt idx="3368">
                  <c:v>156.8</c:v>
                </c:pt>
                <c:pt idx="3369">
                  <c:v>156.9</c:v>
                </c:pt>
                <c:pt idx="3370">
                  <c:v>157</c:v>
                </c:pt>
                <c:pt idx="3371">
                  <c:v>157.1</c:v>
                </c:pt>
                <c:pt idx="3372">
                  <c:v>157.2</c:v>
                </c:pt>
                <c:pt idx="3373">
                  <c:v>157.3</c:v>
                </c:pt>
                <c:pt idx="3374">
                  <c:v>157.4</c:v>
                </c:pt>
                <c:pt idx="3375">
                  <c:v>157.5</c:v>
                </c:pt>
                <c:pt idx="3376">
                  <c:v>157.6</c:v>
                </c:pt>
                <c:pt idx="3377">
                  <c:v>157.7</c:v>
                </c:pt>
                <c:pt idx="3378">
                  <c:v>157.8</c:v>
                </c:pt>
                <c:pt idx="3379">
                  <c:v>157.9</c:v>
                </c:pt>
                <c:pt idx="3380">
                  <c:v>158</c:v>
                </c:pt>
                <c:pt idx="3381">
                  <c:v>158.1</c:v>
                </c:pt>
                <c:pt idx="3382">
                  <c:v>158.2</c:v>
                </c:pt>
                <c:pt idx="3383">
                  <c:v>158.3</c:v>
                </c:pt>
                <c:pt idx="3384">
                  <c:v>158.4</c:v>
                </c:pt>
                <c:pt idx="3385">
                  <c:v>158.5</c:v>
                </c:pt>
                <c:pt idx="3386">
                  <c:v>158.6</c:v>
                </c:pt>
                <c:pt idx="3387">
                  <c:v>158.7</c:v>
                </c:pt>
                <c:pt idx="3388">
                  <c:v>158.8</c:v>
                </c:pt>
                <c:pt idx="3389">
                  <c:v>158.9</c:v>
                </c:pt>
                <c:pt idx="3390">
                  <c:v>159</c:v>
                </c:pt>
                <c:pt idx="3391">
                  <c:v>159.1</c:v>
                </c:pt>
                <c:pt idx="3392">
                  <c:v>159.2</c:v>
                </c:pt>
                <c:pt idx="3393">
                  <c:v>159.3</c:v>
                </c:pt>
                <c:pt idx="3394">
                  <c:v>159.4</c:v>
                </c:pt>
                <c:pt idx="3395">
                  <c:v>159.5</c:v>
                </c:pt>
                <c:pt idx="3396">
                  <c:v>159.6</c:v>
                </c:pt>
                <c:pt idx="3397">
                  <c:v>159.7</c:v>
                </c:pt>
                <c:pt idx="3398">
                  <c:v>159.8</c:v>
                </c:pt>
                <c:pt idx="3399">
                  <c:v>159.9</c:v>
                </c:pt>
                <c:pt idx="3400">
                  <c:v>160</c:v>
                </c:pt>
                <c:pt idx="3401">
                  <c:v>160.1</c:v>
                </c:pt>
                <c:pt idx="3402">
                  <c:v>160.2</c:v>
                </c:pt>
                <c:pt idx="3403">
                  <c:v>160.3</c:v>
                </c:pt>
                <c:pt idx="3404">
                  <c:v>160.4</c:v>
                </c:pt>
                <c:pt idx="3405">
                  <c:v>160.5</c:v>
                </c:pt>
                <c:pt idx="3406">
                  <c:v>160.6</c:v>
                </c:pt>
                <c:pt idx="3407">
                  <c:v>160.7</c:v>
                </c:pt>
                <c:pt idx="3408">
                  <c:v>160.8</c:v>
                </c:pt>
                <c:pt idx="3409">
                  <c:v>160.9</c:v>
                </c:pt>
                <c:pt idx="3410">
                  <c:v>161</c:v>
                </c:pt>
                <c:pt idx="3411">
                  <c:v>161.1</c:v>
                </c:pt>
                <c:pt idx="3412">
                  <c:v>161.2</c:v>
                </c:pt>
                <c:pt idx="3413">
                  <c:v>161.3</c:v>
                </c:pt>
                <c:pt idx="3414">
                  <c:v>161.4</c:v>
                </c:pt>
                <c:pt idx="3415">
                  <c:v>161.5</c:v>
                </c:pt>
                <c:pt idx="3416">
                  <c:v>161.6</c:v>
                </c:pt>
                <c:pt idx="3417">
                  <c:v>161.7</c:v>
                </c:pt>
                <c:pt idx="3418">
                  <c:v>161.8</c:v>
                </c:pt>
                <c:pt idx="3419">
                  <c:v>161.9</c:v>
                </c:pt>
                <c:pt idx="3420">
                  <c:v>162</c:v>
                </c:pt>
                <c:pt idx="3421">
                  <c:v>162.1</c:v>
                </c:pt>
                <c:pt idx="3422">
                  <c:v>162.2</c:v>
                </c:pt>
                <c:pt idx="3423">
                  <c:v>162.3</c:v>
                </c:pt>
                <c:pt idx="3424">
                  <c:v>162.4</c:v>
                </c:pt>
                <c:pt idx="3425">
                  <c:v>162.5</c:v>
                </c:pt>
                <c:pt idx="3426">
                  <c:v>162.6</c:v>
                </c:pt>
                <c:pt idx="3427">
                  <c:v>162.7</c:v>
                </c:pt>
                <c:pt idx="3428">
                  <c:v>162.8</c:v>
                </c:pt>
                <c:pt idx="3429">
                  <c:v>162.9</c:v>
                </c:pt>
                <c:pt idx="3430">
                  <c:v>163</c:v>
                </c:pt>
                <c:pt idx="3431">
                  <c:v>163.1</c:v>
                </c:pt>
                <c:pt idx="3432">
                  <c:v>163.2</c:v>
                </c:pt>
                <c:pt idx="3433">
                  <c:v>163.3</c:v>
                </c:pt>
                <c:pt idx="3434">
                  <c:v>163.4</c:v>
                </c:pt>
                <c:pt idx="3435">
                  <c:v>163.5</c:v>
                </c:pt>
                <c:pt idx="3436">
                  <c:v>163.6</c:v>
                </c:pt>
                <c:pt idx="3437">
                  <c:v>163.7</c:v>
                </c:pt>
                <c:pt idx="3438">
                  <c:v>163.8</c:v>
                </c:pt>
                <c:pt idx="3439">
                  <c:v>163.9</c:v>
                </c:pt>
                <c:pt idx="3440">
                  <c:v>164</c:v>
                </c:pt>
                <c:pt idx="3441">
                  <c:v>164.1</c:v>
                </c:pt>
                <c:pt idx="3442">
                  <c:v>164.2</c:v>
                </c:pt>
                <c:pt idx="3443">
                  <c:v>164.3</c:v>
                </c:pt>
                <c:pt idx="3444">
                  <c:v>164.4</c:v>
                </c:pt>
                <c:pt idx="3445">
                  <c:v>164.5</c:v>
                </c:pt>
                <c:pt idx="3446">
                  <c:v>164.6</c:v>
                </c:pt>
                <c:pt idx="3447">
                  <c:v>164.7</c:v>
                </c:pt>
                <c:pt idx="3448">
                  <c:v>164.8</c:v>
                </c:pt>
                <c:pt idx="3449">
                  <c:v>164.9</c:v>
                </c:pt>
                <c:pt idx="3450">
                  <c:v>165</c:v>
                </c:pt>
                <c:pt idx="3451">
                  <c:v>165.1</c:v>
                </c:pt>
                <c:pt idx="3452">
                  <c:v>165.2</c:v>
                </c:pt>
                <c:pt idx="3453">
                  <c:v>165.3</c:v>
                </c:pt>
                <c:pt idx="3454">
                  <c:v>165.4</c:v>
                </c:pt>
                <c:pt idx="3455">
                  <c:v>165.5</c:v>
                </c:pt>
                <c:pt idx="3456">
                  <c:v>165.6</c:v>
                </c:pt>
                <c:pt idx="3457">
                  <c:v>165.7</c:v>
                </c:pt>
                <c:pt idx="3458">
                  <c:v>165.8</c:v>
                </c:pt>
                <c:pt idx="3459">
                  <c:v>165.9</c:v>
                </c:pt>
                <c:pt idx="3460">
                  <c:v>166</c:v>
                </c:pt>
                <c:pt idx="3461">
                  <c:v>166.1</c:v>
                </c:pt>
                <c:pt idx="3462">
                  <c:v>166.2</c:v>
                </c:pt>
                <c:pt idx="3463">
                  <c:v>166.3</c:v>
                </c:pt>
                <c:pt idx="3464">
                  <c:v>166.4</c:v>
                </c:pt>
                <c:pt idx="3465">
                  <c:v>166.5</c:v>
                </c:pt>
                <c:pt idx="3466">
                  <c:v>166.6</c:v>
                </c:pt>
                <c:pt idx="3467">
                  <c:v>166.7</c:v>
                </c:pt>
                <c:pt idx="3468">
                  <c:v>166.8</c:v>
                </c:pt>
                <c:pt idx="3469">
                  <c:v>166.9</c:v>
                </c:pt>
                <c:pt idx="3470">
                  <c:v>167</c:v>
                </c:pt>
                <c:pt idx="3471">
                  <c:v>167.1</c:v>
                </c:pt>
                <c:pt idx="3472">
                  <c:v>167.2</c:v>
                </c:pt>
                <c:pt idx="3473">
                  <c:v>167.3</c:v>
                </c:pt>
                <c:pt idx="3474">
                  <c:v>167.4</c:v>
                </c:pt>
                <c:pt idx="3475">
                  <c:v>167.5</c:v>
                </c:pt>
                <c:pt idx="3476">
                  <c:v>167.6</c:v>
                </c:pt>
                <c:pt idx="3477">
                  <c:v>167.7</c:v>
                </c:pt>
                <c:pt idx="3478">
                  <c:v>167.8</c:v>
                </c:pt>
                <c:pt idx="3479">
                  <c:v>167.9</c:v>
                </c:pt>
                <c:pt idx="3480">
                  <c:v>168</c:v>
                </c:pt>
                <c:pt idx="3481">
                  <c:v>168.1</c:v>
                </c:pt>
                <c:pt idx="3482">
                  <c:v>168.2</c:v>
                </c:pt>
                <c:pt idx="3483">
                  <c:v>168.3</c:v>
                </c:pt>
                <c:pt idx="3484">
                  <c:v>168.4</c:v>
                </c:pt>
                <c:pt idx="3485">
                  <c:v>168.5</c:v>
                </c:pt>
                <c:pt idx="3486">
                  <c:v>168.6</c:v>
                </c:pt>
                <c:pt idx="3487">
                  <c:v>168.7</c:v>
                </c:pt>
                <c:pt idx="3488">
                  <c:v>168.8</c:v>
                </c:pt>
                <c:pt idx="3489">
                  <c:v>168.9</c:v>
                </c:pt>
                <c:pt idx="3490">
                  <c:v>169</c:v>
                </c:pt>
                <c:pt idx="3491">
                  <c:v>169.1</c:v>
                </c:pt>
                <c:pt idx="3492">
                  <c:v>169.2</c:v>
                </c:pt>
                <c:pt idx="3493">
                  <c:v>169.3</c:v>
                </c:pt>
                <c:pt idx="3494">
                  <c:v>169.4</c:v>
                </c:pt>
                <c:pt idx="3495">
                  <c:v>169.5</c:v>
                </c:pt>
                <c:pt idx="3496">
                  <c:v>169.6</c:v>
                </c:pt>
                <c:pt idx="3497">
                  <c:v>169.7</c:v>
                </c:pt>
                <c:pt idx="3498">
                  <c:v>169.8</c:v>
                </c:pt>
                <c:pt idx="3499">
                  <c:v>169.9</c:v>
                </c:pt>
                <c:pt idx="3500">
                  <c:v>170</c:v>
                </c:pt>
                <c:pt idx="3501">
                  <c:v>170.1</c:v>
                </c:pt>
                <c:pt idx="3502">
                  <c:v>170.2</c:v>
                </c:pt>
                <c:pt idx="3503">
                  <c:v>170.3</c:v>
                </c:pt>
                <c:pt idx="3504">
                  <c:v>170.4</c:v>
                </c:pt>
                <c:pt idx="3505">
                  <c:v>170.5</c:v>
                </c:pt>
                <c:pt idx="3506">
                  <c:v>170.6</c:v>
                </c:pt>
                <c:pt idx="3507">
                  <c:v>170.7</c:v>
                </c:pt>
                <c:pt idx="3508">
                  <c:v>170.8</c:v>
                </c:pt>
                <c:pt idx="3509">
                  <c:v>170.9</c:v>
                </c:pt>
                <c:pt idx="3510">
                  <c:v>171</c:v>
                </c:pt>
                <c:pt idx="3511">
                  <c:v>171.1</c:v>
                </c:pt>
                <c:pt idx="3512">
                  <c:v>171.2</c:v>
                </c:pt>
                <c:pt idx="3513">
                  <c:v>171.3</c:v>
                </c:pt>
                <c:pt idx="3514">
                  <c:v>171.4</c:v>
                </c:pt>
                <c:pt idx="3515">
                  <c:v>171.5</c:v>
                </c:pt>
                <c:pt idx="3516">
                  <c:v>171.6</c:v>
                </c:pt>
                <c:pt idx="3517">
                  <c:v>171.7</c:v>
                </c:pt>
                <c:pt idx="3518">
                  <c:v>171.8</c:v>
                </c:pt>
                <c:pt idx="3519">
                  <c:v>171.9</c:v>
                </c:pt>
                <c:pt idx="3520">
                  <c:v>172</c:v>
                </c:pt>
                <c:pt idx="3521">
                  <c:v>172.1</c:v>
                </c:pt>
                <c:pt idx="3522">
                  <c:v>172.2</c:v>
                </c:pt>
                <c:pt idx="3523">
                  <c:v>172.3</c:v>
                </c:pt>
                <c:pt idx="3524">
                  <c:v>172.4</c:v>
                </c:pt>
                <c:pt idx="3525">
                  <c:v>172.5</c:v>
                </c:pt>
                <c:pt idx="3526">
                  <c:v>172.6</c:v>
                </c:pt>
                <c:pt idx="3527">
                  <c:v>172.7</c:v>
                </c:pt>
                <c:pt idx="3528">
                  <c:v>172.8</c:v>
                </c:pt>
                <c:pt idx="3529">
                  <c:v>172.9</c:v>
                </c:pt>
                <c:pt idx="3530">
                  <c:v>173</c:v>
                </c:pt>
                <c:pt idx="3531">
                  <c:v>173.1</c:v>
                </c:pt>
                <c:pt idx="3532">
                  <c:v>173.2</c:v>
                </c:pt>
                <c:pt idx="3533">
                  <c:v>173.3</c:v>
                </c:pt>
                <c:pt idx="3534">
                  <c:v>173.4</c:v>
                </c:pt>
                <c:pt idx="3535">
                  <c:v>173.5</c:v>
                </c:pt>
                <c:pt idx="3536">
                  <c:v>173.6</c:v>
                </c:pt>
                <c:pt idx="3537">
                  <c:v>173.7</c:v>
                </c:pt>
                <c:pt idx="3538">
                  <c:v>173.8</c:v>
                </c:pt>
                <c:pt idx="3539">
                  <c:v>173.9</c:v>
                </c:pt>
                <c:pt idx="3540">
                  <c:v>174</c:v>
                </c:pt>
                <c:pt idx="3541">
                  <c:v>174.1</c:v>
                </c:pt>
                <c:pt idx="3542">
                  <c:v>174.2</c:v>
                </c:pt>
                <c:pt idx="3543">
                  <c:v>174.3</c:v>
                </c:pt>
                <c:pt idx="3544">
                  <c:v>174.4</c:v>
                </c:pt>
                <c:pt idx="3545">
                  <c:v>174.5</c:v>
                </c:pt>
                <c:pt idx="3546">
                  <c:v>174.6</c:v>
                </c:pt>
                <c:pt idx="3547">
                  <c:v>174.7</c:v>
                </c:pt>
                <c:pt idx="3548">
                  <c:v>174.8</c:v>
                </c:pt>
                <c:pt idx="3549">
                  <c:v>174.9</c:v>
                </c:pt>
                <c:pt idx="3550">
                  <c:v>175</c:v>
                </c:pt>
                <c:pt idx="3551">
                  <c:v>175.1</c:v>
                </c:pt>
                <c:pt idx="3552">
                  <c:v>175.2</c:v>
                </c:pt>
                <c:pt idx="3553">
                  <c:v>175.3</c:v>
                </c:pt>
                <c:pt idx="3554">
                  <c:v>175.4</c:v>
                </c:pt>
                <c:pt idx="3555">
                  <c:v>175.5</c:v>
                </c:pt>
                <c:pt idx="3556">
                  <c:v>175.6</c:v>
                </c:pt>
                <c:pt idx="3557">
                  <c:v>175.7</c:v>
                </c:pt>
                <c:pt idx="3558">
                  <c:v>175.8</c:v>
                </c:pt>
                <c:pt idx="3559">
                  <c:v>175.9</c:v>
                </c:pt>
                <c:pt idx="3560">
                  <c:v>176</c:v>
                </c:pt>
                <c:pt idx="3561">
                  <c:v>176.1</c:v>
                </c:pt>
                <c:pt idx="3562">
                  <c:v>176.2</c:v>
                </c:pt>
                <c:pt idx="3563">
                  <c:v>176.3</c:v>
                </c:pt>
                <c:pt idx="3564">
                  <c:v>176.4</c:v>
                </c:pt>
                <c:pt idx="3565">
                  <c:v>176.5</c:v>
                </c:pt>
                <c:pt idx="3566">
                  <c:v>176.6</c:v>
                </c:pt>
                <c:pt idx="3567">
                  <c:v>176.7</c:v>
                </c:pt>
                <c:pt idx="3568">
                  <c:v>176.8</c:v>
                </c:pt>
                <c:pt idx="3569">
                  <c:v>176.9</c:v>
                </c:pt>
                <c:pt idx="3570">
                  <c:v>177</c:v>
                </c:pt>
                <c:pt idx="3571">
                  <c:v>177.1</c:v>
                </c:pt>
                <c:pt idx="3572">
                  <c:v>177.2</c:v>
                </c:pt>
                <c:pt idx="3573">
                  <c:v>177.3</c:v>
                </c:pt>
                <c:pt idx="3574">
                  <c:v>177.4</c:v>
                </c:pt>
                <c:pt idx="3575">
                  <c:v>177.5</c:v>
                </c:pt>
                <c:pt idx="3576">
                  <c:v>177.6</c:v>
                </c:pt>
                <c:pt idx="3577">
                  <c:v>177.7</c:v>
                </c:pt>
                <c:pt idx="3578">
                  <c:v>177.8</c:v>
                </c:pt>
                <c:pt idx="3579">
                  <c:v>177.9</c:v>
                </c:pt>
                <c:pt idx="3580">
                  <c:v>178</c:v>
                </c:pt>
                <c:pt idx="3581">
                  <c:v>178.1</c:v>
                </c:pt>
                <c:pt idx="3582">
                  <c:v>178.2</c:v>
                </c:pt>
                <c:pt idx="3583">
                  <c:v>178.3</c:v>
                </c:pt>
                <c:pt idx="3584">
                  <c:v>178.4</c:v>
                </c:pt>
                <c:pt idx="3585">
                  <c:v>178.5</c:v>
                </c:pt>
                <c:pt idx="3586">
                  <c:v>178.6</c:v>
                </c:pt>
                <c:pt idx="3587">
                  <c:v>178.7</c:v>
                </c:pt>
                <c:pt idx="3588">
                  <c:v>178.8</c:v>
                </c:pt>
                <c:pt idx="3589">
                  <c:v>178.9</c:v>
                </c:pt>
                <c:pt idx="3590">
                  <c:v>179</c:v>
                </c:pt>
                <c:pt idx="3591">
                  <c:v>179.1</c:v>
                </c:pt>
                <c:pt idx="3592">
                  <c:v>179.2</c:v>
                </c:pt>
                <c:pt idx="3593">
                  <c:v>179.3</c:v>
                </c:pt>
                <c:pt idx="3594">
                  <c:v>179.4</c:v>
                </c:pt>
                <c:pt idx="3595">
                  <c:v>179.5</c:v>
                </c:pt>
                <c:pt idx="3596">
                  <c:v>179.6</c:v>
                </c:pt>
                <c:pt idx="3597">
                  <c:v>179.7</c:v>
                </c:pt>
                <c:pt idx="3598">
                  <c:v>179.8</c:v>
                </c:pt>
                <c:pt idx="3599">
                  <c:v>179.9</c:v>
                </c:pt>
                <c:pt idx="3600">
                  <c:v>180</c:v>
                </c:pt>
                <c:pt idx="3601">
                  <c:v>次の級</c:v>
                </c:pt>
              </c:strCache>
            </c:strRef>
          </c:cat>
          <c:val>
            <c:numRef>
              <c:f>Sheet5!$B$2:$B$3603</c:f>
              <c:numCache>
                <c:formatCode>General</c:formatCode>
                <c:ptCount val="3602"/>
                <c:pt idx="0">
                  <c:v>0</c:v>
                </c:pt>
                <c:pt idx="1">
                  <c:v>0</c:v>
                </c:pt>
                <c:pt idx="2">
                  <c:v>0</c:v>
                </c:pt>
                <c:pt idx="3">
                  <c:v>0</c:v>
                </c:pt>
                <c:pt idx="4">
                  <c:v>0</c:v>
                </c:pt>
                <c:pt idx="5">
                  <c:v>0</c:v>
                </c:pt>
                <c:pt idx="6">
                  <c:v>0</c:v>
                </c:pt>
                <c:pt idx="7">
                  <c:v>0</c:v>
                </c:pt>
                <c:pt idx="8">
                  <c:v>0</c:v>
                </c:pt>
                <c:pt idx="9">
                  <c:v>0</c:v>
                </c:pt>
                <c:pt idx="10">
                  <c:v>0</c:v>
                </c:pt>
                <c:pt idx="11">
                  <c:v>0</c:v>
                </c:pt>
                <c:pt idx="12">
                  <c:v>0</c:v>
                </c:pt>
                <c:pt idx="13">
                  <c:v>1</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1</c:v>
                </c:pt>
                <c:pt idx="37">
                  <c:v>0</c:v>
                </c:pt>
                <c:pt idx="38">
                  <c:v>0</c:v>
                </c:pt>
                <c:pt idx="39">
                  <c:v>0</c:v>
                </c:pt>
                <c:pt idx="40">
                  <c:v>0</c:v>
                </c:pt>
                <c:pt idx="41">
                  <c:v>0</c:v>
                </c:pt>
                <c:pt idx="42">
                  <c:v>0</c:v>
                </c:pt>
                <c:pt idx="43">
                  <c:v>0</c:v>
                </c:pt>
                <c:pt idx="44">
                  <c:v>0</c:v>
                </c:pt>
                <c:pt idx="45">
                  <c:v>0</c:v>
                </c:pt>
                <c:pt idx="46">
                  <c:v>1</c:v>
                </c:pt>
                <c:pt idx="47">
                  <c:v>0</c:v>
                </c:pt>
                <c:pt idx="48">
                  <c:v>0</c:v>
                </c:pt>
                <c:pt idx="49">
                  <c:v>0</c:v>
                </c:pt>
                <c:pt idx="50">
                  <c:v>0</c:v>
                </c:pt>
                <c:pt idx="51">
                  <c:v>0</c:v>
                </c:pt>
                <c:pt idx="52">
                  <c:v>1</c:v>
                </c:pt>
                <c:pt idx="53">
                  <c:v>1</c:v>
                </c:pt>
                <c:pt idx="54">
                  <c:v>0</c:v>
                </c:pt>
                <c:pt idx="55">
                  <c:v>0</c:v>
                </c:pt>
                <c:pt idx="56">
                  <c:v>0</c:v>
                </c:pt>
                <c:pt idx="57">
                  <c:v>0</c:v>
                </c:pt>
                <c:pt idx="58">
                  <c:v>1</c:v>
                </c:pt>
                <c:pt idx="59">
                  <c:v>0</c:v>
                </c:pt>
                <c:pt idx="60">
                  <c:v>0</c:v>
                </c:pt>
                <c:pt idx="61">
                  <c:v>0</c:v>
                </c:pt>
                <c:pt idx="62">
                  <c:v>0</c:v>
                </c:pt>
                <c:pt idx="63">
                  <c:v>1</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1</c:v>
                </c:pt>
                <c:pt idx="84">
                  <c:v>1</c:v>
                </c:pt>
                <c:pt idx="85">
                  <c:v>0</c:v>
                </c:pt>
                <c:pt idx="86">
                  <c:v>0</c:v>
                </c:pt>
                <c:pt idx="87">
                  <c:v>0</c:v>
                </c:pt>
                <c:pt idx="88">
                  <c:v>0</c:v>
                </c:pt>
                <c:pt idx="89">
                  <c:v>0</c:v>
                </c:pt>
                <c:pt idx="90">
                  <c:v>0</c:v>
                </c:pt>
                <c:pt idx="91">
                  <c:v>0</c:v>
                </c:pt>
                <c:pt idx="92">
                  <c:v>1</c:v>
                </c:pt>
                <c:pt idx="93">
                  <c:v>0</c:v>
                </c:pt>
                <c:pt idx="94">
                  <c:v>0</c:v>
                </c:pt>
                <c:pt idx="95">
                  <c:v>1</c:v>
                </c:pt>
                <c:pt idx="96">
                  <c:v>0</c:v>
                </c:pt>
                <c:pt idx="97">
                  <c:v>1</c:v>
                </c:pt>
                <c:pt idx="98">
                  <c:v>1</c:v>
                </c:pt>
                <c:pt idx="99">
                  <c:v>0</c:v>
                </c:pt>
                <c:pt idx="100">
                  <c:v>0</c:v>
                </c:pt>
                <c:pt idx="101">
                  <c:v>1</c:v>
                </c:pt>
                <c:pt idx="102">
                  <c:v>0</c:v>
                </c:pt>
                <c:pt idx="103">
                  <c:v>0</c:v>
                </c:pt>
                <c:pt idx="104">
                  <c:v>0</c:v>
                </c:pt>
                <c:pt idx="105">
                  <c:v>0</c:v>
                </c:pt>
                <c:pt idx="106">
                  <c:v>0</c:v>
                </c:pt>
                <c:pt idx="107">
                  <c:v>0</c:v>
                </c:pt>
                <c:pt idx="108">
                  <c:v>1</c:v>
                </c:pt>
                <c:pt idx="109">
                  <c:v>1</c:v>
                </c:pt>
                <c:pt idx="110">
                  <c:v>0</c:v>
                </c:pt>
                <c:pt idx="111">
                  <c:v>0</c:v>
                </c:pt>
                <c:pt idx="112">
                  <c:v>0</c:v>
                </c:pt>
                <c:pt idx="113">
                  <c:v>0</c:v>
                </c:pt>
                <c:pt idx="114">
                  <c:v>1</c:v>
                </c:pt>
                <c:pt idx="115">
                  <c:v>0</c:v>
                </c:pt>
                <c:pt idx="116">
                  <c:v>0</c:v>
                </c:pt>
                <c:pt idx="117">
                  <c:v>0</c:v>
                </c:pt>
                <c:pt idx="118">
                  <c:v>0</c:v>
                </c:pt>
                <c:pt idx="119">
                  <c:v>0</c:v>
                </c:pt>
                <c:pt idx="120">
                  <c:v>0</c:v>
                </c:pt>
                <c:pt idx="121">
                  <c:v>1</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1</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1</c:v>
                </c:pt>
                <c:pt idx="155">
                  <c:v>0</c:v>
                </c:pt>
                <c:pt idx="156">
                  <c:v>0</c:v>
                </c:pt>
                <c:pt idx="157">
                  <c:v>0</c:v>
                </c:pt>
                <c:pt idx="158">
                  <c:v>0</c:v>
                </c:pt>
                <c:pt idx="159">
                  <c:v>0</c:v>
                </c:pt>
                <c:pt idx="160">
                  <c:v>0</c:v>
                </c:pt>
                <c:pt idx="161">
                  <c:v>0</c:v>
                </c:pt>
                <c:pt idx="162">
                  <c:v>1</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1</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1</c:v>
                </c:pt>
                <c:pt idx="218">
                  <c:v>1</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1</c:v>
                </c:pt>
                <c:pt idx="262">
                  <c:v>1</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1</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1</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1</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1</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1</c:v>
                </c:pt>
                <c:pt idx="1417">
                  <c:v>0</c:v>
                </c:pt>
                <c:pt idx="1418">
                  <c:v>0</c:v>
                </c:pt>
                <c:pt idx="1419">
                  <c:v>0</c:v>
                </c:pt>
                <c:pt idx="1420">
                  <c:v>0</c:v>
                </c:pt>
                <c:pt idx="1421">
                  <c:v>0</c:v>
                </c:pt>
                <c:pt idx="1422">
                  <c:v>0</c:v>
                </c:pt>
                <c:pt idx="1423">
                  <c:v>0</c:v>
                </c:pt>
                <c:pt idx="1424">
                  <c:v>0</c:v>
                </c:pt>
                <c:pt idx="1425">
                  <c:v>0</c:v>
                </c:pt>
                <c:pt idx="1426">
                  <c:v>0</c:v>
                </c:pt>
                <c:pt idx="1427">
                  <c:v>1</c:v>
                </c:pt>
                <c:pt idx="1428">
                  <c:v>0</c:v>
                </c:pt>
                <c:pt idx="1429">
                  <c:v>0</c:v>
                </c:pt>
                <c:pt idx="1430">
                  <c:v>0</c:v>
                </c:pt>
                <c:pt idx="1431">
                  <c:v>0</c:v>
                </c:pt>
                <c:pt idx="1432">
                  <c:v>0</c:v>
                </c:pt>
                <c:pt idx="1433">
                  <c:v>1</c:v>
                </c:pt>
                <c:pt idx="1434">
                  <c:v>0</c:v>
                </c:pt>
                <c:pt idx="1435">
                  <c:v>0</c:v>
                </c:pt>
                <c:pt idx="1436">
                  <c:v>0</c:v>
                </c:pt>
                <c:pt idx="1437">
                  <c:v>0</c:v>
                </c:pt>
                <c:pt idx="1438">
                  <c:v>2</c:v>
                </c:pt>
                <c:pt idx="1439">
                  <c:v>1</c:v>
                </c:pt>
                <c:pt idx="1440">
                  <c:v>0</c:v>
                </c:pt>
                <c:pt idx="1441">
                  <c:v>0</c:v>
                </c:pt>
                <c:pt idx="1442">
                  <c:v>0</c:v>
                </c:pt>
                <c:pt idx="1443">
                  <c:v>1</c:v>
                </c:pt>
                <c:pt idx="1444">
                  <c:v>0</c:v>
                </c:pt>
                <c:pt idx="1445">
                  <c:v>0</c:v>
                </c:pt>
                <c:pt idx="1446">
                  <c:v>0</c:v>
                </c:pt>
                <c:pt idx="1447">
                  <c:v>0</c:v>
                </c:pt>
                <c:pt idx="1448">
                  <c:v>0</c:v>
                </c:pt>
                <c:pt idx="1449">
                  <c:v>0</c:v>
                </c:pt>
                <c:pt idx="1450">
                  <c:v>0</c:v>
                </c:pt>
                <c:pt idx="1451">
                  <c:v>0</c:v>
                </c:pt>
                <c:pt idx="1452">
                  <c:v>0</c:v>
                </c:pt>
                <c:pt idx="1453">
                  <c:v>1</c:v>
                </c:pt>
                <c:pt idx="1454">
                  <c:v>0</c:v>
                </c:pt>
                <c:pt idx="1455">
                  <c:v>0</c:v>
                </c:pt>
                <c:pt idx="1456">
                  <c:v>0</c:v>
                </c:pt>
                <c:pt idx="1457">
                  <c:v>0</c:v>
                </c:pt>
                <c:pt idx="1458">
                  <c:v>0</c:v>
                </c:pt>
                <c:pt idx="1459">
                  <c:v>0</c:v>
                </c:pt>
                <c:pt idx="1460">
                  <c:v>0</c:v>
                </c:pt>
                <c:pt idx="1461">
                  <c:v>0</c:v>
                </c:pt>
                <c:pt idx="1462">
                  <c:v>0</c:v>
                </c:pt>
                <c:pt idx="1463">
                  <c:v>1</c:v>
                </c:pt>
                <c:pt idx="1464">
                  <c:v>0</c:v>
                </c:pt>
                <c:pt idx="1465">
                  <c:v>0</c:v>
                </c:pt>
                <c:pt idx="1466">
                  <c:v>0</c:v>
                </c:pt>
                <c:pt idx="1467">
                  <c:v>0</c:v>
                </c:pt>
                <c:pt idx="1468">
                  <c:v>0</c:v>
                </c:pt>
                <c:pt idx="1469">
                  <c:v>1</c:v>
                </c:pt>
                <c:pt idx="1470">
                  <c:v>0</c:v>
                </c:pt>
                <c:pt idx="1471">
                  <c:v>0</c:v>
                </c:pt>
                <c:pt idx="1472">
                  <c:v>0</c:v>
                </c:pt>
                <c:pt idx="1473">
                  <c:v>0</c:v>
                </c:pt>
                <c:pt idx="1474">
                  <c:v>0</c:v>
                </c:pt>
                <c:pt idx="1475">
                  <c:v>1</c:v>
                </c:pt>
                <c:pt idx="1476">
                  <c:v>0</c:v>
                </c:pt>
                <c:pt idx="1477">
                  <c:v>0</c:v>
                </c:pt>
                <c:pt idx="1478">
                  <c:v>0</c:v>
                </c:pt>
                <c:pt idx="1479">
                  <c:v>0</c:v>
                </c:pt>
                <c:pt idx="1480">
                  <c:v>1</c:v>
                </c:pt>
                <c:pt idx="1481">
                  <c:v>2</c:v>
                </c:pt>
                <c:pt idx="1482">
                  <c:v>1</c:v>
                </c:pt>
                <c:pt idx="1483">
                  <c:v>0</c:v>
                </c:pt>
                <c:pt idx="1484">
                  <c:v>0</c:v>
                </c:pt>
                <c:pt idx="1485">
                  <c:v>1</c:v>
                </c:pt>
                <c:pt idx="1486">
                  <c:v>0</c:v>
                </c:pt>
                <c:pt idx="1487">
                  <c:v>0</c:v>
                </c:pt>
                <c:pt idx="1488">
                  <c:v>2</c:v>
                </c:pt>
                <c:pt idx="1489">
                  <c:v>0</c:v>
                </c:pt>
                <c:pt idx="1490">
                  <c:v>1</c:v>
                </c:pt>
                <c:pt idx="1491">
                  <c:v>0</c:v>
                </c:pt>
                <c:pt idx="1492">
                  <c:v>0</c:v>
                </c:pt>
                <c:pt idx="1493">
                  <c:v>0</c:v>
                </c:pt>
                <c:pt idx="1494">
                  <c:v>0</c:v>
                </c:pt>
                <c:pt idx="1495">
                  <c:v>0</c:v>
                </c:pt>
                <c:pt idx="1496">
                  <c:v>0</c:v>
                </c:pt>
                <c:pt idx="1497">
                  <c:v>0</c:v>
                </c:pt>
                <c:pt idx="1498">
                  <c:v>1</c:v>
                </c:pt>
                <c:pt idx="1499">
                  <c:v>0</c:v>
                </c:pt>
                <c:pt idx="1500">
                  <c:v>0</c:v>
                </c:pt>
                <c:pt idx="1501">
                  <c:v>0</c:v>
                </c:pt>
                <c:pt idx="1502">
                  <c:v>1</c:v>
                </c:pt>
                <c:pt idx="1503">
                  <c:v>1</c:v>
                </c:pt>
                <c:pt idx="1504">
                  <c:v>2</c:v>
                </c:pt>
                <c:pt idx="1505">
                  <c:v>1</c:v>
                </c:pt>
                <c:pt idx="1506">
                  <c:v>2</c:v>
                </c:pt>
                <c:pt idx="1507">
                  <c:v>0</c:v>
                </c:pt>
                <c:pt idx="1508">
                  <c:v>1</c:v>
                </c:pt>
                <c:pt idx="1509">
                  <c:v>1</c:v>
                </c:pt>
                <c:pt idx="1510">
                  <c:v>1</c:v>
                </c:pt>
                <c:pt idx="1511">
                  <c:v>1</c:v>
                </c:pt>
                <c:pt idx="1512">
                  <c:v>0</c:v>
                </c:pt>
                <c:pt idx="1513">
                  <c:v>0</c:v>
                </c:pt>
                <c:pt idx="1514">
                  <c:v>2</c:v>
                </c:pt>
                <c:pt idx="1515">
                  <c:v>1</c:v>
                </c:pt>
                <c:pt idx="1516">
                  <c:v>0</c:v>
                </c:pt>
                <c:pt idx="1517">
                  <c:v>2</c:v>
                </c:pt>
                <c:pt idx="1518">
                  <c:v>1</c:v>
                </c:pt>
                <c:pt idx="1519">
                  <c:v>2</c:v>
                </c:pt>
                <c:pt idx="1520">
                  <c:v>0</c:v>
                </c:pt>
                <c:pt idx="1521">
                  <c:v>1</c:v>
                </c:pt>
                <c:pt idx="1522">
                  <c:v>2</c:v>
                </c:pt>
                <c:pt idx="1523">
                  <c:v>0</c:v>
                </c:pt>
                <c:pt idx="1524">
                  <c:v>0</c:v>
                </c:pt>
                <c:pt idx="1525">
                  <c:v>2</c:v>
                </c:pt>
                <c:pt idx="1526">
                  <c:v>2</c:v>
                </c:pt>
                <c:pt idx="1527">
                  <c:v>1</c:v>
                </c:pt>
                <c:pt idx="1528">
                  <c:v>3</c:v>
                </c:pt>
                <c:pt idx="1529">
                  <c:v>0</c:v>
                </c:pt>
                <c:pt idx="1530">
                  <c:v>1</c:v>
                </c:pt>
                <c:pt idx="1531">
                  <c:v>2</c:v>
                </c:pt>
                <c:pt idx="1532">
                  <c:v>0</c:v>
                </c:pt>
                <c:pt idx="1533">
                  <c:v>0</c:v>
                </c:pt>
                <c:pt idx="1534">
                  <c:v>0</c:v>
                </c:pt>
                <c:pt idx="1535">
                  <c:v>2</c:v>
                </c:pt>
                <c:pt idx="1536">
                  <c:v>1</c:v>
                </c:pt>
                <c:pt idx="1537">
                  <c:v>0</c:v>
                </c:pt>
                <c:pt idx="1538">
                  <c:v>2</c:v>
                </c:pt>
                <c:pt idx="1539">
                  <c:v>2</c:v>
                </c:pt>
                <c:pt idx="1540">
                  <c:v>1</c:v>
                </c:pt>
                <c:pt idx="1541">
                  <c:v>2</c:v>
                </c:pt>
                <c:pt idx="1542">
                  <c:v>2</c:v>
                </c:pt>
                <c:pt idx="1543">
                  <c:v>1</c:v>
                </c:pt>
                <c:pt idx="1544">
                  <c:v>3</c:v>
                </c:pt>
                <c:pt idx="1545">
                  <c:v>2</c:v>
                </c:pt>
                <c:pt idx="1546">
                  <c:v>0</c:v>
                </c:pt>
                <c:pt idx="1547">
                  <c:v>3</c:v>
                </c:pt>
                <c:pt idx="1548">
                  <c:v>6</c:v>
                </c:pt>
                <c:pt idx="1549">
                  <c:v>0</c:v>
                </c:pt>
                <c:pt idx="1550">
                  <c:v>0</c:v>
                </c:pt>
                <c:pt idx="1551">
                  <c:v>0</c:v>
                </c:pt>
                <c:pt idx="1552">
                  <c:v>1</c:v>
                </c:pt>
                <c:pt idx="1553">
                  <c:v>3</c:v>
                </c:pt>
                <c:pt idx="1554">
                  <c:v>0</c:v>
                </c:pt>
                <c:pt idx="1555">
                  <c:v>5</c:v>
                </c:pt>
                <c:pt idx="1556">
                  <c:v>5</c:v>
                </c:pt>
                <c:pt idx="1557">
                  <c:v>4</c:v>
                </c:pt>
                <c:pt idx="1558">
                  <c:v>3</c:v>
                </c:pt>
                <c:pt idx="1559">
                  <c:v>0</c:v>
                </c:pt>
                <c:pt idx="1560">
                  <c:v>1</c:v>
                </c:pt>
                <c:pt idx="1561">
                  <c:v>4</c:v>
                </c:pt>
                <c:pt idx="1562">
                  <c:v>3</c:v>
                </c:pt>
                <c:pt idx="1563">
                  <c:v>4</c:v>
                </c:pt>
                <c:pt idx="1564">
                  <c:v>2</c:v>
                </c:pt>
                <c:pt idx="1565">
                  <c:v>2</c:v>
                </c:pt>
                <c:pt idx="1566">
                  <c:v>0</c:v>
                </c:pt>
                <c:pt idx="1567">
                  <c:v>2</c:v>
                </c:pt>
                <c:pt idx="1568">
                  <c:v>2</c:v>
                </c:pt>
                <c:pt idx="1569">
                  <c:v>4</c:v>
                </c:pt>
                <c:pt idx="1570">
                  <c:v>5</c:v>
                </c:pt>
                <c:pt idx="1571">
                  <c:v>2</c:v>
                </c:pt>
                <c:pt idx="1572">
                  <c:v>6</c:v>
                </c:pt>
                <c:pt idx="1573">
                  <c:v>3</c:v>
                </c:pt>
                <c:pt idx="1574">
                  <c:v>4</c:v>
                </c:pt>
                <c:pt idx="1575">
                  <c:v>3</c:v>
                </c:pt>
                <c:pt idx="1576">
                  <c:v>1</c:v>
                </c:pt>
                <c:pt idx="1577">
                  <c:v>3</c:v>
                </c:pt>
                <c:pt idx="1578">
                  <c:v>3</c:v>
                </c:pt>
                <c:pt idx="1579">
                  <c:v>8</c:v>
                </c:pt>
                <c:pt idx="1580">
                  <c:v>11</c:v>
                </c:pt>
                <c:pt idx="1581">
                  <c:v>2</c:v>
                </c:pt>
                <c:pt idx="1582">
                  <c:v>5</c:v>
                </c:pt>
                <c:pt idx="1583">
                  <c:v>3</c:v>
                </c:pt>
                <c:pt idx="1584">
                  <c:v>6</c:v>
                </c:pt>
                <c:pt idx="1585">
                  <c:v>12</c:v>
                </c:pt>
                <c:pt idx="1586">
                  <c:v>4</c:v>
                </c:pt>
                <c:pt idx="1587">
                  <c:v>4</c:v>
                </c:pt>
                <c:pt idx="1588">
                  <c:v>5</c:v>
                </c:pt>
                <c:pt idx="1589">
                  <c:v>2</c:v>
                </c:pt>
                <c:pt idx="1590">
                  <c:v>6</c:v>
                </c:pt>
                <c:pt idx="1591">
                  <c:v>2</c:v>
                </c:pt>
                <c:pt idx="1592">
                  <c:v>6</c:v>
                </c:pt>
                <c:pt idx="1593">
                  <c:v>6</c:v>
                </c:pt>
                <c:pt idx="1594">
                  <c:v>5</c:v>
                </c:pt>
                <c:pt idx="1595">
                  <c:v>5</c:v>
                </c:pt>
                <c:pt idx="1596">
                  <c:v>5</c:v>
                </c:pt>
                <c:pt idx="1597">
                  <c:v>4</c:v>
                </c:pt>
                <c:pt idx="1598">
                  <c:v>7</c:v>
                </c:pt>
                <c:pt idx="1599">
                  <c:v>7</c:v>
                </c:pt>
                <c:pt idx="1600">
                  <c:v>4</c:v>
                </c:pt>
                <c:pt idx="1601">
                  <c:v>3</c:v>
                </c:pt>
                <c:pt idx="1602">
                  <c:v>3</c:v>
                </c:pt>
                <c:pt idx="1603">
                  <c:v>4</c:v>
                </c:pt>
                <c:pt idx="1604">
                  <c:v>5</c:v>
                </c:pt>
                <c:pt idx="1605">
                  <c:v>3</c:v>
                </c:pt>
                <c:pt idx="1606">
                  <c:v>4</c:v>
                </c:pt>
                <c:pt idx="1607">
                  <c:v>7</c:v>
                </c:pt>
                <c:pt idx="1608">
                  <c:v>6</c:v>
                </c:pt>
                <c:pt idx="1609">
                  <c:v>3</c:v>
                </c:pt>
                <c:pt idx="1610">
                  <c:v>3</c:v>
                </c:pt>
                <c:pt idx="1611">
                  <c:v>5</c:v>
                </c:pt>
                <c:pt idx="1612">
                  <c:v>9</c:v>
                </c:pt>
                <c:pt idx="1613">
                  <c:v>7</c:v>
                </c:pt>
                <c:pt idx="1614">
                  <c:v>11</c:v>
                </c:pt>
                <c:pt idx="1615">
                  <c:v>6</c:v>
                </c:pt>
                <c:pt idx="1616">
                  <c:v>12</c:v>
                </c:pt>
                <c:pt idx="1617">
                  <c:v>7</c:v>
                </c:pt>
                <c:pt idx="1618">
                  <c:v>5</c:v>
                </c:pt>
                <c:pt idx="1619">
                  <c:v>2</c:v>
                </c:pt>
                <c:pt idx="1620">
                  <c:v>5</c:v>
                </c:pt>
                <c:pt idx="1621">
                  <c:v>5</c:v>
                </c:pt>
                <c:pt idx="1622">
                  <c:v>7</c:v>
                </c:pt>
                <c:pt idx="1623">
                  <c:v>10</c:v>
                </c:pt>
                <c:pt idx="1624">
                  <c:v>11</c:v>
                </c:pt>
                <c:pt idx="1625">
                  <c:v>5</c:v>
                </c:pt>
                <c:pt idx="1626">
                  <c:v>9</c:v>
                </c:pt>
                <c:pt idx="1627">
                  <c:v>7</c:v>
                </c:pt>
                <c:pt idx="1628">
                  <c:v>9</c:v>
                </c:pt>
                <c:pt idx="1629">
                  <c:v>8</c:v>
                </c:pt>
                <c:pt idx="1630">
                  <c:v>10</c:v>
                </c:pt>
                <c:pt idx="1631">
                  <c:v>8</c:v>
                </c:pt>
                <c:pt idx="1632">
                  <c:v>3</c:v>
                </c:pt>
                <c:pt idx="1633">
                  <c:v>12</c:v>
                </c:pt>
                <c:pt idx="1634">
                  <c:v>11</c:v>
                </c:pt>
                <c:pt idx="1635">
                  <c:v>10</c:v>
                </c:pt>
                <c:pt idx="1636">
                  <c:v>19</c:v>
                </c:pt>
                <c:pt idx="1637">
                  <c:v>10</c:v>
                </c:pt>
                <c:pt idx="1638">
                  <c:v>10</c:v>
                </c:pt>
                <c:pt idx="1639">
                  <c:v>4</c:v>
                </c:pt>
                <c:pt idx="1640">
                  <c:v>7</c:v>
                </c:pt>
                <c:pt idx="1641">
                  <c:v>10</c:v>
                </c:pt>
                <c:pt idx="1642">
                  <c:v>12</c:v>
                </c:pt>
                <c:pt idx="1643">
                  <c:v>18</c:v>
                </c:pt>
                <c:pt idx="1644">
                  <c:v>10</c:v>
                </c:pt>
                <c:pt idx="1645">
                  <c:v>13</c:v>
                </c:pt>
                <c:pt idx="1646">
                  <c:v>9</c:v>
                </c:pt>
                <c:pt idx="1647">
                  <c:v>11</c:v>
                </c:pt>
                <c:pt idx="1648">
                  <c:v>10</c:v>
                </c:pt>
                <c:pt idx="1649">
                  <c:v>14</c:v>
                </c:pt>
                <c:pt idx="1650">
                  <c:v>13</c:v>
                </c:pt>
                <c:pt idx="1651">
                  <c:v>13</c:v>
                </c:pt>
                <c:pt idx="1652">
                  <c:v>8</c:v>
                </c:pt>
                <c:pt idx="1653">
                  <c:v>14</c:v>
                </c:pt>
                <c:pt idx="1654">
                  <c:v>10</c:v>
                </c:pt>
                <c:pt idx="1655">
                  <c:v>11</c:v>
                </c:pt>
                <c:pt idx="1656">
                  <c:v>12</c:v>
                </c:pt>
                <c:pt idx="1657">
                  <c:v>18</c:v>
                </c:pt>
                <c:pt idx="1658">
                  <c:v>14</c:v>
                </c:pt>
                <c:pt idx="1659">
                  <c:v>20</c:v>
                </c:pt>
                <c:pt idx="1660">
                  <c:v>12</c:v>
                </c:pt>
                <c:pt idx="1661">
                  <c:v>14</c:v>
                </c:pt>
                <c:pt idx="1662">
                  <c:v>13</c:v>
                </c:pt>
                <c:pt idx="1663">
                  <c:v>18</c:v>
                </c:pt>
                <c:pt idx="1664">
                  <c:v>16</c:v>
                </c:pt>
                <c:pt idx="1665">
                  <c:v>13</c:v>
                </c:pt>
                <c:pt idx="1666">
                  <c:v>16</c:v>
                </c:pt>
                <c:pt idx="1667">
                  <c:v>18</c:v>
                </c:pt>
                <c:pt idx="1668">
                  <c:v>21</c:v>
                </c:pt>
                <c:pt idx="1669">
                  <c:v>18</c:v>
                </c:pt>
                <c:pt idx="1670">
                  <c:v>17</c:v>
                </c:pt>
                <c:pt idx="1671">
                  <c:v>14</c:v>
                </c:pt>
                <c:pt idx="1672">
                  <c:v>20</c:v>
                </c:pt>
                <c:pt idx="1673">
                  <c:v>30</c:v>
                </c:pt>
                <c:pt idx="1674">
                  <c:v>18</c:v>
                </c:pt>
                <c:pt idx="1675">
                  <c:v>19</c:v>
                </c:pt>
                <c:pt idx="1676">
                  <c:v>27</c:v>
                </c:pt>
                <c:pt idx="1677">
                  <c:v>25</c:v>
                </c:pt>
                <c:pt idx="1678">
                  <c:v>15</c:v>
                </c:pt>
                <c:pt idx="1679">
                  <c:v>14</c:v>
                </c:pt>
                <c:pt idx="1680">
                  <c:v>34</c:v>
                </c:pt>
                <c:pt idx="1681">
                  <c:v>21</c:v>
                </c:pt>
                <c:pt idx="1682">
                  <c:v>28</c:v>
                </c:pt>
                <c:pt idx="1683">
                  <c:v>18</c:v>
                </c:pt>
                <c:pt idx="1684">
                  <c:v>10</c:v>
                </c:pt>
                <c:pt idx="1685">
                  <c:v>25</c:v>
                </c:pt>
                <c:pt idx="1686">
                  <c:v>16</c:v>
                </c:pt>
                <c:pt idx="1687">
                  <c:v>24</c:v>
                </c:pt>
                <c:pt idx="1688">
                  <c:v>15</c:v>
                </c:pt>
                <c:pt idx="1689">
                  <c:v>24</c:v>
                </c:pt>
                <c:pt idx="1690">
                  <c:v>26</c:v>
                </c:pt>
                <c:pt idx="1691">
                  <c:v>23</c:v>
                </c:pt>
                <c:pt idx="1692">
                  <c:v>29</c:v>
                </c:pt>
                <c:pt idx="1693">
                  <c:v>27</c:v>
                </c:pt>
                <c:pt idx="1694">
                  <c:v>14</c:v>
                </c:pt>
                <c:pt idx="1695">
                  <c:v>17</c:v>
                </c:pt>
                <c:pt idx="1696">
                  <c:v>30</c:v>
                </c:pt>
                <c:pt idx="1697">
                  <c:v>27</c:v>
                </c:pt>
                <c:pt idx="1698">
                  <c:v>17</c:v>
                </c:pt>
                <c:pt idx="1699">
                  <c:v>34</c:v>
                </c:pt>
                <c:pt idx="1700">
                  <c:v>21</c:v>
                </c:pt>
                <c:pt idx="1701">
                  <c:v>26</c:v>
                </c:pt>
                <c:pt idx="1702">
                  <c:v>22</c:v>
                </c:pt>
                <c:pt idx="1703">
                  <c:v>19</c:v>
                </c:pt>
                <c:pt idx="1704">
                  <c:v>22</c:v>
                </c:pt>
                <c:pt idx="1705">
                  <c:v>20</c:v>
                </c:pt>
                <c:pt idx="1706">
                  <c:v>23</c:v>
                </c:pt>
                <c:pt idx="1707">
                  <c:v>30</c:v>
                </c:pt>
                <c:pt idx="1708">
                  <c:v>23</c:v>
                </c:pt>
                <c:pt idx="1709">
                  <c:v>30</c:v>
                </c:pt>
                <c:pt idx="1710">
                  <c:v>27</c:v>
                </c:pt>
                <c:pt idx="1711">
                  <c:v>24</c:v>
                </c:pt>
                <c:pt idx="1712">
                  <c:v>30</c:v>
                </c:pt>
                <c:pt idx="1713">
                  <c:v>25</c:v>
                </c:pt>
                <c:pt idx="1714">
                  <c:v>35</c:v>
                </c:pt>
                <c:pt idx="1715">
                  <c:v>25</c:v>
                </c:pt>
                <c:pt idx="1716">
                  <c:v>30</c:v>
                </c:pt>
                <c:pt idx="1717">
                  <c:v>18</c:v>
                </c:pt>
                <c:pt idx="1718">
                  <c:v>30</c:v>
                </c:pt>
                <c:pt idx="1719">
                  <c:v>29</c:v>
                </c:pt>
                <c:pt idx="1720">
                  <c:v>23</c:v>
                </c:pt>
                <c:pt idx="1721">
                  <c:v>26</c:v>
                </c:pt>
                <c:pt idx="1722">
                  <c:v>27</c:v>
                </c:pt>
                <c:pt idx="1723">
                  <c:v>32</c:v>
                </c:pt>
                <c:pt idx="1724">
                  <c:v>34</c:v>
                </c:pt>
                <c:pt idx="1725">
                  <c:v>37</c:v>
                </c:pt>
                <c:pt idx="1726">
                  <c:v>30</c:v>
                </c:pt>
                <c:pt idx="1727">
                  <c:v>20</c:v>
                </c:pt>
                <c:pt idx="1728">
                  <c:v>40</c:v>
                </c:pt>
                <c:pt idx="1729">
                  <c:v>31</c:v>
                </c:pt>
                <c:pt idx="1730">
                  <c:v>29</c:v>
                </c:pt>
                <c:pt idx="1731">
                  <c:v>29</c:v>
                </c:pt>
                <c:pt idx="1732">
                  <c:v>27</c:v>
                </c:pt>
                <c:pt idx="1733">
                  <c:v>28</c:v>
                </c:pt>
                <c:pt idx="1734">
                  <c:v>29</c:v>
                </c:pt>
                <c:pt idx="1735">
                  <c:v>30</c:v>
                </c:pt>
                <c:pt idx="1736">
                  <c:v>40</c:v>
                </c:pt>
                <c:pt idx="1737">
                  <c:v>31</c:v>
                </c:pt>
                <c:pt idx="1738">
                  <c:v>22</c:v>
                </c:pt>
                <c:pt idx="1739">
                  <c:v>38</c:v>
                </c:pt>
                <c:pt idx="1740">
                  <c:v>37</c:v>
                </c:pt>
                <c:pt idx="1741">
                  <c:v>32</c:v>
                </c:pt>
                <c:pt idx="1742">
                  <c:v>18</c:v>
                </c:pt>
                <c:pt idx="1743">
                  <c:v>35</c:v>
                </c:pt>
                <c:pt idx="1744">
                  <c:v>32</c:v>
                </c:pt>
                <c:pt idx="1745">
                  <c:v>40</c:v>
                </c:pt>
                <c:pt idx="1746">
                  <c:v>27</c:v>
                </c:pt>
                <c:pt idx="1747">
                  <c:v>39</c:v>
                </c:pt>
                <c:pt idx="1748">
                  <c:v>34</c:v>
                </c:pt>
                <c:pt idx="1749">
                  <c:v>32</c:v>
                </c:pt>
                <c:pt idx="1750">
                  <c:v>29</c:v>
                </c:pt>
                <c:pt idx="1751">
                  <c:v>29</c:v>
                </c:pt>
                <c:pt idx="1752">
                  <c:v>31</c:v>
                </c:pt>
                <c:pt idx="1753">
                  <c:v>36</c:v>
                </c:pt>
                <c:pt idx="1754">
                  <c:v>40</c:v>
                </c:pt>
                <c:pt idx="1755">
                  <c:v>35</c:v>
                </c:pt>
                <c:pt idx="1756">
                  <c:v>36</c:v>
                </c:pt>
                <c:pt idx="1757">
                  <c:v>38</c:v>
                </c:pt>
                <c:pt idx="1758">
                  <c:v>39</c:v>
                </c:pt>
                <c:pt idx="1759">
                  <c:v>37</c:v>
                </c:pt>
                <c:pt idx="1760">
                  <c:v>39</c:v>
                </c:pt>
                <c:pt idx="1761">
                  <c:v>36</c:v>
                </c:pt>
                <c:pt idx="1762">
                  <c:v>34</c:v>
                </c:pt>
                <c:pt idx="1763">
                  <c:v>34</c:v>
                </c:pt>
                <c:pt idx="1764">
                  <c:v>33</c:v>
                </c:pt>
                <c:pt idx="1765">
                  <c:v>39</c:v>
                </c:pt>
                <c:pt idx="1766">
                  <c:v>38</c:v>
                </c:pt>
                <c:pt idx="1767">
                  <c:v>33</c:v>
                </c:pt>
                <c:pt idx="1768">
                  <c:v>37</c:v>
                </c:pt>
                <c:pt idx="1769">
                  <c:v>42</c:v>
                </c:pt>
                <c:pt idx="1770">
                  <c:v>37</c:v>
                </c:pt>
                <c:pt idx="1771">
                  <c:v>46</c:v>
                </c:pt>
                <c:pt idx="1772">
                  <c:v>48</c:v>
                </c:pt>
                <c:pt idx="1773">
                  <c:v>35</c:v>
                </c:pt>
                <c:pt idx="1774">
                  <c:v>29</c:v>
                </c:pt>
                <c:pt idx="1775">
                  <c:v>39</c:v>
                </c:pt>
                <c:pt idx="1776">
                  <c:v>37</c:v>
                </c:pt>
                <c:pt idx="1777">
                  <c:v>47</c:v>
                </c:pt>
                <c:pt idx="1778">
                  <c:v>27</c:v>
                </c:pt>
                <c:pt idx="1779">
                  <c:v>39</c:v>
                </c:pt>
                <c:pt idx="1780">
                  <c:v>39</c:v>
                </c:pt>
                <c:pt idx="1781">
                  <c:v>35</c:v>
                </c:pt>
                <c:pt idx="1782">
                  <c:v>40</c:v>
                </c:pt>
                <c:pt idx="1783">
                  <c:v>31</c:v>
                </c:pt>
                <c:pt idx="1784">
                  <c:v>40</c:v>
                </c:pt>
                <c:pt idx="1785">
                  <c:v>44</c:v>
                </c:pt>
                <c:pt idx="1786">
                  <c:v>37</c:v>
                </c:pt>
                <c:pt idx="1787">
                  <c:v>43</c:v>
                </c:pt>
                <c:pt idx="1788">
                  <c:v>39</c:v>
                </c:pt>
                <c:pt idx="1789">
                  <c:v>50</c:v>
                </c:pt>
                <c:pt idx="1790">
                  <c:v>45</c:v>
                </c:pt>
                <c:pt idx="1791">
                  <c:v>38</c:v>
                </c:pt>
                <c:pt idx="1792">
                  <c:v>37</c:v>
                </c:pt>
                <c:pt idx="1793">
                  <c:v>41</c:v>
                </c:pt>
                <c:pt idx="1794">
                  <c:v>37</c:v>
                </c:pt>
                <c:pt idx="1795">
                  <c:v>44</c:v>
                </c:pt>
                <c:pt idx="1796">
                  <c:v>37</c:v>
                </c:pt>
                <c:pt idx="1797">
                  <c:v>36</c:v>
                </c:pt>
                <c:pt idx="1798">
                  <c:v>35</c:v>
                </c:pt>
                <c:pt idx="1799">
                  <c:v>41</c:v>
                </c:pt>
                <c:pt idx="1800">
                  <c:v>38</c:v>
                </c:pt>
                <c:pt idx="1801">
                  <c:v>42</c:v>
                </c:pt>
                <c:pt idx="1802">
                  <c:v>42</c:v>
                </c:pt>
                <c:pt idx="1803">
                  <c:v>34</c:v>
                </c:pt>
                <c:pt idx="1804">
                  <c:v>39</c:v>
                </c:pt>
                <c:pt idx="1805">
                  <c:v>41</c:v>
                </c:pt>
                <c:pt idx="1806">
                  <c:v>27</c:v>
                </c:pt>
                <c:pt idx="1807">
                  <c:v>37</c:v>
                </c:pt>
                <c:pt idx="1808">
                  <c:v>36</c:v>
                </c:pt>
                <c:pt idx="1809">
                  <c:v>46</c:v>
                </c:pt>
                <c:pt idx="1810">
                  <c:v>43</c:v>
                </c:pt>
                <c:pt idx="1811">
                  <c:v>45</c:v>
                </c:pt>
                <c:pt idx="1812">
                  <c:v>34</c:v>
                </c:pt>
                <c:pt idx="1813">
                  <c:v>34</c:v>
                </c:pt>
                <c:pt idx="1814">
                  <c:v>38</c:v>
                </c:pt>
                <c:pt idx="1815">
                  <c:v>44</c:v>
                </c:pt>
                <c:pt idx="1816">
                  <c:v>34</c:v>
                </c:pt>
                <c:pt idx="1817">
                  <c:v>35</c:v>
                </c:pt>
                <c:pt idx="1818">
                  <c:v>48</c:v>
                </c:pt>
                <c:pt idx="1819">
                  <c:v>33</c:v>
                </c:pt>
                <c:pt idx="1820">
                  <c:v>41</c:v>
                </c:pt>
                <c:pt idx="1821">
                  <c:v>32</c:v>
                </c:pt>
                <c:pt idx="1822">
                  <c:v>40</c:v>
                </c:pt>
                <c:pt idx="1823">
                  <c:v>43</c:v>
                </c:pt>
                <c:pt idx="1824">
                  <c:v>29</c:v>
                </c:pt>
                <c:pt idx="1825">
                  <c:v>35</c:v>
                </c:pt>
                <c:pt idx="1826">
                  <c:v>43</c:v>
                </c:pt>
                <c:pt idx="1827">
                  <c:v>41</c:v>
                </c:pt>
                <c:pt idx="1828">
                  <c:v>40</c:v>
                </c:pt>
                <c:pt idx="1829">
                  <c:v>34</c:v>
                </c:pt>
                <c:pt idx="1830">
                  <c:v>32</c:v>
                </c:pt>
                <c:pt idx="1831">
                  <c:v>37</c:v>
                </c:pt>
                <c:pt idx="1832">
                  <c:v>39</c:v>
                </c:pt>
                <c:pt idx="1833">
                  <c:v>36</c:v>
                </c:pt>
                <c:pt idx="1834">
                  <c:v>40</c:v>
                </c:pt>
                <c:pt idx="1835">
                  <c:v>45</c:v>
                </c:pt>
                <c:pt idx="1836">
                  <c:v>41</c:v>
                </c:pt>
                <c:pt idx="1837">
                  <c:v>30</c:v>
                </c:pt>
                <c:pt idx="1838">
                  <c:v>30</c:v>
                </c:pt>
                <c:pt idx="1839">
                  <c:v>29</c:v>
                </c:pt>
                <c:pt idx="1840">
                  <c:v>34</c:v>
                </c:pt>
                <c:pt idx="1841">
                  <c:v>39</c:v>
                </c:pt>
                <c:pt idx="1842">
                  <c:v>38</c:v>
                </c:pt>
                <c:pt idx="1843">
                  <c:v>39</c:v>
                </c:pt>
                <c:pt idx="1844">
                  <c:v>27</c:v>
                </c:pt>
                <c:pt idx="1845">
                  <c:v>31</c:v>
                </c:pt>
                <c:pt idx="1846">
                  <c:v>25</c:v>
                </c:pt>
                <c:pt idx="1847">
                  <c:v>37</c:v>
                </c:pt>
                <c:pt idx="1848">
                  <c:v>31</c:v>
                </c:pt>
                <c:pt idx="1849">
                  <c:v>30</c:v>
                </c:pt>
                <c:pt idx="1850">
                  <c:v>37</c:v>
                </c:pt>
                <c:pt idx="1851">
                  <c:v>33</c:v>
                </c:pt>
                <c:pt idx="1852">
                  <c:v>37</c:v>
                </c:pt>
                <c:pt idx="1853">
                  <c:v>27</c:v>
                </c:pt>
                <c:pt idx="1854">
                  <c:v>34</c:v>
                </c:pt>
                <c:pt idx="1855">
                  <c:v>32</c:v>
                </c:pt>
                <c:pt idx="1856">
                  <c:v>35</c:v>
                </c:pt>
                <c:pt idx="1857">
                  <c:v>38</c:v>
                </c:pt>
                <c:pt idx="1858">
                  <c:v>28</c:v>
                </c:pt>
                <c:pt idx="1859">
                  <c:v>29</c:v>
                </c:pt>
                <c:pt idx="1860">
                  <c:v>31</c:v>
                </c:pt>
                <c:pt idx="1861">
                  <c:v>28</c:v>
                </c:pt>
                <c:pt idx="1862">
                  <c:v>35</c:v>
                </c:pt>
                <c:pt idx="1863">
                  <c:v>29</c:v>
                </c:pt>
                <c:pt idx="1864">
                  <c:v>27</c:v>
                </c:pt>
                <c:pt idx="1865">
                  <c:v>35</c:v>
                </c:pt>
                <c:pt idx="1866">
                  <c:v>35</c:v>
                </c:pt>
                <c:pt idx="1867">
                  <c:v>26</c:v>
                </c:pt>
                <c:pt idx="1868">
                  <c:v>33</c:v>
                </c:pt>
                <c:pt idx="1869">
                  <c:v>23</c:v>
                </c:pt>
                <c:pt idx="1870">
                  <c:v>32</c:v>
                </c:pt>
                <c:pt idx="1871">
                  <c:v>22</c:v>
                </c:pt>
                <c:pt idx="1872">
                  <c:v>37</c:v>
                </c:pt>
                <c:pt idx="1873">
                  <c:v>37</c:v>
                </c:pt>
                <c:pt idx="1874">
                  <c:v>30</c:v>
                </c:pt>
                <c:pt idx="1875">
                  <c:v>22</c:v>
                </c:pt>
                <c:pt idx="1876">
                  <c:v>30</c:v>
                </c:pt>
                <c:pt idx="1877">
                  <c:v>24</c:v>
                </c:pt>
                <c:pt idx="1878">
                  <c:v>37</c:v>
                </c:pt>
                <c:pt idx="1879">
                  <c:v>33</c:v>
                </c:pt>
                <c:pt idx="1880">
                  <c:v>31</c:v>
                </c:pt>
                <c:pt idx="1881">
                  <c:v>28</c:v>
                </c:pt>
                <c:pt idx="1882">
                  <c:v>26</c:v>
                </c:pt>
                <c:pt idx="1883">
                  <c:v>30</c:v>
                </c:pt>
                <c:pt idx="1884">
                  <c:v>26</c:v>
                </c:pt>
                <c:pt idx="1885">
                  <c:v>24</c:v>
                </c:pt>
                <c:pt idx="1886">
                  <c:v>25</c:v>
                </c:pt>
                <c:pt idx="1887">
                  <c:v>27</c:v>
                </c:pt>
                <c:pt idx="1888">
                  <c:v>24</c:v>
                </c:pt>
                <c:pt idx="1889">
                  <c:v>22</c:v>
                </c:pt>
                <c:pt idx="1890">
                  <c:v>23</c:v>
                </c:pt>
                <c:pt idx="1891">
                  <c:v>24</c:v>
                </c:pt>
                <c:pt idx="1892">
                  <c:v>25</c:v>
                </c:pt>
                <c:pt idx="1893">
                  <c:v>28</c:v>
                </c:pt>
                <c:pt idx="1894">
                  <c:v>20</c:v>
                </c:pt>
                <c:pt idx="1895">
                  <c:v>31</c:v>
                </c:pt>
                <c:pt idx="1896">
                  <c:v>29</c:v>
                </c:pt>
                <c:pt idx="1897">
                  <c:v>17</c:v>
                </c:pt>
                <c:pt idx="1898">
                  <c:v>20</c:v>
                </c:pt>
                <c:pt idx="1899">
                  <c:v>31</c:v>
                </c:pt>
                <c:pt idx="1900">
                  <c:v>20</c:v>
                </c:pt>
                <c:pt idx="1901">
                  <c:v>24</c:v>
                </c:pt>
                <c:pt idx="1902">
                  <c:v>24</c:v>
                </c:pt>
                <c:pt idx="1903">
                  <c:v>21</c:v>
                </c:pt>
                <c:pt idx="1904">
                  <c:v>20</c:v>
                </c:pt>
                <c:pt idx="1905">
                  <c:v>23</c:v>
                </c:pt>
                <c:pt idx="1906">
                  <c:v>12</c:v>
                </c:pt>
                <c:pt idx="1907">
                  <c:v>21</c:v>
                </c:pt>
                <c:pt idx="1908">
                  <c:v>19</c:v>
                </c:pt>
                <c:pt idx="1909">
                  <c:v>36</c:v>
                </c:pt>
                <c:pt idx="1910">
                  <c:v>20</c:v>
                </c:pt>
                <c:pt idx="1911">
                  <c:v>27</c:v>
                </c:pt>
                <c:pt idx="1912">
                  <c:v>22</c:v>
                </c:pt>
                <c:pt idx="1913">
                  <c:v>17</c:v>
                </c:pt>
                <c:pt idx="1914">
                  <c:v>23</c:v>
                </c:pt>
                <c:pt idx="1915">
                  <c:v>22</c:v>
                </c:pt>
                <c:pt idx="1916">
                  <c:v>18</c:v>
                </c:pt>
                <c:pt idx="1917">
                  <c:v>23</c:v>
                </c:pt>
                <c:pt idx="1918">
                  <c:v>27</c:v>
                </c:pt>
                <c:pt idx="1919">
                  <c:v>18</c:v>
                </c:pt>
                <c:pt idx="1920">
                  <c:v>20</c:v>
                </c:pt>
                <c:pt idx="1921">
                  <c:v>28</c:v>
                </c:pt>
                <c:pt idx="1922">
                  <c:v>20</c:v>
                </c:pt>
                <c:pt idx="1923">
                  <c:v>24</c:v>
                </c:pt>
                <c:pt idx="1924">
                  <c:v>17</c:v>
                </c:pt>
                <c:pt idx="1925">
                  <c:v>12</c:v>
                </c:pt>
                <c:pt idx="1926">
                  <c:v>18</c:v>
                </c:pt>
                <c:pt idx="1927">
                  <c:v>18</c:v>
                </c:pt>
                <c:pt idx="1928">
                  <c:v>24</c:v>
                </c:pt>
                <c:pt idx="1929">
                  <c:v>20</c:v>
                </c:pt>
                <c:pt idx="1930">
                  <c:v>20</c:v>
                </c:pt>
                <c:pt idx="1931">
                  <c:v>13</c:v>
                </c:pt>
                <c:pt idx="1932">
                  <c:v>16</c:v>
                </c:pt>
                <c:pt idx="1933">
                  <c:v>18</c:v>
                </c:pt>
                <c:pt idx="1934">
                  <c:v>13</c:v>
                </c:pt>
                <c:pt idx="1935">
                  <c:v>18</c:v>
                </c:pt>
                <c:pt idx="1936">
                  <c:v>18</c:v>
                </c:pt>
                <c:pt idx="1937">
                  <c:v>16</c:v>
                </c:pt>
                <c:pt idx="1938">
                  <c:v>22</c:v>
                </c:pt>
                <c:pt idx="1939">
                  <c:v>11</c:v>
                </c:pt>
                <c:pt idx="1940">
                  <c:v>14</c:v>
                </c:pt>
                <c:pt idx="1941">
                  <c:v>15</c:v>
                </c:pt>
                <c:pt idx="1942">
                  <c:v>20</c:v>
                </c:pt>
                <c:pt idx="1943">
                  <c:v>19</c:v>
                </c:pt>
                <c:pt idx="1944">
                  <c:v>15</c:v>
                </c:pt>
                <c:pt idx="1945">
                  <c:v>20</c:v>
                </c:pt>
                <c:pt idx="1946">
                  <c:v>18</c:v>
                </c:pt>
                <c:pt idx="1947">
                  <c:v>26</c:v>
                </c:pt>
                <c:pt idx="1948">
                  <c:v>14</c:v>
                </c:pt>
                <c:pt idx="1949">
                  <c:v>6</c:v>
                </c:pt>
                <c:pt idx="1950">
                  <c:v>12</c:v>
                </c:pt>
                <c:pt idx="1951">
                  <c:v>20</c:v>
                </c:pt>
                <c:pt idx="1952">
                  <c:v>12</c:v>
                </c:pt>
                <c:pt idx="1953">
                  <c:v>12</c:v>
                </c:pt>
                <c:pt idx="1954">
                  <c:v>12</c:v>
                </c:pt>
                <c:pt idx="1955">
                  <c:v>11</c:v>
                </c:pt>
                <c:pt idx="1956">
                  <c:v>11</c:v>
                </c:pt>
                <c:pt idx="1957">
                  <c:v>7</c:v>
                </c:pt>
                <c:pt idx="1958">
                  <c:v>17</c:v>
                </c:pt>
                <c:pt idx="1959">
                  <c:v>10</c:v>
                </c:pt>
                <c:pt idx="1960">
                  <c:v>13</c:v>
                </c:pt>
                <c:pt idx="1961">
                  <c:v>13</c:v>
                </c:pt>
                <c:pt idx="1962">
                  <c:v>10</c:v>
                </c:pt>
                <c:pt idx="1963">
                  <c:v>6</c:v>
                </c:pt>
                <c:pt idx="1964">
                  <c:v>9</c:v>
                </c:pt>
                <c:pt idx="1965">
                  <c:v>13</c:v>
                </c:pt>
                <c:pt idx="1966">
                  <c:v>13</c:v>
                </c:pt>
                <c:pt idx="1967">
                  <c:v>13</c:v>
                </c:pt>
                <c:pt idx="1968">
                  <c:v>5</c:v>
                </c:pt>
                <c:pt idx="1969">
                  <c:v>10</c:v>
                </c:pt>
                <c:pt idx="1970">
                  <c:v>9</c:v>
                </c:pt>
                <c:pt idx="1971">
                  <c:v>9</c:v>
                </c:pt>
                <c:pt idx="1972">
                  <c:v>9</c:v>
                </c:pt>
                <c:pt idx="1973">
                  <c:v>9</c:v>
                </c:pt>
                <c:pt idx="1974">
                  <c:v>12</c:v>
                </c:pt>
                <c:pt idx="1975">
                  <c:v>6</c:v>
                </c:pt>
                <c:pt idx="1976">
                  <c:v>11</c:v>
                </c:pt>
                <c:pt idx="1977">
                  <c:v>13</c:v>
                </c:pt>
                <c:pt idx="1978">
                  <c:v>11</c:v>
                </c:pt>
                <c:pt idx="1979">
                  <c:v>10</c:v>
                </c:pt>
                <c:pt idx="1980">
                  <c:v>10</c:v>
                </c:pt>
                <c:pt idx="1981">
                  <c:v>10</c:v>
                </c:pt>
                <c:pt idx="1982">
                  <c:v>7</c:v>
                </c:pt>
                <c:pt idx="1983">
                  <c:v>5</c:v>
                </c:pt>
                <c:pt idx="1984">
                  <c:v>3</c:v>
                </c:pt>
                <c:pt idx="1985">
                  <c:v>8</c:v>
                </c:pt>
                <c:pt idx="1986">
                  <c:v>6</c:v>
                </c:pt>
                <c:pt idx="1987">
                  <c:v>6</c:v>
                </c:pt>
                <c:pt idx="1988">
                  <c:v>8</c:v>
                </c:pt>
                <c:pt idx="1989">
                  <c:v>2</c:v>
                </c:pt>
                <c:pt idx="1990">
                  <c:v>8</c:v>
                </c:pt>
                <c:pt idx="1991">
                  <c:v>6</c:v>
                </c:pt>
                <c:pt idx="1992">
                  <c:v>5</c:v>
                </c:pt>
                <c:pt idx="1993">
                  <c:v>9</c:v>
                </c:pt>
                <c:pt idx="1994">
                  <c:v>6</c:v>
                </c:pt>
                <c:pt idx="1995">
                  <c:v>11</c:v>
                </c:pt>
                <c:pt idx="1996">
                  <c:v>9</c:v>
                </c:pt>
                <c:pt idx="1997">
                  <c:v>2</c:v>
                </c:pt>
                <c:pt idx="1998">
                  <c:v>9</c:v>
                </c:pt>
                <c:pt idx="1999">
                  <c:v>7</c:v>
                </c:pt>
                <c:pt idx="2000">
                  <c:v>3</c:v>
                </c:pt>
                <c:pt idx="2001">
                  <c:v>7</c:v>
                </c:pt>
                <c:pt idx="2002">
                  <c:v>5</c:v>
                </c:pt>
                <c:pt idx="2003">
                  <c:v>6</c:v>
                </c:pt>
                <c:pt idx="2004">
                  <c:v>5</c:v>
                </c:pt>
                <c:pt idx="2005">
                  <c:v>10</c:v>
                </c:pt>
                <c:pt idx="2006">
                  <c:v>6</c:v>
                </c:pt>
                <c:pt idx="2007">
                  <c:v>1</c:v>
                </c:pt>
                <c:pt idx="2008">
                  <c:v>5</c:v>
                </c:pt>
                <c:pt idx="2009">
                  <c:v>5</c:v>
                </c:pt>
                <c:pt idx="2010">
                  <c:v>12</c:v>
                </c:pt>
                <c:pt idx="2011">
                  <c:v>6</c:v>
                </c:pt>
                <c:pt idx="2012">
                  <c:v>7</c:v>
                </c:pt>
                <c:pt idx="2013">
                  <c:v>5</c:v>
                </c:pt>
                <c:pt idx="2014">
                  <c:v>5</c:v>
                </c:pt>
                <c:pt idx="2015">
                  <c:v>3</c:v>
                </c:pt>
                <c:pt idx="2016">
                  <c:v>3</c:v>
                </c:pt>
                <c:pt idx="2017">
                  <c:v>1</c:v>
                </c:pt>
                <c:pt idx="2018">
                  <c:v>1</c:v>
                </c:pt>
                <c:pt idx="2019">
                  <c:v>3</c:v>
                </c:pt>
                <c:pt idx="2020">
                  <c:v>4</c:v>
                </c:pt>
                <c:pt idx="2021">
                  <c:v>2</c:v>
                </c:pt>
                <c:pt idx="2022">
                  <c:v>3</c:v>
                </c:pt>
                <c:pt idx="2023">
                  <c:v>7</c:v>
                </c:pt>
                <c:pt idx="2024">
                  <c:v>3</c:v>
                </c:pt>
                <c:pt idx="2025">
                  <c:v>3</c:v>
                </c:pt>
                <c:pt idx="2026">
                  <c:v>1</c:v>
                </c:pt>
                <c:pt idx="2027">
                  <c:v>4</c:v>
                </c:pt>
                <c:pt idx="2028">
                  <c:v>3</c:v>
                </c:pt>
                <c:pt idx="2029">
                  <c:v>4</c:v>
                </c:pt>
                <c:pt idx="2030">
                  <c:v>1</c:v>
                </c:pt>
                <c:pt idx="2031">
                  <c:v>6</c:v>
                </c:pt>
                <c:pt idx="2032">
                  <c:v>3</c:v>
                </c:pt>
                <c:pt idx="2033">
                  <c:v>3</c:v>
                </c:pt>
                <c:pt idx="2034">
                  <c:v>4</c:v>
                </c:pt>
                <c:pt idx="2035">
                  <c:v>5</c:v>
                </c:pt>
                <c:pt idx="2036">
                  <c:v>2</c:v>
                </c:pt>
                <c:pt idx="2037">
                  <c:v>4</c:v>
                </c:pt>
                <c:pt idx="2038">
                  <c:v>3</c:v>
                </c:pt>
                <c:pt idx="2039">
                  <c:v>4</c:v>
                </c:pt>
                <c:pt idx="2040">
                  <c:v>5</c:v>
                </c:pt>
                <c:pt idx="2041">
                  <c:v>0</c:v>
                </c:pt>
                <c:pt idx="2042">
                  <c:v>2</c:v>
                </c:pt>
                <c:pt idx="2043">
                  <c:v>4</c:v>
                </c:pt>
                <c:pt idx="2044">
                  <c:v>6</c:v>
                </c:pt>
                <c:pt idx="2045">
                  <c:v>3</c:v>
                </c:pt>
                <c:pt idx="2046">
                  <c:v>3</c:v>
                </c:pt>
                <c:pt idx="2047">
                  <c:v>1</c:v>
                </c:pt>
                <c:pt idx="2048">
                  <c:v>2</c:v>
                </c:pt>
                <c:pt idx="2049">
                  <c:v>1</c:v>
                </c:pt>
                <c:pt idx="2050">
                  <c:v>2</c:v>
                </c:pt>
                <c:pt idx="2051">
                  <c:v>1</c:v>
                </c:pt>
                <c:pt idx="2052">
                  <c:v>1</c:v>
                </c:pt>
                <c:pt idx="2053">
                  <c:v>0</c:v>
                </c:pt>
                <c:pt idx="2054">
                  <c:v>4</c:v>
                </c:pt>
                <c:pt idx="2055">
                  <c:v>0</c:v>
                </c:pt>
                <c:pt idx="2056">
                  <c:v>4</c:v>
                </c:pt>
                <c:pt idx="2057">
                  <c:v>0</c:v>
                </c:pt>
                <c:pt idx="2058">
                  <c:v>2</c:v>
                </c:pt>
                <c:pt idx="2059">
                  <c:v>1</c:v>
                </c:pt>
                <c:pt idx="2060">
                  <c:v>1</c:v>
                </c:pt>
                <c:pt idx="2061">
                  <c:v>1</c:v>
                </c:pt>
                <c:pt idx="2062">
                  <c:v>0</c:v>
                </c:pt>
                <c:pt idx="2063">
                  <c:v>1</c:v>
                </c:pt>
                <c:pt idx="2064">
                  <c:v>1</c:v>
                </c:pt>
                <c:pt idx="2065">
                  <c:v>2</c:v>
                </c:pt>
                <c:pt idx="2066">
                  <c:v>1</c:v>
                </c:pt>
                <c:pt idx="2067">
                  <c:v>1</c:v>
                </c:pt>
                <c:pt idx="2068">
                  <c:v>2</c:v>
                </c:pt>
                <c:pt idx="2069">
                  <c:v>2</c:v>
                </c:pt>
                <c:pt idx="2070">
                  <c:v>0</c:v>
                </c:pt>
                <c:pt idx="2071">
                  <c:v>0</c:v>
                </c:pt>
                <c:pt idx="2072">
                  <c:v>1</c:v>
                </c:pt>
                <c:pt idx="2073">
                  <c:v>2</c:v>
                </c:pt>
                <c:pt idx="2074">
                  <c:v>0</c:v>
                </c:pt>
                <c:pt idx="2075">
                  <c:v>2</c:v>
                </c:pt>
                <c:pt idx="2076">
                  <c:v>2</c:v>
                </c:pt>
                <c:pt idx="2077">
                  <c:v>0</c:v>
                </c:pt>
                <c:pt idx="2078">
                  <c:v>0</c:v>
                </c:pt>
                <c:pt idx="2079">
                  <c:v>0</c:v>
                </c:pt>
                <c:pt idx="2080">
                  <c:v>1</c:v>
                </c:pt>
                <c:pt idx="2081">
                  <c:v>1</c:v>
                </c:pt>
                <c:pt idx="2082">
                  <c:v>0</c:v>
                </c:pt>
                <c:pt idx="2083">
                  <c:v>0</c:v>
                </c:pt>
                <c:pt idx="2084">
                  <c:v>1</c:v>
                </c:pt>
                <c:pt idx="2085">
                  <c:v>0</c:v>
                </c:pt>
                <c:pt idx="2086">
                  <c:v>1</c:v>
                </c:pt>
                <c:pt idx="2087">
                  <c:v>0</c:v>
                </c:pt>
                <c:pt idx="2088">
                  <c:v>1</c:v>
                </c:pt>
                <c:pt idx="2089">
                  <c:v>2</c:v>
                </c:pt>
                <c:pt idx="2090">
                  <c:v>0</c:v>
                </c:pt>
                <c:pt idx="2091">
                  <c:v>1</c:v>
                </c:pt>
                <c:pt idx="2092">
                  <c:v>1</c:v>
                </c:pt>
                <c:pt idx="2093">
                  <c:v>1</c:v>
                </c:pt>
                <c:pt idx="2094">
                  <c:v>1</c:v>
                </c:pt>
                <c:pt idx="2095">
                  <c:v>1</c:v>
                </c:pt>
                <c:pt idx="2096">
                  <c:v>1</c:v>
                </c:pt>
                <c:pt idx="2097">
                  <c:v>2</c:v>
                </c:pt>
                <c:pt idx="2098">
                  <c:v>1</c:v>
                </c:pt>
                <c:pt idx="2099">
                  <c:v>1</c:v>
                </c:pt>
                <c:pt idx="2100">
                  <c:v>0</c:v>
                </c:pt>
                <c:pt idx="2101">
                  <c:v>0</c:v>
                </c:pt>
                <c:pt idx="2102">
                  <c:v>1</c:v>
                </c:pt>
                <c:pt idx="2103">
                  <c:v>0</c:v>
                </c:pt>
                <c:pt idx="2104">
                  <c:v>1</c:v>
                </c:pt>
                <c:pt idx="2105">
                  <c:v>1</c:v>
                </c:pt>
                <c:pt idx="2106">
                  <c:v>3</c:v>
                </c:pt>
                <c:pt idx="2107">
                  <c:v>1</c:v>
                </c:pt>
                <c:pt idx="2108">
                  <c:v>0</c:v>
                </c:pt>
                <c:pt idx="2109">
                  <c:v>0</c:v>
                </c:pt>
                <c:pt idx="2110">
                  <c:v>0</c:v>
                </c:pt>
                <c:pt idx="2111">
                  <c:v>1</c:v>
                </c:pt>
                <c:pt idx="2112">
                  <c:v>0</c:v>
                </c:pt>
                <c:pt idx="2113">
                  <c:v>0</c:v>
                </c:pt>
                <c:pt idx="2114">
                  <c:v>1</c:v>
                </c:pt>
                <c:pt idx="2115">
                  <c:v>0</c:v>
                </c:pt>
                <c:pt idx="2116">
                  <c:v>1</c:v>
                </c:pt>
                <c:pt idx="2117">
                  <c:v>0</c:v>
                </c:pt>
                <c:pt idx="2118">
                  <c:v>1</c:v>
                </c:pt>
                <c:pt idx="2119">
                  <c:v>0</c:v>
                </c:pt>
                <c:pt idx="2120">
                  <c:v>0</c:v>
                </c:pt>
                <c:pt idx="2121">
                  <c:v>0</c:v>
                </c:pt>
                <c:pt idx="2122">
                  <c:v>1</c:v>
                </c:pt>
                <c:pt idx="2123">
                  <c:v>0</c:v>
                </c:pt>
                <c:pt idx="2124">
                  <c:v>0</c:v>
                </c:pt>
                <c:pt idx="2125">
                  <c:v>0</c:v>
                </c:pt>
                <c:pt idx="2126">
                  <c:v>3</c:v>
                </c:pt>
                <c:pt idx="2127">
                  <c:v>0</c:v>
                </c:pt>
                <c:pt idx="2128">
                  <c:v>0</c:v>
                </c:pt>
                <c:pt idx="2129">
                  <c:v>0</c:v>
                </c:pt>
                <c:pt idx="2130">
                  <c:v>0</c:v>
                </c:pt>
                <c:pt idx="2131">
                  <c:v>0</c:v>
                </c:pt>
                <c:pt idx="2132">
                  <c:v>0</c:v>
                </c:pt>
                <c:pt idx="2133">
                  <c:v>1</c:v>
                </c:pt>
                <c:pt idx="2134">
                  <c:v>1</c:v>
                </c:pt>
                <c:pt idx="2135">
                  <c:v>0</c:v>
                </c:pt>
                <c:pt idx="2136">
                  <c:v>0</c:v>
                </c:pt>
                <c:pt idx="2137">
                  <c:v>0</c:v>
                </c:pt>
                <c:pt idx="2138">
                  <c:v>2</c:v>
                </c:pt>
                <c:pt idx="2139">
                  <c:v>1</c:v>
                </c:pt>
                <c:pt idx="2140">
                  <c:v>0</c:v>
                </c:pt>
                <c:pt idx="2141">
                  <c:v>0</c:v>
                </c:pt>
                <c:pt idx="2142">
                  <c:v>0</c:v>
                </c:pt>
                <c:pt idx="2143">
                  <c:v>0</c:v>
                </c:pt>
                <c:pt idx="2144">
                  <c:v>1</c:v>
                </c:pt>
                <c:pt idx="2145">
                  <c:v>0</c:v>
                </c:pt>
                <c:pt idx="2146">
                  <c:v>0</c:v>
                </c:pt>
                <c:pt idx="2147">
                  <c:v>0</c:v>
                </c:pt>
                <c:pt idx="2148">
                  <c:v>0</c:v>
                </c:pt>
                <c:pt idx="2149">
                  <c:v>0</c:v>
                </c:pt>
                <c:pt idx="2150">
                  <c:v>0</c:v>
                </c:pt>
                <c:pt idx="2151">
                  <c:v>2</c:v>
                </c:pt>
                <c:pt idx="2152">
                  <c:v>0</c:v>
                </c:pt>
                <c:pt idx="2153">
                  <c:v>1</c:v>
                </c:pt>
                <c:pt idx="2154">
                  <c:v>0</c:v>
                </c:pt>
                <c:pt idx="2155">
                  <c:v>0</c:v>
                </c:pt>
                <c:pt idx="2156">
                  <c:v>1</c:v>
                </c:pt>
                <c:pt idx="2157">
                  <c:v>0</c:v>
                </c:pt>
                <c:pt idx="2158">
                  <c:v>1</c:v>
                </c:pt>
                <c:pt idx="2159">
                  <c:v>0</c:v>
                </c:pt>
                <c:pt idx="2160">
                  <c:v>0</c:v>
                </c:pt>
                <c:pt idx="2161">
                  <c:v>0</c:v>
                </c:pt>
                <c:pt idx="2162">
                  <c:v>1</c:v>
                </c:pt>
                <c:pt idx="2163">
                  <c:v>0</c:v>
                </c:pt>
                <c:pt idx="2164">
                  <c:v>0</c:v>
                </c:pt>
                <c:pt idx="2165">
                  <c:v>1</c:v>
                </c:pt>
                <c:pt idx="2166">
                  <c:v>1</c:v>
                </c:pt>
                <c:pt idx="2167">
                  <c:v>0</c:v>
                </c:pt>
                <c:pt idx="2168">
                  <c:v>0</c:v>
                </c:pt>
                <c:pt idx="2169">
                  <c:v>0</c:v>
                </c:pt>
                <c:pt idx="2170">
                  <c:v>0</c:v>
                </c:pt>
                <c:pt idx="2171">
                  <c:v>0</c:v>
                </c:pt>
                <c:pt idx="2172">
                  <c:v>0</c:v>
                </c:pt>
                <c:pt idx="2173">
                  <c:v>0</c:v>
                </c:pt>
                <c:pt idx="2174">
                  <c:v>0</c:v>
                </c:pt>
                <c:pt idx="2175">
                  <c:v>0</c:v>
                </c:pt>
                <c:pt idx="2176">
                  <c:v>0</c:v>
                </c:pt>
                <c:pt idx="2177">
                  <c:v>1</c:v>
                </c:pt>
                <c:pt idx="2178">
                  <c:v>0</c:v>
                </c:pt>
                <c:pt idx="2179">
                  <c:v>0</c:v>
                </c:pt>
                <c:pt idx="2180">
                  <c:v>0</c:v>
                </c:pt>
                <c:pt idx="2181">
                  <c:v>0</c:v>
                </c:pt>
                <c:pt idx="2182">
                  <c:v>0</c:v>
                </c:pt>
                <c:pt idx="2183">
                  <c:v>1</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1</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1</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1</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1</c:v>
                </c:pt>
                <c:pt idx="3404">
                  <c:v>0</c:v>
                </c:pt>
                <c:pt idx="3405">
                  <c:v>0</c:v>
                </c:pt>
                <c:pt idx="3406">
                  <c:v>0</c:v>
                </c:pt>
                <c:pt idx="3407">
                  <c:v>0</c:v>
                </c:pt>
                <c:pt idx="3408">
                  <c:v>0</c:v>
                </c:pt>
                <c:pt idx="3409">
                  <c:v>0</c:v>
                </c:pt>
                <c:pt idx="3410">
                  <c:v>0</c:v>
                </c:pt>
                <c:pt idx="3411">
                  <c:v>0</c:v>
                </c:pt>
                <c:pt idx="3412">
                  <c:v>0</c:v>
                </c:pt>
                <c:pt idx="3413">
                  <c:v>1</c:v>
                </c:pt>
                <c:pt idx="3414">
                  <c:v>0</c:v>
                </c:pt>
                <c:pt idx="3415">
                  <c:v>0</c:v>
                </c:pt>
                <c:pt idx="3416">
                  <c:v>0</c:v>
                </c:pt>
                <c:pt idx="3417">
                  <c:v>0</c:v>
                </c:pt>
                <c:pt idx="3418">
                  <c:v>0</c:v>
                </c:pt>
                <c:pt idx="3419">
                  <c:v>0</c:v>
                </c:pt>
                <c:pt idx="3420">
                  <c:v>0</c:v>
                </c:pt>
                <c:pt idx="3421">
                  <c:v>0</c:v>
                </c:pt>
                <c:pt idx="3422">
                  <c:v>0</c:v>
                </c:pt>
                <c:pt idx="3423">
                  <c:v>0</c:v>
                </c:pt>
                <c:pt idx="3424">
                  <c:v>0</c:v>
                </c:pt>
                <c:pt idx="3425">
                  <c:v>1</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1</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1</c:v>
                </c:pt>
                <c:pt idx="3475">
                  <c:v>2</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1</c:v>
                </c:pt>
                <c:pt idx="3496">
                  <c:v>0</c:v>
                </c:pt>
                <c:pt idx="3497">
                  <c:v>0</c:v>
                </c:pt>
                <c:pt idx="3498">
                  <c:v>0</c:v>
                </c:pt>
                <c:pt idx="3499">
                  <c:v>0</c:v>
                </c:pt>
                <c:pt idx="3500">
                  <c:v>1</c:v>
                </c:pt>
                <c:pt idx="3501">
                  <c:v>0</c:v>
                </c:pt>
                <c:pt idx="3502">
                  <c:v>0</c:v>
                </c:pt>
                <c:pt idx="3503">
                  <c:v>0</c:v>
                </c:pt>
                <c:pt idx="3504">
                  <c:v>0</c:v>
                </c:pt>
                <c:pt idx="3505">
                  <c:v>0</c:v>
                </c:pt>
                <c:pt idx="3506">
                  <c:v>0</c:v>
                </c:pt>
                <c:pt idx="3507">
                  <c:v>0</c:v>
                </c:pt>
                <c:pt idx="3508">
                  <c:v>0</c:v>
                </c:pt>
                <c:pt idx="3509">
                  <c:v>1</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1</c:v>
                </c:pt>
                <c:pt idx="3526">
                  <c:v>1</c:v>
                </c:pt>
                <c:pt idx="3527">
                  <c:v>1</c:v>
                </c:pt>
                <c:pt idx="3528">
                  <c:v>0</c:v>
                </c:pt>
                <c:pt idx="3529">
                  <c:v>0</c:v>
                </c:pt>
                <c:pt idx="3530">
                  <c:v>0</c:v>
                </c:pt>
                <c:pt idx="3531">
                  <c:v>0</c:v>
                </c:pt>
                <c:pt idx="3532">
                  <c:v>1</c:v>
                </c:pt>
                <c:pt idx="3533">
                  <c:v>0</c:v>
                </c:pt>
                <c:pt idx="3534">
                  <c:v>0</c:v>
                </c:pt>
                <c:pt idx="3535">
                  <c:v>0</c:v>
                </c:pt>
                <c:pt idx="3536">
                  <c:v>0</c:v>
                </c:pt>
                <c:pt idx="3537">
                  <c:v>1</c:v>
                </c:pt>
                <c:pt idx="3538">
                  <c:v>0</c:v>
                </c:pt>
                <c:pt idx="3539">
                  <c:v>0</c:v>
                </c:pt>
                <c:pt idx="3540">
                  <c:v>0</c:v>
                </c:pt>
                <c:pt idx="3541">
                  <c:v>1</c:v>
                </c:pt>
                <c:pt idx="3542">
                  <c:v>0</c:v>
                </c:pt>
                <c:pt idx="3543">
                  <c:v>0</c:v>
                </c:pt>
                <c:pt idx="3544">
                  <c:v>0</c:v>
                </c:pt>
                <c:pt idx="3545">
                  <c:v>0</c:v>
                </c:pt>
                <c:pt idx="3546">
                  <c:v>0</c:v>
                </c:pt>
                <c:pt idx="3547">
                  <c:v>0</c:v>
                </c:pt>
                <c:pt idx="3548">
                  <c:v>0</c:v>
                </c:pt>
                <c:pt idx="3549">
                  <c:v>1</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1</c:v>
                </c:pt>
                <c:pt idx="3565">
                  <c:v>1</c:v>
                </c:pt>
                <c:pt idx="3566">
                  <c:v>1</c:v>
                </c:pt>
                <c:pt idx="3567">
                  <c:v>0</c:v>
                </c:pt>
                <c:pt idx="3568">
                  <c:v>1</c:v>
                </c:pt>
                <c:pt idx="3569">
                  <c:v>1</c:v>
                </c:pt>
                <c:pt idx="3570">
                  <c:v>1</c:v>
                </c:pt>
                <c:pt idx="3571">
                  <c:v>0</c:v>
                </c:pt>
                <c:pt idx="3572">
                  <c:v>0</c:v>
                </c:pt>
                <c:pt idx="3573">
                  <c:v>1</c:v>
                </c:pt>
                <c:pt idx="3574">
                  <c:v>0</c:v>
                </c:pt>
                <c:pt idx="3575">
                  <c:v>0</c:v>
                </c:pt>
                <c:pt idx="3576">
                  <c:v>0</c:v>
                </c:pt>
                <c:pt idx="3577">
                  <c:v>0</c:v>
                </c:pt>
                <c:pt idx="3578">
                  <c:v>0</c:v>
                </c:pt>
                <c:pt idx="3579">
                  <c:v>1</c:v>
                </c:pt>
                <c:pt idx="3580">
                  <c:v>0</c:v>
                </c:pt>
                <c:pt idx="3581">
                  <c:v>1</c:v>
                </c:pt>
                <c:pt idx="3582">
                  <c:v>0</c:v>
                </c:pt>
                <c:pt idx="3583">
                  <c:v>0</c:v>
                </c:pt>
                <c:pt idx="3584">
                  <c:v>0</c:v>
                </c:pt>
                <c:pt idx="3585">
                  <c:v>0</c:v>
                </c:pt>
                <c:pt idx="3586">
                  <c:v>1</c:v>
                </c:pt>
                <c:pt idx="3587">
                  <c:v>0</c:v>
                </c:pt>
                <c:pt idx="3588">
                  <c:v>0</c:v>
                </c:pt>
                <c:pt idx="3589">
                  <c:v>0</c:v>
                </c:pt>
                <c:pt idx="3590">
                  <c:v>0</c:v>
                </c:pt>
                <c:pt idx="3591">
                  <c:v>0</c:v>
                </c:pt>
                <c:pt idx="3592">
                  <c:v>0</c:v>
                </c:pt>
                <c:pt idx="3593">
                  <c:v>0</c:v>
                </c:pt>
                <c:pt idx="3594">
                  <c:v>0</c:v>
                </c:pt>
                <c:pt idx="3595">
                  <c:v>1</c:v>
                </c:pt>
                <c:pt idx="3596">
                  <c:v>0</c:v>
                </c:pt>
                <c:pt idx="3597">
                  <c:v>0</c:v>
                </c:pt>
                <c:pt idx="3598">
                  <c:v>0</c:v>
                </c:pt>
                <c:pt idx="3599">
                  <c:v>0</c:v>
                </c:pt>
                <c:pt idx="3600">
                  <c:v>0</c:v>
                </c:pt>
                <c:pt idx="3601">
                  <c:v>0</c:v>
                </c:pt>
              </c:numCache>
            </c:numRef>
          </c:val>
        </c:ser>
        <c:dLbls>
          <c:showLegendKey val="0"/>
          <c:showVal val="0"/>
          <c:showCatName val="0"/>
          <c:showSerName val="0"/>
          <c:showPercent val="0"/>
          <c:showBubbleSize val="0"/>
        </c:dLbls>
        <c:gapWidth val="150"/>
        <c:axId val="355788840"/>
        <c:axId val="355789232"/>
      </c:barChart>
      <c:catAx>
        <c:axId val="355788840"/>
        <c:scaling>
          <c:orientation val="minMax"/>
        </c:scaling>
        <c:delete val="0"/>
        <c:axPos val="b"/>
        <c:title>
          <c:tx>
            <c:rich>
              <a:bodyPr/>
              <a:lstStyle/>
              <a:p>
                <a:pPr>
                  <a:defRPr sz="1200"/>
                </a:pPr>
                <a:r>
                  <a:rPr lang="en-US" altLang="ja-JP" sz="1200"/>
                  <a:t>dihedral angle</a:t>
                </a:r>
                <a:endParaRPr lang="ja-JP" altLang="en-US" sz="1200"/>
              </a:p>
            </c:rich>
          </c:tx>
          <c:overlay val="0"/>
        </c:title>
        <c:numFmt formatCode="General" sourceLinked="1"/>
        <c:majorTickMark val="out"/>
        <c:minorTickMark val="none"/>
        <c:tickLblPos val="nextTo"/>
        <c:txPr>
          <a:bodyPr/>
          <a:lstStyle/>
          <a:p>
            <a:pPr>
              <a:defRPr sz="1200"/>
            </a:pPr>
            <a:endParaRPr lang="ja-JP"/>
          </a:p>
        </c:txPr>
        <c:crossAx val="355789232"/>
        <c:crosses val="autoZero"/>
        <c:auto val="1"/>
        <c:lblAlgn val="ctr"/>
        <c:lblOffset val="100"/>
        <c:noMultiLvlLbl val="0"/>
      </c:catAx>
      <c:valAx>
        <c:axId val="355789232"/>
        <c:scaling>
          <c:orientation val="minMax"/>
        </c:scaling>
        <c:delete val="0"/>
        <c:axPos val="l"/>
        <c:title>
          <c:tx>
            <c:rich>
              <a:bodyPr/>
              <a:lstStyle/>
              <a:p>
                <a:pPr>
                  <a:defRPr sz="1200"/>
                </a:pPr>
                <a:r>
                  <a:rPr lang="ja-JP" altLang="en-US" sz="1200"/>
                  <a:t>頻度</a:t>
                </a:r>
              </a:p>
            </c:rich>
          </c:tx>
          <c:overlay val="0"/>
        </c:title>
        <c:numFmt formatCode="General" sourceLinked="1"/>
        <c:majorTickMark val="out"/>
        <c:minorTickMark val="none"/>
        <c:tickLblPos val="nextTo"/>
        <c:txPr>
          <a:bodyPr/>
          <a:lstStyle/>
          <a:p>
            <a:pPr>
              <a:defRPr sz="1200"/>
            </a:pPr>
            <a:endParaRPr lang="ja-JP"/>
          </a:p>
        </c:txPr>
        <c:crossAx val="355788840"/>
        <c:crosses val="autoZero"/>
        <c:crossBetween val="between"/>
      </c:valAx>
    </c:plotArea>
    <c:legend>
      <c:legendPos val="r"/>
      <c:overlay val="0"/>
      <c:txPr>
        <a:bodyPr/>
        <a:lstStyle/>
        <a:p>
          <a:pPr>
            <a:defRPr sz="1200"/>
          </a:pPr>
          <a:endParaRPr lang="ja-JP"/>
        </a:p>
      </c:txPr>
    </c:legend>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6-09-08T23:17:07.905" idx="11">
    <p:pos x="10" y="10"/>
    <p:text>よくまとまっていると思います</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6-09-08T23:17:07.905" idx="11">
    <p:pos x="10" y="10"/>
    <p:text>よくまとまっていると思います</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6-09-08T23:20:58.666" idx="15">
    <p:pos x="10" y="10"/>
    <p:text>ここのスライドも前スライドと同じです. グラフのレイアウトを調整してください</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6-09-08T23:08:03.505" idx="4">
    <p:pos x="10" y="10"/>
    <p:text>縦軸, 横軸の大きさが小さい. もう少し大きくしましょう</p:text>
    <p:extLst>
      <p:ext uri="{C676402C-5697-4E1C-873F-D02D1690AC5C}">
        <p15:threadingInfo xmlns:p15="http://schemas.microsoft.com/office/powerpoint/2012/main" timeZoneBias="-540"/>
      </p:ext>
    </p:extLst>
  </p:cm>
  <p:cm authorId="1" dt="2016-09-08T23:16:39.308" idx="10">
    <p:pos x="10" y="146"/>
    <p:text>また, EPtotやDIHEDなどの略称が見られるので, それの意味を書いてください. 凡例については, ひとつでいいのではないでしょうか。3つのグラフ全ての線の色とエネルギーの意味は対応しているはずなので, ひとつだけ大きめに表示しておきましょう.</p:text>
    <p:extLst>
      <p:ext uri="{C676402C-5697-4E1C-873F-D02D1690AC5C}">
        <p15:threadingInfo xmlns:p15="http://schemas.microsoft.com/office/powerpoint/2012/main" timeZoneBias="-540">
          <p15:parentCm authorId="1" idx="4"/>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6-09-08T23:17:07.905" idx="11">
    <p:pos x="10" y="10"/>
    <p:text>よくまとまっていると思います</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6-08-31T20:31:26.181" idx="11">
    <p:pos x="117" y="25"/>
    <p:text>グラフのフォントがおかしいので変更してください。小さくなると急にフォントがおかしくなる場合があるので、違う種類のフォントにするかもう少しも字を大きくするなど自分なりに考えて改変してみてください</p:text>
    <p:extLst>
      <p:ext uri="{C676402C-5697-4E1C-873F-D02D1690AC5C}">
        <p15:threadingInfo xmlns:p15="http://schemas.microsoft.com/office/powerpoint/2012/main" timeZoneBias="-54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ACC264D-0ABC-451D-B4E4-914DB4AF54BF}" type="datetimeFigureOut">
              <a:rPr lang="ja-JP" altLang="en-US"/>
              <a:pPr>
                <a:defRPr/>
              </a:pPr>
              <a:t>2017/1/12</a:t>
            </a:fld>
            <a:endParaRPr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10DE1332-24CC-4361-9D9F-D9D43086C6A7}" type="slidenum">
              <a:rPr lang="ja-JP" altLang="en-US"/>
              <a:pPr>
                <a:defRPr/>
              </a:pPr>
              <a:t>‹#›</a:t>
            </a:fld>
            <a:endParaRPr lang="ja-JP" altLang="en-US"/>
          </a:p>
        </p:txBody>
      </p:sp>
    </p:spTree>
    <p:extLst>
      <p:ext uri="{BB962C8B-B14F-4D97-AF65-F5344CB8AC3E}">
        <p14:creationId xmlns:p14="http://schemas.microsoft.com/office/powerpoint/2010/main" val="18983042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1536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ja-JP" smtClean="0"/>
              <a:t>研究テーマは、「分子動力学シミュレーションによるアスパラギン酸</a:t>
            </a:r>
            <a:r>
              <a:rPr lang="ja-JP" altLang="en-US" smtClean="0"/>
              <a:t>カルボキシル</a:t>
            </a:r>
            <a:r>
              <a:rPr lang="ja-JP" altLang="ja-JP" smtClean="0"/>
              <a:t>基の</a:t>
            </a:r>
            <a:r>
              <a:rPr lang="en-US" altLang="ja-JP" smtClean="0"/>
              <a:t>syn/anti</a:t>
            </a:r>
            <a:r>
              <a:rPr lang="ja-JP" altLang="ja-JP" smtClean="0"/>
              <a:t>配座の再現性に関する検討」です。</a:t>
            </a:r>
          </a:p>
          <a:p>
            <a:pPr eaLnBrk="1" hangingPunct="1">
              <a:spcBef>
                <a:spcPct val="0"/>
              </a:spcBef>
            </a:pPr>
            <a:r>
              <a:rPr lang="en-US" altLang="ja-JP" smtClean="0"/>
              <a:t> </a:t>
            </a:r>
            <a:endParaRPr lang="ja-JP" altLang="ja-JP" smtClean="0"/>
          </a:p>
        </p:txBody>
      </p:sp>
      <p:sp>
        <p:nvSpPr>
          <p:cNvPr id="15363"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C76833-DFFE-4FBD-9B66-1B509F3B9ED4}" type="slidenum">
              <a:rPr lang="ja-JP" altLang="en-US"/>
              <a:pPr fontAlgn="base">
                <a:spcBef>
                  <a:spcPct val="0"/>
                </a:spcBef>
                <a:spcAft>
                  <a:spcPct val="0"/>
                </a:spcAft>
                <a:defRPr/>
              </a:pPr>
              <a:t>1</a:t>
            </a:fld>
            <a:endParaRPr lang="en-US" altLang="ja-JP"/>
          </a:p>
        </p:txBody>
      </p:sp>
    </p:spTree>
    <p:extLst>
      <p:ext uri="{BB962C8B-B14F-4D97-AF65-F5344CB8AC3E}">
        <p14:creationId xmlns:p14="http://schemas.microsoft.com/office/powerpoint/2010/main" val="2416553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765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ja-JP" smtClean="0"/>
              <a:t>今回のまとめとしましては、スライドの通りです。</a:t>
            </a:r>
          </a:p>
          <a:p>
            <a:pPr eaLnBrk="1" hangingPunct="1">
              <a:spcBef>
                <a:spcPct val="0"/>
              </a:spcBef>
            </a:pPr>
            <a:r>
              <a:rPr lang="en-US" altLang="ja-JP" smtClean="0"/>
              <a:t> </a:t>
            </a:r>
            <a:endParaRPr lang="ja-JP" altLang="ja-JP" smtClean="0"/>
          </a:p>
          <a:p>
            <a:pPr eaLnBrk="1" hangingPunct="1">
              <a:spcBef>
                <a:spcPct val="0"/>
              </a:spcBef>
            </a:pPr>
            <a:r>
              <a:rPr lang="ja-JP" altLang="ja-JP" smtClean="0"/>
              <a:t>今後行う</a:t>
            </a:r>
            <a:r>
              <a:rPr lang="ja-JP" altLang="en-US" smtClean="0"/>
              <a:t>研究</a:t>
            </a:r>
            <a:r>
              <a:rPr lang="ja-JP" altLang="ja-JP" smtClean="0"/>
              <a:t>としまして</a:t>
            </a:r>
            <a:r>
              <a:rPr lang="ja-JP" altLang="en-US" smtClean="0"/>
              <a:t>は</a:t>
            </a:r>
            <a:r>
              <a:rPr lang="ja-JP" altLang="ja-JP" smtClean="0"/>
              <a:t>、</a:t>
            </a:r>
            <a:r>
              <a:rPr lang="ja-JP" altLang="en-US" smtClean="0"/>
              <a:t>先行研究及び今後の量子計算に基づき、</a:t>
            </a:r>
            <a:r>
              <a:rPr lang="en-US" altLang="ja-JP" smtClean="0"/>
              <a:t>AMBER</a:t>
            </a:r>
            <a:r>
              <a:rPr lang="ja-JP" altLang="ja-JP" smtClean="0"/>
              <a:t>における</a:t>
            </a:r>
            <a:r>
              <a:rPr lang="en-US" altLang="ja-JP" smtClean="0"/>
              <a:t>DIHED</a:t>
            </a:r>
            <a:r>
              <a:rPr lang="ja-JP" altLang="ja-JP" smtClean="0"/>
              <a:t>のパラメータを変更して、</a:t>
            </a:r>
            <a:r>
              <a:rPr lang="en-US" altLang="ja-JP" smtClean="0"/>
              <a:t>EPtot</a:t>
            </a:r>
            <a:r>
              <a:rPr lang="ja-JP" altLang="ja-JP" smtClean="0"/>
              <a:t>のエネルギー曲線のフィッティングを行</a:t>
            </a:r>
            <a:r>
              <a:rPr lang="ja-JP" altLang="en-US" smtClean="0"/>
              <a:t>います</a:t>
            </a:r>
            <a:r>
              <a:rPr lang="ja-JP" altLang="ja-JP" smtClean="0"/>
              <a:t>。</a:t>
            </a:r>
            <a:r>
              <a:rPr lang="ja-JP" altLang="en-US" smtClean="0"/>
              <a:t>さらに、</a:t>
            </a:r>
            <a:r>
              <a:rPr lang="en-US" altLang="ja-JP" smtClean="0"/>
              <a:t>REMD</a:t>
            </a:r>
            <a:r>
              <a:rPr lang="ja-JP" altLang="en-US" smtClean="0"/>
              <a:t>を行いカルボキシル基</a:t>
            </a:r>
            <a:r>
              <a:rPr lang="en-US" altLang="ja-JP" smtClean="0"/>
              <a:t>syn/anti</a:t>
            </a:r>
            <a:r>
              <a:rPr lang="ja-JP" altLang="en-US" smtClean="0"/>
              <a:t>配座の割合がどう変化するか確認を行い、実験値の再現が可能か試行するという流れになるかと考えます。</a:t>
            </a:r>
            <a:endParaRPr lang="ja-JP" altLang="ja-JP" smtClean="0"/>
          </a:p>
          <a:p>
            <a:pPr eaLnBrk="1" hangingPunct="1">
              <a:spcBef>
                <a:spcPct val="0"/>
              </a:spcBef>
            </a:pPr>
            <a:r>
              <a:rPr lang="en-US" altLang="ja-JP" smtClean="0"/>
              <a:t> </a:t>
            </a:r>
            <a:endParaRPr lang="ja-JP" altLang="ja-JP" smtClean="0"/>
          </a:p>
          <a:p>
            <a:pPr eaLnBrk="1" hangingPunct="1">
              <a:spcBef>
                <a:spcPct val="0"/>
              </a:spcBef>
            </a:pPr>
            <a:r>
              <a:rPr lang="ja-JP" altLang="ja-JP" smtClean="0"/>
              <a:t>実験値における</a:t>
            </a:r>
            <a:r>
              <a:rPr lang="en-US" altLang="ja-JP" smtClean="0"/>
              <a:t>Syn/anti</a:t>
            </a:r>
            <a:r>
              <a:rPr lang="ja-JP" altLang="ja-JP" smtClean="0"/>
              <a:t>の配座をシミュレーション上で再現することができれば、今後、より大きな分子量のタンパク質などで、より正確な</a:t>
            </a:r>
            <a:r>
              <a:rPr lang="en-US" altLang="ja-JP" smtClean="0"/>
              <a:t>MD</a:t>
            </a:r>
            <a:r>
              <a:rPr lang="ja-JP" altLang="ja-JP" smtClean="0"/>
              <a:t>を行うことが可能になるのではないかと考えます。以上です。</a:t>
            </a:r>
          </a:p>
          <a:p>
            <a:pPr eaLnBrk="1" hangingPunct="1">
              <a:spcBef>
                <a:spcPct val="0"/>
              </a:spcBef>
            </a:pPr>
            <a:endParaRPr lang="ja-JP" altLang="en-US" smtClean="0"/>
          </a:p>
        </p:txBody>
      </p:sp>
      <p:sp>
        <p:nvSpPr>
          <p:cNvPr id="27651"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E6D511-A000-4AEF-B9BB-A354FA747C21}" type="slidenum">
              <a:rPr lang="ja-JP" altLang="en-US"/>
              <a:pPr fontAlgn="base">
                <a:spcBef>
                  <a:spcPct val="0"/>
                </a:spcBef>
                <a:spcAft>
                  <a:spcPct val="0"/>
                </a:spcAft>
                <a:defRPr/>
              </a:pPr>
              <a:t>2</a:t>
            </a:fld>
            <a:endParaRPr lang="en-US" altLang="ja-JP"/>
          </a:p>
        </p:txBody>
      </p:sp>
    </p:spTree>
    <p:extLst>
      <p:ext uri="{BB962C8B-B14F-4D97-AF65-F5344CB8AC3E}">
        <p14:creationId xmlns:p14="http://schemas.microsoft.com/office/powerpoint/2010/main" val="3356636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765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ja-JP" smtClean="0"/>
              <a:t>今回のまとめとしましては、スライドの通りです。</a:t>
            </a:r>
          </a:p>
          <a:p>
            <a:pPr eaLnBrk="1" hangingPunct="1">
              <a:spcBef>
                <a:spcPct val="0"/>
              </a:spcBef>
            </a:pPr>
            <a:r>
              <a:rPr lang="en-US" altLang="ja-JP" smtClean="0"/>
              <a:t> </a:t>
            </a:r>
            <a:endParaRPr lang="ja-JP" altLang="ja-JP" smtClean="0"/>
          </a:p>
          <a:p>
            <a:pPr eaLnBrk="1" hangingPunct="1">
              <a:spcBef>
                <a:spcPct val="0"/>
              </a:spcBef>
            </a:pPr>
            <a:r>
              <a:rPr lang="ja-JP" altLang="ja-JP" smtClean="0"/>
              <a:t>今後行う</a:t>
            </a:r>
            <a:r>
              <a:rPr lang="ja-JP" altLang="en-US" smtClean="0"/>
              <a:t>研究</a:t>
            </a:r>
            <a:r>
              <a:rPr lang="ja-JP" altLang="ja-JP" smtClean="0"/>
              <a:t>としまして</a:t>
            </a:r>
            <a:r>
              <a:rPr lang="ja-JP" altLang="en-US" smtClean="0"/>
              <a:t>は</a:t>
            </a:r>
            <a:r>
              <a:rPr lang="ja-JP" altLang="ja-JP" smtClean="0"/>
              <a:t>、</a:t>
            </a:r>
            <a:r>
              <a:rPr lang="ja-JP" altLang="en-US" smtClean="0"/>
              <a:t>先行研究及び今後の量子計算に基づき、</a:t>
            </a:r>
            <a:r>
              <a:rPr lang="en-US" altLang="ja-JP" smtClean="0"/>
              <a:t>AMBER</a:t>
            </a:r>
            <a:r>
              <a:rPr lang="ja-JP" altLang="ja-JP" smtClean="0"/>
              <a:t>における</a:t>
            </a:r>
            <a:r>
              <a:rPr lang="en-US" altLang="ja-JP" smtClean="0"/>
              <a:t>DIHED</a:t>
            </a:r>
            <a:r>
              <a:rPr lang="ja-JP" altLang="ja-JP" smtClean="0"/>
              <a:t>のパラメータを変更して、</a:t>
            </a:r>
            <a:r>
              <a:rPr lang="en-US" altLang="ja-JP" smtClean="0"/>
              <a:t>EPtot</a:t>
            </a:r>
            <a:r>
              <a:rPr lang="ja-JP" altLang="ja-JP" smtClean="0"/>
              <a:t>のエネルギー曲線のフィッティングを行</a:t>
            </a:r>
            <a:r>
              <a:rPr lang="ja-JP" altLang="en-US" smtClean="0"/>
              <a:t>います</a:t>
            </a:r>
            <a:r>
              <a:rPr lang="ja-JP" altLang="ja-JP" smtClean="0"/>
              <a:t>。</a:t>
            </a:r>
            <a:r>
              <a:rPr lang="ja-JP" altLang="en-US" smtClean="0"/>
              <a:t>さらに、</a:t>
            </a:r>
            <a:r>
              <a:rPr lang="en-US" altLang="ja-JP" smtClean="0"/>
              <a:t>REMD</a:t>
            </a:r>
            <a:r>
              <a:rPr lang="ja-JP" altLang="en-US" smtClean="0"/>
              <a:t>を行いカルボキシル基</a:t>
            </a:r>
            <a:r>
              <a:rPr lang="en-US" altLang="ja-JP" smtClean="0"/>
              <a:t>syn/anti</a:t>
            </a:r>
            <a:r>
              <a:rPr lang="ja-JP" altLang="en-US" smtClean="0"/>
              <a:t>配座の割合がどう変化するか確認を行い、実験値の再現が可能か試行するという流れになるかと考えます。</a:t>
            </a:r>
            <a:endParaRPr lang="ja-JP" altLang="ja-JP" smtClean="0"/>
          </a:p>
          <a:p>
            <a:pPr eaLnBrk="1" hangingPunct="1">
              <a:spcBef>
                <a:spcPct val="0"/>
              </a:spcBef>
            </a:pPr>
            <a:r>
              <a:rPr lang="en-US" altLang="ja-JP" smtClean="0"/>
              <a:t> </a:t>
            </a:r>
            <a:endParaRPr lang="ja-JP" altLang="ja-JP" smtClean="0"/>
          </a:p>
          <a:p>
            <a:pPr eaLnBrk="1" hangingPunct="1">
              <a:spcBef>
                <a:spcPct val="0"/>
              </a:spcBef>
            </a:pPr>
            <a:r>
              <a:rPr lang="ja-JP" altLang="ja-JP" smtClean="0"/>
              <a:t>実験値における</a:t>
            </a:r>
            <a:r>
              <a:rPr lang="en-US" altLang="ja-JP" smtClean="0"/>
              <a:t>Syn/anti</a:t>
            </a:r>
            <a:r>
              <a:rPr lang="ja-JP" altLang="ja-JP" smtClean="0"/>
              <a:t>の配座をシミュレーション上で再現することができれば、今後、より大きな分子量のタンパク質などで、より正確な</a:t>
            </a:r>
            <a:r>
              <a:rPr lang="en-US" altLang="ja-JP" smtClean="0"/>
              <a:t>MD</a:t>
            </a:r>
            <a:r>
              <a:rPr lang="ja-JP" altLang="ja-JP" smtClean="0"/>
              <a:t>を行うことが可能になるのではないかと考えます。以上です。</a:t>
            </a:r>
          </a:p>
          <a:p>
            <a:pPr eaLnBrk="1" hangingPunct="1">
              <a:spcBef>
                <a:spcPct val="0"/>
              </a:spcBef>
            </a:pPr>
            <a:endParaRPr lang="ja-JP" altLang="en-US" smtClean="0"/>
          </a:p>
        </p:txBody>
      </p:sp>
      <p:sp>
        <p:nvSpPr>
          <p:cNvPr id="27651"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E6D511-A000-4AEF-B9BB-A354FA747C21}" type="slidenum">
              <a:rPr lang="ja-JP" altLang="en-US"/>
              <a:pPr fontAlgn="base">
                <a:spcBef>
                  <a:spcPct val="0"/>
                </a:spcBef>
                <a:spcAft>
                  <a:spcPct val="0"/>
                </a:spcAft>
                <a:defRPr/>
              </a:pPr>
              <a:t>3</a:t>
            </a:fld>
            <a:endParaRPr lang="en-US" altLang="ja-JP"/>
          </a:p>
        </p:txBody>
      </p:sp>
    </p:spTree>
    <p:extLst>
      <p:ext uri="{BB962C8B-B14F-4D97-AF65-F5344CB8AC3E}">
        <p14:creationId xmlns:p14="http://schemas.microsoft.com/office/powerpoint/2010/main" val="3284993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得られた結果についてですが、真空中におけるエネルギー曲線を見ると、</a:t>
            </a:r>
            <a:r>
              <a:rPr kumimoji="1" lang="en-US" altLang="ja-JP" sz="1200" kern="1200" dirty="0" err="1" smtClean="0">
                <a:solidFill>
                  <a:schemeClr val="tx1"/>
                </a:solidFill>
                <a:effectLst/>
                <a:latin typeface="+mn-lt"/>
                <a:ea typeface="+mn-ea"/>
                <a:cs typeface="+mn-cs"/>
              </a:rPr>
              <a:t>syn</a:t>
            </a:r>
            <a:r>
              <a:rPr kumimoji="1" lang="ja-JP" altLang="ja-JP" sz="1200" kern="1200" dirty="0" err="1" smtClean="0">
                <a:solidFill>
                  <a:schemeClr val="tx1"/>
                </a:solidFill>
                <a:effectLst/>
                <a:latin typeface="+mn-lt"/>
                <a:ea typeface="+mn-ea"/>
                <a:cs typeface="+mn-cs"/>
              </a:rPr>
              <a:t>での</a:t>
            </a:r>
            <a:r>
              <a:rPr kumimoji="1" lang="ja-JP" altLang="ja-JP" sz="1200" kern="1200" dirty="0" smtClean="0">
                <a:solidFill>
                  <a:schemeClr val="tx1"/>
                </a:solidFill>
                <a:effectLst/>
                <a:latin typeface="+mn-lt"/>
                <a:ea typeface="+mn-ea"/>
                <a:cs typeface="+mn-cs"/>
              </a:rPr>
              <a:t>最小値が</a:t>
            </a:r>
            <a:r>
              <a:rPr kumimoji="1" lang="en-US" altLang="ja-JP" sz="1200" kern="1200" dirty="0" smtClean="0">
                <a:solidFill>
                  <a:schemeClr val="tx1"/>
                </a:solidFill>
                <a:effectLst/>
                <a:latin typeface="+mn-lt"/>
                <a:ea typeface="+mn-ea"/>
                <a:cs typeface="+mn-cs"/>
              </a:rPr>
              <a:t>anti</a:t>
            </a:r>
            <a:r>
              <a:rPr kumimoji="1" lang="ja-JP" altLang="ja-JP" sz="1200" kern="1200" dirty="0" err="1" smtClean="0">
                <a:solidFill>
                  <a:schemeClr val="tx1"/>
                </a:solidFill>
                <a:effectLst/>
                <a:latin typeface="+mn-lt"/>
                <a:ea typeface="+mn-ea"/>
                <a:cs typeface="+mn-cs"/>
              </a:rPr>
              <a:t>での</a:t>
            </a:r>
            <a:r>
              <a:rPr kumimoji="1" lang="ja-JP" altLang="ja-JP" sz="1200" kern="1200" dirty="0" smtClean="0">
                <a:solidFill>
                  <a:schemeClr val="tx1"/>
                </a:solidFill>
                <a:effectLst/>
                <a:latin typeface="+mn-lt"/>
                <a:ea typeface="+mn-ea"/>
                <a:cs typeface="+mn-cs"/>
              </a:rPr>
              <a:t>最小値よりも低く、</a:t>
            </a:r>
            <a:r>
              <a:rPr kumimoji="1" lang="en-US" altLang="ja-JP" sz="1200" kern="1200" dirty="0" err="1" smtClean="0">
                <a:solidFill>
                  <a:schemeClr val="tx1"/>
                </a:solidFill>
                <a:effectLst/>
                <a:latin typeface="+mn-lt"/>
                <a:ea typeface="+mn-ea"/>
                <a:cs typeface="+mn-cs"/>
              </a:rPr>
              <a:t>syn</a:t>
            </a:r>
            <a:r>
              <a:rPr kumimoji="1" lang="ja-JP" altLang="ja-JP" sz="1200" kern="1200" dirty="0" smtClean="0">
                <a:solidFill>
                  <a:schemeClr val="tx1"/>
                </a:solidFill>
                <a:effectLst/>
                <a:latin typeface="+mn-lt"/>
                <a:ea typeface="+mn-ea"/>
                <a:cs typeface="+mn-cs"/>
              </a:rPr>
              <a:t>が安定となっています。真空中では</a:t>
            </a:r>
            <a:r>
              <a:rPr kumimoji="1" lang="en-US" altLang="ja-JP" sz="1200" kern="1200" dirty="0" smtClean="0">
                <a:solidFill>
                  <a:schemeClr val="tx1"/>
                </a:solidFill>
                <a:effectLst/>
                <a:latin typeface="+mn-lt"/>
                <a:ea typeface="+mn-ea"/>
                <a:cs typeface="+mn-cs"/>
              </a:rPr>
              <a:t>EGB(</a:t>
            </a:r>
            <a:r>
              <a:rPr kumimoji="1" lang="ja-JP" altLang="ja-JP" sz="1200" kern="1200" dirty="0" smtClean="0">
                <a:solidFill>
                  <a:schemeClr val="tx1"/>
                </a:solidFill>
                <a:effectLst/>
                <a:latin typeface="+mn-lt"/>
                <a:ea typeface="+mn-ea"/>
                <a:cs typeface="+mn-cs"/>
              </a:rPr>
              <a:t>溶媒エネルギー</a:t>
            </a:r>
            <a:r>
              <a:rPr kumimoji="1" lang="en-US" altLang="ja-JP" sz="1200" kern="1200" dirty="0"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の寄与が無いので、</a:t>
            </a:r>
            <a:r>
              <a:rPr kumimoji="1" lang="en-US" altLang="ja-JP" sz="1200" kern="1200" dirty="0" err="1" smtClean="0">
                <a:solidFill>
                  <a:schemeClr val="tx1"/>
                </a:solidFill>
                <a:effectLst/>
                <a:latin typeface="+mn-lt"/>
                <a:ea typeface="+mn-ea"/>
                <a:cs typeface="+mn-cs"/>
              </a:rPr>
              <a:t>EPtot</a:t>
            </a:r>
            <a:r>
              <a:rPr kumimoji="1" lang="ja-JP" altLang="ja-JP" sz="1200" kern="1200" dirty="0" smtClean="0">
                <a:solidFill>
                  <a:schemeClr val="tx1"/>
                </a:solidFill>
                <a:effectLst/>
                <a:latin typeface="+mn-lt"/>
                <a:ea typeface="+mn-ea"/>
                <a:cs typeface="+mn-cs"/>
              </a:rPr>
              <a:t>のエネルギー曲線が全体的に低い値を出し、</a:t>
            </a:r>
            <a:r>
              <a:rPr kumimoji="1" lang="en-US" altLang="ja-JP" sz="1200" kern="1200" dirty="0" smtClean="0">
                <a:solidFill>
                  <a:schemeClr val="tx1"/>
                </a:solidFill>
                <a:effectLst/>
                <a:latin typeface="+mn-lt"/>
                <a:ea typeface="+mn-ea"/>
                <a:cs typeface="+mn-cs"/>
              </a:rPr>
              <a:t>anti</a:t>
            </a:r>
            <a:r>
              <a:rPr kumimoji="1" lang="ja-JP" altLang="ja-JP" sz="1200" kern="1200" dirty="0" smtClean="0">
                <a:solidFill>
                  <a:schemeClr val="tx1"/>
                </a:solidFill>
                <a:effectLst/>
                <a:latin typeface="+mn-lt"/>
                <a:ea typeface="+mn-ea"/>
                <a:cs typeface="+mn-cs"/>
              </a:rPr>
              <a:t>よりも</a:t>
            </a:r>
            <a:r>
              <a:rPr kumimoji="1" lang="en-US" altLang="ja-JP" sz="1200" kern="1200" dirty="0" err="1" smtClean="0">
                <a:solidFill>
                  <a:schemeClr val="tx1"/>
                </a:solidFill>
                <a:effectLst/>
                <a:latin typeface="+mn-lt"/>
                <a:ea typeface="+mn-ea"/>
                <a:cs typeface="+mn-cs"/>
              </a:rPr>
              <a:t>syn</a:t>
            </a:r>
            <a:r>
              <a:rPr kumimoji="1" lang="ja-JP" altLang="ja-JP" sz="1200" kern="1200" dirty="0" err="1" smtClean="0">
                <a:solidFill>
                  <a:schemeClr val="tx1"/>
                </a:solidFill>
                <a:effectLst/>
                <a:latin typeface="+mn-lt"/>
                <a:ea typeface="+mn-ea"/>
                <a:cs typeface="+mn-cs"/>
              </a:rPr>
              <a:t>での</a:t>
            </a:r>
            <a:r>
              <a:rPr kumimoji="1" lang="ja-JP" altLang="ja-JP" sz="1200" kern="1200" dirty="0" smtClean="0">
                <a:solidFill>
                  <a:schemeClr val="tx1"/>
                </a:solidFill>
                <a:effectLst/>
                <a:latin typeface="+mn-lt"/>
                <a:ea typeface="+mn-ea"/>
                <a:cs typeface="+mn-cs"/>
              </a:rPr>
              <a:t>エネルギー最小値の方が低い値をとっています。</a:t>
            </a:r>
          </a:p>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E0F4218E-7788-4434-8BE9-61090707F022}" type="slidenum">
              <a:rPr lang="ja-JP" altLang="en-US" smtClean="0">
                <a:solidFill>
                  <a:prstClr val="black"/>
                </a:solidFill>
              </a:rPr>
              <a:pPr/>
              <a:t>5</a:t>
            </a:fld>
            <a:endParaRPr lang="ja-JP" altLang="en-US">
              <a:solidFill>
                <a:prstClr val="black"/>
              </a:solidFill>
            </a:endParaRPr>
          </a:p>
        </p:txBody>
      </p:sp>
    </p:spTree>
    <p:extLst>
      <p:ext uri="{BB962C8B-B14F-4D97-AF65-F5344CB8AC3E}">
        <p14:creationId xmlns:p14="http://schemas.microsoft.com/office/powerpoint/2010/main" val="41193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E0F4218E-7788-4434-8BE9-61090707F022}" type="slidenum">
              <a:rPr lang="ja-JP" altLang="en-US" smtClean="0">
                <a:solidFill>
                  <a:prstClr val="black"/>
                </a:solidFill>
              </a:rPr>
              <a:pPr/>
              <a:t>6</a:t>
            </a:fld>
            <a:endParaRPr lang="ja-JP" altLang="en-US">
              <a:solidFill>
                <a:prstClr val="black"/>
              </a:solidFill>
            </a:endParaRPr>
          </a:p>
        </p:txBody>
      </p:sp>
    </p:spTree>
    <p:extLst>
      <p:ext uri="{BB962C8B-B14F-4D97-AF65-F5344CB8AC3E}">
        <p14:creationId xmlns:p14="http://schemas.microsoft.com/office/powerpoint/2010/main" val="684572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560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25603"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C6B905-DD8A-40CA-B510-9044F7A5FF74}" type="slidenum">
              <a:rPr lang="ja-JP" altLang="en-US">
                <a:solidFill>
                  <a:prstClr val="black"/>
                </a:solidFill>
              </a:rPr>
              <a:pPr fontAlgn="base">
                <a:spcBef>
                  <a:spcPct val="0"/>
                </a:spcBef>
                <a:spcAft>
                  <a:spcPct val="0"/>
                </a:spcAft>
                <a:defRPr/>
              </a:pPr>
              <a:t>9</a:t>
            </a:fld>
            <a:endParaRPr lang="en-US" altLang="ja-JP">
              <a:solidFill>
                <a:prstClr val="black"/>
              </a:solidFill>
            </a:endParaRPr>
          </a:p>
        </p:txBody>
      </p:sp>
    </p:spTree>
    <p:extLst>
      <p:ext uri="{BB962C8B-B14F-4D97-AF65-F5344CB8AC3E}">
        <p14:creationId xmlns:p14="http://schemas.microsoft.com/office/powerpoint/2010/main" val="1345214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765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ja-JP" smtClean="0"/>
              <a:t>今回のまとめとしましては、スライドの通りです。</a:t>
            </a:r>
          </a:p>
          <a:p>
            <a:pPr eaLnBrk="1" hangingPunct="1">
              <a:spcBef>
                <a:spcPct val="0"/>
              </a:spcBef>
            </a:pPr>
            <a:r>
              <a:rPr lang="en-US" altLang="ja-JP" smtClean="0"/>
              <a:t> </a:t>
            </a:r>
            <a:endParaRPr lang="ja-JP" altLang="ja-JP" smtClean="0"/>
          </a:p>
          <a:p>
            <a:pPr eaLnBrk="1" hangingPunct="1">
              <a:spcBef>
                <a:spcPct val="0"/>
              </a:spcBef>
            </a:pPr>
            <a:r>
              <a:rPr lang="ja-JP" altLang="ja-JP" smtClean="0"/>
              <a:t>今後行う</a:t>
            </a:r>
            <a:r>
              <a:rPr lang="ja-JP" altLang="en-US" smtClean="0"/>
              <a:t>研究</a:t>
            </a:r>
            <a:r>
              <a:rPr lang="ja-JP" altLang="ja-JP" smtClean="0"/>
              <a:t>としまして</a:t>
            </a:r>
            <a:r>
              <a:rPr lang="ja-JP" altLang="en-US" smtClean="0"/>
              <a:t>は</a:t>
            </a:r>
            <a:r>
              <a:rPr lang="ja-JP" altLang="ja-JP" smtClean="0"/>
              <a:t>、</a:t>
            </a:r>
            <a:r>
              <a:rPr lang="ja-JP" altLang="en-US" smtClean="0"/>
              <a:t>先行研究及び今後の量子計算に基づき、</a:t>
            </a:r>
            <a:r>
              <a:rPr lang="en-US" altLang="ja-JP" smtClean="0"/>
              <a:t>AMBER</a:t>
            </a:r>
            <a:r>
              <a:rPr lang="ja-JP" altLang="ja-JP" smtClean="0"/>
              <a:t>における</a:t>
            </a:r>
            <a:r>
              <a:rPr lang="en-US" altLang="ja-JP" smtClean="0"/>
              <a:t>DIHED</a:t>
            </a:r>
            <a:r>
              <a:rPr lang="ja-JP" altLang="ja-JP" smtClean="0"/>
              <a:t>のパラメータを変更して、</a:t>
            </a:r>
            <a:r>
              <a:rPr lang="en-US" altLang="ja-JP" smtClean="0"/>
              <a:t>EPtot</a:t>
            </a:r>
            <a:r>
              <a:rPr lang="ja-JP" altLang="ja-JP" smtClean="0"/>
              <a:t>のエネルギー曲線のフィッティングを行</a:t>
            </a:r>
            <a:r>
              <a:rPr lang="ja-JP" altLang="en-US" smtClean="0"/>
              <a:t>います</a:t>
            </a:r>
            <a:r>
              <a:rPr lang="ja-JP" altLang="ja-JP" smtClean="0"/>
              <a:t>。</a:t>
            </a:r>
            <a:r>
              <a:rPr lang="ja-JP" altLang="en-US" smtClean="0"/>
              <a:t>さらに、</a:t>
            </a:r>
            <a:r>
              <a:rPr lang="en-US" altLang="ja-JP" smtClean="0"/>
              <a:t>REMD</a:t>
            </a:r>
            <a:r>
              <a:rPr lang="ja-JP" altLang="en-US" smtClean="0"/>
              <a:t>を行いカルボキシル基</a:t>
            </a:r>
            <a:r>
              <a:rPr lang="en-US" altLang="ja-JP" smtClean="0"/>
              <a:t>syn/anti</a:t>
            </a:r>
            <a:r>
              <a:rPr lang="ja-JP" altLang="en-US" smtClean="0"/>
              <a:t>配座の割合がどう変化するか確認を行い、実験値の再現が可能か試行するという流れになるかと考えます。</a:t>
            </a:r>
            <a:endParaRPr lang="ja-JP" altLang="ja-JP" smtClean="0"/>
          </a:p>
          <a:p>
            <a:pPr eaLnBrk="1" hangingPunct="1">
              <a:spcBef>
                <a:spcPct val="0"/>
              </a:spcBef>
            </a:pPr>
            <a:r>
              <a:rPr lang="en-US" altLang="ja-JP" smtClean="0"/>
              <a:t> </a:t>
            </a:r>
            <a:endParaRPr lang="ja-JP" altLang="ja-JP" smtClean="0"/>
          </a:p>
          <a:p>
            <a:pPr eaLnBrk="1" hangingPunct="1">
              <a:spcBef>
                <a:spcPct val="0"/>
              </a:spcBef>
            </a:pPr>
            <a:r>
              <a:rPr lang="ja-JP" altLang="ja-JP" smtClean="0"/>
              <a:t>実験値における</a:t>
            </a:r>
            <a:r>
              <a:rPr lang="en-US" altLang="ja-JP" smtClean="0"/>
              <a:t>Syn/anti</a:t>
            </a:r>
            <a:r>
              <a:rPr lang="ja-JP" altLang="ja-JP" smtClean="0"/>
              <a:t>の配座をシミュレーション上で再現することができれば、今後、より大きな分子量のタンパク質などで、より正確な</a:t>
            </a:r>
            <a:r>
              <a:rPr lang="en-US" altLang="ja-JP" smtClean="0"/>
              <a:t>MD</a:t>
            </a:r>
            <a:r>
              <a:rPr lang="ja-JP" altLang="ja-JP" smtClean="0"/>
              <a:t>を行うことが可能になるのではないかと考えます。以上です。</a:t>
            </a:r>
          </a:p>
          <a:p>
            <a:pPr eaLnBrk="1" hangingPunct="1">
              <a:spcBef>
                <a:spcPct val="0"/>
              </a:spcBef>
            </a:pPr>
            <a:endParaRPr lang="ja-JP" altLang="en-US" smtClean="0"/>
          </a:p>
        </p:txBody>
      </p:sp>
      <p:sp>
        <p:nvSpPr>
          <p:cNvPr id="27651"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E6D511-A000-4AEF-B9BB-A354FA747C21}" type="slidenum">
              <a:rPr lang="ja-JP" altLang="en-US">
                <a:solidFill>
                  <a:prstClr val="black"/>
                </a:solidFill>
              </a:rPr>
              <a:pPr fontAlgn="base">
                <a:spcBef>
                  <a:spcPct val="0"/>
                </a:spcBef>
                <a:spcAft>
                  <a:spcPct val="0"/>
                </a:spcAft>
                <a:defRPr/>
              </a:pPr>
              <a:t>23</a:t>
            </a:fld>
            <a:endParaRPr lang="en-US" altLang="ja-JP">
              <a:solidFill>
                <a:prstClr val="black"/>
              </a:solidFill>
            </a:endParaRPr>
          </a:p>
        </p:txBody>
      </p:sp>
    </p:spTree>
    <p:extLst>
      <p:ext uri="{BB962C8B-B14F-4D97-AF65-F5344CB8AC3E}">
        <p14:creationId xmlns:p14="http://schemas.microsoft.com/office/powerpoint/2010/main" val="2307294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0F4218E-7788-4434-8BE9-61090707F022}" type="slidenum">
              <a:rPr lang="ja-JP" altLang="en-US" smtClean="0">
                <a:solidFill>
                  <a:prstClr val="black"/>
                </a:solidFill>
              </a:rPr>
              <a:pPr/>
              <a:t>24</a:t>
            </a:fld>
            <a:endParaRPr lang="ja-JP" altLang="en-US">
              <a:solidFill>
                <a:prstClr val="black"/>
              </a:solidFill>
            </a:endParaRPr>
          </a:p>
        </p:txBody>
      </p:sp>
    </p:spTree>
    <p:extLst>
      <p:ext uri="{BB962C8B-B14F-4D97-AF65-F5344CB8AC3E}">
        <p14:creationId xmlns:p14="http://schemas.microsoft.com/office/powerpoint/2010/main" val="3700725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0F4218E-7788-4434-8BE9-61090707F022}" type="slidenum">
              <a:rPr lang="ja-JP" altLang="en-US" smtClean="0">
                <a:solidFill>
                  <a:prstClr val="black"/>
                </a:solidFill>
              </a:rPr>
              <a:pPr/>
              <a:t>25</a:t>
            </a:fld>
            <a:endParaRPr lang="ja-JP" altLang="en-US">
              <a:solidFill>
                <a:prstClr val="black"/>
              </a:solidFill>
            </a:endParaRPr>
          </a:p>
        </p:txBody>
      </p:sp>
    </p:spTree>
    <p:extLst>
      <p:ext uri="{BB962C8B-B14F-4D97-AF65-F5344CB8AC3E}">
        <p14:creationId xmlns:p14="http://schemas.microsoft.com/office/powerpoint/2010/main" val="3255722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p>
        </p:txBody>
      </p:sp>
      <p:sp>
        <p:nvSpPr>
          <p:cNvPr id="4" name="日付プレースホルダー 3"/>
          <p:cNvSpPr>
            <a:spLocks noGrp="1"/>
          </p:cNvSpPr>
          <p:nvPr>
            <p:ph type="dt" sz="half" idx="10"/>
          </p:nvPr>
        </p:nvSpPr>
        <p:spPr/>
        <p:txBody>
          <a:bodyPr/>
          <a:lstStyle>
            <a:lvl1pPr>
              <a:defRPr/>
            </a:lvl1pPr>
          </a:lstStyle>
          <a:p>
            <a:pPr>
              <a:defRPr/>
            </a:pPr>
            <a:fld id="{78349BD5-D612-43DA-8FD1-A4274D8E1375}" type="datetimeFigureOut">
              <a:rPr lang="ja-JP" altLang="en-US"/>
              <a:pPr>
                <a:defRPr/>
              </a:pPr>
              <a:t>2017/1/12</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68C390E1-E314-49D3-AE16-F547165C24A2}" type="slidenum">
              <a:rPr lang="ja-JP" altLang="en-US"/>
              <a:pPr>
                <a:defRPr/>
              </a:pPr>
              <a: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a:defRPr/>
            </a:pPr>
            <a:fld id="{09A1F5B4-2D4C-49C5-8943-5E3D5090492A}" type="datetimeFigureOut">
              <a:rPr lang="ja-JP" altLang="en-US"/>
              <a:pPr>
                <a:defRPr/>
              </a:pPr>
              <a:t>2017/1/12</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71A1AEAB-B7A7-4FBB-A0EF-C15021C7DB10}" type="slidenum">
              <a:rPr lang="ja-JP" altLang="en-US"/>
              <a:pPr>
                <a:defRPr/>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a:defRPr/>
            </a:pPr>
            <a:fld id="{A1BEF8D5-6A8D-41F1-8746-25CE9670FC1E}" type="datetimeFigureOut">
              <a:rPr lang="ja-JP" altLang="en-US"/>
              <a:pPr>
                <a:defRPr/>
              </a:pPr>
              <a:t>2017/1/12</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7C277F6C-B1DB-404D-891E-92988986E485}" type="slidenum">
              <a:rPr lang="ja-JP" altLang="en-US"/>
              <a:pPr>
                <a:defRPr/>
              </a:pPr>
              <a:t>‹#›</a:t>
            </a:fld>
            <a:endParaRPr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088473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808636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0115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6667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54202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455780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0009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6575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a:defRPr/>
            </a:pPr>
            <a:fld id="{E34BB6D8-C771-41C4-ABF2-C1E3D39DB646}" type="datetimeFigureOut">
              <a:rPr lang="ja-JP" altLang="en-US"/>
              <a:pPr>
                <a:defRPr/>
              </a:pPr>
              <a:t>2017/1/12</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0711D295-1E00-43C9-9D05-0E9EBF7613B1}" type="slidenum">
              <a:rPr lang="ja-JP" altLang="en-US"/>
              <a:pPr>
                <a:defRPr/>
              </a:pPr>
              <a:t>‹#›</a:t>
            </a:fld>
            <a:endParaRPr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12937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9345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105284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087829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108977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45351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72555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99220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18354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56355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日付プレースホルダー 3"/>
          <p:cNvSpPr>
            <a:spLocks noGrp="1"/>
          </p:cNvSpPr>
          <p:nvPr>
            <p:ph type="dt" sz="half" idx="10"/>
          </p:nvPr>
        </p:nvSpPr>
        <p:spPr/>
        <p:txBody>
          <a:bodyPr/>
          <a:lstStyle>
            <a:lvl1pPr>
              <a:defRPr/>
            </a:lvl1pPr>
          </a:lstStyle>
          <a:p>
            <a:pPr>
              <a:defRPr/>
            </a:pPr>
            <a:fld id="{2ABBFB9D-CE1E-4F47-9A1B-6C20BB268293}" type="datetimeFigureOut">
              <a:rPr lang="ja-JP" altLang="en-US"/>
              <a:pPr>
                <a:defRPr/>
              </a:pPr>
              <a:t>2017/1/12</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2F620D3E-E18B-41E0-87ED-718A66F30C3E}" type="slidenum">
              <a:rPr lang="ja-JP" altLang="en-US"/>
              <a:pPr>
                <a:defRPr/>
              </a:pPr>
              <a:t>‹#›</a:t>
            </a:fld>
            <a:endParaRPr lang="ja-JP"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864046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415532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5554280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198097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352363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0780418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491500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7833431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499097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54262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3"/>
          <p:cNvSpPr>
            <a:spLocks noGrp="1"/>
          </p:cNvSpPr>
          <p:nvPr>
            <p:ph type="dt" sz="half" idx="10"/>
          </p:nvPr>
        </p:nvSpPr>
        <p:spPr/>
        <p:txBody>
          <a:bodyPr/>
          <a:lstStyle>
            <a:lvl1pPr>
              <a:defRPr/>
            </a:lvl1pPr>
          </a:lstStyle>
          <a:p>
            <a:pPr>
              <a:defRPr/>
            </a:pPr>
            <a:fld id="{F2B90E12-6E08-446D-9C71-F2EE9A25E37E}" type="datetimeFigureOut">
              <a:rPr lang="ja-JP" altLang="en-US"/>
              <a:pPr>
                <a:defRPr/>
              </a:pPr>
              <a:t>2017/1/12</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D72E1953-E5FF-431B-8C4B-4390D95DD64E}" type="slidenum">
              <a:rPr lang="ja-JP" altLang="en-US"/>
              <a:pPr>
                <a:defRPr/>
              </a:pPr>
              <a:t>‹#›</a:t>
            </a:fld>
            <a:endParaRPr lang="ja-JP"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222828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600773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914413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8223888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36887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3"/>
          <p:cNvSpPr>
            <a:spLocks noGrp="1"/>
          </p:cNvSpPr>
          <p:nvPr>
            <p:ph type="dt" sz="half" idx="10"/>
          </p:nvPr>
        </p:nvSpPr>
        <p:spPr/>
        <p:txBody>
          <a:bodyPr/>
          <a:lstStyle>
            <a:lvl1pPr>
              <a:defRPr/>
            </a:lvl1pPr>
          </a:lstStyle>
          <a:p>
            <a:pPr>
              <a:defRPr/>
            </a:pPr>
            <a:fld id="{8E2119B1-457B-4174-9D80-E8DD8D2F1773}" type="datetimeFigureOut">
              <a:rPr lang="ja-JP" altLang="en-US"/>
              <a:pPr>
                <a:defRPr/>
              </a:pPr>
              <a:t>2017/1/12</a:t>
            </a:fld>
            <a:endParaRPr lang="ja-JP" altLang="en-US"/>
          </a:p>
        </p:txBody>
      </p:sp>
      <p:sp>
        <p:nvSpPr>
          <p:cNvPr id="8"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ー 5"/>
          <p:cNvSpPr>
            <a:spLocks noGrp="1"/>
          </p:cNvSpPr>
          <p:nvPr>
            <p:ph type="sldNum" sz="quarter" idx="12"/>
          </p:nvPr>
        </p:nvSpPr>
        <p:spPr/>
        <p:txBody>
          <a:bodyPr/>
          <a:lstStyle>
            <a:lvl1pPr>
              <a:defRPr/>
            </a:lvl1pPr>
          </a:lstStyle>
          <a:p>
            <a:pPr>
              <a:defRPr/>
            </a:pPr>
            <a:fld id="{FC322C99-92A6-40B9-B90C-B00DBB6E3036}" type="slidenum">
              <a:rPr lang="ja-JP" altLang="en-US"/>
              <a:pPr>
                <a:defRPr/>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3"/>
          <p:cNvSpPr>
            <a:spLocks noGrp="1"/>
          </p:cNvSpPr>
          <p:nvPr>
            <p:ph type="dt" sz="half" idx="10"/>
          </p:nvPr>
        </p:nvSpPr>
        <p:spPr/>
        <p:txBody>
          <a:bodyPr/>
          <a:lstStyle>
            <a:lvl1pPr>
              <a:defRPr/>
            </a:lvl1pPr>
          </a:lstStyle>
          <a:p>
            <a:pPr>
              <a:defRPr/>
            </a:pPr>
            <a:fld id="{3E6E51B6-6B5F-47D7-AE57-FE1AA02F9F01}" type="datetimeFigureOut">
              <a:rPr lang="ja-JP" altLang="en-US"/>
              <a:pPr>
                <a:defRPr/>
              </a:pPr>
              <a:t>2017/1/12</a:t>
            </a:fld>
            <a:endParaRPr lang="ja-JP" altLang="en-US"/>
          </a:p>
        </p:txBody>
      </p:sp>
      <p:sp>
        <p:nvSpPr>
          <p:cNvPr id="4"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ー 5"/>
          <p:cNvSpPr>
            <a:spLocks noGrp="1"/>
          </p:cNvSpPr>
          <p:nvPr>
            <p:ph type="sldNum" sz="quarter" idx="12"/>
          </p:nvPr>
        </p:nvSpPr>
        <p:spPr/>
        <p:txBody>
          <a:bodyPr/>
          <a:lstStyle>
            <a:lvl1pPr>
              <a:defRPr/>
            </a:lvl1pPr>
          </a:lstStyle>
          <a:p>
            <a:pPr>
              <a:defRPr/>
            </a:pPr>
            <a:fld id="{B1FA59DB-AB1B-4534-A899-A1E0B76ADCAA}" type="slidenum">
              <a:rPr lang="ja-JP" altLang="en-US"/>
              <a:pPr>
                <a:defRPr/>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a:defRPr/>
            </a:pPr>
            <a:fld id="{E3024352-40AF-4E37-B1EA-6F0505DBDE40}" type="datetimeFigureOut">
              <a:rPr lang="ja-JP" altLang="en-US"/>
              <a:pPr>
                <a:defRPr/>
              </a:pPr>
              <a:t>2017/1/12</a:t>
            </a:fld>
            <a:endParaRPr lang="ja-JP" altLang="en-US"/>
          </a:p>
        </p:txBody>
      </p:sp>
      <p:sp>
        <p:nvSpPr>
          <p:cNvPr id="3"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ー 5"/>
          <p:cNvSpPr>
            <a:spLocks noGrp="1"/>
          </p:cNvSpPr>
          <p:nvPr>
            <p:ph type="sldNum" sz="quarter" idx="12"/>
          </p:nvPr>
        </p:nvSpPr>
        <p:spPr/>
        <p:txBody>
          <a:bodyPr/>
          <a:lstStyle>
            <a:lvl1pPr>
              <a:defRPr/>
            </a:lvl1pPr>
          </a:lstStyle>
          <a:p>
            <a:pPr>
              <a:defRPr/>
            </a:pPr>
            <a:fld id="{63106489-944A-4EB0-94C5-E385CED1DC0A}" type="slidenum">
              <a:rPr lang="ja-JP" altLang="en-US"/>
              <a:pPr>
                <a:defRPr/>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fld id="{02120422-7834-4F23-9735-C2A71DE97D5F}" type="datetimeFigureOut">
              <a:rPr lang="ja-JP" altLang="en-US"/>
              <a:pPr>
                <a:defRPr/>
              </a:pPr>
              <a:t>2017/1/12</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0E80D38B-B4C1-4FDE-8DDD-21AC475332DB}" type="slidenum">
              <a:rPr lang="ja-JP" altLang="en-US"/>
              <a:pPr>
                <a:defRPr/>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fld id="{CDCD7C31-9B7A-4A70-87FF-C2F433CF191D}" type="datetimeFigureOut">
              <a:rPr lang="ja-JP" altLang="en-US"/>
              <a:pPr>
                <a:defRPr/>
              </a:pPr>
              <a:t>2017/1/12</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518838C3-B2F2-44AA-997B-A1B461C8DADD}" type="slidenum">
              <a:rPr lang="ja-JP" altLang="en-US"/>
              <a:pPr>
                <a:defRPr/>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7" name="テキスト プレースホルダー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4001EE53-CA66-4AB9-95B2-58189A9978D4}" type="datetimeFigureOut">
              <a:rPr lang="ja-JP" altLang="en-US"/>
              <a:pPr>
                <a:defRPr/>
              </a:pPr>
              <a:t>2017/1/12</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A605F88-B708-40C2-AF96-08F1C449247F}"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kumimoji="1"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kumimoji="1" sz="4400">
          <a:solidFill>
            <a:schemeClr val="tx1"/>
          </a:solidFill>
          <a:latin typeface="Calibri Light"/>
          <a:ea typeface="ＭＳ Ｐゴシック" charset="-128"/>
        </a:defRPr>
      </a:lvl2pPr>
      <a:lvl3pPr algn="l" rtl="0" eaLnBrk="0" fontAlgn="base" hangingPunct="0">
        <a:lnSpc>
          <a:spcPct val="90000"/>
        </a:lnSpc>
        <a:spcBef>
          <a:spcPct val="0"/>
        </a:spcBef>
        <a:spcAft>
          <a:spcPct val="0"/>
        </a:spcAft>
        <a:defRPr kumimoji="1" sz="4400">
          <a:solidFill>
            <a:schemeClr val="tx1"/>
          </a:solidFill>
          <a:latin typeface="Calibri Light"/>
          <a:ea typeface="ＭＳ Ｐゴシック" charset="-128"/>
        </a:defRPr>
      </a:lvl3pPr>
      <a:lvl4pPr algn="l" rtl="0" eaLnBrk="0" fontAlgn="base" hangingPunct="0">
        <a:lnSpc>
          <a:spcPct val="90000"/>
        </a:lnSpc>
        <a:spcBef>
          <a:spcPct val="0"/>
        </a:spcBef>
        <a:spcAft>
          <a:spcPct val="0"/>
        </a:spcAft>
        <a:defRPr kumimoji="1" sz="4400">
          <a:solidFill>
            <a:schemeClr val="tx1"/>
          </a:solidFill>
          <a:latin typeface="Calibri Light"/>
          <a:ea typeface="ＭＳ Ｐゴシック" charset="-128"/>
        </a:defRPr>
      </a:lvl4pPr>
      <a:lvl5pPr algn="l" rtl="0" eaLnBrk="0" fontAlgn="base" hangingPunct="0">
        <a:lnSpc>
          <a:spcPct val="90000"/>
        </a:lnSpc>
        <a:spcBef>
          <a:spcPct val="0"/>
        </a:spcBef>
        <a:spcAft>
          <a:spcPct val="0"/>
        </a:spcAft>
        <a:defRPr kumimoji="1" sz="4400">
          <a:solidFill>
            <a:schemeClr val="tx1"/>
          </a:solidFill>
          <a:latin typeface="Calibri Light"/>
          <a:ea typeface="ＭＳ Ｐゴシック" charset="-128"/>
        </a:defRPr>
      </a:lvl5pPr>
      <a:lvl6pPr marL="457200" algn="l" rtl="0" fontAlgn="base">
        <a:lnSpc>
          <a:spcPct val="90000"/>
        </a:lnSpc>
        <a:spcBef>
          <a:spcPct val="0"/>
        </a:spcBef>
        <a:spcAft>
          <a:spcPct val="0"/>
        </a:spcAft>
        <a:defRPr kumimoji="1" sz="4400">
          <a:solidFill>
            <a:schemeClr val="tx1"/>
          </a:solidFill>
          <a:latin typeface="Calibri Light"/>
          <a:ea typeface="ＭＳ Ｐゴシック" charset="-128"/>
        </a:defRPr>
      </a:lvl6pPr>
      <a:lvl7pPr marL="914400" algn="l" rtl="0" fontAlgn="base">
        <a:lnSpc>
          <a:spcPct val="90000"/>
        </a:lnSpc>
        <a:spcBef>
          <a:spcPct val="0"/>
        </a:spcBef>
        <a:spcAft>
          <a:spcPct val="0"/>
        </a:spcAft>
        <a:defRPr kumimoji="1" sz="4400">
          <a:solidFill>
            <a:schemeClr val="tx1"/>
          </a:solidFill>
          <a:latin typeface="Calibri Light"/>
          <a:ea typeface="ＭＳ Ｐゴシック" charset="-128"/>
        </a:defRPr>
      </a:lvl7pPr>
      <a:lvl8pPr marL="1371600" algn="l" rtl="0" fontAlgn="base">
        <a:lnSpc>
          <a:spcPct val="90000"/>
        </a:lnSpc>
        <a:spcBef>
          <a:spcPct val="0"/>
        </a:spcBef>
        <a:spcAft>
          <a:spcPct val="0"/>
        </a:spcAft>
        <a:defRPr kumimoji="1" sz="4400">
          <a:solidFill>
            <a:schemeClr val="tx1"/>
          </a:solidFill>
          <a:latin typeface="Calibri Light"/>
          <a:ea typeface="ＭＳ Ｐゴシック" charset="-128"/>
        </a:defRPr>
      </a:lvl8pPr>
      <a:lvl9pPr marL="1828800" algn="l" rtl="0" fontAlgn="base">
        <a:lnSpc>
          <a:spcPct val="90000"/>
        </a:lnSpc>
        <a:spcBef>
          <a:spcPct val="0"/>
        </a:spcBef>
        <a:spcAft>
          <a:spcPct val="0"/>
        </a:spcAft>
        <a:defRPr kumimoji="1" sz="4400">
          <a:solidFill>
            <a:schemeClr val="tx1"/>
          </a:solidFill>
          <a:latin typeface="Calibri Light"/>
          <a:ea typeface="ＭＳ Ｐゴシック" charset="-128"/>
        </a:defRPr>
      </a:lvl9pPr>
    </p:titleStyle>
    <p:bodyStyle>
      <a:lvl1pPr marL="228600" indent="-228600" algn="l" rtl="0" eaLnBrk="0" fontAlgn="base" hangingPunct="0">
        <a:lnSpc>
          <a:spcPct val="90000"/>
        </a:lnSpc>
        <a:spcBef>
          <a:spcPts val="1000"/>
        </a:spcBef>
        <a:spcAft>
          <a:spcPct val="0"/>
        </a:spcAft>
        <a:buFont typeface="Arial" charset="0"/>
        <a:buChar char="•"/>
        <a:defRPr kumimoji="1"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kumimoji="1"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kumimoji="1"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umimoji="1"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C83FF3B9-08DA-42A0-ACC6-3DCE0B3E482D}" type="datetimeFigureOut">
              <a:rPr lang="ja-JP" altLang="en-US" smtClean="0">
                <a:solidFill>
                  <a:prstClr val="black">
                    <a:tint val="75000"/>
                  </a:prstClr>
                </a:solidFill>
                <a:latin typeface="Calibri" panose="020F0502020204030204"/>
                <a:ea typeface="ＭＳ Ｐゴシック" panose="020B0600070205080204" pitchFamily="50" charset="-128"/>
              </a:rPr>
              <a:pPr fontAlgn="auto">
                <a:spcBef>
                  <a:spcPts val="0"/>
                </a:spcBef>
                <a:spcAft>
                  <a:spcPts val="0"/>
                </a:spcAft>
              </a:pPr>
              <a:t>2017/1/12</a:t>
            </a:fld>
            <a:endParaRPr lang="ja-JP" altLang="en-US">
              <a:solidFill>
                <a:prstClr val="black">
                  <a:tint val="75000"/>
                </a:prstClr>
              </a:solidFill>
              <a:latin typeface="Calibri" panose="020F0502020204030204"/>
              <a:ea typeface="ＭＳ Ｐゴシック" panose="020B0600070205080204" pitchFamily="50" charset="-128"/>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ja-JP" altLang="en-US">
              <a:solidFill>
                <a:prstClr val="black">
                  <a:tint val="75000"/>
                </a:prstClr>
              </a:solidFill>
              <a:latin typeface="Calibri" panose="020F0502020204030204"/>
              <a:ea typeface="ＭＳ Ｐゴシック" panose="020B0600070205080204" pitchFamily="50" charset="-128"/>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EF3F25D-A924-4973-9214-34EBB3F12786}" type="slidenum">
              <a:rPr lang="ja-JP" altLang="en-US" smtClean="0">
                <a:solidFill>
                  <a:prstClr val="black">
                    <a:tint val="75000"/>
                  </a:prstClr>
                </a:solidFill>
                <a:latin typeface="Calibri" panose="020F0502020204030204"/>
                <a:ea typeface="ＭＳ Ｐゴシック" panose="020B0600070205080204" pitchFamily="50" charset="-128"/>
              </a:rPr>
              <a:pPr fontAlgn="auto">
                <a:spcBef>
                  <a:spcPts val="0"/>
                </a:spcBef>
                <a:spcAft>
                  <a:spcPts val="0"/>
                </a:spcAft>
              </a:pPr>
              <a:t>‹#›</a:t>
            </a:fld>
            <a:endParaRPr lang="ja-JP" altLang="en-US">
              <a:solidFill>
                <a:prstClr val="black">
                  <a:tint val="75000"/>
                </a:prstClr>
              </a:solidFill>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1354743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C83FF3B9-08DA-42A0-ACC6-3DCE0B3E482D}" type="datetimeFigureOut">
              <a:rPr lang="ja-JP" altLang="en-US" smtClean="0">
                <a:solidFill>
                  <a:prstClr val="black">
                    <a:tint val="75000"/>
                  </a:prstClr>
                </a:solidFill>
                <a:latin typeface="Calibri" panose="020F0502020204030204"/>
                <a:ea typeface="ＭＳ Ｐゴシック" panose="020B0600070205080204" pitchFamily="50" charset="-128"/>
              </a:rPr>
              <a:pPr fontAlgn="auto">
                <a:spcBef>
                  <a:spcPts val="0"/>
                </a:spcBef>
                <a:spcAft>
                  <a:spcPts val="0"/>
                </a:spcAft>
              </a:pPr>
              <a:t>2017/1/12</a:t>
            </a:fld>
            <a:endParaRPr lang="ja-JP" altLang="en-US">
              <a:solidFill>
                <a:prstClr val="black">
                  <a:tint val="75000"/>
                </a:prstClr>
              </a:solidFill>
              <a:latin typeface="Calibri" panose="020F0502020204030204"/>
              <a:ea typeface="ＭＳ Ｐゴシック" panose="020B0600070205080204" pitchFamily="50" charset="-128"/>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ja-JP" altLang="en-US">
              <a:solidFill>
                <a:prstClr val="black">
                  <a:tint val="75000"/>
                </a:prstClr>
              </a:solidFill>
              <a:latin typeface="Calibri" panose="020F0502020204030204"/>
              <a:ea typeface="ＭＳ Ｐゴシック" panose="020B0600070205080204" pitchFamily="50" charset="-128"/>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EF3F25D-A924-4973-9214-34EBB3F12786}" type="slidenum">
              <a:rPr lang="ja-JP" altLang="en-US" smtClean="0">
                <a:solidFill>
                  <a:prstClr val="black">
                    <a:tint val="75000"/>
                  </a:prstClr>
                </a:solidFill>
                <a:latin typeface="Calibri" panose="020F0502020204030204"/>
                <a:ea typeface="ＭＳ Ｐゴシック" panose="020B0600070205080204" pitchFamily="50" charset="-128"/>
              </a:rPr>
              <a:pPr fontAlgn="auto">
                <a:spcBef>
                  <a:spcPts val="0"/>
                </a:spcBef>
                <a:spcAft>
                  <a:spcPts val="0"/>
                </a:spcAft>
              </a:pPr>
              <a:t>‹#›</a:t>
            </a:fld>
            <a:endParaRPr lang="ja-JP" altLang="en-US">
              <a:solidFill>
                <a:prstClr val="black">
                  <a:tint val="75000"/>
                </a:prstClr>
              </a:solidFill>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31902950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C83FF3B9-08DA-42A0-ACC6-3DCE0B3E482D}" type="datetimeFigureOut">
              <a:rPr lang="ja-JP" altLang="en-US" smtClean="0">
                <a:solidFill>
                  <a:prstClr val="black">
                    <a:tint val="75000"/>
                  </a:prstClr>
                </a:solidFill>
                <a:latin typeface="Calibri" panose="020F0502020204030204"/>
                <a:ea typeface="ＭＳ Ｐゴシック" panose="020B0600070205080204" pitchFamily="50" charset="-128"/>
              </a:rPr>
              <a:pPr fontAlgn="auto">
                <a:spcBef>
                  <a:spcPts val="0"/>
                </a:spcBef>
                <a:spcAft>
                  <a:spcPts val="0"/>
                </a:spcAft>
              </a:pPr>
              <a:t>2017/1/12</a:t>
            </a:fld>
            <a:endParaRPr lang="ja-JP" altLang="en-US">
              <a:solidFill>
                <a:prstClr val="black">
                  <a:tint val="75000"/>
                </a:prstClr>
              </a:solidFill>
              <a:latin typeface="Calibri" panose="020F0502020204030204"/>
              <a:ea typeface="ＭＳ Ｐゴシック" panose="020B0600070205080204" pitchFamily="50" charset="-128"/>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ja-JP" altLang="en-US">
              <a:solidFill>
                <a:prstClr val="black">
                  <a:tint val="75000"/>
                </a:prstClr>
              </a:solidFill>
              <a:latin typeface="Calibri" panose="020F0502020204030204"/>
              <a:ea typeface="ＭＳ Ｐゴシック" panose="020B0600070205080204" pitchFamily="50" charset="-128"/>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EF3F25D-A924-4973-9214-34EBB3F12786}" type="slidenum">
              <a:rPr lang="ja-JP" altLang="en-US" smtClean="0">
                <a:solidFill>
                  <a:prstClr val="black">
                    <a:tint val="75000"/>
                  </a:prstClr>
                </a:solidFill>
                <a:latin typeface="Calibri" panose="020F0502020204030204"/>
                <a:ea typeface="ＭＳ Ｐゴシック" panose="020B0600070205080204" pitchFamily="50" charset="-128"/>
              </a:rPr>
              <a:pPr fontAlgn="auto">
                <a:spcBef>
                  <a:spcPts val="0"/>
                </a:spcBef>
                <a:spcAft>
                  <a:spcPts val="0"/>
                </a:spcAft>
              </a:pPr>
              <a:t>‹#›</a:t>
            </a:fld>
            <a:endParaRPr lang="ja-JP" altLang="en-US">
              <a:solidFill>
                <a:prstClr val="black">
                  <a:tint val="75000"/>
                </a:prstClr>
              </a:solidFill>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3188882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9.xml"/><Relationship Id="rId5" Type="http://schemas.openxmlformats.org/officeDocument/2006/relationships/comments" Target="../comments/comment6.xml"/><Relationship Id="rId4" Type="http://schemas.openxmlformats.org/officeDocument/2006/relationships/image" Target="../media/image4.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0.xml"/><Relationship Id="rId6" Type="http://schemas.openxmlformats.org/officeDocument/2006/relationships/comments" Target="../comments/comment3.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comments" Target="../comments/comment4.xml"/><Relationship Id="rId5" Type="http://schemas.openxmlformats.org/officeDocument/2006/relationships/chart" Target="../charts/chart6.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3748088" y="4389438"/>
            <a:ext cx="3881437" cy="1655762"/>
          </a:xfrm>
        </p:spPr>
        <p:txBody>
          <a:bodyPr rtlCol="0">
            <a:normAutofit/>
          </a:bodyPr>
          <a:lstStyle/>
          <a:p>
            <a:pPr eaLnBrk="1" fontAlgn="auto" hangingPunct="1">
              <a:spcAft>
                <a:spcPts val="0"/>
              </a:spcAft>
              <a:buFont typeface="Arial" panose="020B0604020202020204" pitchFamily="34" charset="0"/>
              <a:buNone/>
              <a:defRPr/>
            </a:pPr>
            <a:r>
              <a:rPr lang="ja-JP" altLang="en-US" dirty="0">
                <a:latin typeface="+mn-ea"/>
              </a:rPr>
              <a:t>計算構造生物学研究室</a:t>
            </a:r>
            <a:endParaRPr lang="en-US" altLang="ja-JP" dirty="0">
              <a:latin typeface="+mn-ea"/>
            </a:endParaRPr>
          </a:p>
          <a:p>
            <a:pPr eaLnBrk="1" fontAlgn="auto" hangingPunct="1">
              <a:spcAft>
                <a:spcPts val="0"/>
              </a:spcAft>
              <a:buFont typeface="Arial" panose="020B0604020202020204" pitchFamily="34" charset="0"/>
              <a:buNone/>
              <a:defRPr/>
            </a:pPr>
            <a:r>
              <a:rPr lang="ja-JP" altLang="en-US" dirty="0">
                <a:latin typeface="+mn-ea"/>
              </a:rPr>
              <a:t>宮脇 聖大</a:t>
            </a:r>
          </a:p>
        </p:txBody>
      </p:sp>
      <p:sp>
        <p:nvSpPr>
          <p:cNvPr id="14338" name="正方形/長方形 6"/>
          <p:cNvSpPr>
            <a:spLocks noChangeArrowheads="1"/>
          </p:cNvSpPr>
          <p:nvPr/>
        </p:nvSpPr>
        <p:spPr bwMode="auto">
          <a:xfrm>
            <a:off x="688975" y="2352675"/>
            <a:ext cx="11033125" cy="954088"/>
          </a:xfrm>
          <a:prstGeom prst="rect">
            <a:avLst/>
          </a:prstGeom>
          <a:noFill/>
          <a:ln w="9525">
            <a:noFill/>
            <a:miter lim="800000"/>
            <a:headEnd/>
            <a:tailEnd/>
          </a:ln>
        </p:spPr>
        <p:txBody>
          <a:bodyPr>
            <a:spAutoFit/>
          </a:bodyPr>
          <a:lstStyle/>
          <a:p>
            <a:r>
              <a:rPr lang="ja-JP" altLang="en-US" sz="2800">
                <a:solidFill>
                  <a:srgbClr val="000000"/>
                </a:solidFill>
                <a:latin typeface="ＭＳ Ｐゴシック" charset="-128"/>
              </a:rPr>
              <a:t>分子動力学</a:t>
            </a:r>
            <a:r>
              <a:rPr lang="en-US" altLang="ja-JP" sz="2800">
                <a:solidFill>
                  <a:srgbClr val="000000"/>
                </a:solidFill>
                <a:latin typeface="ＭＳ Ｐゴシック" charset="-128"/>
              </a:rPr>
              <a:t>(MD)</a:t>
            </a:r>
            <a:r>
              <a:rPr lang="ja-JP" altLang="en-US" sz="2800">
                <a:solidFill>
                  <a:srgbClr val="000000"/>
                </a:solidFill>
                <a:latin typeface="ＭＳ Ｐゴシック" charset="-128"/>
              </a:rPr>
              <a:t>シミュレーションによる</a:t>
            </a:r>
          </a:p>
          <a:p>
            <a:r>
              <a:rPr lang="ja-JP" altLang="en-US" sz="2800">
                <a:solidFill>
                  <a:srgbClr val="000000"/>
                </a:solidFill>
                <a:latin typeface="ＭＳ Ｐゴシック" charset="-128"/>
              </a:rPr>
              <a:t>アスパラギン酸カルボキシル基の</a:t>
            </a:r>
            <a:r>
              <a:rPr lang="en-US" altLang="ja-JP" sz="2800">
                <a:solidFill>
                  <a:srgbClr val="000000"/>
                </a:solidFill>
                <a:latin typeface="ＭＳ Ｐゴシック" charset="-128"/>
              </a:rPr>
              <a:t>syn/anti </a:t>
            </a:r>
            <a:r>
              <a:rPr lang="ja-JP" altLang="en-US" sz="2800">
                <a:solidFill>
                  <a:srgbClr val="000000"/>
                </a:solidFill>
                <a:latin typeface="ＭＳ Ｐゴシック" charset="-128"/>
              </a:rPr>
              <a:t>配座の再現性に関する検討</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4249748064"/>
              </p:ext>
            </p:extLst>
          </p:nvPr>
        </p:nvGraphicFramePr>
        <p:xfrm>
          <a:off x="480336" y="1731337"/>
          <a:ext cx="10475079" cy="3248610"/>
        </p:xfrm>
        <a:graphic>
          <a:graphicData uri="http://schemas.openxmlformats.org/drawingml/2006/table">
            <a:tbl>
              <a:tblPr firstRow="1" bandRow="1">
                <a:tableStyleId>{5940675A-B579-460E-94D1-54222C63F5DA}</a:tableStyleId>
              </a:tblPr>
              <a:tblGrid>
                <a:gridCol w="1223369"/>
                <a:gridCol w="1395400"/>
                <a:gridCol w="1309385"/>
                <a:gridCol w="1309385"/>
                <a:gridCol w="1309385"/>
                <a:gridCol w="1309385"/>
                <a:gridCol w="1309385"/>
                <a:gridCol w="1309385"/>
              </a:tblGrid>
              <a:tr h="649722">
                <a:tc>
                  <a:txBody>
                    <a:bodyPr/>
                    <a:lstStyle/>
                    <a:p>
                      <a:r>
                        <a:rPr kumimoji="1" lang="ja-JP" altLang="en-US" sz="1600" b="1" dirty="0" smtClean="0"/>
                        <a:t>モデル</a:t>
                      </a:r>
                      <a:endParaRPr kumimoji="1" lang="ja-JP" altLang="en-US" sz="1600" b="1" dirty="0"/>
                    </a:p>
                  </a:txBody>
                  <a:tcPr>
                    <a:solidFill>
                      <a:schemeClr val="bg2">
                        <a:lumMod val="75000"/>
                      </a:schemeClr>
                    </a:solidFill>
                  </a:tcPr>
                </a:tc>
                <a:tc>
                  <a:txBody>
                    <a:bodyPr/>
                    <a:lstStyle/>
                    <a:p>
                      <a:r>
                        <a:rPr kumimoji="1" lang="en-US" altLang="ja-JP" sz="1600" kern="1200" dirty="0" smtClean="0">
                          <a:solidFill>
                            <a:schemeClr val="tx1"/>
                          </a:solidFill>
                          <a:latin typeface="+mn-lt"/>
                          <a:ea typeface="+mn-ea"/>
                          <a:cs typeface="+mn-cs"/>
                        </a:rPr>
                        <a:t>MP4</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tx1"/>
                          </a:solidFill>
                          <a:latin typeface="+mn-lt"/>
                          <a:ea typeface="+mn-ea"/>
                          <a:cs typeface="+mn-cs"/>
                        </a:rPr>
                        <a:t>MP2</a:t>
                      </a:r>
                      <a:endParaRPr kumimoji="1" lang="ja-JP" altLang="en-US" sz="1600" kern="1200" dirty="0" smtClean="0">
                        <a:solidFill>
                          <a:schemeClr val="tx1"/>
                        </a:solidFill>
                        <a:latin typeface="+mn-lt"/>
                        <a:ea typeface="+mn-ea"/>
                        <a:cs typeface="+mn-cs"/>
                      </a:endParaRPr>
                    </a:p>
                    <a:p>
                      <a:endParaRPr kumimoji="1" lang="ja-JP" altLang="en-US" sz="1600" dirty="0"/>
                    </a:p>
                  </a:txBody>
                  <a:tcPr/>
                </a:tc>
                <a:tc>
                  <a:txBody>
                    <a:bodyPr/>
                    <a:lstStyle/>
                    <a:p>
                      <a:r>
                        <a:rPr kumimoji="1" lang="en-US" altLang="ja-JP" sz="1600" dirty="0" smtClean="0"/>
                        <a:t>B3LYP</a:t>
                      </a:r>
                      <a:endParaRPr kumimoji="1" lang="ja-JP" altLang="en-US" sz="1600" dirty="0"/>
                    </a:p>
                  </a:txBody>
                  <a:tcPr/>
                </a:tc>
                <a:tc>
                  <a:txBody>
                    <a:bodyPr/>
                    <a:lstStyle/>
                    <a:p>
                      <a:r>
                        <a:rPr kumimoji="1" lang="en-US" altLang="ja-JP" sz="1600" dirty="0" smtClean="0"/>
                        <a:t>CI</a:t>
                      </a:r>
                      <a:endParaRPr kumimoji="1" lang="ja-JP" altLang="en-US" sz="1600" dirty="0"/>
                    </a:p>
                  </a:txBody>
                  <a:tcPr/>
                </a:tc>
                <a:tc>
                  <a:txBody>
                    <a:bodyPr/>
                    <a:lstStyle/>
                    <a:p>
                      <a:r>
                        <a:rPr kumimoji="1" lang="en-US" altLang="ja-JP" sz="1600" dirty="0" smtClean="0"/>
                        <a:t>HF</a:t>
                      </a:r>
                      <a:endParaRPr kumimoji="1" lang="ja-JP" altLang="en-US" sz="1600" dirty="0"/>
                    </a:p>
                  </a:txBody>
                  <a:tcPr/>
                </a:tc>
                <a:tc>
                  <a:txBody>
                    <a:bodyPr/>
                    <a:lstStyle/>
                    <a:p>
                      <a:r>
                        <a:rPr kumimoji="1" lang="en-US" altLang="ja-JP" sz="1600" dirty="0" smtClean="0"/>
                        <a:t>HF</a:t>
                      </a:r>
                      <a:endParaRPr kumimoji="1" lang="ja-JP" altLang="en-US" sz="1600" dirty="0"/>
                    </a:p>
                  </a:txBody>
                  <a:tcPr/>
                </a:tc>
                <a:tc>
                  <a:txBody>
                    <a:bodyPr/>
                    <a:lstStyle/>
                    <a:p>
                      <a:r>
                        <a:rPr kumimoji="1" lang="en-US" altLang="ja-JP" sz="1600" dirty="0" smtClean="0"/>
                        <a:t>CCSD(T)</a:t>
                      </a:r>
                      <a:endParaRPr kumimoji="1" lang="ja-JP" altLang="en-US" sz="1600" dirty="0"/>
                    </a:p>
                  </a:txBody>
                  <a:tcPr/>
                </a:tc>
              </a:tr>
              <a:tr h="649722">
                <a:tc>
                  <a:txBody>
                    <a:bodyPr/>
                    <a:lstStyle/>
                    <a:p>
                      <a:r>
                        <a:rPr kumimoji="1" lang="ja-JP" altLang="en-US" sz="1600" b="1" dirty="0" smtClean="0"/>
                        <a:t>基底関数</a:t>
                      </a:r>
                      <a:endParaRPr kumimoji="1" lang="ja-JP" altLang="en-US" sz="1600" b="1" dirty="0"/>
                    </a:p>
                  </a:txBody>
                  <a:tcPr>
                    <a:solidFill>
                      <a:schemeClr val="bg2">
                        <a:lumMod val="75000"/>
                      </a:schemeClr>
                    </a:solidFill>
                  </a:tcPr>
                </a:tc>
                <a:tc>
                  <a:txBody>
                    <a:bodyPr/>
                    <a:lstStyle/>
                    <a:p>
                      <a:r>
                        <a:rPr kumimoji="1" lang="en-US" altLang="ja-JP" sz="1600" kern="1200" dirty="0" smtClean="0">
                          <a:solidFill>
                            <a:schemeClr val="tx1"/>
                          </a:solidFill>
                          <a:latin typeface="+mn-lt"/>
                          <a:ea typeface="+mn-ea"/>
                          <a:cs typeface="+mn-cs"/>
                        </a:rPr>
                        <a:t>AUG-cc-</a:t>
                      </a:r>
                      <a:r>
                        <a:rPr kumimoji="1" lang="en-US" altLang="ja-JP" sz="1600" kern="1200" dirty="0" err="1" smtClean="0">
                          <a:solidFill>
                            <a:schemeClr val="tx1"/>
                          </a:solidFill>
                          <a:latin typeface="+mn-lt"/>
                          <a:ea typeface="+mn-ea"/>
                          <a:cs typeface="+mn-cs"/>
                        </a:rPr>
                        <a:t>pVDZ</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tx1"/>
                          </a:solidFill>
                          <a:latin typeface="+mn-lt"/>
                          <a:ea typeface="+mn-ea"/>
                          <a:cs typeface="+mn-cs"/>
                        </a:rPr>
                        <a:t>AUG-cc-</a:t>
                      </a:r>
                      <a:r>
                        <a:rPr kumimoji="1" lang="en-US" altLang="ja-JP" sz="1600" kern="1200" dirty="0" err="1" smtClean="0">
                          <a:solidFill>
                            <a:schemeClr val="tx1"/>
                          </a:solidFill>
                          <a:latin typeface="+mn-lt"/>
                          <a:ea typeface="+mn-ea"/>
                          <a:cs typeface="+mn-cs"/>
                        </a:rPr>
                        <a:t>pVDZ</a:t>
                      </a:r>
                      <a:endParaRPr kumimoji="1" lang="ja-JP" altLang="en-US" sz="1600" dirty="0" smtClean="0"/>
                    </a:p>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tx1"/>
                          </a:solidFill>
                          <a:latin typeface="+mn-lt"/>
                          <a:ea typeface="+mn-ea"/>
                          <a:cs typeface="+mn-cs"/>
                        </a:rPr>
                        <a:t>AUG-cc-</a:t>
                      </a:r>
                      <a:r>
                        <a:rPr kumimoji="1" lang="en-US" altLang="ja-JP" sz="1600" kern="1200" dirty="0" err="1" smtClean="0">
                          <a:solidFill>
                            <a:schemeClr val="tx1"/>
                          </a:solidFill>
                          <a:latin typeface="+mn-lt"/>
                          <a:ea typeface="+mn-ea"/>
                          <a:cs typeface="+mn-cs"/>
                        </a:rPr>
                        <a:t>pVDZ</a:t>
                      </a:r>
                      <a:endParaRPr kumimoji="1" lang="ja-JP" altLang="en-US" sz="1600" dirty="0" smtClean="0"/>
                    </a:p>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tx1"/>
                          </a:solidFill>
                          <a:latin typeface="+mn-lt"/>
                          <a:ea typeface="+mn-ea"/>
                          <a:cs typeface="+mn-cs"/>
                        </a:rPr>
                        <a:t>AUG-cc-</a:t>
                      </a:r>
                      <a:r>
                        <a:rPr kumimoji="1" lang="en-US" altLang="ja-JP" sz="1600" kern="1200" dirty="0" err="1" smtClean="0">
                          <a:solidFill>
                            <a:schemeClr val="tx1"/>
                          </a:solidFill>
                          <a:latin typeface="+mn-lt"/>
                          <a:ea typeface="+mn-ea"/>
                          <a:cs typeface="+mn-cs"/>
                        </a:rPr>
                        <a:t>pVDZ</a:t>
                      </a:r>
                      <a:endParaRPr kumimoji="1" lang="ja-JP" altLang="en-US" sz="1600" dirty="0" smtClean="0"/>
                    </a:p>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t>6311G</a:t>
                      </a:r>
                      <a:endParaRPr kumimoji="1" lang="ja-JP" altLang="en-US" sz="1600" dirty="0" smtClean="0"/>
                    </a:p>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tx1"/>
                          </a:solidFill>
                          <a:latin typeface="+mn-lt"/>
                          <a:ea typeface="+mn-ea"/>
                          <a:cs typeface="+mn-cs"/>
                        </a:rPr>
                        <a:t>AUG-cc-</a:t>
                      </a:r>
                      <a:r>
                        <a:rPr kumimoji="1" lang="en-US" altLang="ja-JP" sz="1600" kern="1200" dirty="0" err="1" smtClean="0">
                          <a:solidFill>
                            <a:schemeClr val="tx1"/>
                          </a:solidFill>
                          <a:latin typeface="+mn-lt"/>
                          <a:ea typeface="+mn-ea"/>
                          <a:cs typeface="+mn-cs"/>
                        </a:rPr>
                        <a:t>pVDZ</a:t>
                      </a:r>
                      <a:endParaRPr kumimoji="1" lang="ja-JP" altLang="en-US" sz="1600" dirty="0" smtClean="0"/>
                    </a:p>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tx1"/>
                          </a:solidFill>
                          <a:latin typeface="+mn-lt"/>
                          <a:ea typeface="+mn-ea"/>
                          <a:cs typeface="+mn-cs"/>
                        </a:rPr>
                        <a:t>AUG-cc-</a:t>
                      </a:r>
                      <a:r>
                        <a:rPr kumimoji="1" lang="en-US" altLang="ja-JP" sz="1600" kern="1200" dirty="0" err="1" smtClean="0">
                          <a:solidFill>
                            <a:schemeClr val="tx1"/>
                          </a:solidFill>
                          <a:latin typeface="+mn-lt"/>
                          <a:ea typeface="+mn-ea"/>
                          <a:cs typeface="+mn-cs"/>
                        </a:rPr>
                        <a:t>pVDZ</a:t>
                      </a:r>
                      <a:endParaRPr kumimoji="1" lang="ja-JP" altLang="en-US" sz="1600" dirty="0" smtClean="0"/>
                    </a:p>
                    <a:p>
                      <a:endParaRPr kumimoji="1" lang="ja-JP" altLang="en-US" sz="1600" dirty="0"/>
                    </a:p>
                  </a:txBody>
                  <a:tcPr/>
                </a:tc>
              </a:tr>
              <a:tr h="649722">
                <a:tc>
                  <a:txBody>
                    <a:bodyPr/>
                    <a:lstStyle/>
                    <a:p>
                      <a:r>
                        <a:rPr kumimoji="1" lang="en-US" altLang="ja-JP" sz="1600" b="1" dirty="0" err="1" smtClean="0">
                          <a:solidFill>
                            <a:schemeClr val="accent1">
                              <a:lumMod val="50000"/>
                            </a:schemeClr>
                          </a:solidFill>
                        </a:rPr>
                        <a:t>syn</a:t>
                      </a:r>
                      <a:endParaRPr kumimoji="1" lang="ja-JP" altLang="en-US" sz="1600" b="1" dirty="0">
                        <a:solidFill>
                          <a:schemeClr val="accent1">
                            <a:lumMod val="50000"/>
                          </a:schemeClr>
                        </a:solidFill>
                      </a:endParaRPr>
                    </a:p>
                  </a:txBody>
                  <a:tcPr>
                    <a:solidFill>
                      <a:schemeClr val="bg2">
                        <a:lumMod val="90000"/>
                      </a:schemeClr>
                    </a:solidFill>
                  </a:tcPr>
                </a:tc>
                <a:tc>
                  <a:txBody>
                    <a:bodyPr/>
                    <a:lstStyle/>
                    <a:p>
                      <a:r>
                        <a:rPr kumimoji="1" lang="en-US" altLang="ja-JP" sz="1600" kern="1200" dirty="0" smtClean="0">
                          <a:solidFill>
                            <a:schemeClr val="tx1"/>
                          </a:solidFill>
                          <a:latin typeface="+mn-lt"/>
                          <a:ea typeface="+mn-ea"/>
                          <a:cs typeface="+mn-cs"/>
                        </a:rPr>
                        <a:t>0.992100</a:t>
                      </a:r>
                      <a:endParaRPr kumimoji="1" lang="ja-JP" altLang="en-US" sz="1600" dirty="0"/>
                    </a:p>
                  </a:txBody>
                  <a:tcPr/>
                </a:tc>
                <a:tc>
                  <a:txBody>
                    <a:bodyPr/>
                    <a:lstStyle/>
                    <a:p>
                      <a:r>
                        <a:rPr kumimoji="1" lang="en-US" altLang="ja-JP" sz="1600" dirty="0" smtClean="0"/>
                        <a:t>0.993300</a:t>
                      </a:r>
                      <a:endParaRPr kumimoji="1" lang="ja-JP" altLang="en-US" sz="1600" dirty="0"/>
                    </a:p>
                  </a:txBody>
                  <a:tcPr/>
                </a:tc>
                <a:tc>
                  <a:txBody>
                    <a:bodyPr/>
                    <a:lstStyle/>
                    <a:p>
                      <a:r>
                        <a:rPr kumimoji="1" lang="en-US" altLang="ja-JP" sz="1600" dirty="0" smtClean="0"/>
                        <a:t>0.994400</a:t>
                      </a:r>
                      <a:endParaRPr kumimoji="1" lang="ja-JP" altLang="en-US" sz="1600" dirty="0"/>
                    </a:p>
                  </a:txBody>
                  <a:tcPr/>
                </a:tc>
                <a:tc>
                  <a:txBody>
                    <a:bodyPr/>
                    <a:lstStyle/>
                    <a:p>
                      <a:r>
                        <a:rPr kumimoji="1" lang="en-US" altLang="ja-JP" sz="1600" dirty="0" smtClean="0"/>
                        <a:t>0.995700</a:t>
                      </a:r>
                      <a:endParaRPr kumimoji="1" lang="ja-JP" altLang="en-US" sz="1600" dirty="0"/>
                    </a:p>
                  </a:txBody>
                  <a:tcPr/>
                </a:tc>
                <a:tc>
                  <a:txBody>
                    <a:bodyPr/>
                    <a:lstStyle/>
                    <a:p>
                      <a:r>
                        <a:rPr kumimoji="1" lang="en-US" altLang="ja-JP" sz="1600" dirty="0" smtClean="0"/>
                        <a:t>0.999800</a:t>
                      </a:r>
                      <a:endParaRPr kumimoji="1" lang="ja-JP" altLang="en-US" sz="1600" dirty="0"/>
                    </a:p>
                  </a:txBody>
                  <a:tcPr/>
                </a:tc>
                <a:tc>
                  <a:txBody>
                    <a:bodyPr/>
                    <a:lstStyle/>
                    <a:p>
                      <a:endParaRPr kumimoji="1" lang="ja-JP" altLang="en-US" sz="1600"/>
                    </a:p>
                  </a:txBody>
                  <a:tcPr/>
                </a:tc>
                <a:tc>
                  <a:txBody>
                    <a:bodyPr/>
                    <a:lstStyle/>
                    <a:p>
                      <a:r>
                        <a:rPr kumimoji="1" lang="en-US" altLang="ja-JP" sz="1600" dirty="0" smtClean="0"/>
                        <a:t>0.992300</a:t>
                      </a:r>
                      <a:endParaRPr kumimoji="1" lang="ja-JP" altLang="en-US" sz="1600" dirty="0"/>
                    </a:p>
                  </a:txBody>
                  <a:tcPr/>
                </a:tc>
              </a:tr>
              <a:tr h="649722">
                <a:tc>
                  <a:txBody>
                    <a:bodyPr/>
                    <a:lstStyle/>
                    <a:p>
                      <a:r>
                        <a:rPr kumimoji="1" lang="en-US" altLang="ja-JP" sz="1600" b="1" dirty="0" smtClean="0">
                          <a:solidFill>
                            <a:srgbClr val="FF0000"/>
                          </a:solidFill>
                        </a:rPr>
                        <a:t>anti</a:t>
                      </a:r>
                      <a:endParaRPr kumimoji="1" lang="ja-JP" altLang="en-US" sz="1600" b="1" dirty="0">
                        <a:solidFill>
                          <a:srgbClr val="FF0000"/>
                        </a:solidFill>
                      </a:endParaRPr>
                    </a:p>
                  </a:txBody>
                  <a:tcPr>
                    <a:solidFill>
                      <a:schemeClr val="bg2">
                        <a:lumMod val="90000"/>
                      </a:schemeClr>
                    </a:solidFill>
                  </a:tcPr>
                </a:tc>
                <a:tc>
                  <a:txBody>
                    <a:bodyPr/>
                    <a:lstStyle/>
                    <a:p>
                      <a:r>
                        <a:rPr kumimoji="1" lang="en-US" altLang="ja-JP" sz="1600" kern="1200" dirty="0" smtClean="0">
                          <a:solidFill>
                            <a:schemeClr val="tx1"/>
                          </a:solidFill>
                          <a:latin typeface="+mn-lt"/>
                          <a:ea typeface="+mn-ea"/>
                          <a:cs typeface="+mn-cs"/>
                        </a:rPr>
                        <a:t>0.007900</a:t>
                      </a:r>
                      <a:endParaRPr kumimoji="1" lang="ja-JP" altLang="en-US" sz="1600" dirty="0"/>
                    </a:p>
                  </a:txBody>
                  <a:tcPr/>
                </a:tc>
                <a:tc>
                  <a:txBody>
                    <a:bodyPr/>
                    <a:lstStyle/>
                    <a:p>
                      <a:r>
                        <a:rPr kumimoji="1" lang="en-US" altLang="ja-JP" sz="1600" dirty="0" smtClean="0"/>
                        <a:t>0.006700</a:t>
                      </a:r>
                      <a:endParaRPr kumimoji="1" lang="ja-JP" altLang="en-US" sz="1600" dirty="0"/>
                    </a:p>
                  </a:txBody>
                  <a:tcPr/>
                </a:tc>
                <a:tc>
                  <a:txBody>
                    <a:bodyPr/>
                    <a:lstStyle/>
                    <a:p>
                      <a:r>
                        <a:rPr kumimoji="1" lang="en-US" altLang="ja-JP" sz="1600" dirty="0" smtClean="0"/>
                        <a:t>0.005600</a:t>
                      </a:r>
                      <a:endParaRPr kumimoji="1" lang="ja-JP" altLang="en-US" sz="1600" dirty="0"/>
                    </a:p>
                  </a:txBody>
                  <a:tcPr/>
                </a:tc>
                <a:tc>
                  <a:txBody>
                    <a:bodyPr/>
                    <a:lstStyle/>
                    <a:p>
                      <a:r>
                        <a:rPr kumimoji="1" lang="en-US" altLang="ja-JP" sz="1600" dirty="0" smtClean="0"/>
                        <a:t>0.004300</a:t>
                      </a:r>
                      <a:endParaRPr kumimoji="1" lang="ja-JP" altLang="en-US" sz="1600" dirty="0"/>
                    </a:p>
                  </a:txBody>
                  <a:tcPr/>
                </a:tc>
                <a:tc>
                  <a:txBody>
                    <a:bodyPr/>
                    <a:lstStyle/>
                    <a:p>
                      <a:r>
                        <a:rPr kumimoji="1" lang="en-US" altLang="ja-JP" sz="1600" dirty="0" smtClean="0"/>
                        <a:t>0.000200</a:t>
                      </a:r>
                      <a:endParaRPr kumimoji="1" lang="ja-JP" altLang="en-US" sz="1600" dirty="0"/>
                    </a:p>
                  </a:txBody>
                  <a:tcPr/>
                </a:tc>
                <a:tc>
                  <a:txBody>
                    <a:bodyPr/>
                    <a:lstStyle/>
                    <a:p>
                      <a:endParaRPr kumimoji="1" lang="ja-JP" altLang="en-US" sz="1600" dirty="0"/>
                    </a:p>
                  </a:txBody>
                  <a:tcPr/>
                </a:tc>
                <a:tc>
                  <a:txBody>
                    <a:bodyPr/>
                    <a:lstStyle/>
                    <a:p>
                      <a:r>
                        <a:rPr kumimoji="1" lang="en-US" altLang="ja-JP" sz="1600" dirty="0" smtClean="0"/>
                        <a:t>0.007700</a:t>
                      </a:r>
                      <a:endParaRPr kumimoji="1" lang="ja-JP" altLang="en-US" sz="1600" dirty="0"/>
                    </a:p>
                  </a:txBody>
                  <a:tcPr/>
                </a:tc>
              </a:tr>
              <a:tr h="649722">
                <a:tc>
                  <a:txBody>
                    <a:bodyPr/>
                    <a:lstStyle/>
                    <a:p>
                      <a:r>
                        <a:rPr kumimoji="1" lang="en-US" altLang="ja-JP" sz="1600" b="1" dirty="0" smtClean="0"/>
                        <a:t>error</a:t>
                      </a:r>
                      <a:endParaRPr kumimoji="1" lang="ja-JP" altLang="en-US" sz="1600" b="1" dirty="0"/>
                    </a:p>
                  </a:txBody>
                  <a:tcPr>
                    <a:solidFill>
                      <a:schemeClr val="bg2">
                        <a:lumMod val="90000"/>
                      </a:schemeClr>
                    </a:solidFill>
                  </a:tcPr>
                </a:tc>
                <a:tc>
                  <a:txBody>
                    <a:bodyPr/>
                    <a:lstStyle/>
                    <a:p>
                      <a:r>
                        <a:rPr kumimoji="1" lang="en-US" altLang="ja-JP" sz="1600" kern="1200" dirty="0" smtClean="0">
                          <a:solidFill>
                            <a:schemeClr val="tx1"/>
                          </a:solidFill>
                          <a:latin typeface="+mn-lt"/>
                          <a:ea typeface="+mn-ea"/>
                          <a:cs typeface="+mn-cs"/>
                        </a:rPr>
                        <a:t>+-0.006373</a:t>
                      </a:r>
                      <a:endParaRPr kumimoji="1" lang="ja-JP" altLang="en-US" sz="1600" dirty="0"/>
                    </a:p>
                  </a:txBody>
                  <a:tcPr/>
                </a:tc>
                <a:tc>
                  <a:txBody>
                    <a:bodyPr/>
                    <a:lstStyle/>
                    <a:p>
                      <a:r>
                        <a:rPr kumimoji="1" lang="en-US" altLang="ja-JP" sz="1600" dirty="0" smtClean="0"/>
                        <a:t>+-0.006165</a:t>
                      </a:r>
                      <a:endParaRPr kumimoji="1" lang="ja-JP" altLang="en-US" sz="1600" dirty="0"/>
                    </a:p>
                  </a:txBody>
                  <a:tcPr/>
                </a:tc>
                <a:tc>
                  <a:txBody>
                    <a:bodyPr/>
                    <a:lstStyle/>
                    <a:p>
                      <a:r>
                        <a:rPr kumimoji="1" lang="en-US" altLang="ja-JP" sz="1600" dirty="0" smtClean="0"/>
                        <a:t>+-0.004967</a:t>
                      </a:r>
                      <a:endParaRPr kumimoji="1" lang="ja-JP" altLang="en-US" sz="1600" dirty="0"/>
                    </a:p>
                  </a:txBody>
                  <a:tcPr/>
                </a:tc>
                <a:tc>
                  <a:txBody>
                    <a:bodyPr/>
                    <a:lstStyle/>
                    <a:p>
                      <a:r>
                        <a:rPr kumimoji="1" lang="en-US" altLang="ja-JP" sz="1600" dirty="0" smtClean="0"/>
                        <a:t>+-0.005162</a:t>
                      </a:r>
                      <a:endParaRPr kumimoji="1" lang="ja-JP" altLang="en-US" sz="1600" dirty="0"/>
                    </a:p>
                  </a:txBody>
                  <a:tcPr/>
                </a:tc>
                <a:tc>
                  <a:txBody>
                    <a:bodyPr/>
                    <a:lstStyle/>
                    <a:p>
                      <a:r>
                        <a:rPr kumimoji="1" lang="en-US" altLang="ja-JP" sz="1600" dirty="0" smtClean="0"/>
                        <a:t>+-0.000894</a:t>
                      </a:r>
                    </a:p>
                    <a:p>
                      <a:endParaRPr kumimoji="1" lang="ja-JP" altLang="en-US" sz="1600" dirty="0"/>
                    </a:p>
                  </a:txBody>
                  <a:tcPr/>
                </a:tc>
                <a:tc>
                  <a:txBody>
                    <a:bodyPr/>
                    <a:lstStyle/>
                    <a:p>
                      <a:endParaRPr kumimoji="1" lang="ja-JP" altLang="en-US" sz="1600" dirty="0"/>
                    </a:p>
                  </a:txBody>
                  <a:tcPr/>
                </a:tc>
                <a:tc>
                  <a:txBody>
                    <a:bodyPr/>
                    <a:lstStyle/>
                    <a:p>
                      <a:r>
                        <a:rPr kumimoji="1" lang="en-US" altLang="ja-JP" sz="1600" dirty="0" smtClean="0"/>
                        <a:t>+-0.008417</a:t>
                      </a:r>
                      <a:endParaRPr kumimoji="1" lang="ja-JP" altLang="en-US" sz="1600" dirty="0"/>
                    </a:p>
                  </a:txBody>
                  <a:tcPr/>
                </a:tc>
              </a:tr>
            </a:tbl>
          </a:graphicData>
        </a:graphic>
      </p:graphicFrame>
      <p:sp>
        <p:nvSpPr>
          <p:cNvPr id="3" name="テキスト ボックス 2"/>
          <p:cNvSpPr txBox="1"/>
          <p:nvPr/>
        </p:nvSpPr>
        <p:spPr>
          <a:xfrm>
            <a:off x="624443" y="6133672"/>
            <a:ext cx="6893960" cy="646331"/>
          </a:xfrm>
          <a:prstGeom prst="rect">
            <a:avLst/>
          </a:prstGeom>
          <a:noFill/>
        </p:spPr>
        <p:txBody>
          <a:bodyPr wrap="square" rtlCol="0">
            <a:spAutoFit/>
          </a:bodyPr>
          <a:lstStyle/>
          <a:p>
            <a:r>
              <a:rPr lang="ja-JP" altLang="en-US" dirty="0" smtClean="0"/>
              <a:t>データ保存場所</a:t>
            </a:r>
            <a:endParaRPr lang="en-US" altLang="ja-JP" dirty="0" smtClean="0"/>
          </a:p>
          <a:p>
            <a:r>
              <a:rPr lang="ja-JP" altLang="en-US" dirty="0" smtClean="0"/>
              <a:t>マシン</a:t>
            </a:r>
            <a:r>
              <a:rPr lang="en-US" altLang="ja-JP" dirty="0"/>
              <a:t>:131 /</a:t>
            </a:r>
            <a:r>
              <a:rPr lang="en-US" altLang="ja-JP" dirty="0" err="1"/>
              <a:t>misc</a:t>
            </a:r>
            <a:r>
              <a:rPr lang="en-US" altLang="ja-JP" dirty="0"/>
              <a:t>/qnap01/SOTU15/</a:t>
            </a:r>
            <a:r>
              <a:rPr lang="en-US" altLang="ja-JP" dirty="0" err="1"/>
              <a:t>miy</a:t>
            </a:r>
            <a:r>
              <a:rPr lang="en-US" altLang="ja-JP" dirty="0"/>
              <a:t>/</a:t>
            </a:r>
            <a:r>
              <a:rPr lang="en-US" altLang="ja-JP" dirty="0" err="1"/>
              <a:t>thanksToGami</a:t>
            </a:r>
            <a:r>
              <a:rPr lang="en-US" altLang="ja-JP" dirty="0"/>
              <a:t>/ASH/ff14SB</a:t>
            </a:r>
            <a:endParaRPr kumimoji="1" lang="ja-JP" altLang="en-US" dirty="0"/>
          </a:p>
        </p:txBody>
      </p:sp>
      <p:sp>
        <p:nvSpPr>
          <p:cNvPr id="4" name="テキスト ボックス 3"/>
          <p:cNvSpPr txBox="1"/>
          <p:nvPr/>
        </p:nvSpPr>
        <p:spPr>
          <a:xfrm>
            <a:off x="480336" y="1362005"/>
            <a:ext cx="3742074" cy="369332"/>
          </a:xfrm>
          <a:prstGeom prst="rect">
            <a:avLst/>
          </a:prstGeom>
          <a:noFill/>
        </p:spPr>
        <p:txBody>
          <a:bodyPr wrap="square" rtlCol="0">
            <a:spAutoFit/>
          </a:bodyPr>
          <a:lstStyle/>
          <a:p>
            <a:r>
              <a:rPr kumimoji="1" lang="en-US" altLang="ja-JP" dirty="0" smtClean="0"/>
              <a:t>REMD</a:t>
            </a:r>
            <a:r>
              <a:rPr kumimoji="1" lang="ja-JP" altLang="en-US" dirty="0" smtClean="0"/>
              <a:t>結果</a:t>
            </a:r>
            <a:r>
              <a:rPr kumimoji="1" lang="en-US" altLang="ja-JP" dirty="0" smtClean="0"/>
              <a:t>(</a:t>
            </a:r>
            <a:r>
              <a:rPr kumimoji="1" lang="ja-JP" altLang="en-US" dirty="0" smtClean="0"/>
              <a:t>総ステップ数</a:t>
            </a:r>
            <a:r>
              <a:rPr kumimoji="1" lang="en-US" altLang="ja-JP" dirty="0" smtClean="0"/>
              <a:t>10^8)</a:t>
            </a:r>
            <a:endParaRPr kumimoji="1" lang="ja-JP" altLang="en-US" dirty="0"/>
          </a:p>
        </p:txBody>
      </p:sp>
      <p:sp>
        <p:nvSpPr>
          <p:cNvPr id="5" name="テキスト ボックス 4"/>
          <p:cNvSpPr txBox="1">
            <a:spLocks noChangeArrowheads="1"/>
          </p:cNvSpPr>
          <p:nvPr/>
        </p:nvSpPr>
        <p:spPr bwMode="auto">
          <a:xfrm>
            <a:off x="480336" y="208281"/>
            <a:ext cx="12598667" cy="369332"/>
          </a:xfrm>
          <a:prstGeom prst="rect">
            <a:avLst/>
          </a:prstGeom>
          <a:noFill/>
          <a:ln w="9525">
            <a:noFill/>
            <a:miter lim="800000"/>
            <a:headEnd/>
            <a:tailEnd/>
          </a:ln>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用いての、</a:t>
            </a:r>
            <a:r>
              <a:rPr lang="en-US" altLang="ja-JP" u="sng" dirty="0" smtClean="0">
                <a:solidFill>
                  <a:srgbClr val="000000"/>
                </a:solidFill>
              </a:rPr>
              <a:t>ASH</a:t>
            </a:r>
            <a:r>
              <a:rPr lang="ja-JP" altLang="en-US" u="sng" dirty="0" smtClean="0">
                <a:solidFill>
                  <a:srgbClr val="000000"/>
                </a:solidFill>
              </a:rPr>
              <a:t>の</a:t>
            </a:r>
            <a:r>
              <a:rPr lang="en-US" altLang="ja-JP" u="sng" dirty="0" smtClean="0">
                <a:solidFill>
                  <a:srgbClr val="000000"/>
                </a:solidFill>
              </a:rPr>
              <a:t>REMD</a:t>
            </a:r>
            <a:r>
              <a:rPr lang="ja-JP" altLang="en-US" u="sng" dirty="0" smtClean="0">
                <a:solidFill>
                  <a:srgbClr val="000000"/>
                </a:solidFill>
              </a:rPr>
              <a:t>結果</a:t>
            </a:r>
            <a:endParaRPr lang="ja-JP" altLang="en-US" u="sng" dirty="0">
              <a:solidFill>
                <a:srgbClr val="000000"/>
              </a:solidFill>
            </a:endParaRPr>
          </a:p>
        </p:txBody>
      </p:sp>
    </p:spTree>
    <p:extLst>
      <p:ext uri="{BB962C8B-B14F-4D97-AF65-F5344CB8AC3E}">
        <p14:creationId xmlns:p14="http://schemas.microsoft.com/office/powerpoint/2010/main" val="86125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100" fill="hold"/>
                                        <p:tgtEl>
                                          <p:spTgt spid="5"/>
                                        </p:tgtEl>
                                        <p:attrNameLst>
                                          <p:attrName>style.color</p:attrName>
                                        </p:attrNameLst>
                                      </p:cBhvr>
                                      <p:to>
                                        <a:srgbClr val="AEABA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グラフ 2"/>
          <p:cNvGraphicFramePr>
            <a:graphicFrameLocks/>
          </p:cNvGraphicFramePr>
          <p:nvPr>
            <p:extLst>
              <p:ext uri="{D42A27DB-BD31-4B8C-83A1-F6EECF244321}">
                <p14:modId xmlns:p14="http://schemas.microsoft.com/office/powerpoint/2010/main" val="2992815482"/>
              </p:ext>
            </p:extLst>
          </p:nvPr>
        </p:nvGraphicFramePr>
        <p:xfrm>
          <a:off x="575354" y="1561671"/>
          <a:ext cx="5024062" cy="41507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グラフ 3"/>
          <p:cNvGraphicFramePr>
            <a:graphicFrameLocks/>
          </p:cNvGraphicFramePr>
          <p:nvPr>
            <p:extLst>
              <p:ext uri="{D42A27DB-BD31-4B8C-83A1-F6EECF244321}">
                <p14:modId xmlns:p14="http://schemas.microsoft.com/office/powerpoint/2010/main" val="1920061015"/>
              </p:ext>
            </p:extLst>
          </p:nvPr>
        </p:nvGraphicFramePr>
        <p:xfrm>
          <a:off x="6890535" y="1561671"/>
          <a:ext cx="4667891" cy="4150760"/>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575354" y="246580"/>
            <a:ext cx="5753528" cy="400110"/>
          </a:xfrm>
          <a:prstGeom prst="rect">
            <a:avLst/>
          </a:prstGeom>
          <a:noFill/>
        </p:spPr>
        <p:txBody>
          <a:bodyPr wrap="square" rtlCol="0">
            <a:spAutoFit/>
          </a:bodyPr>
          <a:lstStyle/>
          <a:p>
            <a:r>
              <a:rPr lang="en-US" altLang="ja-JP" sz="2000" u="sng" dirty="0" smtClean="0"/>
              <a:t>REMD</a:t>
            </a:r>
            <a:r>
              <a:rPr lang="ja-JP" altLang="en-US" sz="2000" u="sng" dirty="0" smtClean="0"/>
              <a:t>結果：</a:t>
            </a:r>
            <a:r>
              <a:rPr lang="en-US" altLang="ja-JP" sz="2000" u="sng" dirty="0" err="1" smtClean="0"/>
              <a:t>syn</a:t>
            </a:r>
            <a:r>
              <a:rPr lang="en-US" altLang="ja-JP" sz="2000" u="sng" dirty="0" smtClean="0"/>
              <a:t>, anti</a:t>
            </a:r>
            <a:r>
              <a:rPr lang="ja-JP" altLang="en-US" sz="2000" u="sng" dirty="0" smtClean="0"/>
              <a:t>頻度ヒストグラム</a:t>
            </a:r>
            <a:endParaRPr kumimoji="1" lang="ja-JP" altLang="en-US" sz="2000" u="sng" dirty="0"/>
          </a:p>
        </p:txBody>
      </p:sp>
    </p:spTree>
    <p:extLst>
      <p:ext uri="{BB962C8B-B14F-4D97-AF65-F5344CB8AC3E}">
        <p14:creationId xmlns:p14="http://schemas.microsoft.com/office/powerpoint/2010/main" val="185554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75354" y="246580"/>
            <a:ext cx="5753528" cy="400110"/>
          </a:xfrm>
          <a:prstGeom prst="rect">
            <a:avLst/>
          </a:prstGeom>
          <a:noFill/>
        </p:spPr>
        <p:txBody>
          <a:bodyPr wrap="square" rtlCol="0">
            <a:spAutoFit/>
          </a:bodyPr>
          <a:lstStyle/>
          <a:p>
            <a:r>
              <a:rPr lang="en-US" altLang="ja-JP" sz="2000" u="sng" dirty="0" smtClean="0"/>
              <a:t>REMD</a:t>
            </a:r>
            <a:r>
              <a:rPr lang="ja-JP" altLang="en-US" sz="2000" u="sng" dirty="0" smtClean="0"/>
              <a:t>結果：</a:t>
            </a:r>
            <a:r>
              <a:rPr lang="en-US" altLang="ja-JP" sz="2000" u="sng" dirty="0" err="1" smtClean="0"/>
              <a:t>syn</a:t>
            </a:r>
            <a:r>
              <a:rPr lang="en-US" altLang="ja-JP" sz="2000" u="sng" dirty="0" smtClean="0"/>
              <a:t>, anti</a:t>
            </a:r>
            <a:r>
              <a:rPr lang="ja-JP" altLang="en-US" sz="2000" u="sng" dirty="0" smtClean="0"/>
              <a:t>頻度ヒストグラム</a:t>
            </a:r>
            <a:endParaRPr kumimoji="1" lang="ja-JP" altLang="en-US" sz="2000" u="sng" dirty="0"/>
          </a:p>
        </p:txBody>
      </p:sp>
      <p:graphicFrame>
        <p:nvGraphicFramePr>
          <p:cNvPr id="6" name="グラフ 5"/>
          <p:cNvGraphicFramePr>
            <a:graphicFrameLocks/>
          </p:cNvGraphicFramePr>
          <p:nvPr>
            <p:extLst>
              <p:ext uri="{D42A27DB-BD31-4B8C-83A1-F6EECF244321}">
                <p14:modId xmlns:p14="http://schemas.microsoft.com/office/powerpoint/2010/main" val="422369755"/>
              </p:ext>
            </p:extLst>
          </p:nvPr>
        </p:nvGraphicFramePr>
        <p:xfrm>
          <a:off x="461338" y="1561670"/>
          <a:ext cx="4983965" cy="415076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グラフ 6"/>
          <p:cNvGraphicFramePr>
            <a:graphicFrameLocks/>
          </p:cNvGraphicFramePr>
          <p:nvPr>
            <p:extLst>
              <p:ext uri="{D42A27DB-BD31-4B8C-83A1-F6EECF244321}">
                <p14:modId xmlns:p14="http://schemas.microsoft.com/office/powerpoint/2010/main" val="3749793926"/>
              </p:ext>
            </p:extLst>
          </p:nvPr>
        </p:nvGraphicFramePr>
        <p:xfrm>
          <a:off x="5445302" y="1561669"/>
          <a:ext cx="5506949" cy="41507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0079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75354" y="246580"/>
            <a:ext cx="5753528" cy="400110"/>
          </a:xfrm>
          <a:prstGeom prst="rect">
            <a:avLst/>
          </a:prstGeom>
          <a:noFill/>
        </p:spPr>
        <p:txBody>
          <a:bodyPr wrap="square" rtlCol="0">
            <a:spAutoFit/>
          </a:bodyPr>
          <a:lstStyle/>
          <a:p>
            <a:r>
              <a:rPr lang="en-US" altLang="ja-JP" sz="2000" u="sng" dirty="0" smtClean="0"/>
              <a:t>REMD</a:t>
            </a:r>
            <a:r>
              <a:rPr lang="ja-JP" altLang="en-US" sz="2000" u="sng" dirty="0" smtClean="0"/>
              <a:t>結果：</a:t>
            </a:r>
            <a:r>
              <a:rPr lang="en-US" altLang="ja-JP" sz="2000" u="sng" dirty="0" err="1" smtClean="0"/>
              <a:t>syn</a:t>
            </a:r>
            <a:r>
              <a:rPr lang="en-US" altLang="ja-JP" sz="2000" u="sng" dirty="0" smtClean="0"/>
              <a:t>, anti</a:t>
            </a:r>
            <a:r>
              <a:rPr lang="ja-JP" altLang="en-US" sz="2000" u="sng" dirty="0" smtClean="0"/>
              <a:t>頻度ヒストグラム</a:t>
            </a:r>
            <a:endParaRPr kumimoji="1" lang="ja-JP" altLang="en-US" sz="2000" u="sng" dirty="0"/>
          </a:p>
        </p:txBody>
      </p:sp>
      <p:graphicFrame>
        <p:nvGraphicFramePr>
          <p:cNvPr id="6" name="グラフ 5"/>
          <p:cNvGraphicFramePr>
            <a:graphicFrameLocks/>
          </p:cNvGraphicFramePr>
          <p:nvPr>
            <p:extLst>
              <p:ext uri="{D42A27DB-BD31-4B8C-83A1-F6EECF244321}">
                <p14:modId xmlns:p14="http://schemas.microsoft.com/office/powerpoint/2010/main" val="843545237"/>
              </p:ext>
            </p:extLst>
          </p:nvPr>
        </p:nvGraphicFramePr>
        <p:xfrm>
          <a:off x="249647" y="1561671"/>
          <a:ext cx="5370318" cy="41507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グラフ 6"/>
          <p:cNvGraphicFramePr>
            <a:graphicFrameLocks/>
          </p:cNvGraphicFramePr>
          <p:nvPr>
            <p:extLst>
              <p:ext uri="{D42A27DB-BD31-4B8C-83A1-F6EECF244321}">
                <p14:modId xmlns:p14="http://schemas.microsoft.com/office/powerpoint/2010/main" val="1805689820"/>
              </p:ext>
            </p:extLst>
          </p:nvPr>
        </p:nvGraphicFramePr>
        <p:xfrm>
          <a:off x="5866543" y="1561671"/>
          <a:ext cx="5681610" cy="41507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07048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5811748" y="799891"/>
            <a:ext cx="6096000" cy="1477328"/>
          </a:xfrm>
          <a:prstGeom prst="rect">
            <a:avLst/>
          </a:prstGeom>
        </p:spPr>
        <p:txBody>
          <a:bodyPr>
            <a:spAutoFit/>
          </a:bodyPr>
          <a:lstStyle/>
          <a:p>
            <a:r>
              <a:rPr lang="en-US" altLang="ja-JP" dirty="0">
                <a:latin typeface="Consolas" panose="020B0609020204030204" pitchFamily="49" charset="0"/>
              </a:rPr>
              <a:t>Model : HF</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6-311G</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-1.899 </a:t>
            </a:r>
            <a:endParaRPr lang="ja-JP" altLang="en-US" dirty="0">
              <a:latin typeface="Consolas" panose="020B0609020204030204" pitchFamily="49" charset="0"/>
            </a:endParaRPr>
          </a:p>
          <a:p>
            <a:r>
              <a:rPr lang="en-US" altLang="ja-JP" dirty="0">
                <a:latin typeface="Consolas" panose="020B0609020204030204" pitchFamily="49" charset="0"/>
              </a:rPr>
              <a:t>V2 = 2.081 </a:t>
            </a:r>
            <a:endParaRPr lang="ja-JP" altLang="en-US" dirty="0">
              <a:latin typeface="Consolas" panose="020B0609020204030204" pitchFamily="49" charset="0"/>
            </a:endParaRPr>
          </a:p>
        </p:txBody>
      </p:sp>
      <p:graphicFrame>
        <p:nvGraphicFramePr>
          <p:cNvPr id="8" name="グラフ 7"/>
          <p:cNvGraphicFramePr>
            <a:graphicFrameLocks/>
          </p:cNvGraphicFramePr>
          <p:nvPr>
            <p:extLst>
              <p:ext uri="{D42A27DB-BD31-4B8C-83A1-F6EECF244321}">
                <p14:modId xmlns:p14="http://schemas.microsoft.com/office/powerpoint/2010/main" val="2811071593"/>
              </p:ext>
            </p:extLst>
          </p:nvPr>
        </p:nvGraphicFramePr>
        <p:xfrm>
          <a:off x="5717214" y="2225038"/>
          <a:ext cx="5192231" cy="2753928"/>
        </p:xfrm>
        <a:graphic>
          <a:graphicData uri="http://schemas.openxmlformats.org/drawingml/2006/chart">
            <c:chart xmlns:c="http://schemas.openxmlformats.org/drawingml/2006/chart" xmlns:r="http://schemas.openxmlformats.org/officeDocument/2006/relationships" r:id="rId2"/>
          </a:graphicData>
        </a:graphic>
      </p:graphicFrame>
      <p:sp>
        <p:nvSpPr>
          <p:cNvPr id="12" name="テキスト ボックス 11"/>
          <p:cNvSpPr txBox="1"/>
          <p:nvPr/>
        </p:nvSpPr>
        <p:spPr>
          <a:xfrm>
            <a:off x="9256660" y="1871800"/>
            <a:ext cx="2745622" cy="369332"/>
          </a:xfrm>
          <a:prstGeom prst="rect">
            <a:avLst/>
          </a:prstGeom>
          <a:noFill/>
        </p:spPr>
        <p:txBody>
          <a:bodyPr wrap="square" rtlCol="0">
            <a:spAutoFit/>
          </a:bodyPr>
          <a:lstStyle/>
          <a:p>
            <a:r>
              <a:rPr lang="ja-JP" altLang="en-US" b="1" dirty="0">
                <a:solidFill>
                  <a:srgbClr val="FF0000"/>
                </a:solidFill>
              </a:rPr>
              <a:t>量子</a:t>
            </a:r>
            <a:r>
              <a:rPr kumimoji="1" lang="ja-JP" altLang="en-US" b="1" dirty="0" smtClean="0">
                <a:solidFill>
                  <a:srgbClr val="FF0000"/>
                </a:solidFill>
              </a:rPr>
              <a:t>計算精度が最も低い</a:t>
            </a:r>
            <a:endParaRPr kumimoji="1" lang="ja-JP" altLang="en-US" b="1" dirty="0">
              <a:solidFill>
                <a:srgbClr val="FF0000"/>
              </a:solidFill>
            </a:endParaRPr>
          </a:p>
        </p:txBody>
      </p:sp>
      <p:sp>
        <p:nvSpPr>
          <p:cNvPr id="13" name="正方形/長方形 12"/>
          <p:cNvSpPr/>
          <p:nvPr/>
        </p:nvSpPr>
        <p:spPr>
          <a:xfrm>
            <a:off x="202058" y="799891"/>
            <a:ext cx="4123362" cy="1754326"/>
          </a:xfrm>
          <a:prstGeom prst="rect">
            <a:avLst/>
          </a:prstGeom>
        </p:spPr>
        <p:txBody>
          <a:bodyPr wrap="square">
            <a:spAutoFit/>
          </a:bodyPr>
          <a:lstStyle/>
          <a:p>
            <a:r>
              <a:rPr lang="en-US" altLang="ja-JP" dirty="0">
                <a:latin typeface="Consolas" panose="020B0609020204030204" pitchFamily="49" charset="0"/>
              </a:rPr>
              <a:t>Model : MP4</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-0.044 </a:t>
            </a:r>
            <a:endParaRPr lang="ja-JP" altLang="en-US" dirty="0">
              <a:latin typeface="Consolas" panose="020B0609020204030204" pitchFamily="49" charset="0"/>
            </a:endParaRPr>
          </a:p>
          <a:p>
            <a:r>
              <a:rPr lang="en-US" altLang="ja-JP" dirty="0">
                <a:latin typeface="Consolas" panose="020B0609020204030204" pitchFamily="49" charset="0"/>
              </a:rPr>
              <a:t>V2 = 2.379 </a:t>
            </a:r>
            <a:endParaRPr lang="ja-JP" altLang="en-US" dirty="0">
              <a:latin typeface="Consolas" panose="020B0609020204030204" pitchFamily="49" charset="0"/>
            </a:endParaRPr>
          </a:p>
          <a:p>
            <a:endParaRPr lang="ja-JP" altLang="en-US" dirty="0">
              <a:latin typeface="Consolas" panose="020B0609020204030204" pitchFamily="49" charset="0"/>
            </a:endParaRPr>
          </a:p>
        </p:txBody>
      </p:sp>
      <p:sp>
        <p:nvSpPr>
          <p:cNvPr id="15" name="テキスト ボックス 14"/>
          <p:cNvSpPr txBox="1"/>
          <p:nvPr/>
        </p:nvSpPr>
        <p:spPr>
          <a:xfrm>
            <a:off x="2876764" y="1855706"/>
            <a:ext cx="2840450" cy="369332"/>
          </a:xfrm>
          <a:prstGeom prst="rect">
            <a:avLst/>
          </a:prstGeom>
          <a:noFill/>
        </p:spPr>
        <p:txBody>
          <a:bodyPr wrap="square" rtlCol="0">
            <a:spAutoFit/>
          </a:bodyPr>
          <a:lstStyle/>
          <a:p>
            <a:r>
              <a:rPr kumimoji="1" lang="ja-JP" altLang="en-US" b="1" dirty="0" smtClean="0">
                <a:solidFill>
                  <a:schemeClr val="accent1"/>
                </a:solidFill>
              </a:rPr>
              <a:t>量子計算精度が最も高い</a:t>
            </a:r>
            <a:endParaRPr kumimoji="1" lang="ja-JP" altLang="en-US" b="1" dirty="0">
              <a:solidFill>
                <a:schemeClr val="accent1"/>
              </a:solidFill>
            </a:endParaRPr>
          </a:p>
        </p:txBody>
      </p:sp>
      <p:graphicFrame>
        <p:nvGraphicFramePr>
          <p:cNvPr id="18" name="グラフ 17"/>
          <p:cNvGraphicFramePr>
            <a:graphicFrameLocks/>
          </p:cNvGraphicFramePr>
          <p:nvPr>
            <p:extLst>
              <p:ext uri="{D42A27DB-BD31-4B8C-83A1-F6EECF244321}">
                <p14:modId xmlns:p14="http://schemas.microsoft.com/office/powerpoint/2010/main" val="2107761478"/>
              </p:ext>
            </p:extLst>
          </p:nvPr>
        </p:nvGraphicFramePr>
        <p:xfrm>
          <a:off x="-53441" y="2277219"/>
          <a:ext cx="5515156" cy="3088281"/>
        </p:xfrm>
        <a:graphic>
          <a:graphicData uri="http://schemas.openxmlformats.org/drawingml/2006/chart">
            <c:chart xmlns:c="http://schemas.openxmlformats.org/drawingml/2006/chart" xmlns:r="http://schemas.openxmlformats.org/officeDocument/2006/relationships" r:id="rId3"/>
          </a:graphicData>
        </a:graphic>
      </p:graphicFrame>
      <p:sp>
        <p:nvSpPr>
          <p:cNvPr id="19" name="正方形/長方形 18"/>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spTree>
    <p:extLst>
      <p:ext uri="{BB962C8B-B14F-4D97-AF65-F5344CB8AC3E}">
        <p14:creationId xmlns:p14="http://schemas.microsoft.com/office/powerpoint/2010/main" val="4002480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5811748" y="799891"/>
            <a:ext cx="6096000" cy="1477328"/>
          </a:xfrm>
          <a:prstGeom prst="rect">
            <a:avLst/>
          </a:prstGeom>
        </p:spPr>
        <p:txBody>
          <a:bodyPr>
            <a:spAutoFit/>
          </a:bodyPr>
          <a:lstStyle/>
          <a:p>
            <a:r>
              <a:rPr lang="en-US" altLang="ja-JP" dirty="0">
                <a:latin typeface="Consolas" panose="020B0609020204030204" pitchFamily="49" charset="0"/>
              </a:rPr>
              <a:t>Model : HF</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6-311G</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-1.899 </a:t>
            </a:r>
            <a:endParaRPr lang="ja-JP" altLang="en-US" dirty="0">
              <a:latin typeface="Consolas" panose="020B0609020204030204" pitchFamily="49" charset="0"/>
            </a:endParaRPr>
          </a:p>
          <a:p>
            <a:r>
              <a:rPr lang="en-US" altLang="ja-JP" dirty="0">
                <a:latin typeface="Consolas" panose="020B0609020204030204" pitchFamily="49" charset="0"/>
              </a:rPr>
              <a:t>V2 = 2.081 </a:t>
            </a:r>
            <a:endParaRPr lang="ja-JP" altLang="en-US" dirty="0">
              <a:latin typeface="Consolas" panose="020B0609020204030204" pitchFamily="49" charset="0"/>
            </a:endParaRPr>
          </a:p>
        </p:txBody>
      </p:sp>
      <p:sp>
        <p:nvSpPr>
          <p:cNvPr id="12" name="テキスト ボックス 11"/>
          <p:cNvSpPr txBox="1"/>
          <p:nvPr/>
        </p:nvSpPr>
        <p:spPr>
          <a:xfrm>
            <a:off x="9256660" y="1871800"/>
            <a:ext cx="2745622" cy="369332"/>
          </a:xfrm>
          <a:prstGeom prst="rect">
            <a:avLst/>
          </a:prstGeom>
          <a:noFill/>
        </p:spPr>
        <p:txBody>
          <a:bodyPr wrap="square" rtlCol="0">
            <a:spAutoFit/>
          </a:bodyPr>
          <a:lstStyle/>
          <a:p>
            <a:r>
              <a:rPr lang="ja-JP" altLang="en-US" b="1" dirty="0">
                <a:solidFill>
                  <a:srgbClr val="FF0000"/>
                </a:solidFill>
              </a:rPr>
              <a:t>量子</a:t>
            </a:r>
            <a:r>
              <a:rPr kumimoji="1" lang="ja-JP" altLang="en-US" b="1" dirty="0" smtClean="0">
                <a:solidFill>
                  <a:srgbClr val="FF0000"/>
                </a:solidFill>
              </a:rPr>
              <a:t>計算精度が最も低い</a:t>
            </a:r>
            <a:endParaRPr kumimoji="1" lang="ja-JP" altLang="en-US" b="1" dirty="0">
              <a:solidFill>
                <a:srgbClr val="FF0000"/>
              </a:solidFill>
            </a:endParaRPr>
          </a:p>
        </p:txBody>
      </p:sp>
      <p:sp>
        <p:nvSpPr>
          <p:cNvPr id="13" name="正方形/長方形 12"/>
          <p:cNvSpPr/>
          <p:nvPr/>
        </p:nvSpPr>
        <p:spPr>
          <a:xfrm>
            <a:off x="202058" y="799891"/>
            <a:ext cx="4123362" cy="1754326"/>
          </a:xfrm>
          <a:prstGeom prst="rect">
            <a:avLst/>
          </a:prstGeom>
        </p:spPr>
        <p:txBody>
          <a:bodyPr wrap="square">
            <a:spAutoFit/>
          </a:bodyPr>
          <a:lstStyle/>
          <a:p>
            <a:r>
              <a:rPr lang="en-US" altLang="ja-JP" dirty="0">
                <a:latin typeface="Consolas" panose="020B0609020204030204" pitchFamily="49" charset="0"/>
              </a:rPr>
              <a:t>Model : MP4</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-0.044 </a:t>
            </a:r>
            <a:endParaRPr lang="ja-JP" altLang="en-US" dirty="0">
              <a:latin typeface="Consolas" panose="020B0609020204030204" pitchFamily="49" charset="0"/>
            </a:endParaRPr>
          </a:p>
          <a:p>
            <a:r>
              <a:rPr lang="en-US" altLang="ja-JP" dirty="0">
                <a:latin typeface="Consolas" panose="020B0609020204030204" pitchFamily="49" charset="0"/>
              </a:rPr>
              <a:t>V2 = 2.379 </a:t>
            </a:r>
            <a:endParaRPr lang="ja-JP" altLang="en-US" dirty="0">
              <a:latin typeface="Consolas" panose="020B0609020204030204" pitchFamily="49" charset="0"/>
            </a:endParaRPr>
          </a:p>
          <a:p>
            <a:endParaRPr lang="ja-JP" altLang="en-US" dirty="0">
              <a:latin typeface="Consolas" panose="020B0609020204030204" pitchFamily="49" charset="0"/>
            </a:endParaRPr>
          </a:p>
        </p:txBody>
      </p:sp>
      <p:sp>
        <p:nvSpPr>
          <p:cNvPr id="15" name="テキスト ボックス 14"/>
          <p:cNvSpPr txBox="1"/>
          <p:nvPr/>
        </p:nvSpPr>
        <p:spPr>
          <a:xfrm>
            <a:off x="2876764" y="1855706"/>
            <a:ext cx="2840450" cy="369332"/>
          </a:xfrm>
          <a:prstGeom prst="rect">
            <a:avLst/>
          </a:prstGeom>
          <a:noFill/>
        </p:spPr>
        <p:txBody>
          <a:bodyPr wrap="square" rtlCol="0">
            <a:spAutoFit/>
          </a:bodyPr>
          <a:lstStyle/>
          <a:p>
            <a:r>
              <a:rPr kumimoji="1" lang="ja-JP" altLang="en-US" b="1" dirty="0" smtClean="0">
                <a:solidFill>
                  <a:schemeClr val="accent1"/>
                </a:solidFill>
              </a:rPr>
              <a:t>量子計算精度が最も高い</a:t>
            </a:r>
            <a:endParaRPr kumimoji="1" lang="ja-JP" altLang="en-US" b="1" dirty="0">
              <a:solidFill>
                <a:schemeClr val="accent1"/>
              </a:solidFill>
            </a:endParaRPr>
          </a:p>
        </p:txBody>
      </p:sp>
      <p:graphicFrame>
        <p:nvGraphicFramePr>
          <p:cNvPr id="17" name="表 16"/>
          <p:cNvGraphicFramePr>
            <a:graphicFrameLocks noGrp="1"/>
          </p:cNvGraphicFramePr>
          <p:nvPr>
            <p:extLst>
              <p:ext uri="{D42A27DB-BD31-4B8C-83A1-F6EECF244321}">
                <p14:modId xmlns:p14="http://schemas.microsoft.com/office/powerpoint/2010/main" val="1489872428"/>
              </p:ext>
            </p:extLst>
          </p:nvPr>
        </p:nvGraphicFramePr>
        <p:xfrm>
          <a:off x="116442" y="2682932"/>
          <a:ext cx="5226120" cy="1854200"/>
        </p:xfrm>
        <a:graphic>
          <a:graphicData uri="http://schemas.openxmlformats.org/drawingml/2006/table">
            <a:tbl>
              <a:tblPr firstRow="1" bandRow="1">
                <a:tableStyleId>{D7AC3CCA-C797-4891-BE02-D94E43425B78}</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solidFill>
                            <a:schemeClr val="accent1">
                              <a:lumMod val="75000"/>
                            </a:schemeClr>
                          </a:solidFill>
                        </a:rPr>
                        <a:t>syn</a:t>
                      </a:r>
                      <a:r>
                        <a:rPr kumimoji="1" lang="en-US" altLang="ja-JP" sz="1400" dirty="0" smtClean="0">
                          <a:solidFill>
                            <a:schemeClr val="tx1"/>
                          </a:solidFill>
                        </a:rPr>
                        <a:t>:(kcal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solidFill>
                            <a:srgbClr val="FF0000"/>
                          </a:solidFill>
                        </a:rPr>
                        <a:t>anti</a:t>
                      </a:r>
                      <a:r>
                        <a:rPr kumimoji="1" lang="en-US" altLang="ja-JP" sz="1400" dirty="0" smtClean="0"/>
                        <a:t>:(kcal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dirty="0" smtClean="0"/>
                        <a:t>17.2315</a:t>
                      </a:r>
                      <a:r>
                        <a:rPr lang="ja-JP" altLang="en-US" sz="1400" dirty="0" smtClean="0"/>
                        <a:t> </a:t>
                      </a:r>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dirty="0" smtClean="0"/>
                        <a:t>-3.6843</a:t>
                      </a:r>
                      <a:endParaRPr kumimoji="1" lang="ja-JP" altLang="en-US" sz="1400" dirty="0"/>
                    </a:p>
                  </a:txBody>
                  <a:tcPr/>
                </a:tc>
                <a:tc>
                  <a:txBody>
                    <a:bodyPr/>
                    <a:lstStyle/>
                    <a:p>
                      <a:r>
                        <a:rPr kumimoji="1" lang="en-US" altLang="ja-JP" sz="1400" dirty="0" smtClean="0"/>
                        <a:t>-0.7476</a:t>
                      </a:r>
                    </a:p>
                  </a:txBody>
                  <a:tcPr/>
                </a:tc>
                <a:tc>
                  <a:txBody>
                    <a:bodyPr/>
                    <a:lstStyle/>
                    <a:p>
                      <a:r>
                        <a:rPr kumimoji="1" lang="en-US" altLang="ja-JP" sz="1400" dirty="0" smtClean="0"/>
                        <a:t>2.9367</a:t>
                      </a:r>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r>
                        <a:rPr lang="en-US" altLang="ja-JP" sz="1400" dirty="0" smtClean="0"/>
                        <a:t>10.1701</a:t>
                      </a:r>
                      <a:endParaRPr kumimoji="1" lang="ja-JP" altLang="en-US" sz="1400" dirty="0"/>
                    </a:p>
                  </a:txBody>
                  <a:tcPr/>
                </a:tc>
                <a:tc>
                  <a:txBody>
                    <a:bodyPr/>
                    <a:lstStyle/>
                    <a:p>
                      <a:endParaRPr kumimoji="1" lang="ja-JP" altLang="en-US" sz="1400"/>
                    </a:p>
                  </a:txBody>
                  <a:tcPr/>
                </a:tc>
                <a:tc>
                  <a:txBody>
                    <a:bodyPr/>
                    <a:lstStyle/>
                    <a:p>
                      <a:endParaRPr kumimoji="1"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smtClean="0"/>
                        <a:t>-0.15</a:t>
                      </a:r>
                      <a:endParaRPr kumimoji="1" lang="ja-JP" altLang="en-US" sz="1400" dirty="0" smtClean="0"/>
                    </a:p>
                  </a:txBody>
                  <a:tcPr/>
                </a:tc>
                <a:tc>
                  <a:txBody>
                    <a:bodyPr/>
                    <a:lstStyle/>
                    <a:p>
                      <a:r>
                        <a:rPr kumimoji="1" lang="en-US" altLang="ja-JP" sz="1400" dirty="0" smtClean="0"/>
                        <a:t>0</a:t>
                      </a:r>
                      <a:endParaRPr kumimoji="1" lang="ja-JP" altLang="en-US" sz="1400" dirty="0"/>
                    </a:p>
                  </a:txBody>
                  <a:tcPr/>
                </a:tc>
                <a:tc>
                  <a:txBody>
                    <a:bodyPr/>
                    <a:lstStyle/>
                    <a:p>
                      <a:endParaRPr kumimoji="1" lang="ja-JP" altLang="en-US" sz="1400" dirty="0"/>
                    </a:p>
                  </a:txBody>
                  <a:tcPr/>
                </a:tc>
              </a:tr>
            </a:tbl>
          </a:graphicData>
        </a:graphic>
      </p:graphicFrame>
      <p:graphicFrame>
        <p:nvGraphicFramePr>
          <p:cNvPr id="21" name="表 20"/>
          <p:cNvGraphicFramePr>
            <a:graphicFrameLocks noGrp="1"/>
          </p:cNvGraphicFramePr>
          <p:nvPr>
            <p:extLst>
              <p:ext uri="{D42A27DB-BD31-4B8C-83A1-F6EECF244321}">
                <p14:modId xmlns:p14="http://schemas.microsoft.com/office/powerpoint/2010/main" val="2229909197"/>
              </p:ext>
            </p:extLst>
          </p:nvPr>
        </p:nvGraphicFramePr>
        <p:xfrm>
          <a:off x="5811748" y="2682932"/>
          <a:ext cx="5226120" cy="1854200"/>
        </p:xfrm>
        <a:graphic>
          <a:graphicData uri="http://schemas.openxmlformats.org/drawingml/2006/table">
            <a:tbl>
              <a:tblPr firstRow="1" bandRow="1">
                <a:tableStyleId>{D7AC3CCA-C797-4891-BE02-D94E43425B78}</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solidFill>
                            <a:schemeClr val="accent1">
                              <a:lumMod val="75000"/>
                            </a:schemeClr>
                          </a:solidFill>
                        </a:rPr>
                        <a:t>syn</a:t>
                      </a:r>
                      <a:r>
                        <a:rPr kumimoji="1" lang="en-US" altLang="ja-JP" sz="1400" dirty="0" smtClean="0">
                          <a:solidFill>
                            <a:schemeClr val="tx1"/>
                          </a:solidFill>
                        </a:rPr>
                        <a:t>:(kcal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solidFill>
                            <a:srgbClr val="FF0000"/>
                          </a:solidFill>
                        </a:rPr>
                        <a:t>anti</a:t>
                      </a:r>
                      <a:r>
                        <a:rPr kumimoji="1" lang="en-US" altLang="ja-JP" sz="1400" dirty="0" smtClean="0"/>
                        <a:t>:(kcal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dirty="0" smtClean="0"/>
                        <a:t>14.5805</a:t>
                      </a:r>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dirty="0" smtClean="0"/>
                        <a:t>-7.386</a:t>
                      </a:r>
                      <a:endParaRPr kumimoji="1" lang="ja-JP" altLang="en-US" sz="1400" dirty="0"/>
                    </a:p>
                  </a:txBody>
                  <a:tcPr/>
                </a:tc>
                <a:tc>
                  <a:txBody>
                    <a:bodyPr/>
                    <a:lstStyle/>
                    <a:p>
                      <a:r>
                        <a:rPr kumimoji="1" lang="en-US" altLang="ja-JP" sz="1400" dirty="0" smtClean="0"/>
                        <a:t>-0.8975</a:t>
                      </a:r>
                    </a:p>
                  </a:txBody>
                  <a:tcPr/>
                </a:tc>
                <a:tc>
                  <a:txBody>
                    <a:bodyPr/>
                    <a:lstStyle/>
                    <a:p>
                      <a:r>
                        <a:rPr kumimoji="1" lang="en-US" altLang="ja-JP" sz="1400" dirty="0" smtClean="0"/>
                        <a:t>6.4885</a:t>
                      </a:r>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r>
                        <a:rPr lang="en-US" altLang="ja-JP" sz="1400" dirty="0" smtClean="0"/>
                        <a:t>7.644</a:t>
                      </a:r>
                      <a:endParaRPr kumimoji="1" lang="ja-JP" altLang="en-US" sz="1400" dirty="0"/>
                    </a:p>
                  </a:txBody>
                  <a:tcPr/>
                </a:tc>
                <a:tc>
                  <a:txBody>
                    <a:bodyPr/>
                    <a:lstStyle/>
                    <a:p>
                      <a:endParaRPr kumimoji="1" lang="ja-JP" altLang="en-US" sz="1400" dirty="0"/>
                    </a:p>
                  </a:txBody>
                  <a:tcPr/>
                </a:tc>
                <a:tc>
                  <a:txBody>
                    <a:bodyPr/>
                    <a:lstStyle/>
                    <a:p>
                      <a:endParaRPr kumimoji="1"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smtClean="0"/>
                        <a:t>-3.86</a:t>
                      </a:r>
                      <a:r>
                        <a:rPr lang="ja-JP" altLang="en-US" sz="1400" dirty="0" smtClean="0"/>
                        <a:t> </a:t>
                      </a:r>
                      <a:endParaRPr kumimoji="1" lang="ja-JP" altLang="en-US" sz="1400" dirty="0" smtClean="0"/>
                    </a:p>
                  </a:txBody>
                  <a:tcPr/>
                </a:tc>
                <a:tc>
                  <a:txBody>
                    <a:bodyPr/>
                    <a:lstStyle/>
                    <a:p>
                      <a:r>
                        <a:rPr kumimoji="1" lang="en-US" altLang="ja-JP" sz="1400" dirty="0" smtClean="0"/>
                        <a:t>0</a:t>
                      </a:r>
                      <a:endParaRPr kumimoji="1" lang="ja-JP" altLang="en-US" sz="1400" dirty="0"/>
                    </a:p>
                  </a:txBody>
                  <a:tcPr/>
                </a:tc>
                <a:tc>
                  <a:txBody>
                    <a:bodyPr/>
                    <a:lstStyle/>
                    <a:p>
                      <a:endParaRPr kumimoji="1" lang="ja-JP" altLang="en-US" sz="1400" dirty="0"/>
                    </a:p>
                  </a:txBody>
                  <a:tcPr/>
                </a:tc>
              </a:tr>
            </a:tbl>
          </a:graphicData>
        </a:graphic>
      </p:graphicFrame>
      <p:sp>
        <p:nvSpPr>
          <p:cNvPr id="22" name="正方形/長方形 21"/>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spTree>
    <p:extLst>
      <p:ext uri="{BB962C8B-B14F-4D97-AF65-F5344CB8AC3E}">
        <p14:creationId xmlns:p14="http://schemas.microsoft.com/office/powerpoint/2010/main" val="4026538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5811748" y="799891"/>
            <a:ext cx="6096000" cy="1477328"/>
          </a:xfrm>
          <a:prstGeom prst="rect">
            <a:avLst/>
          </a:prstGeom>
        </p:spPr>
        <p:txBody>
          <a:bodyPr>
            <a:spAutoFit/>
          </a:bodyPr>
          <a:lstStyle/>
          <a:p>
            <a:r>
              <a:rPr lang="en-US" altLang="ja-JP" dirty="0">
                <a:latin typeface="Consolas" panose="020B0609020204030204" pitchFamily="49" charset="0"/>
              </a:rPr>
              <a:t>Model : MP2</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-0.111 </a:t>
            </a:r>
            <a:endParaRPr lang="ja-JP" altLang="en-US" dirty="0">
              <a:latin typeface="Consolas" panose="020B0609020204030204" pitchFamily="49" charset="0"/>
            </a:endParaRPr>
          </a:p>
          <a:p>
            <a:r>
              <a:rPr lang="en-US" altLang="ja-JP" dirty="0">
                <a:latin typeface="Consolas" panose="020B0609020204030204" pitchFamily="49" charset="0"/>
              </a:rPr>
              <a:t>V2 = 2.410 </a:t>
            </a:r>
            <a:endParaRPr lang="ja-JP" altLang="en-US" dirty="0">
              <a:latin typeface="Consolas" panose="020B0609020204030204" pitchFamily="49" charset="0"/>
            </a:endParaRPr>
          </a:p>
        </p:txBody>
      </p:sp>
      <p:graphicFrame>
        <p:nvGraphicFramePr>
          <p:cNvPr id="13" name="グラフ 12"/>
          <p:cNvGraphicFramePr>
            <a:graphicFrameLocks/>
          </p:cNvGraphicFramePr>
          <p:nvPr>
            <p:extLst>
              <p:ext uri="{D42A27DB-BD31-4B8C-83A1-F6EECF244321}">
                <p14:modId xmlns:p14="http://schemas.microsoft.com/office/powerpoint/2010/main" val="3156764435"/>
              </p:ext>
            </p:extLst>
          </p:nvPr>
        </p:nvGraphicFramePr>
        <p:xfrm>
          <a:off x="5887092" y="2229037"/>
          <a:ext cx="5126804" cy="2756879"/>
        </p:xfrm>
        <a:graphic>
          <a:graphicData uri="http://schemas.openxmlformats.org/drawingml/2006/chart">
            <c:chart xmlns:c="http://schemas.openxmlformats.org/drawingml/2006/chart" xmlns:r="http://schemas.openxmlformats.org/officeDocument/2006/relationships" r:id="rId2"/>
          </a:graphicData>
        </a:graphic>
      </p:graphicFrame>
      <p:sp>
        <p:nvSpPr>
          <p:cNvPr id="15" name="正方形/長方形 14"/>
          <p:cNvSpPr/>
          <p:nvPr/>
        </p:nvSpPr>
        <p:spPr>
          <a:xfrm>
            <a:off x="202058" y="799891"/>
            <a:ext cx="4123362" cy="1477328"/>
          </a:xfrm>
          <a:prstGeom prst="rect">
            <a:avLst/>
          </a:prstGeom>
        </p:spPr>
        <p:txBody>
          <a:bodyPr wrap="square">
            <a:spAutoFit/>
          </a:bodyPr>
          <a:lstStyle/>
          <a:p>
            <a:r>
              <a:rPr lang="en-US" altLang="ja-JP" dirty="0">
                <a:latin typeface="Consolas" panose="020B0609020204030204" pitchFamily="49" charset="0"/>
              </a:rPr>
              <a:t>Model : HF</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-0.734 </a:t>
            </a:r>
            <a:endParaRPr lang="ja-JP" altLang="en-US" dirty="0">
              <a:latin typeface="Consolas" panose="020B0609020204030204" pitchFamily="49" charset="0"/>
            </a:endParaRPr>
          </a:p>
          <a:p>
            <a:r>
              <a:rPr lang="en-US" altLang="ja-JP" dirty="0">
                <a:latin typeface="Consolas" panose="020B0609020204030204" pitchFamily="49" charset="0"/>
              </a:rPr>
              <a:t>V2 = 2.112 </a:t>
            </a:r>
            <a:endParaRPr lang="ja-JP" altLang="en-US" dirty="0"/>
          </a:p>
        </p:txBody>
      </p:sp>
      <p:graphicFrame>
        <p:nvGraphicFramePr>
          <p:cNvPr id="16" name="グラフ 15"/>
          <p:cNvGraphicFramePr>
            <a:graphicFrameLocks/>
          </p:cNvGraphicFramePr>
          <p:nvPr>
            <p:extLst>
              <p:ext uri="{D42A27DB-BD31-4B8C-83A1-F6EECF244321}">
                <p14:modId xmlns:p14="http://schemas.microsoft.com/office/powerpoint/2010/main" val="1089896763"/>
              </p:ext>
            </p:extLst>
          </p:nvPr>
        </p:nvGraphicFramePr>
        <p:xfrm>
          <a:off x="-133919" y="2277219"/>
          <a:ext cx="5520290" cy="3228788"/>
        </p:xfrm>
        <a:graphic>
          <a:graphicData uri="http://schemas.openxmlformats.org/drawingml/2006/chart">
            <c:chart xmlns:c="http://schemas.openxmlformats.org/drawingml/2006/chart" xmlns:r="http://schemas.openxmlformats.org/officeDocument/2006/relationships" r:id="rId3"/>
          </a:graphicData>
        </a:graphic>
      </p:graphicFrame>
      <p:cxnSp>
        <p:nvCxnSpPr>
          <p:cNvPr id="17" name="直線コネクタ 16"/>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spTree>
    <p:extLst>
      <p:ext uri="{BB962C8B-B14F-4D97-AF65-F5344CB8AC3E}">
        <p14:creationId xmlns:p14="http://schemas.microsoft.com/office/powerpoint/2010/main" val="512526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表 16"/>
          <p:cNvGraphicFramePr>
            <a:graphicFrameLocks noGrp="1"/>
          </p:cNvGraphicFramePr>
          <p:nvPr>
            <p:extLst>
              <p:ext uri="{D42A27DB-BD31-4B8C-83A1-F6EECF244321}">
                <p14:modId xmlns:p14="http://schemas.microsoft.com/office/powerpoint/2010/main" val="1522205110"/>
              </p:ext>
            </p:extLst>
          </p:nvPr>
        </p:nvGraphicFramePr>
        <p:xfrm>
          <a:off x="116442" y="2682932"/>
          <a:ext cx="5226120" cy="1854200"/>
        </p:xfrm>
        <a:graphic>
          <a:graphicData uri="http://schemas.openxmlformats.org/drawingml/2006/table">
            <a:tbl>
              <a:tblPr firstRow="1" bandRow="1">
                <a:tableStyleId>{D7AC3CCA-C797-4891-BE02-D94E43425B78}</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solidFill>
                            <a:schemeClr val="accent1">
                              <a:lumMod val="75000"/>
                            </a:schemeClr>
                          </a:solidFill>
                        </a:rPr>
                        <a:t>syn</a:t>
                      </a:r>
                      <a:r>
                        <a:rPr kumimoji="1" lang="en-US" altLang="ja-JP" sz="1400" dirty="0" smtClean="0">
                          <a:solidFill>
                            <a:schemeClr val="tx1"/>
                          </a:solidFill>
                        </a:rPr>
                        <a:t>:(kcal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solidFill>
                            <a:srgbClr val="FF0000"/>
                          </a:solidFill>
                        </a:rPr>
                        <a:t>anti</a:t>
                      </a:r>
                      <a:r>
                        <a:rPr kumimoji="1" lang="en-US" altLang="ja-JP" sz="1400" dirty="0" smtClean="0"/>
                        <a:t>:(kcal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dirty="0" smtClean="0"/>
                        <a:t>15.9314</a:t>
                      </a:r>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dirty="0" smtClean="0"/>
                        <a:t>-5.0688</a:t>
                      </a:r>
                      <a:endParaRPr kumimoji="1" lang="ja-JP" altLang="en-US" sz="1400" dirty="0"/>
                    </a:p>
                  </a:txBody>
                  <a:tcPr/>
                </a:tc>
                <a:tc>
                  <a:txBody>
                    <a:bodyPr/>
                    <a:lstStyle/>
                    <a:p>
                      <a:r>
                        <a:rPr kumimoji="1" lang="en-US" altLang="ja-JP" sz="1400" dirty="0" smtClean="0"/>
                        <a:t>-0.8265</a:t>
                      </a:r>
                    </a:p>
                  </a:txBody>
                  <a:tcPr/>
                </a:tc>
                <a:tc>
                  <a:txBody>
                    <a:bodyPr/>
                    <a:lstStyle/>
                    <a:p>
                      <a:r>
                        <a:rPr kumimoji="1" lang="en-US" altLang="ja-JP" sz="1400" dirty="0" smtClean="0"/>
                        <a:t>4.2423</a:t>
                      </a:r>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r>
                        <a:rPr lang="en-US" altLang="ja-JP" sz="1400" dirty="0" smtClean="0"/>
                        <a:t>8.9021</a:t>
                      </a:r>
                      <a:endParaRPr kumimoji="1" lang="ja-JP" altLang="en-US" sz="1400" dirty="0"/>
                    </a:p>
                  </a:txBody>
                  <a:tcPr/>
                </a:tc>
                <a:tc>
                  <a:txBody>
                    <a:bodyPr/>
                    <a:lstStyle/>
                    <a:p>
                      <a:endParaRPr kumimoji="1" lang="ja-JP" altLang="en-US" sz="1400"/>
                    </a:p>
                  </a:txBody>
                  <a:tcPr/>
                </a:tc>
                <a:tc>
                  <a:txBody>
                    <a:bodyPr/>
                    <a:lstStyle/>
                    <a:p>
                      <a:endParaRPr kumimoji="1"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smtClean="0"/>
                        <a:t>-1.53</a:t>
                      </a:r>
                      <a:r>
                        <a:rPr lang="ja-JP" altLang="en-US" sz="1400" dirty="0" smtClean="0"/>
                        <a:t> </a:t>
                      </a:r>
                      <a:endParaRPr kumimoji="1" lang="ja-JP" altLang="en-US" sz="1400" dirty="0" smtClean="0"/>
                    </a:p>
                  </a:txBody>
                  <a:tcPr/>
                </a:tc>
                <a:tc>
                  <a:txBody>
                    <a:bodyPr/>
                    <a:lstStyle/>
                    <a:p>
                      <a:r>
                        <a:rPr kumimoji="1" lang="en-US" altLang="ja-JP" sz="1400" dirty="0" smtClean="0"/>
                        <a:t>0</a:t>
                      </a:r>
                      <a:endParaRPr kumimoji="1" lang="ja-JP" altLang="en-US" sz="1400" dirty="0"/>
                    </a:p>
                  </a:txBody>
                  <a:tcPr/>
                </a:tc>
                <a:tc>
                  <a:txBody>
                    <a:bodyPr/>
                    <a:lstStyle/>
                    <a:p>
                      <a:endParaRPr kumimoji="1" lang="ja-JP" altLang="en-US" sz="1400" dirty="0"/>
                    </a:p>
                  </a:txBody>
                  <a:tcPr/>
                </a:tc>
              </a:tr>
            </a:tbl>
          </a:graphicData>
        </a:graphic>
      </p:graphicFrame>
      <p:graphicFrame>
        <p:nvGraphicFramePr>
          <p:cNvPr id="21" name="表 20"/>
          <p:cNvGraphicFramePr>
            <a:graphicFrameLocks noGrp="1"/>
          </p:cNvGraphicFramePr>
          <p:nvPr>
            <p:extLst>
              <p:ext uri="{D42A27DB-BD31-4B8C-83A1-F6EECF244321}">
                <p14:modId xmlns:p14="http://schemas.microsoft.com/office/powerpoint/2010/main" val="1038717556"/>
              </p:ext>
            </p:extLst>
          </p:nvPr>
        </p:nvGraphicFramePr>
        <p:xfrm>
          <a:off x="5811748" y="2682932"/>
          <a:ext cx="5226120" cy="1854200"/>
        </p:xfrm>
        <a:graphic>
          <a:graphicData uri="http://schemas.openxmlformats.org/drawingml/2006/table">
            <a:tbl>
              <a:tblPr firstRow="1" bandRow="1">
                <a:tableStyleId>{D7AC3CCA-C797-4891-BE02-D94E43425B78}</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solidFill>
                            <a:schemeClr val="accent1">
                              <a:lumMod val="75000"/>
                            </a:schemeClr>
                          </a:solidFill>
                        </a:rPr>
                        <a:t>syn</a:t>
                      </a:r>
                      <a:r>
                        <a:rPr kumimoji="1" lang="en-US" altLang="ja-JP" sz="1400" dirty="0" smtClean="0">
                          <a:solidFill>
                            <a:schemeClr val="tx1"/>
                          </a:solidFill>
                        </a:rPr>
                        <a:t>:(kcal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solidFill>
                            <a:srgbClr val="FF0000"/>
                          </a:solidFill>
                        </a:rPr>
                        <a:t>anti</a:t>
                      </a:r>
                      <a:r>
                        <a:rPr kumimoji="1" lang="en-US" altLang="ja-JP" sz="1400" dirty="0" smtClean="0"/>
                        <a:t>:(kcal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dirty="0" smtClean="0"/>
                        <a:t>17.2175</a:t>
                      </a:r>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dirty="0" smtClean="0"/>
                        <a:t>-3.8159</a:t>
                      </a:r>
                      <a:endParaRPr kumimoji="1" lang="ja-JP" altLang="en-US" sz="1400" dirty="0"/>
                    </a:p>
                  </a:txBody>
                  <a:tcPr/>
                </a:tc>
                <a:tc>
                  <a:txBody>
                    <a:bodyPr/>
                    <a:lstStyle/>
                    <a:p>
                      <a:r>
                        <a:rPr kumimoji="1" lang="en-US" altLang="ja-JP" sz="1400" dirty="0" smtClean="0"/>
                        <a:t>-0.7455</a:t>
                      </a:r>
                    </a:p>
                  </a:txBody>
                  <a:tcPr/>
                </a:tc>
                <a:tc>
                  <a:txBody>
                    <a:bodyPr/>
                    <a:lstStyle/>
                    <a:p>
                      <a:r>
                        <a:rPr kumimoji="1" lang="en-US" altLang="ja-JP" sz="1400" dirty="0" smtClean="0"/>
                        <a:t>3.0704</a:t>
                      </a:r>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r>
                        <a:rPr lang="en-US" altLang="ja-JP" sz="1400" dirty="0" smtClean="0"/>
                        <a:t>10.1589</a:t>
                      </a:r>
                      <a:endParaRPr kumimoji="1" lang="ja-JP" altLang="en-US" sz="1400" dirty="0"/>
                    </a:p>
                  </a:txBody>
                  <a:tcPr/>
                </a:tc>
                <a:tc>
                  <a:txBody>
                    <a:bodyPr/>
                    <a:lstStyle/>
                    <a:p>
                      <a:endParaRPr kumimoji="1" lang="ja-JP" altLang="en-US" sz="1400" dirty="0"/>
                    </a:p>
                  </a:txBody>
                  <a:tcPr/>
                </a:tc>
                <a:tc>
                  <a:txBody>
                    <a:bodyPr/>
                    <a:lstStyle/>
                    <a:p>
                      <a:endParaRPr kumimoji="1"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smtClean="0"/>
                        <a:t>-0.284</a:t>
                      </a:r>
                      <a:endParaRPr kumimoji="1" lang="ja-JP" altLang="en-US" sz="1400" dirty="0" smtClean="0"/>
                    </a:p>
                  </a:txBody>
                  <a:tcPr/>
                </a:tc>
                <a:tc>
                  <a:txBody>
                    <a:bodyPr/>
                    <a:lstStyle/>
                    <a:p>
                      <a:r>
                        <a:rPr kumimoji="1" lang="en-US" altLang="ja-JP" sz="1400" dirty="0" smtClean="0"/>
                        <a:t>0</a:t>
                      </a:r>
                      <a:endParaRPr kumimoji="1" lang="ja-JP" altLang="en-US" sz="1400" dirty="0"/>
                    </a:p>
                  </a:txBody>
                  <a:tcPr/>
                </a:tc>
                <a:tc>
                  <a:txBody>
                    <a:bodyPr/>
                    <a:lstStyle/>
                    <a:p>
                      <a:endParaRPr kumimoji="1" lang="ja-JP" altLang="en-US" sz="1400" dirty="0"/>
                    </a:p>
                  </a:txBody>
                  <a:tcPr/>
                </a:tc>
              </a:tr>
            </a:tbl>
          </a:graphicData>
        </a:graphic>
      </p:graphicFrame>
      <p:sp>
        <p:nvSpPr>
          <p:cNvPr id="10" name="正方形/長方形 9"/>
          <p:cNvSpPr/>
          <p:nvPr/>
        </p:nvSpPr>
        <p:spPr>
          <a:xfrm>
            <a:off x="202058" y="799891"/>
            <a:ext cx="4123362" cy="1477328"/>
          </a:xfrm>
          <a:prstGeom prst="rect">
            <a:avLst/>
          </a:prstGeom>
        </p:spPr>
        <p:txBody>
          <a:bodyPr wrap="square">
            <a:spAutoFit/>
          </a:bodyPr>
          <a:lstStyle/>
          <a:p>
            <a:r>
              <a:rPr lang="en-US" altLang="ja-JP" dirty="0">
                <a:latin typeface="Consolas" panose="020B0609020204030204" pitchFamily="49" charset="0"/>
              </a:rPr>
              <a:t>Model : HF</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-0.734 </a:t>
            </a:r>
            <a:endParaRPr lang="ja-JP" altLang="en-US" dirty="0">
              <a:latin typeface="Consolas" panose="020B0609020204030204" pitchFamily="49" charset="0"/>
            </a:endParaRPr>
          </a:p>
          <a:p>
            <a:r>
              <a:rPr lang="en-US" altLang="ja-JP" dirty="0">
                <a:latin typeface="Consolas" panose="020B0609020204030204" pitchFamily="49" charset="0"/>
              </a:rPr>
              <a:t>V2 = 2.112 </a:t>
            </a:r>
            <a:endParaRPr lang="ja-JP" altLang="en-US" dirty="0"/>
          </a:p>
        </p:txBody>
      </p:sp>
      <p:sp>
        <p:nvSpPr>
          <p:cNvPr id="11" name="正方形/長方形 10"/>
          <p:cNvSpPr/>
          <p:nvPr/>
        </p:nvSpPr>
        <p:spPr>
          <a:xfrm>
            <a:off x="5811748" y="799891"/>
            <a:ext cx="6096000" cy="1477328"/>
          </a:xfrm>
          <a:prstGeom prst="rect">
            <a:avLst/>
          </a:prstGeom>
        </p:spPr>
        <p:txBody>
          <a:bodyPr>
            <a:spAutoFit/>
          </a:bodyPr>
          <a:lstStyle/>
          <a:p>
            <a:r>
              <a:rPr lang="en-US" altLang="ja-JP" dirty="0">
                <a:latin typeface="Consolas" panose="020B0609020204030204" pitchFamily="49" charset="0"/>
              </a:rPr>
              <a:t>Model : MP2</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-0.111 </a:t>
            </a:r>
            <a:endParaRPr lang="ja-JP" altLang="en-US" dirty="0">
              <a:latin typeface="Consolas" panose="020B0609020204030204" pitchFamily="49" charset="0"/>
            </a:endParaRPr>
          </a:p>
          <a:p>
            <a:r>
              <a:rPr lang="en-US" altLang="ja-JP" dirty="0">
                <a:latin typeface="Consolas" panose="020B0609020204030204" pitchFamily="49" charset="0"/>
              </a:rPr>
              <a:t>V2 = 2.410 </a:t>
            </a:r>
            <a:endParaRPr lang="ja-JP" altLang="en-US" dirty="0">
              <a:latin typeface="Consolas" panose="020B0609020204030204" pitchFamily="49" charset="0"/>
            </a:endParaRPr>
          </a:p>
        </p:txBody>
      </p:sp>
      <p:sp>
        <p:nvSpPr>
          <p:cNvPr id="14" name="正方形/長方形 13"/>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spTree>
    <p:extLst>
      <p:ext uri="{BB962C8B-B14F-4D97-AF65-F5344CB8AC3E}">
        <p14:creationId xmlns:p14="http://schemas.microsoft.com/office/powerpoint/2010/main" val="1881927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02058" y="799891"/>
            <a:ext cx="4123362" cy="1477328"/>
          </a:xfrm>
          <a:prstGeom prst="rect">
            <a:avLst/>
          </a:prstGeom>
        </p:spPr>
        <p:txBody>
          <a:bodyPr wrap="square">
            <a:spAutoFit/>
          </a:bodyPr>
          <a:lstStyle/>
          <a:p>
            <a:r>
              <a:rPr lang="en-US" altLang="ja-JP" dirty="0">
                <a:latin typeface="Consolas" panose="020B0609020204030204" pitchFamily="49" charset="0"/>
              </a:rPr>
              <a:t>Model : B3LYP</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-0.226 </a:t>
            </a:r>
            <a:endParaRPr lang="ja-JP" altLang="en-US" dirty="0">
              <a:latin typeface="Consolas" panose="020B0609020204030204" pitchFamily="49" charset="0"/>
            </a:endParaRPr>
          </a:p>
          <a:p>
            <a:r>
              <a:rPr lang="en-US" altLang="ja-JP" dirty="0">
                <a:latin typeface="Consolas" panose="020B0609020204030204" pitchFamily="49" charset="0"/>
              </a:rPr>
              <a:t>V2 = 2.401 </a:t>
            </a:r>
            <a:endParaRPr lang="ja-JP" altLang="en-US" dirty="0">
              <a:latin typeface="Consolas" panose="020B0609020204030204" pitchFamily="49" charset="0"/>
            </a:endParaRPr>
          </a:p>
        </p:txBody>
      </p:sp>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5811748" y="799891"/>
            <a:ext cx="6096000" cy="1477328"/>
          </a:xfrm>
          <a:prstGeom prst="rect">
            <a:avLst/>
          </a:prstGeom>
        </p:spPr>
        <p:txBody>
          <a:bodyPr>
            <a:spAutoFit/>
          </a:bodyPr>
          <a:lstStyle/>
          <a:p>
            <a:r>
              <a:rPr lang="en-US" altLang="ja-JP" dirty="0">
                <a:latin typeface="Consolas" panose="020B0609020204030204" pitchFamily="49" charset="0"/>
              </a:rPr>
              <a:t>Model : CI</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-0.337 </a:t>
            </a:r>
            <a:endParaRPr lang="ja-JP" altLang="en-US" dirty="0">
              <a:latin typeface="Consolas" panose="020B0609020204030204" pitchFamily="49" charset="0"/>
            </a:endParaRPr>
          </a:p>
          <a:p>
            <a:r>
              <a:rPr lang="en-US" altLang="ja-JP" dirty="0">
                <a:latin typeface="Consolas" panose="020B0609020204030204" pitchFamily="49" charset="0"/>
              </a:rPr>
              <a:t>V2 = 2.254 </a:t>
            </a:r>
            <a:endParaRPr lang="ja-JP" altLang="en-US" dirty="0">
              <a:latin typeface="Consolas" panose="020B0609020204030204" pitchFamily="49" charset="0"/>
            </a:endParaRPr>
          </a:p>
        </p:txBody>
      </p:sp>
      <p:graphicFrame>
        <p:nvGraphicFramePr>
          <p:cNvPr id="14" name="グラフ 13"/>
          <p:cNvGraphicFramePr>
            <a:graphicFrameLocks/>
          </p:cNvGraphicFramePr>
          <p:nvPr>
            <p:extLst>
              <p:ext uri="{D42A27DB-BD31-4B8C-83A1-F6EECF244321}">
                <p14:modId xmlns:p14="http://schemas.microsoft.com/office/powerpoint/2010/main" val="4039230907"/>
              </p:ext>
            </p:extLst>
          </p:nvPr>
        </p:nvGraphicFramePr>
        <p:xfrm>
          <a:off x="116441" y="2222777"/>
          <a:ext cx="5232260" cy="30844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グラフ 14"/>
          <p:cNvGraphicFramePr>
            <a:graphicFrameLocks/>
          </p:cNvGraphicFramePr>
          <p:nvPr>
            <p:extLst>
              <p:ext uri="{D42A27DB-BD31-4B8C-83A1-F6EECF244321}">
                <p14:modId xmlns:p14="http://schemas.microsoft.com/office/powerpoint/2010/main" val="3562773489"/>
              </p:ext>
            </p:extLst>
          </p:nvPr>
        </p:nvGraphicFramePr>
        <p:xfrm>
          <a:off x="5924762" y="2222777"/>
          <a:ext cx="5191874" cy="2780738"/>
        </p:xfrm>
        <a:graphic>
          <a:graphicData uri="http://schemas.openxmlformats.org/drawingml/2006/chart">
            <c:chart xmlns:c="http://schemas.openxmlformats.org/drawingml/2006/chart" xmlns:r="http://schemas.openxmlformats.org/officeDocument/2006/relationships" r:id="rId3"/>
          </a:graphicData>
        </a:graphic>
      </p:graphicFrame>
      <p:sp>
        <p:nvSpPr>
          <p:cNvPr id="12" name="正方形/長方形 11"/>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spTree>
    <p:extLst>
      <p:ext uri="{BB962C8B-B14F-4D97-AF65-F5344CB8AC3E}">
        <p14:creationId xmlns:p14="http://schemas.microsoft.com/office/powerpoint/2010/main" val="912760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表 16"/>
          <p:cNvGraphicFramePr>
            <a:graphicFrameLocks noGrp="1"/>
          </p:cNvGraphicFramePr>
          <p:nvPr>
            <p:extLst>
              <p:ext uri="{D42A27DB-BD31-4B8C-83A1-F6EECF244321}">
                <p14:modId xmlns:p14="http://schemas.microsoft.com/office/powerpoint/2010/main" val="619040688"/>
              </p:ext>
            </p:extLst>
          </p:nvPr>
        </p:nvGraphicFramePr>
        <p:xfrm>
          <a:off x="116442" y="2682932"/>
          <a:ext cx="5226120" cy="1854200"/>
        </p:xfrm>
        <a:graphic>
          <a:graphicData uri="http://schemas.openxmlformats.org/drawingml/2006/table">
            <a:tbl>
              <a:tblPr firstRow="1" bandRow="1">
                <a:tableStyleId>{D7AC3CCA-C797-4891-BE02-D94E43425B78}</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solidFill>
                            <a:schemeClr val="accent1">
                              <a:lumMod val="75000"/>
                            </a:schemeClr>
                          </a:solidFill>
                        </a:rPr>
                        <a:t>syn</a:t>
                      </a:r>
                      <a:r>
                        <a:rPr kumimoji="1" lang="en-US" altLang="ja-JP" sz="1400" dirty="0" smtClean="0">
                          <a:solidFill>
                            <a:schemeClr val="tx1"/>
                          </a:solidFill>
                        </a:rPr>
                        <a:t>:(kcal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solidFill>
                            <a:srgbClr val="FF0000"/>
                          </a:solidFill>
                        </a:rPr>
                        <a:t>anti</a:t>
                      </a:r>
                      <a:r>
                        <a:rPr kumimoji="1" lang="en-US" altLang="ja-JP" sz="1400" dirty="0" smtClean="0"/>
                        <a:t>:(kcal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dirty="0" smtClean="0"/>
                        <a:t>17.0707</a:t>
                      </a:r>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dirty="0" smtClean="0"/>
                        <a:t>-4.0449</a:t>
                      </a:r>
                      <a:endParaRPr kumimoji="1" lang="ja-JP" altLang="en-US" sz="1400" dirty="0"/>
                    </a:p>
                  </a:txBody>
                  <a:tcPr/>
                </a:tc>
                <a:tc>
                  <a:txBody>
                    <a:bodyPr/>
                    <a:lstStyle/>
                    <a:p>
                      <a:r>
                        <a:rPr kumimoji="1" lang="en-US" altLang="ja-JP" sz="1400" dirty="0" smtClean="0"/>
                        <a:t>-0.7514</a:t>
                      </a:r>
                    </a:p>
                  </a:txBody>
                  <a:tcPr/>
                </a:tc>
                <a:tc>
                  <a:txBody>
                    <a:bodyPr/>
                    <a:lstStyle/>
                    <a:p>
                      <a:r>
                        <a:rPr kumimoji="1" lang="en-US" altLang="ja-JP" sz="1400" dirty="0" smtClean="0"/>
                        <a:t>3.2935</a:t>
                      </a:r>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r>
                        <a:rPr lang="en-US" altLang="ja-JP" sz="1400" dirty="0" smtClean="0"/>
                        <a:t>10.0159</a:t>
                      </a:r>
                      <a:endParaRPr kumimoji="1" lang="ja-JP" altLang="en-US" sz="1400" dirty="0"/>
                    </a:p>
                  </a:txBody>
                  <a:tcPr/>
                </a:tc>
                <a:tc>
                  <a:txBody>
                    <a:bodyPr/>
                    <a:lstStyle/>
                    <a:p>
                      <a:endParaRPr kumimoji="1" lang="ja-JP" altLang="en-US" sz="1400"/>
                    </a:p>
                  </a:txBody>
                  <a:tcPr/>
                </a:tc>
                <a:tc>
                  <a:txBody>
                    <a:bodyPr/>
                    <a:lstStyle/>
                    <a:p>
                      <a:endParaRPr kumimoji="1"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smtClean="0"/>
                        <a:t>-0.514</a:t>
                      </a:r>
                      <a:endParaRPr kumimoji="1" lang="ja-JP" altLang="en-US" sz="1400" dirty="0" smtClean="0"/>
                    </a:p>
                  </a:txBody>
                  <a:tcPr/>
                </a:tc>
                <a:tc>
                  <a:txBody>
                    <a:bodyPr/>
                    <a:lstStyle/>
                    <a:p>
                      <a:r>
                        <a:rPr kumimoji="1" lang="en-US" altLang="ja-JP" sz="1400" dirty="0" smtClean="0"/>
                        <a:t>0</a:t>
                      </a:r>
                      <a:endParaRPr kumimoji="1" lang="ja-JP" altLang="en-US" sz="1400" dirty="0"/>
                    </a:p>
                  </a:txBody>
                  <a:tcPr/>
                </a:tc>
                <a:tc>
                  <a:txBody>
                    <a:bodyPr/>
                    <a:lstStyle/>
                    <a:p>
                      <a:endParaRPr kumimoji="1" lang="ja-JP" altLang="en-US" sz="1400" dirty="0"/>
                    </a:p>
                  </a:txBody>
                  <a:tcPr/>
                </a:tc>
              </a:tr>
            </a:tbl>
          </a:graphicData>
        </a:graphic>
      </p:graphicFrame>
      <p:graphicFrame>
        <p:nvGraphicFramePr>
          <p:cNvPr id="21" name="表 20"/>
          <p:cNvGraphicFramePr>
            <a:graphicFrameLocks noGrp="1"/>
          </p:cNvGraphicFramePr>
          <p:nvPr>
            <p:extLst>
              <p:ext uri="{D42A27DB-BD31-4B8C-83A1-F6EECF244321}">
                <p14:modId xmlns:p14="http://schemas.microsoft.com/office/powerpoint/2010/main" val="604041368"/>
              </p:ext>
            </p:extLst>
          </p:nvPr>
        </p:nvGraphicFramePr>
        <p:xfrm>
          <a:off x="5811748" y="2682932"/>
          <a:ext cx="5226120" cy="1854200"/>
        </p:xfrm>
        <a:graphic>
          <a:graphicData uri="http://schemas.openxmlformats.org/drawingml/2006/table">
            <a:tbl>
              <a:tblPr firstRow="1" bandRow="1">
                <a:tableStyleId>{D7AC3CCA-C797-4891-BE02-D94E43425B78}</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solidFill>
                            <a:schemeClr val="accent1">
                              <a:lumMod val="75000"/>
                            </a:schemeClr>
                          </a:solidFill>
                        </a:rPr>
                        <a:t>syn</a:t>
                      </a:r>
                      <a:r>
                        <a:rPr kumimoji="1" lang="en-US" altLang="ja-JP" sz="1400" dirty="0" smtClean="0">
                          <a:solidFill>
                            <a:schemeClr val="tx1"/>
                          </a:solidFill>
                        </a:rPr>
                        <a:t>:(kcal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solidFill>
                            <a:srgbClr val="FF0000"/>
                          </a:solidFill>
                        </a:rPr>
                        <a:t>anti</a:t>
                      </a:r>
                      <a:r>
                        <a:rPr kumimoji="1" lang="en-US" altLang="ja-JP" sz="1400" dirty="0" smtClean="0"/>
                        <a:t>:(kcal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dirty="0" smtClean="0"/>
                        <a:t>16.6565</a:t>
                      </a:r>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dirty="0" smtClean="0"/>
                        <a:t>-4.2728</a:t>
                      </a:r>
                      <a:endParaRPr kumimoji="1" lang="ja-JP" altLang="en-US" sz="1400" dirty="0"/>
                    </a:p>
                  </a:txBody>
                  <a:tcPr/>
                </a:tc>
                <a:tc>
                  <a:txBody>
                    <a:bodyPr/>
                    <a:lstStyle/>
                    <a:p>
                      <a:r>
                        <a:rPr kumimoji="1" lang="en-US" altLang="ja-JP" sz="1400" dirty="0" smtClean="0"/>
                        <a:t>-0.7814</a:t>
                      </a:r>
                    </a:p>
                  </a:txBody>
                  <a:tcPr/>
                </a:tc>
                <a:tc>
                  <a:txBody>
                    <a:bodyPr/>
                    <a:lstStyle/>
                    <a:p>
                      <a:r>
                        <a:rPr kumimoji="1" lang="en-US" altLang="ja-JP" sz="1400" dirty="0" smtClean="0"/>
                        <a:t>3.4914</a:t>
                      </a:r>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r>
                        <a:rPr lang="en-US" altLang="ja-JP" sz="1400" dirty="0" smtClean="0"/>
                        <a:t>9.6066</a:t>
                      </a:r>
                      <a:endParaRPr kumimoji="1" lang="ja-JP" altLang="en-US" sz="1400" dirty="0"/>
                    </a:p>
                  </a:txBody>
                  <a:tcPr/>
                </a:tc>
                <a:tc>
                  <a:txBody>
                    <a:bodyPr/>
                    <a:lstStyle/>
                    <a:p>
                      <a:endParaRPr kumimoji="1" lang="ja-JP" altLang="en-US" sz="1400" dirty="0"/>
                    </a:p>
                  </a:txBody>
                  <a:tcPr/>
                </a:tc>
                <a:tc>
                  <a:txBody>
                    <a:bodyPr/>
                    <a:lstStyle/>
                    <a:p>
                      <a:endParaRPr kumimoji="1"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smtClean="0"/>
                        <a:t>-0.736</a:t>
                      </a:r>
                      <a:endParaRPr kumimoji="1" lang="ja-JP" altLang="en-US" sz="1400" dirty="0" smtClean="0"/>
                    </a:p>
                  </a:txBody>
                  <a:tcPr/>
                </a:tc>
                <a:tc>
                  <a:txBody>
                    <a:bodyPr/>
                    <a:lstStyle/>
                    <a:p>
                      <a:r>
                        <a:rPr kumimoji="1" lang="en-US" altLang="ja-JP" sz="1400" dirty="0" smtClean="0"/>
                        <a:t>0</a:t>
                      </a:r>
                      <a:endParaRPr kumimoji="1" lang="ja-JP" altLang="en-US" sz="1400" dirty="0"/>
                    </a:p>
                  </a:txBody>
                  <a:tcPr/>
                </a:tc>
                <a:tc>
                  <a:txBody>
                    <a:bodyPr/>
                    <a:lstStyle/>
                    <a:p>
                      <a:endParaRPr kumimoji="1" lang="ja-JP" altLang="en-US" sz="1400" dirty="0"/>
                    </a:p>
                  </a:txBody>
                  <a:tcPr/>
                </a:tc>
              </a:tr>
            </a:tbl>
          </a:graphicData>
        </a:graphic>
      </p:graphicFrame>
      <p:sp>
        <p:nvSpPr>
          <p:cNvPr id="8" name="正方形/長方形 7"/>
          <p:cNvSpPr/>
          <p:nvPr/>
        </p:nvSpPr>
        <p:spPr>
          <a:xfrm>
            <a:off x="202058" y="799891"/>
            <a:ext cx="4123362" cy="1477328"/>
          </a:xfrm>
          <a:prstGeom prst="rect">
            <a:avLst/>
          </a:prstGeom>
        </p:spPr>
        <p:txBody>
          <a:bodyPr wrap="square">
            <a:spAutoFit/>
          </a:bodyPr>
          <a:lstStyle/>
          <a:p>
            <a:r>
              <a:rPr lang="en-US" altLang="ja-JP" dirty="0">
                <a:latin typeface="Consolas" panose="020B0609020204030204" pitchFamily="49" charset="0"/>
              </a:rPr>
              <a:t>Model : B3LYP</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-0.226 </a:t>
            </a:r>
            <a:endParaRPr lang="ja-JP" altLang="en-US" dirty="0">
              <a:latin typeface="Consolas" panose="020B0609020204030204" pitchFamily="49" charset="0"/>
            </a:endParaRPr>
          </a:p>
          <a:p>
            <a:r>
              <a:rPr lang="en-US" altLang="ja-JP" dirty="0">
                <a:latin typeface="Consolas" panose="020B0609020204030204" pitchFamily="49" charset="0"/>
              </a:rPr>
              <a:t>V2 = 2.401 </a:t>
            </a:r>
            <a:endParaRPr lang="ja-JP" altLang="en-US" dirty="0">
              <a:latin typeface="Consolas" panose="020B0609020204030204" pitchFamily="49" charset="0"/>
            </a:endParaRPr>
          </a:p>
        </p:txBody>
      </p:sp>
      <p:sp>
        <p:nvSpPr>
          <p:cNvPr id="9" name="正方形/長方形 8"/>
          <p:cNvSpPr/>
          <p:nvPr/>
        </p:nvSpPr>
        <p:spPr>
          <a:xfrm>
            <a:off x="5811748" y="799891"/>
            <a:ext cx="6096000" cy="1477328"/>
          </a:xfrm>
          <a:prstGeom prst="rect">
            <a:avLst/>
          </a:prstGeom>
        </p:spPr>
        <p:txBody>
          <a:bodyPr>
            <a:spAutoFit/>
          </a:bodyPr>
          <a:lstStyle/>
          <a:p>
            <a:r>
              <a:rPr lang="en-US" altLang="ja-JP" dirty="0">
                <a:latin typeface="Consolas" panose="020B0609020204030204" pitchFamily="49" charset="0"/>
              </a:rPr>
              <a:t>Model : CI</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-0.337 </a:t>
            </a:r>
            <a:endParaRPr lang="ja-JP" altLang="en-US" dirty="0">
              <a:latin typeface="Consolas" panose="020B0609020204030204" pitchFamily="49" charset="0"/>
            </a:endParaRPr>
          </a:p>
          <a:p>
            <a:r>
              <a:rPr lang="en-US" altLang="ja-JP" dirty="0">
                <a:latin typeface="Consolas" panose="020B0609020204030204" pitchFamily="49" charset="0"/>
              </a:rPr>
              <a:t>V2 = 2.254 </a:t>
            </a:r>
            <a:endParaRPr lang="ja-JP" altLang="en-US" dirty="0">
              <a:latin typeface="Consolas" panose="020B0609020204030204" pitchFamily="49" charset="0"/>
            </a:endParaRPr>
          </a:p>
        </p:txBody>
      </p:sp>
      <p:sp>
        <p:nvSpPr>
          <p:cNvPr id="12" name="正方形/長方形 11"/>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spTree>
    <p:extLst>
      <p:ext uri="{BB962C8B-B14F-4D97-AF65-F5344CB8AC3E}">
        <p14:creationId xmlns:p14="http://schemas.microsoft.com/office/powerpoint/2010/main" val="3317761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10"/>
          <p:cNvSpPr>
            <a:spLocks noChangeArrowheads="1"/>
          </p:cNvSpPr>
          <p:nvPr/>
        </p:nvSpPr>
        <p:spPr bwMode="auto">
          <a:xfrm>
            <a:off x="474614" y="465762"/>
            <a:ext cx="3063659" cy="461665"/>
          </a:xfrm>
          <a:prstGeom prst="rect">
            <a:avLst/>
          </a:prstGeom>
          <a:noFill/>
          <a:ln w="9525">
            <a:noFill/>
            <a:miter lim="800000"/>
            <a:headEnd/>
            <a:tailEnd/>
          </a:ln>
        </p:spPr>
        <p:txBody>
          <a:bodyPr wrap="none">
            <a:spAutoFit/>
          </a:bodyPr>
          <a:lstStyle/>
          <a:p>
            <a:r>
              <a:rPr lang="ja-JP" altLang="en-US" sz="2400" u="sng" dirty="0" smtClean="0"/>
              <a:t>・現在</a:t>
            </a:r>
            <a:r>
              <a:rPr lang="ja-JP" altLang="en-US" sz="2400" u="sng" dirty="0"/>
              <a:t>行って</a:t>
            </a:r>
            <a:r>
              <a:rPr lang="ja-JP" altLang="en-US" sz="2400" u="sng" dirty="0" smtClean="0"/>
              <a:t>いる研究</a:t>
            </a:r>
            <a:endParaRPr lang="ja-JP" altLang="en-US" sz="2400" u="sng" dirty="0"/>
          </a:p>
        </p:txBody>
      </p:sp>
      <p:sp>
        <p:nvSpPr>
          <p:cNvPr id="26631" name="Rectangle 11"/>
          <p:cNvSpPr>
            <a:spLocks noChangeArrowheads="1"/>
          </p:cNvSpPr>
          <p:nvPr/>
        </p:nvSpPr>
        <p:spPr bwMode="auto">
          <a:xfrm>
            <a:off x="474613" y="1075342"/>
            <a:ext cx="6272871" cy="646331"/>
          </a:xfrm>
          <a:prstGeom prst="rect">
            <a:avLst/>
          </a:prstGeom>
          <a:noFill/>
          <a:ln w="9525">
            <a:noFill/>
            <a:miter lim="800000"/>
            <a:headEnd/>
            <a:tailEnd/>
          </a:ln>
        </p:spPr>
        <p:txBody>
          <a:bodyPr wrap="none">
            <a:spAutoFit/>
          </a:bodyPr>
          <a:lstStyle/>
          <a:p>
            <a:r>
              <a:rPr lang="en-US" altLang="ja-JP" dirty="0" smtClean="0">
                <a:solidFill>
                  <a:srgbClr val="000000"/>
                </a:solidFill>
                <a:latin typeface="+mn-ea"/>
              </a:rPr>
              <a:t>DIHED</a:t>
            </a:r>
            <a:r>
              <a:rPr lang="ja-JP" altLang="en-US" dirty="0">
                <a:solidFill>
                  <a:srgbClr val="000000"/>
                </a:solidFill>
                <a:latin typeface="+mn-ea"/>
              </a:rPr>
              <a:t>の</a:t>
            </a:r>
            <a:r>
              <a:rPr lang="en-US" altLang="ja-JP" dirty="0">
                <a:solidFill>
                  <a:schemeClr val="accent1"/>
                </a:solidFill>
                <a:latin typeface="+mn-ea"/>
              </a:rPr>
              <a:t>V1</a:t>
            </a:r>
            <a:r>
              <a:rPr lang="ja-JP" altLang="en-US" dirty="0">
                <a:solidFill>
                  <a:srgbClr val="000000"/>
                </a:solidFill>
                <a:latin typeface="+mn-ea"/>
              </a:rPr>
              <a:t>及び</a:t>
            </a:r>
            <a:r>
              <a:rPr lang="en-US" altLang="ja-JP" dirty="0">
                <a:solidFill>
                  <a:schemeClr val="accent1"/>
                </a:solidFill>
                <a:latin typeface="+mn-ea"/>
              </a:rPr>
              <a:t>V2</a:t>
            </a:r>
            <a:r>
              <a:rPr lang="ja-JP" altLang="en-US" dirty="0">
                <a:solidFill>
                  <a:srgbClr val="000000"/>
                </a:solidFill>
                <a:latin typeface="+mn-ea"/>
              </a:rPr>
              <a:t>の値を変化させての、 </a:t>
            </a:r>
            <a:endParaRPr lang="en-US" altLang="ja-JP" dirty="0" smtClean="0">
              <a:solidFill>
                <a:srgbClr val="000000"/>
              </a:solidFill>
              <a:latin typeface="+mn-ea"/>
            </a:endParaRPr>
          </a:p>
          <a:p>
            <a:r>
              <a:rPr lang="en-US" altLang="ja-JP" dirty="0" smtClean="0">
                <a:solidFill>
                  <a:srgbClr val="000000"/>
                </a:solidFill>
              </a:rPr>
              <a:t>ASH</a:t>
            </a:r>
            <a:r>
              <a:rPr lang="ja-JP" altLang="en-US" dirty="0" smtClean="0">
                <a:solidFill>
                  <a:srgbClr val="000000"/>
                </a:solidFill>
              </a:rPr>
              <a:t>の</a:t>
            </a:r>
            <a:r>
              <a:rPr lang="en-US" altLang="ja-JP" dirty="0" smtClean="0">
                <a:solidFill>
                  <a:srgbClr val="000000"/>
                </a:solidFill>
              </a:rPr>
              <a:t>REMD</a:t>
            </a:r>
            <a:r>
              <a:rPr lang="ja-JP" altLang="en-US" dirty="0">
                <a:solidFill>
                  <a:srgbClr val="000000"/>
                </a:solidFill>
              </a:rPr>
              <a:t>及</a:t>
            </a:r>
            <a:r>
              <a:rPr lang="ja-JP" altLang="en-US" dirty="0" smtClean="0">
                <a:solidFill>
                  <a:srgbClr val="000000"/>
                </a:solidFill>
              </a:rPr>
              <a:t>び二面</a:t>
            </a:r>
            <a:r>
              <a:rPr lang="ja-JP" altLang="en-US" dirty="0">
                <a:solidFill>
                  <a:srgbClr val="000000"/>
                </a:solidFill>
              </a:rPr>
              <a:t>角の変化に</a:t>
            </a:r>
            <a:r>
              <a:rPr lang="ja-JP" altLang="en-US" dirty="0" smtClean="0">
                <a:solidFill>
                  <a:srgbClr val="000000"/>
                </a:solidFill>
              </a:rPr>
              <a:t>よるエネルギー</a:t>
            </a:r>
            <a:r>
              <a:rPr lang="ja-JP" altLang="en-US" dirty="0">
                <a:solidFill>
                  <a:srgbClr val="000000"/>
                </a:solidFill>
              </a:rPr>
              <a:t>変化の解析</a:t>
            </a:r>
          </a:p>
        </p:txBody>
      </p:sp>
      <p:sp>
        <p:nvSpPr>
          <p:cNvPr id="3" name="正方形/長方形 2"/>
          <p:cNvSpPr/>
          <p:nvPr/>
        </p:nvSpPr>
        <p:spPr>
          <a:xfrm>
            <a:off x="474613" y="1983718"/>
            <a:ext cx="7133690" cy="1200329"/>
          </a:xfrm>
          <a:prstGeom prst="rect">
            <a:avLst/>
          </a:prstGeom>
        </p:spPr>
        <p:txBody>
          <a:bodyPr wrap="square">
            <a:spAutoFit/>
          </a:bodyPr>
          <a:lstStyle/>
          <a:p>
            <a:pPr>
              <a:spcBef>
                <a:spcPct val="50000"/>
              </a:spcBef>
            </a:pPr>
            <a:r>
              <a:rPr lang="en-US" altLang="ja-JP" dirty="0" err="1" smtClean="0"/>
              <a:t>Vccoh</a:t>
            </a:r>
            <a:r>
              <a:rPr lang="en-US" altLang="ja-JP" dirty="0" smtClean="0"/>
              <a:t> </a:t>
            </a:r>
            <a:r>
              <a:rPr lang="en-US" altLang="ja-JP" dirty="0"/>
              <a:t>=</a:t>
            </a:r>
            <a:r>
              <a:rPr lang="en-US" altLang="ja-JP" dirty="0">
                <a:solidFill>
                  <a:schemeClr val="accent1"/>
                </a:solidFill>
              </a:rPr>
              <a:t> </a:t>
            </a:r>
            <a:r>
              <a:rPr lang="en-US" altLang="ja-JP" dirty="0" smtClean="0">
                <a:solidFill>
                  <a:schemeClr val="accent1"/>
                </a:solidFill>
              </a:rPr>
              <a:t>V2</a:t>
            </a:r>
            <a:r>
              <a:rPr lang="en-US" altLang="ja-JP" dirty="0" smtClean="0"/>
              <a:t>(1 </a:t>
            </a:r>
            <a:r>
              <a:rPr lang="en-US" altLang="ja-JP" dirty="0"/>
              <a:t>+ cos(2θ - 180</a:t>
            </a:r>
            <a:r>
              <a:rPr lang="en-US" altLang="ja-JP" dirty="0" smtClean="0"/>
              <a:t>)),</a:t>
            </a:r>
            <a:endParaRPr lang="en-US" altLang="ja-JP" dirty="0"/>
          </a:p>
          <a:p>
            <a:pPr>
              <a:spcBef>
                <a:spcPct val="50000"/>
              </a:spcBef>
            </a:pPr>
            <a:r>
              <a:rPr lang="en-US" altLang="ja-JP" dirty="0" err="1" smtClean="0"/>
              <a:t>Vocoh</a:t>
            </a:r>
            <a:r>
              <a:rPr lang="en-US" altLang="ja-JP" dirty="0" smtClean="0"/>
              <a:t> </a:t>
            </a:r>
            <a:r>
              <a:rPr lang="en-US" altLang="ja-JP" dirty="0"/>
              <a:t>=</a:t>
            </a:r>
            <a:r>
              <a:rPr lang="en-US" altLang="ja-JP" dirty="0">
                <a:solidFill>
                  <a:schemeClr val="accent1"/>
                </a:solidFill>
              </a:rPr>
              <a:t> V1</a:t>
            </a:r>
            <a:r>
              <a:rPr lang="en-US" altLang="ja-JP" dirty="0"/>
              <a:t>(1 + </a:t>
            </a:r>
            <a:r>
              <a:rPr lang="en-US" altLang="ja-JP" dirty="0" err="1"/>
              <a:t>cosθ</a:t>
            </a:r>
            <a:r>
              <a:rPr lang="en-US" altLang="ja-JP" dirty="0"/>
              <a:t>) + </a:t>
            </a:r>
            <a:r>
              <a:rPr lang="en-US" altLang="ja-JP" dirty="0">
                <a:solidFill>
                  <a:schemeClr val="accent1"/>
                </a:solidFill>
              </a:rPr>
              <a:t>V2</a:t>
            </a:r>
            <a:r>
              <a:rPr lang="en-US" altLang="ja-JP" dirty="0"/>
              <a:t>(1 + cos(2θ - 180))</a:t>
            </a:r>
            <a:r>
              <a:rPr lang="ja-JP" altLang="en-US" dirty="0"/>
              <a:t>　</a:t>
            </a:r>
            <a:endParaRPr lang="en-US" altLang="ja-JP" dirty="0" smtClean="0"/>
          </a:p>
          <a:p>
            <a:pPr>
              <a:spcBef>
                <a:spcPct val="50000"/>
              </a:spcBef>
            </a:pPr>
            <a:r>
              <a:rPr lang="ja-JP" altLang="en-US" dirty="0" smtClean="0">
                <a:sym typeface="Wingdings" panose="05000000000000000000" pitchFamily="2" charset="2"/>
              </a:rPr>
              <a:t></a:t>
            </a:r>
            <a:r>
              <a:rPr lang="ja-JP" altLang="en-US" dirty="0">
                <a:sym typeface="Wingdings" panose="05000000000000000000" pitchFamily="2" charset="2"/>
              </a:rPr>
              <a:t>　</a:t>
            </a:r>
            <a:r>
              <a:rPr lang="en-US" altLang="ja-JP" b="1" dirty="0">
                <a:sym typeface="Wingdings" panose="05000000000000000000" pitchFamily="2" charset="2"/>
              </a:rPr>
              <a:t>ff99SB, ff03</a:t>
            </a:r>
          </a:p>
        </p:txBody>
      </p:sp>
      <p:sp>
        <p:nvSpPr>
          <p:cNvPr id="2" name="正方形/長方形 1"/>
          <p:cNvSpPr/>
          <p:nvPr/>
        </p:nvSpPr>
        <p:spPr>
          <a:xfrm>
            <a:off x="474613" y="3446092"/>
            <a:ext cx="8474177" cy="1600438"/>
          </a:xfrm>
          <a:prstGeom prst="rect">
            <a:avLst/>
          </a:prstGeom>
          <a:ln>
            <a:solidFill>
              <a:schemeClr val="tx1"/>
            </a:solidFill>
          </a:ln>
        </p:spPr>
        <p:txBody>
          <a:bodyPr wrap="square">
            <a:spAutoFit/>
          </a:bodyPr>
          <a:lstStyle/>
          <a:p>
            <a:r>
              <a:rPr lang="en-US" altLang="ja-JP" sz="1400" dirty="0">
                <a:latin typeface="Consolas" panose="020B0609020204030204" pitchFamily="49" charset="0"/>
              </a:rPr>
              <a:t>%FLAG DIHEDRAL_FORCE_CONSTANT </a:t>
            </a:r>
            <a:r>
              <a:rPr lang="en-US" altLang="ja-JP" sz="1400" dirty="0" smtClean="0">
                <a:latin typeface="Consolas" panose="020B0609020204030204" pitchFamily="49" charset="0"/>
              </a:rPr>
              <a:t>(ff99SB, ff03)                                                </a:t>
            </a:r>
            <a:endParaRPr lang="ja-JP" altLang="en-US" sz="1400" dirty="0">
              <a:latin typeface="Consolas" panose="020B0609020204030204" pitchFamily="49" charset="0"/>
            </a:endParaRPr>
          </a:p>
          <a:p>
            <a:r>
              <a:rPr lang="en-US" altLang="ja-JP" sz="1400" dirty="0">
                <a:latin typeface="Consolas" panose="020B0609020204030204" pitchFamily="49" charset="0"/>
              </a:rPr>
              <a:t>%FORMAT(5E16.8)                                                                 </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2.00000000E+00  2.50000000E+00  0.00000000E+00  2.00000000E+00  4.00000000E-01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0.00000000E+00  </a:t>
            </a:r>
            <a:r>
              <a:rPr lang="en-US" altLang="ja-JP" sz="1400" dirty="0" err="1">
                <a:latin typeface="Consolas" panose="020B0609020204030204" pitchFamily="49" charset="0"/>
              </a:rPr>
              <a:t>0.00000000E+00</a:t>
            </a:r>
            <a:r>
              <a:rPr lang="en-US" altLang="ja-JP" sz="1400" dirty="0">
                <a:latin typeface="Consolas" panose="020B0609020204030204" pitchFamily="49" charset="0"/>
              </a:rPr>
              <a:t>  2.70000000E-01  4.20000000E-01  8.00000000E-01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8.00000000E-02  </a:t>
            </a:r>
            <a:r>
              <a:rPr lang="en-US" altLang="ja-JP" sz="1400" dirty="0">
                <a:solidFill>
                  <a:schemeClr val="accent1">
                    <a:lumMod val="50000"/>
                  </a:schemeClr>
                </a:solidFill>
                <a:latin typeface="Consolas" panose="020B0609020204030204" pitchFamily="49" charset="0"/>
              </a:rPr>
              <a:t>1.90000000E+00  2.30000000E+00</a:t>
            </a:r>
            <a:r>
              <a:rPr lang="en-US" altLang="ja-JP" sz="1400" dirty="0">
                <a:latin typeface="Consolas" panose="020B0609020204030204" pitchFamily="49" charset="0"/>
              </a:rPr>
              <a:t>  1.55555556E-01  2.00000000E-01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2.00000000E-01  4.50000000E-01  1.58000000E+00  5.50000000E-01  1.05000000E+01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1.10000000E+00</a:t>
            </a:r>
            <a:endParaRPr lang="ja-JP" altLang="en-US" sz="1400" dirty="0">
              <a:latin typeface="Consolas" panose="020B0609020204030204" pitchFamily="49" charset="0"/>
            </a:endParaRPr>
          </a:p>
        </p:txBody>
      </p:sp>
      <p:pic>
        <p:nvPicPr>
          <p:cNvPr id="8" name="図 7"/>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914741" y="420280"/>
            <a:ext cx="3787524" cy="2444308"/>
          </a:xfrm>
          <a:prstGeom prst="rect">
            <a:avLst/>
          </a:prstGeom>
          <a:solidFill>
            <a:schemeClr val="tx1">
              <a:alpha val="0"/>
            </a:schemeClr>
          </a:solidFill>
        </p:spPr>
      </p:pic>
      <p:sp>
        <p:nvSpPr>
          <p:cNvPr id="9" name="円/楕円 8"/>
          <p:cNvSpPr/>
          <p:nvPr/>
        </p:nvSpPr>
        <p:spPr>
          <a:xfrm>
            <a:off x="10685123" y="856180"/>
            <a:ext cx="665033" cy="5998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29254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02058" y="799891"/>
            <a:ext cx="4123362" cy="1477328"/>
          </a:xfrm>
          <a:prstGeom prst="rect">
            <a:avLst/>
          </a:prstGeom>
        </p:spPr>
        <p:txBody>
          <a:bodyPr wrap="square">
            <a:spAutoFit/>
          </a:bodyPr>
          <a:lstStyle/>
          <a:p>
            <a:r>
              <a:rPr lang="en-US" altLang="ja-JP" dirty="0">
                <a:latin typeface="Consolas" panose="020B0609020204030204" pitchFamily="49" charset="0"/>
              </a:rPr>
              <a:t>Model : </a:t>
            </a:r>
            <a:r>
              <a:rPr lang="en-US" altLang="ja-JP" dirty="0" smtClean="0">
                <a:latin typeface="Consolas" panose="020B0609020204030204" pitchFamily="49" charset="0"/>
              </a:rPr>
              <a:t>CCSD(T)</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-0.099 </a:t>
            </a:r>
            <a:endParaRPr lang="ja-JP" altLang="en-US" dirty="0">
              <a:latin typeface="Consolas" panose="020B0609020204030204" pitchFamily="49" charset="0"/>
            </a:endParaRPr>
          </a:p>
          <a:p>
            <a:r>
              <a:rPr lang="en-US" altLang="ja-JP" dirty="0">
                <a:latin typeface="Consolas" panose="020B0609020204030204" pitchFamily="49" charset="0"/>
              </a:rPr>
              <a:t>V2 = 2.319 </a:t>
            </a:r>
            <a:endParaRPr lang="ja-JP" altLang="en-US" dirty="0">
              <a:latin typeface="Consolas" panose="020B0609020204030204" pitchFamily="49" charset="0"/>
            </a:endParaRPr>
          </a:p>
        </p:txBody>
      </p:sp>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2" name="グラフ 11"/>
          <p:cNvGraphicFramePr>
            <a:graphicFrameLocks/>
          </p:cNvGraphicFramePr>
          <p:nvPr>
            <p:extLst>
              <p:ext uri="{D42A27DB-BD31-4B8C-83A1-F6EECF244321}">
                <p14:modId xmlns:p14="http://schemas.microsoft.com/office/powerpoint/2010/main" val="780595628"/>
              </p:ext>
            </p:extLst>
          </p:nvPr>
        </p:nvGraphicFramePr>
        <p:xfrm>
          <a:off x="115728" y="2433123"/>
          <a:ext cx="5345987" cy="28786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グラフ 7"/>
          <p:cNvGraphicFramePr>
            <a:graphicFrameLocks/>
          </p:cNvGraphicFramePr>
          <p:nvPr>
            <p:extLst>
              <p:ext uri="{D42A27DB-BD31-4B8C-83A1-F6EECF244321}">
                <p14:modId xmlns:p14="http://schemas.microsoft.com/office/powerpoint/2010/main" val="1458193637"/>
              </p:ext>
            </p:extLst>
          </p:nvPr>
        </p:nvGraphicFramePr>
        <p:xfrm>
          <a:off x="6088794" y="1880190"/>
          <a:ext cx="5233327" cy="3246660"/>
        </p:xfrm>
        <a:graphic>
          <a:graphicData uri="http://schemas.openxmlformats.org/drawingml/2006/chart">
            <c:chart xmlns:c="http://schemas.openxmlformats.org/drawingml/2006/chart" xmlns:r="http://schemas.openxmlformats.org/officeDocument/2006/relationships" r:id="rId3"/>
          </a:graphicData>
        </a:graphic>
      </p:graphicFrame>
      <p:sp>
        <p:nvSpPr>
          <p:cNvPr id="4" name="正方形/長方形 3"/>
          <p:cNvSpPr/>
          <p:nvPr/>
        </p:nvSpPr>
        <p:spPr>
          <a:xfrm>
            <a:off x="6088794" y="759645"/>
            <a:ext cx="4055331" cy="646331"/>
          </a:xfrm>
          <a:prstGeom prst="rect">
            <a:avLst/>
          </a:prstGeom>
        </p:spPr>
        <p:txBody>
          <a:bodyPr wrap="square">
            <a:spAutoFit/>
          </a:bodyPr>
          <a:lstStyle/>
          <a:p>
            <a:r>
              <a:rPr lang="en-US" altLang="ja-JP" dirty="0" smtClean="0">
                <a:latin typeface="Consolas" panose="020B0609020204030204" pitchFamily="49" charset="0"/>
              </a:rPr>
              <a:t>V1 </a:t>
            </a:r>
            <a:r>
              <a:rPr lang="en-US" altLang="ja-JP" dirty="0">
                <a:latin typeface="Consolas" panose="020B0609020204030204" pitchFamily="49" charset="0"/>
              </a:rPr>
              <a:t>= </a:t>
            </a:r>
            <a:r>
              <a:rPr lang="en-US" altLang="ja-JP" dirty="0" smtClean="0">
                <a:latin typeface="Consolas" panose="020B0609020204030204" pitchFamily="49" charset="0"/>
              </a:rPr>
              <a:t>0.3075 </a:t>
            </a:r>
            <a:endParaRPr lang="ja-JP" altLang="en-US" dirty="0">
              <a:latin typeface="Consolas" panose="020B0609020204030204" pitchFamily="49" charset="0"/>
            </a:endParaRPr>
          </a:p>
          <a:p>
            <a:r>
              <a:rPr lang="en-US" altLang="ja-JP" dirty="0">
                <a:latin typeface="Consolas" panose="020B0609020204030204" pitchFamily="49" charset="0"/>
              </a:rPr>
              <a:t>V2 = </a:t>
            </a:r>
            <a:r>
              <a:rPr lang="en-US" altLang="ja-JP" dirty="0" smtClean="0">
                <a:latin typeface="Consolas" panose="020B0609020204030204" pitchFamily="49" charset="0"/>
              </a:rPr>
              <a:t>2.3</a:t>
            </a:r>
            <a:r>
              <a:rPr lang="ja-JP" altLang="en-US" dirty="0" smtClean="0">
                <a:latin typeface="Consolas" panose="020B0609020204030204" pitchFamily="49" charset="0"/>
              </a:rPr>
              <a:t>　</a:t>
            </a:r>
            <a:r>
              <a:rPr lang="en-US" altLang="ja-JP" dirty="0" smtClean="0">
                <a:latin typeface="Consolas" panose="020B0609020204030204" pitchFamily="49" charset="0"/>
              </a:rPr>
              <a:t>(</a:t>
            </a:r>
            <a:r>
              <a:rPr lang="ja-JP" altLang="en-US" dirty="0" smtClean="0">
                <a:latin typeface="Consolas" panose="020B0609020204030204" pitchFamily="49" charset="0"/>
              </a:rPr>
              <a:t>デフォルトの値</a:t>
            </a:r>
            <a:r>
              <a:rPr lang="en-US" altLang="ja-JP" dirty="0" smtClean="0">
                <a:latin typeface="Consolas" panose="020B0609020204030204" pitchFamily="49" charset="0"/>
              </a:rPr>
              <a:t>)</a:t>
            </a:r>
            <a:endParaRPr lang="ja-JP" altLang="en-US" dirty="0">
              <a:latin typeface="Consolas" panose="020B0609020204030204" pitchFamily="49" charset="0"/>
            </a:endParaRPr>
          </a:p>
        </p:txBody>
      </p:sp>
      <p:sp>
        <p:nvSpPr>
          <p:cNvPr id="15" name="正方形/長方形 14"/>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spTree>
    <p:extLst>
      <p:ext uri="{BB962C8B-B14F-4D97-AF65-F5344CB8AC3E}">
        <p14:creationId xmlns:p14="http://schemas.microsoft.com/office/powerpoint/2010/main" val="942809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表 16"/>
          <p:cNvGraphicFramePr>
            <a:graphicFrameLocks noGrp="1"/>
          </p:cNvGraphicFramePr>
          <p:nvPr>
            <p:extLst>
              <p:ext uri="{D42A27DB-BD31-4B8C-83A1-F6EECF244321}">
                <p14:modId xmlns:p14="http://schemas.microsoft.com/office/powerpoint/2010/main" val="1080041854"/>
              </p:ext>
            </p:extLst>
          </p:nvPr>
        </p:nvGraphicFramePr>
        <p:xfrm>
          <a:off x="116442" y="2682932"/>
          <a:ext cx="5226120" cy="1854200"/>
        </p:xfrm>
        <a:graphic>
          <a:graphicData uri="http://schemas.openxmlformats.org/drawingml/2006/table">
            <a:tbl>
              <a:tblPr firstRow="1" bandRow="1">
                <a:tableStyleId>{D7AC3CCA-C797-4891-BE02-D94E43425B78}</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solidFill>
                            <a:schemeClr val="accent1">
                              <a:lumMod val="75000"/>
                            </a:schemeClr>
                          </a:solidFill>
                        </a:rPr>
                        <a:t>syn</a:t>
                      </a:r>
                      <a:r>
                        <a:rPr kumimoji="1" lang="en-US" altLang="ja-JP" sz="1400" dirty="0" smtClean="0">
                          <a:solidFill>
                            <a:schemeClr val="tx1"/>
                          </a:solidFill>
                        </a:rPr>
                        <a:t>:(kcal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solidFill>
                            <a:srgbClr val="FF0000"/>
                          </a:solidFill>
                        </a:rPr>
                        <a:t>anti</a:t>
                      </a:r>
                      <a:r>
                        <a:rPr kumimoji="1" lang="en-US" altLang="ja-JP" sz="1400" dirty="0" smtClean="0"/>
                        <a:t>:(kcal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dirty="0" smtClean="0"/>
                        <a:t>17.0516</a:t>
                      </a:r>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dirty="0" smtClean="0"/>
                        <a:t>-3.7965</a:t>
                      </a:r>
                      <a:endParaRPr kumimoji="1" lang="ja-JP" altLang="en-US" sz="1400" dirty="0"/>
                    </a:p>
                  </a:txBody>
                  <a:tcPr/>
                </a:tc>
                <a:tc>
                  <a:txBody>
                    <a:bodyPr/>
                    <a:lstStyle/>
                    <a:p>
                      <a:r>
                        <a:rPr kumimoji="1" lang="en-US" altLang="ja-JP" sz="1400" dirty="0" smtClean="0"/>
                        <a:t>-0.7599</a:t>
                      </a:r>
                    </a:p>
                  </a:txBody>
                  <a:tcPr/>
                </a:tc>
                <a:tc>
                  <a:txBody>
                    <a:bodyPr/>
                    <a:lstStyle/>
                    <a:p>
                      <a:r>
                        <a:rPr kumimoji="1" lang="en-US" altLang="ja-JP" sz="1400" dirty="0" smtClean="0"/>
                        <a:t>3.0366</a:t>
                      </a:r>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r>
                        <a:rPr lang="en-US" altLang="ja-JP" sz="1400" dirty="0" smtClean="0"/>
                        <a:t>9.9912</a:t>
                      </a:r>
                      <a:endParaRPr kumimoji="1" lang="ja-JP" altLang="en-US" sz="1400" dirty="0"/>
                    </a:p>
                  </a:txBody>
                  <a:tcPr/>
                </a:tc>
                <a:tc>
                  <a:txBody>
                    <a:bodyPr/>
                    <a:lstStyle/>
                    <a:p>
                      <a:endParaRPr kumimoji="1" lang="ja-JP" altLang="en-US" sz="1400"/>
                    </a:p>
                  </a:txBody>
                  <a:tcPr/>
                </a:tc>
                <a:tc>
                  <a:txBody>
                    <a:bodyPr/>
                    <a:lstStyle/>
                    <a:p>
                      <a:endParaRPr kumimoji="1"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smtClean="0"/>
                        <a:t>-0.26</a:t>
                      </a:r>
                      <a:endParaRPr kumimoji="1" lang="ja-JP" altLang="en-US" sz="1400" dirty="0" smtClean="0"/>
                    </a:p>
                  </a:txBody>
                  <a:tcPr/>
                </a:tc>
                <a:tc>
                  <a:txBody>
                    <a:bodyPr/>
                    <a:lstStyle/>
                    <a:p>
                      <a:r>
                        <a:rPr kumimoji="1" lang="en-US" altLang="ja-JP" sz="1400" dirty="0" smtClean="0"/>
                        <a:t>0</a:t>
                      </a:r>
                      <a:endParaRPr kumimoji="1" lang="ja-JP" altLang="en-US" sz="1400" dirty="0"/>
                    </a:p>
                  </a:txBody>
                  <a:tcPr/>
                </a:tc>
                <a:tc>
                  <a:txBody>
                    <a:bodyPr/>
                    <a:lstStyle/>
                    <a:p>
                      <a:endParaRPr kumimoji="1" lang="ja-JP" altLang="en-US" sz="1400" dirty="0"/>
                    </a:p>
                  </a:txBody>
                  <a:tcPr/>
                </a:tc>
              </a:tr>
            </a:tbl>
          </a:graphicData>
        </a:graphic>
      </p:graphicFrame>
      <p:graphicFrame>
        <p:nvGraphicFramePr>
          <p:cNvPr id="21" name="表 20"/>
          <p:cNvGraphicFramePr>
            <a:graphicFrameLocks noGrp="1"/>
          </p:cNvGraphicFramePr>
          <p:nvPr>
            <p:extLst>
              <p:ext uri="{D42A27DB-BD31-4B8C-83A1-F6EECF244321}">
                <p14:modId xmlns:p14="http://schemas.microsoft.com/office/powerpoint/2010/main" val="203152639"/>
              </p:ext>
            </p:extLst>
          </p:nvPr>
        </p:nvGraphicFramePr>
        <p:xfrm>
          <a:off x="5811748" y="2682932"/>
          <a:ext cx="5226120" cy="1854200"/>
        </p:xfrm>
        <a:graphic>
          <a:graphicData uri="http://schemas.openxmlformats.org/drawingml/2006/table">
            <a:tbl>
              <a:tblPr firstRow="1" bandRow="1">
                <a:tableStyleId>{D7AC3CCA-C797-4891-BE02-D94E43425B78}</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solidFill>
                            <a:schemeClr val="accent1">
                              <a:lumMod val="75000"/>
                            </a:schemeClr>
                          </a:solidFill>
                        </a:rPr>
                        <a:t>syn</a:t>
                      </a:r>
                      <a:r>
                        <a:rPr kumimoji="1" lang="en-US" altLang="ja-JP" sz="1400" dirty="0" smtClean="0">
                          <a:solidFill>
                            <a:schemeClr val="tx1"/>
                          </a:solidFill>
                        </a:rPr>
                        <a:t>:(kcal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solidFill>
                            <a:srgbClr val="FF0000"/>
                          </a:solidFill>
                        </a:rPr>
                        <a:t>anti</a:t>
                      </a:r>
                      <a:r>
                        <a:rPr kumimoji="1" lang="en-US" altLang="ja-JP" sz="1400" dirty="0" smtClean="0"/>
                        <a:t>:(kcal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dirty="0" smtClean="0"/>
                        <a:t>17.4703</a:t>
                      </a:r>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dirty="0" smtClean="0"/>
                        <a:t>-2.9894</a:t>
                      </a:r>
                      <a:endParaRPr kumimoji="1" lang="ja-JP" altLang="en-US" sz="1400" dirty="0"/>
                    </a:p>
                  </a:txBody>
                  <a:tcPr/>
                </a:tc>
                <a:tc>
                  <a:txBody>
                    <a:bodyPr/>
                    <a:lstStyle/>
                    <a:p>
                      <a:r>
                        <a:rPr kumimoji="1" lang="en-US" altLang="ja-JP" sz="1400" smtClean="0"/>
                        <a:t>-0.746</a:t>
                      </a:r>
                    </a:p>
                  </a:txBody>
                  <a:tcPr/>
                </a:tc>
                <a:tc>
                  <a:txBody>
                    <a:bodyPr/>
                    <a:lstStyle/>
                    <a:p>
                      <a:r>
                        <a:rPr kumimoji="1" lang="en-US" altLang="ja-JP" sz="1400" dirty="0" smtClean="0"/>
                        <a:t>2.2434</a:t>
                      </a:r>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r>
                        <a:rPr lang="en-US" altLang="ja-JP" sz="1400" dirty="0" smtClean="0"/>
                        <a:t>10.3955</a:t>
                      </a:r>
                      <a:endParaRPr kumimoji="1" lang="ja-JP" altLang="en-US" sz="1400" dirty="0"/>
                    </a:p>
                  </a:txBody>
                  <a:tcPr/>
                </a:tc>
                <a:tc>
                  <a:txBody>
                    <a:bodyPr/>
                    <a:lstStyle/>
                    <a:p>
                      <a:endParaRPr kumimoji="1" lang="ja-JP" altLang="en-US" sz="1400" dirty="0"/>
                    </a:p>
                  </a:txBody>
                  <a:tcPr/>
                </a:tc>
                <a:tc>
                  <a:txBody>
                    <a:bodyPr/>
                    <a:lstStyle/>
                    <a:p>
                      <a:endParaRPr kumimoji="1"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smtClean="0"/>
                        <a:t>0.553</a:t>
                      </a:r>
                      <a:endParaRPr kumimoji="1" lang="ja-JP" altLang="en-US" sz="1400" dirty="0" smtClean="0"/>
                    </a:p>
                  </a:txBody>
                  <a:tcPr/>
                </a:tc>
                <a:tc>
                  <a:txBody>
                    <a:bodyPr/>
                    <a:lstStyle/>
                    <a:p>
                      <a:r>
                        <a:rPr kumimoji="1" lang="en-US" altLang="ja-JP" sz="1400" dirty="0" smtClean="0"/>
                        <a:t>0</a:t>
                      </a:r>
                      <a:endParaRPr kumimoji="1" lang="ja-JP" altLang="en-US" sz="1400" dirty="0"/>
                    </a:p>
                  </a:txBody>
                  <a:tcPr/>
                </a:tc>
                <a:tc>
                  <a:txBody>
                    <a:bodyPr/>
                    <a:lstStyle/>
                    <a:p>
                      <a:endParaRPr kumimoji="1" lang="ja-JP" altLang="en-US" sz="1400" dirty="0"/>
                    </a:p>
                  </a:txBody>
                  <a:tcPr/>
                </a:tc>
              </a:tr>
            </a:tbl>
          </a:graphicData>
        </a:graphic>
      </p:graphicFrame>
      <p:sp>
        <p:nvSpPr>
          <p:cNvPr id="10" name="正方形/長方形 9"/>
          <p:cNvSpPr/>
          <p:nvPr/>
        </p:nvSpPr>
        <p:spPr>
          <a:xfrm>
            <a:off x="202058" y="799891"/>
            <a:ext cx="4123362" cy="1477328"/>
          </a:xfrm>
          <a:prstGeom prst="rect">
            <a:avLst/>
          </a:prstGeom>
        </p:spPr>
        <p:txBody>
          <a:bodyPr wrap="square">
            <a:spAutoFit/>
          </a:bodyPr>
          <a:lstStyle/>
          <a:p>
            <a:r>
              <a:rPr lang="en-US" altLang="ja-JP" dirty="0">
                <a:latin typeface="Consolas" panose="020B0609020204030204" pitchFamily="49" charset="0"/>
              </a:rPr>
              <a:t>Model : </a:t>
            </a:r>
            <a:r>
              <a:rPr lang="en-US" altLang="ja-JP" dirty="0" smtClean="0">
                <a:latin typeface="Consolas" panose="020B0609020204030204" pitchFamily="49" charset="0"/>
              </a:rPr>
              <a:t>CCSD(T)</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-0.099 </a:t>
            </a:r>
            <a:endParaRPr lang="ja-JP" altLang="en-US" dirty="0">
              <a:latin typeface="Consolas" panose="020B0609020204030204" pitchFamily="49" charset="0"/>
            </a:endParaRPr>
          </a:p>
          <a:p>
            <a:r>
              <a:rPr lang="en-US" altLang="ja-JP" dirty="0">
                <a:latin typeface="Consolas" panose="020B0609020204030204" pitchFamily="49" charset="0"/>
              </a:rPr>
              <a:t>V2 = 2.319 </a:t>
            </a:r>
            <a:endParaRPr lang="ja-JP" altLang="en-US" dirty="0">
              <a:latin typeface="Consolas" panose="020B0609020204030204" pitchFamily="49" charset="0"/>
            </a:endParaRPr>
          </a:p>
        </p:txBody>
      </p:sp>
      <p:sp>
        <p:nvSpPr>
          <p:cNvPr id="11" name="正方形/長方形 10"/>
          <p:cNvSpPr/>
          <p:nvPr/>
        </p:nvSpPr>
        <p:spPr>
          <a:xfrm>
            <a:off x="6088794" y="759645"/>
            <a:ext cx="4055331" cy="1200329"/>
          </a:xfrm>
          <a:prstGeom prst="rect">
            <a:avLst/>
          </a:prstGeom>
        </p:spPr>
        <p:txBody>
          <a:bodyPr wrap="square">
            <a:spAutoFit/>
          </a:bodyPr>
          <a:lstStyle/>
          <a:p>
            <a:r>
              <a:rPr lang="en-US" altLang="ja-JP" dirty="0">
                <a:latin typeface="Consolas" panose="020B0609020204030204" pitchFamily="49" charset="0"/>
              </a:rPr>
              <a:t>Model : </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t>
            </a:r>
            <a:endParaRPr lang="en-US" altLang="ja-JP" dirty="0" smtClean="0">
              <a:latin typeface="Consolas" panose="020B0609020204030204" pitchFamily="49" charset="0"/>
            </a:endParaRPr>
          </a:p>
          <a:p>
            <a:r>
              <a:rPr lang="en-US" altLang="ja-JP" dirty="0" smtClean="0">
                <a:latin typeface="Consolas" panose="020B0609020204030204" pitchFamily="49" charset="0"/>
              </a:rPr>
              <a:t>V1 </a:t>
            </a:r>
            <a:r>
              <a:rPr lang="en-US" altLang="ja-JP" dirty="0">
                <a:latin typeface="Consolas" panose="020B0609020204030204" pitchFamily="49" charset="0"/>
              </a:rPr>
              <a:t>= </a:t>
            </a:r>
            <a:r>
              <a:rPr lang="en-US" altLang="ja-JP" dirty="0" smtClean="0">
                <a:latin typeface="Consolas" panose="020B0609020204030204" pitchFamily="49" charset="0"/>
              </a:rPr>
              <a:t>0.3075 </a:t>
            </a:r>
            <a:endParaRPr lang="ja-JP" altLang="en-US" dirty="0">
              <a:latin typeface="Consolas" panose="020B0609020204030204" pitchFamily="49" charset="0"/>
            </a:endParaRPr>
          </a:p>
          <a:p>
            <a:r>
              <a:rPr lang="en-US" altLang="ja-JP" dirty="0">
                <a:latin typeface="Consolas" panose="020B0609020204030204" pitchFamily="49" charset="0"/>
              </a:rPr>
              <a:t>V2 = </a:t>
            </a:r>
            <a:r>
              <a:rPr lang="en-US" altLang="ja-JP" dirty="0" smtClean="0">
                <a:latin typeface="Consolas" panose="020B0609020204030204" pitchFamily="49" charset="0"/>
              </a:rPr>
              <a:t>2.3 </a:t>
            </a:r>
            <a:r>
              <a:rPr lang="ja-JP" altLang="en-US" dirty="0" smtClean="0">
                <a:latin typeface="Consolas" panose="020B0609020204030204" pitchFamily="49" charset="0"/>
              </a:rPr>
              <a:t>モデルと基底関数出す</a:t>
            </a:r>
            <a:endParaRPr lang="ja-JP" altLang="en-US" dirty="0">
              <a:latin typeface="Consolas" panose="020B0609020204030204" pitchFamily="49" charset="0"/>
            </a:endParaRPr>
          </a:p>
        </p:txBody>
      </p:sp>
    </p:spTree>
    <p:extLst>
      <p:ext uri="{BB962C8B-B14F-4D97-AF65-F5344CB8AC3E}">
        <p14:creationId xmlns:p14="http://schemas.microsoft.com/office/powerpoint/2010/main" val="3571796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750013" y="513708"/>
            <a:ext cx="4911048" cy="369332"/>
          </a:xfrm>
          <a:prstGeom prst="rect">
            <a:avLst/>
          </a:prstGeom>
          <a:noFill/>
        </p:spPr>
        <p:txBody>
          <a:bodyPr wrap="square" rtlCol="0">
            <a:spAutoFit/>
          </a:bodyPr>
          <a:lstStyle/>
          <a:p>
            <a:r>
              <a:rPr kumimoji="1" lang="en-US" altLang="ja-JP" dirty="0" err="1" smtClean="0"/>
              <a:t>logP</a:t>
            </a:r>
            <a:r>
              <a:rPr kumimoji="1" lang="en-US" altLang="ja-JP" dirty="0" smtClean="0"/>
              <a:t>(</a:t>
            </a:r>
            <a:r>
              <a:rPr kumimoji="1" lang="ja-JP" altLang="en-US" dirty="0" smtClean="0"/>
              <a:t>存在比</a:t>
            </a:r>
            <a:r>
              <a:rPr kumimoji="1" lang="en-US" altLang="ja-JP" dirty="0" smtClean="0"/>
              <a:t>)</a:t>
            </a:r>
            <a:r>
              <a:rPr kumimoji="1" lang="ja-JP" altLang="en-US" dirty="0" smtClean="0"/>
              <a:t>と</a:t>
            </a:r>
            <a:r>
              <a:rPr kumimoji="1" lang="en-US" altLang="ja-JP" dirty="0" smtClean="0"/>
              <a:t>ΔG()</a:t>
            </a:r>
            <a:r>
              <a:rPr kumimoji="1" lang="ja-JP" altLang="en-US" dirty="0" smtClean="0"/>
              <a:t>のグラフを作りたい</a:t>
            </a:r>
            <a:endParaRPr kumimoji="1" lang="ja-JP" altLang="en-US" dirty="0"/>
          </a:p>
        </p:txBody>
      </p:sp>
    </p:spTree>
    <p:extLst>
      <p:ext uri="{BB962C8B-B14F-4D97-AF65-F5344CB8AC3E}">
        <p14:creationId xmlns:p14="http://schemas.microsoft.com/office/powerpoint/2010/main" val="557232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テキスト ボックス 4"/>
          <p:cNvSpPr txBox="1">
            <a:spLocks noChangeArrowheads="1"/>
          </p:cNvSpPr>
          <p:nvPr/>
        </p:nvSpPr>
        <p:spPr bwMode="auto">
          <a:xfrm>
            <a:off x="342900" y="330200"/>
            <a:ext cx="5062538" cy="523875"/>
          </a:xfrm>
          <a:prstGeom prst="rect">
            <a:avLst/>
          </a:prstGeom>
          <a:noFill/>
          <a:ln w="9525">
            <a:noFill/>
            <a:miter lim="800000"/>
            <a:headEnd/>
            <a:tailEnd/>
          </a:ln>
        </p:spPr>
        <p:txBody>
          <a:bodyPr>
            <a:spAutoFit/>
          </a:bodyPr>
          <a:lstStyle/>
          <a:p>
            <a:r>
              <a:rPr lang="ja-JP" altLang="en-US" sz="2800" u="sng" dirty="0">
                <a:solidFill>
                  <a:prstClr val="black"/>
                </a:solidFill>
                <a:latin typeface="Calibri" pitchFamily="34" charset="0"/>
              </a:rPr>
              <a:t>・</a:t>
            </a:r>
            <a:r>
              <a:rPr lang="en-US" altLang="ja-JP" sz="2800" u="sng" dirty="0" smtClean="0">
                <a:solidFill>
                  <a:prstClr val="black"/>
                </a:solidFill>
                <a:latin typeface="Calibri" pitchFamily="34" charset="0"/>
              </a:rPr>
              <a:t>2016/12/7</a:t>
            </a:r>
            <a:r>
              <a:rPr lang="ja-JP" altLang="en-US" sz="2800" u="sng" dirty="0" err="1" smtClean="0">
                <a:solidFill>
                  <a:prstClr val="black"/>
                </a:solidFill>
                <a:latin typeface="Calibri" pitchFamily="34" charset="0"/>
              </a:rPr>
              <a:t>までの</a:t>
            </a:r>
            <a:r>
              <a:rPr lang="ja-JP" altLang="en-US" sz="2800" u="sng" dirty="0">
                <a:solidFill>
                  <a:prstClr val="black"/>
                </a:solidFill>
                <a:latin typeface="Calibri" pitchFamily="34" charset="0"/>
              </a:rPr>
              <a:t>研究まとめ</a:t>
            </a:r>
          </a:p>
        </p:txBody>
      </p:sp>
      <p:sp>
        <p:nvSpPr>
          <p:cNvPr id="9" name="正方形/長方形 8"/>
          <p:cNvSpPr/>
          <p:nvPr/>
        </p:nvSpPr>
        <p:spPr>
          <a:xfrm>
            <a:off x="342900" y="1003578"/>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計算により算出したパラーメータを用いて、</a:t>
            </a:r>
            <a:r>
              <a:rPr lang="en-US" altLang="ja-JP" u="sng" dirty="0">
                <a:solidFill>
                  <a:srgbClr val="000000"/>
                </a:solidFill>
              </a:rPr>
              <a:t>ASH</a:t>
            </a:r>
            <a:r>
              <a:rPr lang="ja-JP" altLang="en-US" u="sng" dirty="0">
                <a:solidFill>
                  <a:srgbClr val="000000"/>
                </a:solidFill>
              </a:rPr>
              <a:t>の</a:t>
            </a:r>
            <a:r>
              <a:rPr lang="en-US" altLang="ja-JP" u="sng" dirty="0">
                <a:solidFill>
                  <a:srgbClr val="000000"/>
                </a:solidFill>
              </a:rPr>
              <a:t>REMD</a:t>
            </a:r>
            <a:r>
              <a:rPr lang="ja-JP" altLang="en-US" u="sng" dirty="0" err="1" smtClean="0">
                <a:solidFill>
                  <a:srgbClr val="000000"/>
                </a:solidFill>
              </a:rPr>
              <a:t>、</a:t>
            </a:r>
            <a:r>
              <a:rPr lang="ja-JP" altLang="en-US" u="sng" dirty="0" smtClean="0">
                <a:solidFill>
                  <a:srgbClr val="000000"/>
                </a:solidFill>
              </a:rPr>
              <a:t>二面</a:t>
            </a:r>
            <a:r>
              <a:rPr lang="ja-JP" altLang="en-US" u="sng" dirty="0">
                <a:solidFill>
                  <a:srgbClr val="000000"/>
                </a:solidFill>
              </a:rPr>
              <a:t>角の変化に</a:t>
            </a:r>
            <a:r>
              <a:rPr lang="ja-JP" altLang="en-US" u="sng" dirty="0" smtClean="0">
                <a:solidFill>
                  <a:srgbClr val="000000"/>
                </a:solidFill>
              </a:rPr>
              <a:t>よるエネルギー</a:t>
            </a:r>
            <a:r>
              <a:rPr lang="ja-JP" altLang="en-US" u="sng" dirty="0">
                <a:solidFill>
                  <a:srgbClr val="000000"/>
                </a:solidFill>
              </a:rPr>
              <a:t>変化の解析</a:t>
            </a:r>
          </a:p>
        </p:txBody>
      </p:sp>
      <p:sp>
        <p:nvSpPr>
          <p:cNvPr id="2" name="正方形/長方形 1"/>
          <p:cNvSpPr/>
          <p:nvPr/>
        </p:nvSpPr>
        <p:spPr>
          <a:xfrm>
            <a:off x="395288" y="1616443"/>
            <a:ext cx="10454222" cy="1754326"/>
          </a:xfrm>
          <a:prstGeom prst="rect">
            <a:avLst/>
          </a:prstGeom>
        </p:spPr>
        <p:txBody>
          <a:bodyPr wrap="square">
            <a:spAutoFit/>
          </a:bodyPr>
          <a:lstStyle/>
          <a:p>
            <a:r>
              <a:rPr lang="ja-JP" altLang="en-US" dirty="0">
                <a:solidFill>
                  <a:prstClr val="black"/>
                </a:solidFill>
                <a:latin typeface="Calibri" pitchFamily="34" charset="0"/>
              </a:rPr>
              <a:t>最も精度の高い</a:t>
            </a:r>
            <a:r>
              <a:rPr lang="en-US" altLang="ja-JP" dirty="0">
                <a:solidFill>
                  <a:schemeClr val="accent1">
                    <a:lumMod val="75000"/>
                  </a:schemeClr>
                </a:solidFill>
                <a:latin typeface="+mn-ea"/>
              </a:rPr>
              <a:t>MP4:AUG-cc-pVDZ</a:t>
            </a:r>
            <a:r>
              <a:rPr lang="ja-JP" altLang="en-US" dirty="0">
                <a:latin typeface="+mn-ea"/>
              </a:rPr>
              <a:t>のパラメータでは、</a:t>
            </a:r>
            <a:r>
              <a:rPr lang="en-US" altLang="ja-JP" dirty="0" err="1">
                <a:latin typeface="+mn-ea"/>
              </a:rPr>
              <a:t>nagai</a:t>
            </a:r>
            <a:r>
              <a:rPr lang="ja-JP" altLang="en-US" dirty="0">
                <a:latin typeface="+mn-ea"/>
              </a:rPr>
              <a:t>パラメータのものよりも</a:t>
            </a:r>
            <a:r>
              <a:rPr lang="en-US" altLang="ja-JP" dirty="0">
                <a:latin typeface="+mn-ea"/>
              </a:rPr>
              <a:t>0.05</a:t>
            </a:r>
            <a:r>
              <a:rPr lang="ja-JP" altLang="en-US" dirty="0" err="1">
                <a:latin typeface="+mn-ea"/>
              </a:rPr>
              <a:t>ほど</a:t>
            </a:r>
            <a:r>
              <a:rPr lang="ja-JP" altLang="en-US" dirty="0">
                <a:latin typeface="+mn-ea"/>
              </a:rPr>
              <a:t>多い</a:t>
            </a:r>
            <a:r>
              <a:rPr lang="en-US" altLang="ja-JP" dirty="0" err="1">
                <a:latin typeface="+mn-ea"/>
              </a:rPr>
              <a:t>syn</a:t>
            </a:r>
            <a:r>
              <a:rPr lang="ja-JP" altLang="en-US" dirty="0">
                <a:latin typeface="+mn-ea"/>
              </a:rPr>
              <a:t>の割合を算出</a:t>
            </a:r>
            <a:r>
              <a:rPr lang="ja-JP" altLang="en-US" dirty="0" smtClean="0">
                <a:latin typeface="+mn-ea"/>
              </a:rPr>
              <a:t>している。</a:t>
            </a:r>
            <a:endParaRPr lang="en-US" altLang="ja-JP" dirty="0">
              <a:latin typeface="+mn-ea"/>
            </a:endParaRPr>
          </a:p>
          <a:p>
            <a:endParaRPr lang="en-US" altLang="ja-JP" dirty="0">
              <a:solidFill>
                <a:schemeClr val="accent1">
                  <a:lumMod val="75000"/>
                </a:schemeClr>
              </a:solidFill>
              <a:latin typeface="+mn-ea"/>
            </a:endParaRPr>
          </a:p>
          <a:p>
            <a:r>
              <a:rPr lang="ja-JP" altLang="en-US" dirty="0">
                <a:latin typeface="+mn-ea"/>
              </a:rPr>
              <a:t>また、最も精度の</a:t>
            </a:r>
            <a:r>
              <a:rPr lang="ja-JP" altLang="en-US" dirty="0" smtClean="0">
                <a:latin typeface="+mn-ea"/>
              </a:rPr>
              <a:t>低い</a:t>
            </a:r>
            <a:r>
              <a:rPr lang="en-US" altLang="ja-JP" dirty="0" smtClean="0">
                <a:solidFill>
                  <a:srgbClr val="FF0000"/>
                </a:solidFill>
                <a:latin typeface="+mn-ea"/>
              </a:rPr>
              <a:t>HF:6-311G</a:t>
            </a:r>
            <a:r>
              <a:rPr lang="ja-JP" altLang="en-US" dirty="0">
                <a:latin typeface="+mn-ea"/>
              </a:rPr>
              <a:t>では</a:t>
            </a:r>
            <a:r>
              <a:rPr lang="ja-JP" altLang="en-US" dirty="0" smtClean="0">
                <a:latin typeface="+mn-ea"/>
              </a:rPr>
              <a:t>、</a:t>
            </a:r>
            <a:r>
              <a:rPr lang="en-US" altLang="ja-JP" dirty="0">
                <a:latin typeface="+mn-ea"/>
              </a:rPr>
              <a:t> </a:t>
            </a:r>
            <a:r>
              <a:rPr lang="en-US" altLang="ja-JP" dirty="0" err="1">
                <a:latin typeface="+mn-ea"/>
              </a:rPr>
              <a:t>Eptot</a:t>
            </a:r>
            <a:r>
              <a:rPr lang="en-US" altLang="ja-JP" dirty="0">
                <a:latin typeface="+mn-ea"/>
              </a:rPr>
              <a:t>, DIHED</a:t>
            </a:r>
            <a:r>
              <a:rPr lang="ja-JP" altLang="en-US" dirty="0">
                <a:latin typeface="+mn-ea"/>
              </a:rPr>
              <a:t>共に</a:t>
            </a:r>
            <a:r>
              <a:rPr lang="ja-JP" altLang="en-US" dirty="0" smtClean="0">
                <a:latin typeface="+mn-ea"/>
              </a:rPr>
              <a:t>最も</a:t>
            </a:r>
            <a:r>
              <a:rPr lang="ja-JP" altLang="en-US" dirty="0">
                <a:latin typeface="+mn-ea"/>
              </a:rPr>
              <a:t>小</a:t>
            </a:r>
            <a:r>
              <a:rPr lang="ja-JP" altLang="en-US" dirty="0" smtClean="0">
                <a:latin typeface="+mn-ea"/>
              </a:rPr>
              <a:t>さい極小値</a:t>
            </a:r>
            <a:r>
              <a:rPr lang="ja-JP" altLang="en-US" dirty="0">
                <a:latin typeface="+mn-ea"/>
              </a:rPr>
              <a:t>を</a:t>
            </a:r>
            <a:r>
              <a:rPr lang="ja-JP" altLang="en-US" dirty="0" smtClean="0">
                <a:latin typeface="+mn-ea"/>
              </a:rPr>
              <a:t>算出</a:t>
            </a:r>
            <a:r>
              <a:rPr lang="ja-JP" altLang="en-US" dirty="0">
                <a:latin typeface="+mn-ea"/>
              </a:rPr>
              <a:t>しており、 </a:t>
            </a:r>
            <a:r>
              <a:rPr lang="en-US" altLang="ja-JP" dirty="0" smtClean="0">
                <a:latin typeface="+mn-ea"/>
              </a:rPr>
              <a:t>REMD</a:t>
            </a:r>
            <a:r>
              <a:rPr lang="ja-JP" altLang="en-US" dirty="0" smtClean="0">
                <a:latin typeface="+mn-ea"/>
              </a:rPr>
              <a:t>結果より全て</a:t>
            </a:r>
            <a:r>
              <a:rPr lang="en-US" altLang="ja-JP" dirty="0" err="1">
                <a:latin typeface="+mn-ea"/>
              </a:rPr>
              <a:t>syn</a:t>
            </a:r>
            <a:r>
              <a:rPr lang="ja-JP" altLang="en-US" dirty="0" err="1">
                <a:latin typeface="+mn-ea"/>
              </a:rPr>
              <a:t>を算</a:t>
            </a:r>
            <a:r>
              <a:rPr lang="ja-JP" altLang="en-US" dirty="0">
                <a:latin typeface="+mn-ea"/>
              </a:rPr>
              <a:t>出している</a:t>
            </a:r>
            <a:r>
              <a:rPr lang="ja-JP" altLang="en-US" dirty="0" smtClean="0">
                <a:latin typeface="+mn-ea"/>
              </a:rPr>
              <a:t>。この</a:t>
            </a:r>
            <a:r>
              <a:rPr lang="ja-JP" altLang="en-US" dirty="0">
                <a:latin typeface="+mn-ea"/>
              </a:rPr>
              <a:t>パラメータでは</a:t>
            </a:r>
            <a:r>
              <a:rPr lang="ja-JP" altLang="en-US" dirty="0" smtClean="0">
                <a:latin typeface="+mn-ea"/>
              </a:rPr>
              <a:t>、</a:t>
            </a:r>
            <a:r>
              <a:rPr lang="en-US" altLang="ja-JP" dirty="0" err="1" smtClean="0">
                <a:latin typeface="+mn-ea"/>
              </a:rPr>
              <a:t>syn</a:t>
            </a:r>
            <a:r>
              <a:rPr lang="ja-JP" altLang="en-US" dirty="0">
                <a:latin typeface="+mn-ea"/>
              </a:rPr>
              <a:t>を安定化させ過ぎているため、正確なシミュレーションは行えていないのだと考える。</a:t>
            </a:r>
            <a:endParaRPr lang="ja-JP" altLang="en-US" dirty="0">
              <a:solidFill>
                <a:srgbClr val="FF0000"/>
              </a:solidFill>
              <a:latin typeface="+mn-ea"/>
            </a:endParaRPr>
          </a:p>
        </p:txBody>
      </p:sp>
      <p:sp>
        <p:nvSpPr>
          <p:cNvPr id="3" name="テキスト ボックス 2"/>
          <p:cNvSpPr txBox="1"/>
          <p:nvPr/>
        </p:nvSpPr>
        <p:spPr>
          <a:xfrm>
            <a:off x="342900" y="3811712"/>
            <a:ext cx="8873019" cy="923330"/>
          </a:xfrm>
          <a:prstGeom prst="rect">
            <a:avLst/>
          </a:prstGeom>
          <a:noFill/>
        </p:spPr>
        <p:txBody>
          <a:bodyPr wrap="square" rtlCol="0">
            <a:spAutoFit/>
          </a:bodyPr>
          <a:lstStyle/>
          <a:p>
            <a:r>
              <a:rPr lang="ja-JP" altLang="en-US" dirty="0" smtClean="0"/>
              <a:t>本研究にて用いた溶質であるアスパラギン酸の側鎖と主鎖間の静電相互作用により、</a:t>
            </a:r>
            <a:endParaRPr lang="en-US" altLang="ja-JP" dirty="0" smtClean="0"/>
          </a:p>
          <a:p>
            <a:r>
              <a:rPr kumimoji="1" lang="en-US" altLang="ja-JP" dirty="0" smtClean="0"/>
              <a:t>-80°</a:t>
            </a:r>
            <a:r>
              <a:rPr kumimoji="1" lang="ja-JP" altLang="en-US" dirty="0" smtClean="0"/>
              <a:t>付近</a:t>
            </a:r>
            <a:r>
              <a:rPr kumimoji="1" lang="en-US" altLang="ja-JP" dirty="0" smtClean="0"/>
              <a:t>(</a:t>
            </a:r>
            <a:r>
              <a:rPr kumimoji="1" lang="en-US" altLang="ja-JP" dirty="0" err="1" smtClean="0"/>
              <a:t>syn</a:t>
            </a:r>
            <a:r>
              <a:rPr kumimoji="1" lang="en-US" altLang="ja-JP" dirty="0" smtClean="0"/>
              <a:t>)</a:t>
            </a:r>
            <a:r>
              <a:rPr kumimoji="1" lang="ja-JP" altLang="en-US" dirty="0" err="1" smtClean="0"/>
              <a:t>での</a:t>
            </a:r>
            <a:r>
              <a:rPr kumimoji="1" lang="ja-JP" altLang="en-US" dirty="0" smtClean="0"/>
              <a:t>ポテンシャルエネルギー曲線はいびつな形をとる。</a:t>
            </a:r>
            <a:endParaRPr kumimoji="1" lang="en-US" altLang="ja-JP" dirty="0" smtClean="0"/>
          </a:p>
          <a:p>
            <a:r>
              <a:rPr lang="en-US" altLang="ja-JP" dirty="0" smtClean="0"/>
              <a:t>1-4EFL</a:t>
            </a:r>
            <a:r>
              <a:rPr lang="ja-JP" altLang="en-US" dirty="0" smtClean="0"/>
              <a:t>が及ぼす効果が大きいためである。</a:t>
            </a:r>
            <a:endParaRPr kumimoji="1" lang="ja-JP" altLang="en-US" dirty="0"/>
          </a:p>
        </p:txBody>
      </p:sp>
    </p:spTree>
    <p:extLst>
      <p:ext uri="{BB962C8B-B14F-4D97-AF65-F5344CB8AC3E}">
        <p14:creationId xmlns:p14="http://schemas.microsoft.com/office/powerpoint/2010/main" val="3643540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05557" y="316755"/>
            <a:ext cx="11758412" cy="430887"/>
          </a:xfrm>
          <a:prstGeom prst="rect">
            <a:avLst/>
          </a:prstGeom>
          <a:noFill/>
        </p:spPr>
        <p:txBody>
          <a:bodyPr wrap="square" rtlCol="0">
            <a:spAutoFit/>
          </a:bodyPr>
          <a:lstStyle/>
          <a:p>
            <a:pPr fontAlgn="auto">
              <a:spcBef>
                <a:spcPts val="0"/>
              </a:spcBef>
              <a:spcAft>
                <a:spcPts val="0"/>
              </a:spcAft>
            </a:pPr>
            <a:r>
              <a:rPr lang="en-US" altLang="ja-JP" sz="2000" u="sng" dirty="0" err="1">
                <a:solidFill>
                  <a:prstClr val="black"/>
                </a:solidFill>
                <a:latin typeface="ＭＳ Ｐゴシック" panose="020B0600070205080204" pitchFamily="50" charset="-128"/>
                <a:ea typeface="ＭＳ Ｐゴシック" panose="020B0600070205080204" pitchFamily="50" charset="-128"/>
              </a:rPr>
              <a:t>nagai</a:t>
            </a:r>
            <a:r>
              <a:rPr lang="ja-JP" altLang="en-US" sz="2000" u="sng" dirty="0">
                <a:solidFill>
                  <a:prstClr val="black"/>
                </a:solidFill>
                <a:latin typeface="ＭＳ Ｐゴシック" panose="020B0600070205080204" pitchFamily="50" charset="-128"/>
                <a:ea typeface="ＭＳ Ｐゴシック" panose="020B0600070205080204" pitchFamily="50" charset="-128"/>
              </a:rPr>
              <a:t>パラメータを用いた</a:t>
            </a:r>
            <a:r>
              <a:rPr lang="en-US" altLang="ja-JP" sz="2200" u="sng" dirty="0">
                <a:solidFill>
                  <a:prstClr val="black"/>
                </a:solidFill>
                <a:latin typeface="ＭＳ Ｐゴシック" panose="020B0600070205080204" pitchFamily="50" charset="-128"/>
                <a:ea typeface="ＭＳ Ｐゴシック" panose="020B0600070205080204" pitchFamily="50" charset="-128"/>
              </a:rPr>
              <a:t>REMD</a:t>
            </a:r>
            <a:r>
              <a:rPr lang="ja-JP" altLang="en-US" sz="2200" u="sng" dirty="0">
                <a:solidFill>
                  <a:prstClr val="black"/>
                </a:solidFill>
                <a:latin typeface="ＭＳ Ｐゴシック" panose="020B0600070205080204" pitchFamily="50" charset="-128"/>
                <a:ea typeface="ＭＳ Ｐゴシック" panose="020B0600070205080204" pitchFamily="50" charset="-128"/>
              </a:rPr>
              <a:t>による</a:t>
            </a:r>
            <a:r>
              <a:rPr lang="en-US" altLang="ja-JP" sz="2200" u="sng" dirty="0" smtClean="0">
                <a:solidFill>
                  <a:prstClr val="black"/>
                </a:solidFill>
                <a:latin typeface="ＭＳ Ｐゴシック" panose="020B0600070205080204" pitchFamily="50" charset="-128"/>
                <a:ea typeface="ＭＳ Ｐゴシック" panose="020B0600070205080204" pitchFamily="50" charset="-128"/>
              </a:rPr>
              <a:t>ASH</a:t>
            </a:r>
            <a:r>
              <a:rPr lang="ja-JP" altLang="en-US" sz="2200" u="sng" dirty="0" smtClean="0">
                <a:solidFill>
                  <a:prstClr val="black"/>
                </a:solidFill>
                <a:latin typeface="ＭＳ Ｐゴシック" panose="020B0600070205080204" pitchFamily="50" charset="-128"/>
                <a:ea typeface="ＭＳ Ｐゴシック" panose="020B0600070205080204" pitchFamily="50" charset="-128"/>
              </a:rPr>
              <a:t>の</a:t>
            </a:r>
            <a:r>
              <a:rPr lang="en-US" altLang="ja-JP" sz="2200" u="sng" dirty="0">
                <a:solidFill>
                  <a:prstClr val="black"/>
                </a:solidFill>
                <a:latin typeface="ＭＳ Ｐゴシック" panose="020B0600070205080204" pitchFamily="50" charset="-128"/>
                <a:ea typeface="ＭＳ Ｐゴシック" panose="020B0600070205080204" pitchFamily="50" charset="-128"/>
              </a:rPr>
              <a:t>syn/anti</a:t>
            </a:r>
            <a:r>
              <a:rPr lang="ja-JP" altLang="en-US" sz="2200" u="sng" dirty="0">
                <a:solidFill>
                  <a:prstClr val="black"/>
                </a:solidFill>
                <a:latin typeface="ＭＳ Ｐゴシック" panose="020B0600070205080204" pitchFamily="50" charset="-128"/>
                <a:ea typeface="ＭＳ Ｐゴシック" panose="020B0600070205080204" pitchFamily="50" charset="-128"/>
              </a:rPr>
              <a:t>の解析</a:t>
            </a:r>
          </a:p>
        </p:txBody>
      </p:sp>
      <p:sp>
        <p:nvSpPr>
          <p:cNvPr id="7" name="テキスト ボックス 6"/>
          <p:cNvSpPr txBox="1"/>
          <p:nvPr/>
        </p:nvSpPr>
        <p:spPr>
          <a:xfrm>
            <a:off x="5880048" y="1458317"/>
            <a:ext cx="4024014" cy="923330"/>
          </a:xfrm>
          <a:prstGeom prst="rect">
            <a:avLst/>
          </a:prstGeom>
          <a:noFill/>
        </p:spPr>
        <p:txBody>
          <a:bodyPr wrap="square" rtlCol="0">
            <a:spAutoFit/>
          </a:bodyPr>
          <a:lstStyle/>
          <a:p>
            <a:pPr fontAlgn="auto">
              <a:spcBef>
                <a:spcPts val="0"/>
              </a:spcBef>
              <a:spcAft>
                <a:spcPts val="0"/>
              </a:spcAft>
            </a:pPr>
            <a:r>
              <a:rPr lang="en-US" altLang="ja-JP" b="1" dirty="0">
                <a:solidFill>
                  <a:prstClr val="black"/>
                </a:solidFill>
                <a:latin typeface="Calibri" panose="020F0502020204030204"/>
                <a:ea typeface="ＭＳ Ｐゴシック" panose="020B0600070205080204" pitchFamily="50" charset="-128"/>
              </a:rPr>
              <a:t>【</a:t>
            </a:r>
            <a:r>
              <a:rPr lang="ja-JP" altLang="en-US" b="1" dirty="0">
                <a:solidFill>
                  <a:prstClr val="black"/>
                </a:solidFill>
                <a:latin typeface="Calibri" panose="020F0502020204030204"/>
                <a:ea typeface="ＭＳ Ｐゴシック" panose="020B0600070205080204" pitchFamily="50" charset="-128"/>
              </a:rPr>
              <a:t>二面角</a:t>
            </a:r>
            <a:r>
              <a:rPr lang="en-US" altLang="ja-JP" b="1" dirty="0">
                <a:solidFill>
                  <a:prstClr val="black"/>
                </a:solidFill>
                <a:latin typeface="Calibri" panose="020F0502020204030204"/>
                <a:ea typeface="ＭＳ Ｐゴシック" panose="020B0600070205080204" pitchFamily="50" charset="-128"/>
              </a:rPr>
              <a:t>】</a:t>
            </a:r>
          </a:p>
          <a:p>
            <a:pPr fontAlgn="auto">
              <a:spcBef>
                <a:spcPts val="0"/>
              </a:spcBef>
              <a:spcAft>
                <a:spcPts val="0"/>
              </a:spcAft>
            </a:pPr>
            <a:r>
              <a:rPr lang="ja-JP" altLang="en-US" b="1" dirty="0">
                <a:solidFill>
                  <a:prstClr val="black"/>
                </a:solidFill>
                <a:latin typeface="Calibri" panose="020F0502020204030204"/>
                <a:ea typeface="ＭＳ Ｐゴシック" panose="020B0600070205080204" pitchFamily="50" charset="-128"/>
              </a:rPr>
              <a:t> </a:t>
            </a:r>
            <a:r>
              <a:rPr lang="en-US" altLang="ja-JP" b="1" dirty="0">
                <a:solidFill>
                  <a:prstClr val="black"/>
                </a:solidFill>
                <a:latin typeface="Calibri" panose="020F0502020204030204"/>
                <a:ea typeface="ＭＳ Ｐゴシック" panose="020B0600070205080204" pitchFamily="50" charset="-128"/>
              </a:rPr>
              <a:t>-90°</a:t>
            </a:r>
            <a:r>
              <a:rPr lang="ja-JP" altLang="en-US" b="1" dirty="0">
                <a:solidFill>
                  <a:prstClr val="black"/>
                </a:solidFill>
                <a:latin typeface="Calibri" panose="020F0502020204030204"/>
                <a:ea typeface="ＭＳ Ｐゴシック" panose="020B0600070205080204" pitchFamily="50" charset="-128"/>
              </a:rPr>
              <a:t>～</a:t>
            </a:r>
            <a:r>
              <a:rPr lang="en-US" altLang="ja-JP" b="1" dirty="0">
                <a:solidFill>
                  <a:prstClr val="black"/>
                </a:solidFill>
                <a:latin typeface="Calibri" panose="020F0502020204030204"/>
                <a:ea typeface="ＭＳ Ｐゴシック" panose="020B0600070205080204" pitchFamily="50" charset="-128"/>
              </a:rPr>
              <a:t>90°</a:t>
            </a:r>
            <a:r>
              <a:rPr lang="ja-JP" altLang="en-US" b="1" dirty="0">
                <a:solidFill>
                  <a:prstClr val="black"/>
                </a:solidFill>
                <a:latin typeface="Calibri" panose="020F0502020204030204"/>
                <a:ea typeface="ＭＳ Ｐゴシック" panose="020B0600070205080204" pitchFamily="50" charset="-128"/>
              </a:rPr>
              <a:t>　                     　　→　</a:t>
            </a:r>
            <a:r>
              <a:rPr lang="en-US" altLang="ja-JP" b="1" dirty="0">
                <a:solidFill>
                  <a:srgbClr val="5B9BD5">
                    <a:lumMod val="50000"/>
                  </a:srgbClr>
                </a:solidFill>
                <a:latin typeface="Calibri" panose="020F0502020204030204"/>
                <a:ea typeface="ＭＳ Ｐゴシック" panose="020B0600070205080204" pitchFamily="50" charset="-128"/>
              </a:rPr>
              <a:t>syn</a:t>
            </a:r>
          </a:p>
          <a:p>
            <a:pPr fontAlgn="auto">
              <a:spcBef>
                <a:spcPts val="0"/>
              </a:spcBef>
              <a:spcAft>
                <a:spcPts val="0"/>
              </a:spcAft>
            </a:pPr>
            <a:r>
              <a:rPr lang="ja-JP" altLang="en-US" b="1" dirty="0">
                <a:solidFill>
                  <a:prstClr val="black"/>
                </a:solidFill>
                <a:latin typeface="Calibri" panose="020F0502020204030204"/>
                <a:ea typeface="ＭＳ Ｐゴシック" panose="020B0600070205080204" pitchFamily="50" charset="-128"/>
              </a:rPr>
              <a:t> </a:t>
            </a:r>
            <a:r>
              <a:rPr lang="en-US" altLang="ja-JP" b="1" dirty="0">
                <a:solidFill>
                  <a:prstClr val="black"/>
                </a:solidFill>
                <a:latin typeface="Calibri" panose="020F0502020204030204"/>
                <a:ea typeface="ＭＳ Ｐゴシック" panose="020B0600070205080204" pitchFamily="50" charset="-128"/>
              </a:rPr>
              <a:t>-180°</a:t>
            </a:r>
            <a:r>
              <a:rPr lang="ja-JP" altLang="en-US" b="1" dirty="0">
                <a:solidFill>
                  <a:prstClr val="black"/>
                </a:solidFill>
                <a:latin typeface="Calibri" panose="020F0502020204030204"/>
                <a:ea typeface="ＭＳ Ｐゴシック" panose="020B0600070205080204" pitchFamily="50" charset="-128"/>
              </a:rPr>
              <a:t>～</a:t>
            </a:r>
            <a:r>
              <a:rPr lang="en-US" altLang="ja-JP" b="1" dirty="0">
                <a:solidFill>
                  <a:prstClr val="black"/>
                </a:solidFill>
                <a:latin typeface="Calibri" panose="020F0502020204030204"/>
                <a:ea typeface="ＭＳ Ｐゴシック" panose="020B0600070205080204" pitchFamily="50" charset="-128"/>
              </a:rPr>
              <a:t>-90°, 90°</a:t>
            </a:r>
            <a:r>
              <a:rPr lang="ja-JP" altLang="en-US" b="1" dirty="0">
                <a:solidFill>
                  <a:prstClr val="black"/>
                </a:solidFill>
                <a:latin typeface="Calibri" panose="020F0502020204030204"/>
                <a:ea typeface="ＭＳ Ｐゴシック" panose="020B0600070205080204" pitchFamily="50" charset="-128"/>
              </a:rPr>
              <a:t>～</a:t>
            </a:r>
            <a:r>
              <a:rPr lang="en-US" altLang="ja-JP" b="1" dirty="0">
                <a:solidFill>
                  <a:prstClr val="black"/>
                </a:solidFill>
                <a:latin typeface="Calibri" panose="020F0502020204030204"/>
                <a:ea typeface="ＭＳ Ｐゴシック" panose="020B0600070205080204" pitchFamily="50" charset="-128"/>
              </a:rPr>
              <a:t>180°</a:t>
            </a:r>
            <a:r>
              <a:rPr lang="ja-JP" altLang="en-US" b="1" dirty="0">
                <a:solidFill>
                  <a:prstClr val="black"/>
                </a:solidFill>
                <a:latin typeface="Calibri" panose="020F0502020204030204"/>
                <a:ea typeface="ＭＳ Ｐゴシック" panose="020B0600070205080204" pitchFamily="50" charset="-128"/>
              </a:rPr>
              <a:t>→　</a:t>
            </a:r>
            <a:r>
              <a:rPr lang="en-US" altLang="ja-JP" b="1" dirty="0">
                <a:solidFill>
                  <a:srgbClr val="FF0000"/>
                </a:solidFill>
                <a:latin typeface="Calibri" panose="020F0502020204030204"/>
                <a:ea typeface="ＭＳ Ｐゴシック" panose="020B0600070205080204" pitchFamily="50" charset="-128"/>
              </a:rPr>
              <a:t>anti</a:t>
            </a:r>
            <a:endParaRPr lang="ja-JP" altLang="en-US" b="1" dirty="0">
              <a:solidFill>
                <a:srgbClr val="FF0000"/>
              </a:solidFill>
              <a:latin typeface="Calibri" panose="020F0502020204030204"/>
              <a:ea typeface="ＭＳ Ｐゴシック" panose="020B060007020508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3959896233"/>
              </p:ext>
            </p:extLst>
          </p:nvPr>
        </p:nvGraphicFramePr>
        <p:xfrm>
          <a:off x="205557" y="1467247"/>
          <a:ext cx="5137080" cy="1524000"/>
        </p:xfrm>
        <a:graphic>
          <a:graphicData uri="http://schemas.openxmlformats.org/drawingml/2006/table">
            <a:tbl>
              <a:tblPr bandRow="1">
                <a:tableStyleId>{93296810-A885-4BE3-A3E7-6D5BEEA58F35}</a:tableStyleId>
              </a:tblPr>
              <a:tblGrid>
                <a:gridCol w="1819039">
                  <a:extLst>
                    <a:ext uri="{9D8B030D-6E8A-4147-A177-3AD203B41FA5}">
                      <a16:colId xmlns="" xmlns:a16="http://schemas.microsoft.com/office/drawing/2014/main" val="20000"/>
                    </a:ext>
                  </a:extLst>
                </a:gridCol>
                <a:gridCol w="3318041">
                  <a:extLst>
                    <a:ext uri="{9D8B030D-6E8A-4147-A177-3AD203B41FA5}">
                      <a16:colId xmlns="" xmlns:a16="http://schemas.microsoft.com/office/drawing/2014/main" val="20001"/>
                    </a:ext>
                  </a:extLst>
                </a:gridCol>
              </a:tblGrid>
              <a:tr h="0">
                <a:tc>
                  <a:txBody>
                    <a:bodyPr/>
                    <a:lstStyle/>
                    <a:p>
                      <a:pPr algn="ctr"/>
                      <a:r>
                        <a:rPr kumimoji="1" lang="ja-JP" altLang="en-US" sz="1400" dirty="0">
                          <a:latin typeface="HGPｺﾞｼｯｸE" panose="020B0900000000000000" pitchFamily="50" charset="-128"/>
                          <a:ea typeface="HGPｺﾞｼｯｸE" panose="020B0900000000000000" pitchFamily="50" charset="-128"/>
                        </a:rPr>
                        <a:t>レプリカ数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6</a:t>
                      </a:r>
                      <a:r>
                        <a:rPr kumimoji="1" lang="ja-JP" altLang="en-US" sz="1400" dirty="0">
                          <a:latin typeface="HGPｺﾞｼｯｸE" panose="020B0900000000000000" pitchFamily="50" charset="-128"/>
                          <a:ea typeface="HGPｺﾞｼｯｸE" panose="020B0900000000000000" pitchFamily="50" charset="-128"/>
                        </a:rPr>
                        <a:t>個</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16:rowId xmlns="" xmlns:a16="http://schemas.microsoft.com/office/drawing/2014/main" val="10000"/>
                  </a:ext>
                </a:extLst>
              </a:tr>
              <a:tr h="302140">
                <a:tc>
                  <a:txBody>
                    <a:bodyPr/>
                    <a:lstStyle/>
                    <a:p>
                      <a:pPr algn="ctr"/>
                      <a:r>
                        <a:rPr kumimoji="1" lang="ja-JP" altLang="en-US" sz="1400" dirty="0">
                          <a:latin typeface="HGPｺﾞｼｯｸE" panose="020B0900000000000000" pitchFamily="50" charset="-128"/>
                          <a:ea typeface="HGPｺﾞｼｯｸE" panose="020B0900000000000000" pitchFamily="50" charset="-128"/>
                        </a:rPr>
                        <a:t>温度</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300K</a:t>
                      </a:r>
                      <a:r>
                        <a:rPr lang="en-US" altLang="ja-JP" sz="1400" dirty="0">
                          <a:latin typeface="HGPｺﾞｼｯｸE" panose="020B0900000000000000" pitchFamily="50" charset="-128"/>
                          <a:ea typeface="HGPｺﾞｼｯｸE" panose="020B0900000000000000" pitchFamily="50" charset="-128"/>
                        </a:rPr>
                        <a:t>,</a:t>
                      </a:r>
                      <a:r>
                        <a:rPr lang="ja-JP" altLang="en-US" sz="1400" dirty="0">
                          <a:latin typeface="HGPｺﾞｼｯｸE" panose="020B0900000000000000" pitchFamily="50" charset="-128"/>
                          <a:ea typeface="HGPｺﾞｼｯｸE" panose="020B0900000000000000" pitchFamily="50" charset="-128"/>
                        </a:rPr>
                        <a:t> </a:t>
                      </a:r>
                      <a:r>
                        <a:rPr lang="en-US" altLang="ja-JP" sz="1400" dirty="0">
                          <a:latin typeface="HGPｺﾞｼｯｸE" panose="020B0900000000000000" pitchFamily="50" charset="-128"/>
                          <a:ea typeface="HGPｺﾞｼｯｸE" panose="020B0900000000000000" pitchFamily="50" charset="-128"/>
                        </a:rPr>
                        <a:t>440K,</a:t>
                      </a:r>
                      <a:r>
                        <a:rPr lang="ja-JP" altLang="en-US" sz="1400" dirty="0">
                          <a:latin typeface="HGPｺﾞｼｯｸE" panose="020B0900000000000000" pitchFamily="50" charset="-128"/>
                          <a:ea typeface="HGPｺﾞｼｯｸE" panose="020B0900000000000000" pitchFamily="50" charset="-128"/>
                        </a:rPr>
                        <a:t> </a:t>
                      </a:r>
                      <a:r>
                        <a:rPr lang="en-US" altLang="ja-JP" sz="1400" dirty="0">
                          <a:latin typeface="HGPｺﾞｼｯｸE" panose="020B0900000000000000" pitchFamily="50" charset="-128"/>
                          <a:ea typeface="HGPｺﾞｼｯｸE" panose="020B0900000000000000" pitchFamily="50" charset="-128"/>
                        </a:rPr>
                        <a:t>580K, 720K, 860K, </a:t>
                      </a:r>
                      <a:r>
                        <a:rPr kumimoji="1" lang="en-US" altLang="ja-JP" sz="1400" dirty="0">
                          <a:latin typeface="HGPｺﾞｼｯｸE" panose="020B0900000000000000" pitchFamily="50" charset="-128"/>
                          <a:ea typeface="HGPｺﾞｼｯｸE" panose="020B0900000000000000" pitchFamily="50" charset="-128"/>
                        </a:rPr>
                        <a:t>1000K</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16:rowId xmlns="" xmlns:a16="http://schemas.microsoft.com/office/drawing/2014/main" val="1000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HGPｺﾞｼｯｸE" panose="020B0900000000000000" pitchFamily="50" charset="-128"/>
                          <a:ea typeface="HGPｺﾞｼｯｸE" panose="020B0900000000000000" pitchFamily="50" charset="-128"/>
                        </a:rPr>
                        <a:t>力場</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HGPｺﾞｼｯｸE" panose="020B0900000000000000" pitchFamily="50" charset="-128"/>
                          <a:ea typeface="HGPｺﾞｼｯｸE" panose="020B0900000000000000" pitchFamily="50" charset="-128"/>
                        </a:rPr>
                        <a:t>ff99SB, ff14SB,</a:t>
                      </a:r>
                      <a:r>
                        <a:rPr kumimoji="1" lang="en-US" altLang="ja-JP" sz="1400" baseline="0" dirty="0">
                          <a:latin typeface="HGPｺﾞｼｯｸE" panose="020B0900000000000000" pitchFamily="50" charset="-128"/>
                          <a:ea typeface="HGPｺﾞｼｯｸE" panose="020B0900000000000000" pitchFamily="50" charset="-128"/>
                        </a:rPr>
                        <a:t> </a:t>
                      </a:r>
                      <a:r>
                        <a:rPr kumimoji="1" lang="en-US" altLang="ja-JP" sz="1400" dirty="0">
                          <a:latin typeface="HGPｺﾞｼｯｸE" panose="020B0900000000000000" pitchFamily="50" charset="-128"/>
                          <a:ea typeface="HGPｺﾞｼｯｸE" panose="020B0900000000000000" pitchFamily="50" charset="-128"/>
                        </a:rPr>
                        <a:t>ff03</a:t>
                      </a:r>
                      <a:endParaRPr kumimoji="1" lang="ja-JP" altLang="en-US" sz="1400" dirty="0">
                        <a:solidFill>
                          <a:schemeClr val="tx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16:rowId xmlns="" xmlns:a16="http://schemas.microsoft.com/office/drawing/2014/main" val="10002"/>
                  </a:ext>
                </a:extLst>
              </a:tr>
              <a:tr h="302140">
                <a:tc>
                  <a:txBody>
                    <a:bodyPr/>
                    <a:lstStyle/>
                    <a:p>
                      <a:pPr algn="ctr"/>
                      <a:r>
                        <a:rPr kumimoji="1" lang="ja-JP" altLang="en-US" sz="1400" dirty="0">
                          <a:latin typeface="HGPｺﾞｼｯｸE" panose="020B0900000000000000" pitchFamily="50" charset="-128"/>
                          <a:ea typeface="HGPｺﾞｼｯｸE" panose="020B0900000000000000" pitchFamily="50" charset="-128"/>
                        </a:rPr>
                        <a:t>総ステップ数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smtClean="0">
                          <a:latin typeface="HGPｺﾞｼｯｸE" panose="020B0900000000000000" pitchFamily="50" charset="-128"/>
                          <a:ea typeface="HGPｺﾞｼｯｸE" panose="020B0900000000000000" pitchFamily="50" charset="-128"/>
                        </a:rPr>
                        <a:t>10^7</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16:rowId xmlns="" xmlns:a16="http://schemas.microsoft.com/office/drawing/2014/main" val="10003"/>
                  </a:ext>
                </a:extLst>
              </a:tr>
              <a:tr h="302140">
                <a:tc>
                  <a:txBody>
                    <a:bodyPr/>
                    <a:lstStyle/>
                    <a:p>
                      <a:pPr algn="ctr"/>
                      <a:r>
                        <a:rPr kumimoji="1" lang="ja-JP" altLang="en-US" sz="1400" dirty="0">
                          <a:latin typeface="HGPｺﾞｼｯｸE" panose="020B0900000000000000" pitchFamily="50" charset="-128"/>
                          <a:ea typeface="HGPｺﾞｼｯｸE" panose="020B0900000000000000" pitchFamily="50" charset="-128"/>
                        </a:rPr>
                        <a:t>刻み幅</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1fs</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16:rowId xmlns="" xmlns:a16="http://schemas.microsoft.com/office/drawing/2014/main" val="10004"/>
                  </a:ext>
                </a:extLst>
              </a:tr>
            </a:tbl>
          </a:graphicData>
        </a:graphic>
      </p:graphicFrame>
      <p:sp>
        <p:nvSpPr>
          <p:cNvPr id="10" name="テキスト ボックス 9"/>
          <p:cNvSpPr txBox="1"/>
          <p:nvPr/>
        </p:nvSpPr>
        <p:spPr>
          <a:xfrm>
            <a:off x="205557" y="1131139"/>
            <a:ext cx="5506874" cy="376833"/>
          </a:xfrm>
          <a:prstGeom prst="rect">
            <a:avLst/>
          </a:prstGeom>
          <a:noFill/>
        </p:spPr>
        <p:txBody>
          <a:bodyPr wrap="square" rtlCol="0">
            <a:spAutoFit/>
          </a:bodyPr>
          <a:lstStyle/>
          <a:p>
            <a:pPr fontAlgn="auto">
              <a:spcBef>
                <a:spcPts val="0"/>
              </a:spcBef>
              <a:spcAft>
                <a:spcPts val="0"/>
              </a:spcAft>
            </a:pPr>
            <a:r>
              <a:rPr lang="en-US" altLang="ja-JP" dirty="0">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rPr>
              <a:t>REMD</a:t>
            </a:r>
            <a:r>
              <a:rPr lang="ja-JP" altLang="en-US" dirty="0">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rPr>
              <a:t>シミュレーションの計算条件</a:t>
            </a:r>
            <a:r>
              <a:rPr lang="en-US" altLang="ja-JP" dirty="0">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rPr>
              <a:t>(</a:t>
            </a:r>
            <a:r>
              <a:rPr lang="ja-JP" altLang="en-US" dirty="0">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rPr>
              <a:t>初期構造 </a:t>
            </a:r>
            <a:r>
              <a:rPr lang="en-US" altLang="ja-JP" dirty="0">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rPr>
              <a:t>: </a:t>
            </a:r>
            <a:r>
              <a:rPr lang="en-US" altLang="ja-JP" dirty="0" err="1">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rPr>
              <a:t>syn</a:t>
            </a:r>
            <a:r>
              <a:rPr lang="en-US" altLang="ja-JP" dirty="0">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rPr>
              <a:t>)</a:t>
            </a:r>
            <a:endParaRPr lang="ja-JP" altLang="en-US" dirty="0">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endParaRPr>
          </a:p>
        </p:txBody>
      </p:sp>
      <p:sp>
        <p:nvSpPr>
          <p:cNvPr id="11" name="テキスト ボックス 10"/>
          <p:cNvSpPr txBox="1"/>
          <p:nvPr/>
        </p:nvSpPr>
        <p:spPr>
          <a:xfrm>
            <a:off x="205557" y="3988477"/>
            <a:ext cx="11758412" cy="430887"/>
          </a:xfrm>
          <a:prstGeom prst="rect">
            <a:avLst/>
          </a:prstGeom>
          <a:noFill/>
        </p:spPr>
        <p:txBody>
          <a:bodyPr wrap="square" rtlCol="0" anchor="t">
            <a:spAutoFit/>
          </a:bodyPr>
          <a:lstStyle/>
          <a:p>
            <a:pPr fontAlgn="auto">
              <a:spcBef>
                <a:spcPts val="0"/>
              </a:spcBef>
              <a:spcAft>
                <a:spcPts val="0"/>
              </a:spcAft>
            </a:pPr>
            <a:r>
              <a:rPr lang="ja-JP" altLang="en-US" sz="2200" u="sng">
                <a:solidFill>
                  <a:prstClr val="black"/>
                </a:solidFill>
                <a:latin typeface="ＭＳ Ｐゴシック" panose="020B0600070205080204" pitchFamily="50" charset="-128"/>
                <a:ea typeface="ＭＳ Ｐゴシック" panose="020B0600070205080204" pitchFamily="50" charset="-128"/>
              </a:rPr>
              <a:t>パラメータ</a:t>
            </a:r>
            <a:r>
              <a:rPr lang="en-US" altLang="ja-JP" sz="2200" u="sng" dirty="0">
                <a:solidFill>
                  <a:prstClr val="black"/>
                </a:solidFill>
                <a:latin typeface="ＭＳ Ｐゴシック" panose="020B0600070205080204" pitchFamily="50" charset="-128"/>
                <a:ea typeface="ＭＳ Ｐゴシック" panose="020B0600070205080204" pitchFamily="50" charset="-128"/>
              </a:rPr>
              <a:t>(.</a:t>
            </a:r>
            <a:r>
              <a:rPr lang="en-US" altLang="ja-JP" sz="2200" u="sng" dirty="0" err="1">
                <a:solidFill>
                  <a:prstClr val="black"/>
                </a:solidFill>
                <a:latin typeface="ＭＳ Ｐゴシック" panose="020B0600070205080204" pitchFamily="50" charset="-128"/>
                <a:ea typeface="ＭＳ Ｐゴシック" panose="020B0600070205080204" pitchFamily="50" charset="-128"/>
              </a:rPr>
              <a:t>prmtop</a:t>
            </a:r>
            <a:r>
              <a:rPr lang="en-US" altLang="ja-JP" sz="2200" u="sng" dirty="0">
                <a:solidFill>
                  <a:prstClr val="black"/>
                </a:solidFill>
                <a:latin typeface="ＭＳ Ｐゴシック" panose="020B0600070205080204" pitchFamily="50" charset="-128"/>
                <a:ea typeface="ＭＳ Ｐゴシック" panose="020B0600070205080204" pitchFamily="50" charset="-128"/>
              </a:rPr>
              <a:t>)</a:t>
            </a:r>
            <a:r>
              <a:rPr lang="ja-JP" altLang="en-US" sz="2200" u="sng">
                <a:solidFill>
                  <a:prstClr val="black"/>
                </a:solidFill>
                <a:latin typeface="ＭＳ Ｐゴシック" panose="020B0600070205080204" pitchFamily="50" charset="-128"/>
                <a:ea typeface="ＭＳ Ｐゴシック" panose="020B0600070205080204" pitchFamily="50" charset="-128"/>
              </a:rPr>
              <a:t>について</a:t>
            </a: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57" y="4640409"/>
            <a:ext cx="5836428" cy="1505747"/>
          </a:xfrm>
          <a:prstGeom prst="rect">
            <a:avLst/>
          </a:prstGeom>
          <a:ln>
            <a:solidFill>
              <a:schemeClr val="tx1"/>
            </a:solidFill>
          </a:ln>
        </p:spPr>
      </p:pic>
      <p:cxnSp>
        <p:nvCxnSpPr>
          <p:cNvPr id="12" name="直線コネクタ 11"/>
          <p:cNvCxnSpPr/>
          <p:nvPr/>
        </p:nvCxnSpPr>
        <p:spPr>
          <a:xfrm flipV="1">
            <a:off x="1412111" y="5683170"/>
            <a:ext cx="1250066" cy="115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205557" y="6340024"/>
            <a:ext cx="6311343" cy="369332"/>
          </a:xfrm>
          <a:prstGeom prst="rect">
            <a:avLst/>
          </a:prstGeom>
        </p:spPr>
        <p:txBody>
          <a:bodyPr wrap="none" anchor="t">
            <a:spAutoFit/>
          </a:bodyPr>
          <a:lstStyle/>
          <a:p>
            <a:pPr fontAlgn="auto">
              <a:spcBef>
                <a:spcPts val="0"/>
              </a:spcBef>
              <a:spcAft>
                <a:spcPts val="0"/>
              </a:spcAft>
            </a:pPr>
            <a:r>
              <a:rPr lang="en-US" altLang="ja-JP" dirty="0">
                <a:solidFill>
                  <a:prstClr val="black"/>
                </a:solidFill>
                <a:latin typeface="Consolas" panose="020B0609020204030204" pitchFamily="49" charset="0"/>
                <a:ea typeface="ＭＳ Ｐゴシック" panose="020B0600070205080204" pitchFamily="50" charset="-128"/>
              </a:rPr>
              <a:t>1.90000000E+00(</a:t>
            </a:r>
            <a:r>
              <a:rPr lang="ja-JP" altLang="en-US" dirty="0">
                <a:solidFill>
                  <a:prstClr val="black"/>
                </a:solidFill>
                <a:latin typeface="Consolas" panose="020B0609020204030204" pitchFamily="49" charset="0"/>
                <a:ea typeface="ＭＳ Ｐゴシック" panose="020B0600070205080204" pitchFamily="50" charset="-128"/>
              </a:rPr>
              <a:t>変更前</a:t>
            </a:r>
            <a:r>
              <a:rPr lang="en-US" altLang="ja-JP" dirty="0">
                <a:solidFill>
                  <a:prstClr val="black"/>
                </a:solidFill>
                <a:latin typeface="Consolas" panose="020B0609020204030204" pitchFamily="49" charset="0"/>
                <a:ea typeface="ＭＳ Ｐゴシック" panose="020B0600070205080204" pitchFamily="50" charset="-128"/>
              </a:rPr>
              <a:t>)</a:t>
            </a:r>
            <a:r>
              <a:rPr lang="ja-JP" altLang="en-US" dirty="0">
                <a:solidFill>
                  <a:prstClr val="black"/>
                </a:solidFill>
                <a:latin typeface="Consolas" panose="020B0609020204030204" pitchFamily="49" charset="0"/>
                <a:ea typeface="ＭＳ Ｐゴシック" panose="020B0600070205080204" pitchFamily="50" charset="-128"/>
              </a:rPr>
              <a:t>　</a:t>
            </a:r>
            <a:r>
              <a:rPr lang="en-US" altLang="ja-JP" dirty="0">
                <a:solidFill>
                  <a:prstClr val="black"/>
                </a:solidFill>
                <a:latin typeface="Consolas" panose="020B0609020204030204" pitchFamily="49" charset="0"/>
                <a:ea typeface="ＭＳ Ｐゴシック" panose="020B0600070205080204" pitchFamily="50" charset="-128"/>
                <a:sym typeface="Wingdings" panose="05000000000000000000" pitchFamily="2" charset="2"/>
              </a:rPr>
              <a:t> 0.30750000E+00(</a:t>
            </a:r>
            <a:r>
              <a:rPr lang="ja-JP" altLang="en-US" dirty="0">
                <a:solidFill>
                  <a:prstClr val="black"/>
                </a:solidFill>
                <a:latin typeface="Consolas" panose="020B0609020204030204" pitchFamily="49" charset="0"/>
                <a:ea typeface="ＭＳ Ｐゴシック" panose="020B0600070205080204" pitchFamily="50" charset="-128"/>
                <a:sym typeface="Wingdings" panose="05000000000000000000" pitchFamily="2" charset="2"/>
              </a:rPr>
              <a:t>変更後</a:t>
            </a:r>
            <a:r>
              <a:rPr lang="en-US" altLang="ja-JP" dirty="0">
                <a:solidFill>
                  <a:prstClr val="black"/>
                </a:solidFill>
                <a:latin typeface="Consolas" panose="020B0609020204030204" pitchFamily="49" charset="0"/>
                <a:ea typeface="ＭＳ Ｐゴシック" panose="020B0600070205080204" pitchFamily="50" charset="-128"/>
                <a:sym typeface="Wingdings" panose="05000000000000000000" pitchFamily="2" charset="2"/>
              </a:rPr>
              <a:t>)</a:t>
            </a:r>
            <a:endParaRPr lang="en-US" altLang="ja-JP" dirty="0">
              <a:solidFill>
                <a:prstClr val="black"/>
              </a:solidFill>
              <a:latin typeface="Calibri" panose="020F0502020204030204"/>
              <a:ea typeface="ＭＳ Ｐゴシック" panose="020B0600070205080204" pitchFamily="50" charset="-128"/>
            </a:endParaRPr>
          </a:p>
        </p:txBody>
      </p:sp>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596" y="5517270"/>
            <a:ext cx="4943155" cy="670583"/>
          </a:xfrm>
          <a:prstGeom prst="rect">
            <a:avLst/>
          </a:prstGeom>
        </p:spPr>
      </p:pic>
      <p:sp>
        <p:nvSpPr>
          <p:cNvPr id="6" name="円/楕円 5"/>
          <p:cNvSpPr/>
          <p:nvPr/>
        </p:nvSpPr>
        <p:spPr>
          <a:xfrm>
            <a:off x="7233007" y="5393282"/>
            <a:ext cx="842481" cy="946742"/>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fontAlgn="auto">
              <a:spcBef>
                <a:spcPts val="0"/>
              </a:spcBef>
              <a:spcAft>
                <a:spcPts val="0"/>
              </a:spcAft>
            </a:pPr>
            <a:endParaRPr lang="ja-JP" altLang="en-US">
              <a:solidFill>
                <a:prstClr val="black"/>
              </a:solidFill>
            </a:endParaRPr>
          </a:p>
        </p:txBody>
      </p:sp>
    </p:spTree>
    <p:extLst>
      <p:ext uri="{BB962C8B-B14F-4D97-AF65-F5344CB8AC3E}">
        <p14:creationId xmlns:p14="http://schemas.microsoft.com/office/powerpoint/2010/main" val="251677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05557" y="316755"/>
            <a:ext cx="11758412" cy="430887"/>
          </a:xfrm>
          <a:prstGeom prst="rect">
            <a:avLst/>
          </a:prstGeom>
          <a:noFill/>
        </p:spPr>
        <p:txBody>
          <a:bodyPr wrap="square" rtlCol="0">
            <a:spAutoFit/>
          </a:bodyPr>
          <a:lstStyle/>
          <a:p>
            <a:pPr fontAlgn="auto">
              <a:spcBef>
                <a:spcPts val="0"/>
              </a:spcBef>
              <a:spcAft>
                <a:spcPts val="0"/>
              </a:spcAft>
            </a:pPr>
            <a:r>
              <a:rPr lang="en-US" altLang="ja-JP" sz="2000" u="sng" dirty="0" err="1">
                <a:solidFill>
                  <a:prstClr val="black"/>
                </a:solidFill>
                <a:latin typeface="ＭＳ Ｐゴシック" panose="020B0600070205080204" pitchFamily="50" charset="-128"/>
                <a:ea typeface="ＭＳ Ｐゴシック" panose="020B0600070205080204" pitchFamily="50" charset="-128"/>
              </a:rPr>
              <a:t>nagai</a:t>
            </a:r>
            <a:r>
              <a:rPr lang="ja-JP" altLang="en-US" sz="2000" u="sng" dirty="0">
                <a:solidFill>
                  <a:prstClr val="black"/>
                </a:solidFill>
                <a:latin typeface="ＭＳ Ｐゴシック" panose="020B0600070205080204" pitchFamily="50" charset="-128"/>
                <a:ea typeface="ＭＳ Ｐゴシック" panose="020B0600070205080204" pitchFamily="50" charset="-128"/>
              </a:rPr>
              <a:t>パラメータを用いた</a:t>
            </a:r>
            <a:r>
              <a:rPr lang="en-US" altLang="ja-JP" sz="2200" u="sng" dirty="0">
                <a:solidFill>
                  <a:prstClr val="black"/>
                </a:solidFill>
                <a:latin typeface="ＭＳ Ｐゴシック" panose="020B0600070205080204" pitchFamily="50" charset="-128"/>
                <a:ea typeface="ＭＳ Ｐゴシック" panose="020B0600070205080204" pitchFamily="50" charset="-128"/>
              </a:rPr>
              <a:t>REMD</a:t>
            </a:r>
            <a:r>
              <a:rPr lang="ja-JP" altLang="en-US" sz="2200" u="sng" dirty="0">
                <a:solidFill>
                  <a:prstClr val="black"/>
                </a:solidFill>
                <a:latin typeface="ＭＳ Ｐゴシック" panose="020B0600070205080204" pitchFamily="50" charset="-128"/>
                <a:ea typeface="ＭＳ Ｐゴシック" panose="020B0600070205080204" pitchFamily="50" charset="-128"/>
              </a:rPr>
              <a:t>による</a:t>
            </a:r>
            <a:r>
              <a:rPr lang="en-US" altLang="ja-JP" sz="2200" u="sng" dirty="0" smtClean="0">
                <a:solidFill>
                  <a:prstClr val="black"/>
                </a:solidFill>
                <a:latin typeface="ＭＳ Ｐゴシック" panose="020B0600070205080204" pitchFamily="50" charset="-128"/>
                <a:ea typeface="ＭＳ Ｐゴシック" panose="020B0600070205080204" pitchFamily="50" charset="-128"/>
              </a:rPr>
              <a:t>ASH</a:t>
            </a:r>
            <a:r>
              <a:rPr lang="ja-JP" altLang="en-US" sz="2200" u="sng" dirty="0" smtClean="0">
                <a:solidFill>
                  <a:prstClr val="black"/>
                </a:solidFill>
                <a:latin typeface="ＭＳ Ｐゴシック" panose="020B0600070205080204" pitchFamily="50" charset="-128"/>
                <a:ea typeface="ＭＳ Ｐゴシック" panose="020B0600070205080204" pitchFamily="50" charset="-128"/>
              </a:rPr>
              <a:t>の</a:t>
            </a:r>
            <a:r>
              <a:rPr lang="en-US" altLang="ja-JP" sz="2200" u="sng" dirty="0">
                <a:solidFill>
                  <a:prstClr val="black"/>
                </a:solidFill>
                <a:latin typeface="ＭＳ Ｐゴシック" panose="020B0600070205080204" pitchFamily="50" charset="-128"/>
                <a:ea typeface="ＭＳ Ｐゴシック" panose="020B0600070205080204" pitchFamily="50" charset="-128"/>
              </a:rPr>
              <a:t>syn/anti</a:t>
            </a:r>
            <a:r>
              <a:rPr lang="ja-JP" altLang="en-US" sz="2200" u="sng" dirty="0">
                <a:solidFill>
                  <a:prstClr val="black"/>
                </a:solidFill>
                <a:latin typeface="ＭＳ Ｐゴシック" panose="020B0600070205080204" pitchFamily="50" charset="-128"/>
                <a:ea typeface="ＭＳ Ｐゴシック" panose="020B0600070205080204" pitchFamily="50" charset="-128"/>
              </a:rPr>
              <a:t>の</a:t>
            </a:r>
            <a:r>
              <a:rPr lang="ja-JP" altLang="en-US" sz="2200" u="sng" dirty="0" smtClean="0">
                <a:solidFill>
                  <a:prstClr val="black"/>
                </a:solidFill>
                <a:latin typeface="ＭＳ Ｐゴシック" panose="020B0600070205080204" pitchFamily="50" charset="-128"/>
                <a:ea typeface="ＭＳ Ｐゴシック" panose="020B0600070205080204" pitchFamily="50" charset="-128"/>
              </a:rPr>
              <a:t>解析結果</a:t>
            </a:r>
            <a:endParaRPr lang="ja-JP" altLang="en-US" sz="2200" u="sng" dirty="0">
              <a:solidFill>
                <a:prstClr val="black"/>
              </a:solidFill>
              <a:latin typeface="ＭＳ Ｐゴシック" panose="020B0600070205080204" pitchFamily="50" charset="-128"/>
              <a:ea typeface="ＭＳ Ｐゴシック" panose="020B0600070205080204" pitchFamily="50" charset="-128"/>
            </a:endParaRPr>
          </a:p>
        </p:txBody>
      </p:sp>
      <p:graphicFrame>
        <p:nvGraphicFramePr>
          <p:cNvPr id="6" name="表 5"/>
          <p:cNvGraphicFramePr>
            <a:graphicFrameLocks noGrp="1"/>
          </p:cNvGraphicFramePr>
          <p:nvPr>
            <p:extLst/>
          </p:nvPr>
        </p:nvGraphicFramePr>
        <p:xfrm>
          <a:off x="277476" y="1684961"/>
          <a:ext cx="6380254" cy="1979630"/>
        </p:xfrm>
        <a:graphic>
          <a:graphicData uri="http://schemas.openxmlformats.org/drawingml/2006/table">
            <a:tbl>
              <a:tblPr/>
              <a:tblGrid>
                <a:gridCol w="2450047"/>
                <a:gridCol w="1303219"/>
                <a:gridCol w="1303219"/>
                <a:gridCol w="1323769"/>
              </a:tblGrid>
              <a:tr h="421241">
                <a:tc>
                  <a:txBody>
                    <a:bodyPr/>
                    <a:lstStyle/>
                    <a:p>
                      <a:pPr algn="l" fontAlgn="t"/>
                      <a:r>
                        <a:rPr lang="en-US" sz="1800" b="0" i="0" u="none" strike="noStrike" dirty="0" err="1">
                          <a:effectLst/>
                          <a:latin typeface="+mn-ea"/>
                          <a:ea typeface="+mn-ea"/>
                        </a:rPr>
                        <a:t>prmtop</a:t>
                      </a:r>
                      <a:r>
                        <a:rPr lang="ja-JP" altLang="en-US" sz="1800" b="0" i="0" u="none" strike="noStrike" dirty="0">
                          <a:effectLst/>
                          <a:latin typeface="+mn-ea"/>
                          <a:ea typeface="+mn-ea"/>
                        </a:rPr>
                        <a:t>変更後</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sz="1800" b="0" i="0" u="none" strike="noStrike">
                          <a:solidFill>
                            <a:srgbClr val="333333"/>
                          </a:solidFill>
                          <a:effectLst/>
                          <a:latin typeface="+mn-ea"/>
                          <a:ea typeface="+mn-ea"/>
                        </a:rPr>
                        <a:t>ff99SB</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sz="1800" b="0" i="0" u="none" strike="noStrike">
                          <a:solidFill>
                            <a:srgbClr val="333333"/>
                          </a:solidFill>
                          <a:effectLst/>
                          <a:latin typeface="+mn-ea"/>
                          <a:ea typeface="+mn-ea"/>
                        </a:rPr>
                        <a:t>ff14SB</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sz="1800" b="0" i="0" u="none" strike="noStrike" dirty="0" smtClean="0">
                          <a:solidFill>
                            <a:srgbClr val="333333"/>
                          </a:solidFill>
                          <a:effectLst/>
                          <a:latin typeface="+mn-ea"/>
                          <a:ea typeface="+mn-ea"/>
                        </a:rPr>
                        <a:t>ff03</a:t>
                      </a:r>
                      <a:endParaRPr lang="en-US" sz="1800" b="0" i="0" u="none" strike="noStrike" dirty="0">
                        <a:solidFill>
                          <a:srgbClr val="333333"/>
                        </a:solidFill>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r>
              <a:tr h="556074">
                <a:tc>
                  <a:txBody>
                    <a:bodyPr/>
                    <a:lstStyle/>
                    <a:p>
                      <a:pPr algn="ctr" fontAlgn="t"/>
                      <a:r>
                        <a:rPr lang="en-US" sz="1800" b="0" i="0" u="none" strike="noStrike">
                          <a:solidFill>
                            <a:srgbClr val="0000FF"/>
                          </a:solidFill>
                          <a:effectLst/>
                          <a:latin typeface="+mn-ea"/>
                          <a:ea typeface="+mn-ea"/>
                        </a:rPr>
                        <a:t>syn</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altLang="ja-JP" sz="1800" b="0" i="0" u="none" strike="noStrike">
                          <a:effectLst/>
                          <a:latin typeface="+mn-ea"/>
                          <a:ea typeface="+mn-ea"/>
                        </a:rPr>
                        <a:t>0.9445</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sz="1800" b="0" i="0" u="none" strike="noStrike" dirty="0">
                          <a:effectLst/>
                          <a:latin typeface="+mn-ea"/>
                          <a:ea typeface="+mn-ea"/>
                        </a:rPr>
                        <a:t>0.9385</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sz="1800" b="0" i="0" u="none" strike="noStrike" dirty="0">
                          <a:effectLst/>
                          <a:latin typeface="+mn-ea"/>
                          <a:ea typeface="+mn-ea"/>
                        </a:rPr>
                        <a:t>0.9462</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r>
              <a:tr h="537539">
                <a:tc>
                  <a:txBody>
                    <a:bodyPr/>
                    <a:lstStyle/>
                    <a:p>
                      <a:pPr algn="ctr" fontAlgn="t"/>
                      <a:r>
                        <a:rPr lang="en-US" sz="1800" b="0" i="0" u="none" strike="noStrike">
                          <a:effectLst/>
                          <a:latin typeface="+mn-ea"/>
                          <a:ea typeface="+mn-ea"/>
                        </a:rPr>
                        <a:t>anti</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altLang="ja-JP" sz="1800" b="0" i="0" u="none" strike="noStrike">
                          <a:effectLst/>
                          <a:latin typeface="+mn-ea"/>
                          <a:ea typeface="+mn-ea"/>
                        </a:rPr>
                        <a:t>0.0555</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sz="1800" b="0" i="0" u="none" strike="noStrike">
                          <a:effectLst/>
                          <a:latin typeface="+mn-ea"/>
                          <a:ea typeface="+mn-ea"/>
                        </a:rPr>
                        <a:t>0.0615</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sz="1800" b="0" i="0" u="none" strike="noStrike" dirty="0">
                          <a:effectLst/>
                          <a:latin typeface="+mn-ea"/>
                          <a:ea typeface="+mn-ea"/>
                        </a:rPr>
                        <a:t>0.0538</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r>
              <a:tr h="464776">
                <a:tc>
                  <a:txBody>
                    <a:bodyPr/>
                    <a:lstStyle/>
                    <a:p>
                      <a:pPr algn="ctr" fontAlgn="t"/>
                      <a:r>
                        <a:rPr lang="en-US" sz="1800" b="0" i="0" u="none" strike="noStrike" dirty="0">
                          <a:effectLst/>
                          <a:latin typeface="+mn-ea"/>
                          <a:ea typeface="+mn-ea"/>
                        </a:rPr>
                        <a:t>error</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altLang="ja-JP" sz="1800" b="0" i="0" u="none" strike="noStrike" dirty="0">
                          <a:effectLst/>
                          <a:latin typeface="+mn-ea"/>
                          <a:ea typeface="+mn-ea"/>
                        </a:rPr>
                        <a:t>0.023929</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sz="1800" b="0" i="0" u="none" strike="noStrike" dirty="0">
                          <a:effectLst/>
                          <a:latin typeface="+mn-ea"/>
                          <a:ea typeface="+mn-ea"/>
                        </a:rPr>
                        <a:t>0.02736</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sz="1800" b="0" i="0" u="none" strike="noStrike" dirty="0">
                          <a:effectLst/>
                          <a:latin typeface="+mn-ea"/>
                          <a:ea typeface="+mn-ea"/>
                        </a:rPr>
                        <a:t>0.024122</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r>
            </a:tbl>
          </a:graphicData>
        </a:graphic>
      </p:graphicFrame>
      <p:sp>
        <p:nvSpPr>
          <p:cNvPr id="9" name="テキスト ボックス 8"/>
          <p:cNvSpPr txBox="1"/>
          <p:nvPr/>
        </p:nvSpPr>
        <p:spPr>
          <a:xfrm>
            <a:off x="205556" y="1315629"/>
            <a:ext cx="3996647" cy="369332"/>
          </a:xfrm>
          <a:prstGeom prst="rect">
            <a:avLst/>
          </a:prstGeom>
          <a:noFill/>
        </p:spPr>
        <p:txBody>
          <a:bodyPr wrap="square" rtlCol="0">
            <a:spAutoFit/>
          </a:bodyPr>
          <a:lstStyle/>
          <a:p>
            <a:pPr fontAlgn="auto">
              <a:spcBef>
                <a:spcPts val="0"/>
              </a:spcBef>
              <a:spcAft>
                <a:spcPts val="0"/>
              </a:spcAft>
            </a:pPr>
            <a:r>
              <a:rPr lang="ja-JP" altLang="en-US" dirty="0" smtClean="0">
                <a:solidFill>
                  <a:prstClr val="black"/>
                </a:solidFill>
                <a:latin typeface="Calibri" panose="020F0502020204030204"/>
                <a:ea typeface="ＭＳ Ｐゴシック" panose="020B0600070205080204" pitchFamily="50" charset="-128"/>
              </a:rPr>
              <a:t>パラメータ変更後</a:t>
            </a:r>
            <a:r>
              <a:rPr lang="en-US" altLang="ja-JP" dirty="0" smtClean="0">
                <a:solidFill>
                  <a:prstClr val="black"/>
                </a:solidFill>
                <a:latin typeface="Calibri" panose="020F0502020204030204"/>
                <a:ea typeface="ＭＳ Ｐゴシック" panose="020B0600070205080204" pitchFamily="50" charset="-128"/>
              </a:rPr>
              <a:t>Asp</a:t>
            </a:r>
            <a:r>
              <a:rPr lang="ja-JP" altLang="en-US" dirty="0" smtClean="0">
                <a:solidFill>
                  <a:prstClr val="black"/>
                </a:solidFill>
                <a:latin typeface="Calibri" panose="020F0502020204030204"/>
                <a:ea typeface="ＭＳ Ｐゴシック" panose="020B0600070205080204" pitchFamily="50" charset="-128"/>
              </a:rPr>
              <a:t>の</a:t>
            </a:r>
            <a:r>
              <a:rPr lang="en-US" altLang="ja-JP" dirty="0" smtClean="0">
                <a:solidFill>
                  <a:prstClr val="black"/>
                </a:solidFill>
                <a:latin typeface="Calibri" panose="020F0502020204030204"/>
                <a:ea typeface="ＭＳ Ｐゴシック" panose="020B0600070205080204" pitchFamily="50" charset="-128"/>
              </a:rPr>
              <a:t>REMD</a:t>
            </a:r>
            <a:r>
              <a:rPr lang="ja-JP" altLang="en-US" dirty="0" smtClean="0">
                <a:solidFill>
                  <a:prstClr val="black"/>
                </a:solidFill>
                <a:latin typeface="Calibri" panose="020F0502020204030204"/>
                <a:ea typeface="ＭＳ Ｐゴシック" panose="020B0600070205080204" pitchFamily="50" charset="-128"/>
              </a:rPr>
              <a:t>結果</a:t>
            </a:r>
            <a:endParaRPr lang="ja-JP" altLang="en-US" dirty="0">
              <a:solidFill>
                <a:prstClr val="black"/>
              </a:solidFill>
              <a:latin typeface="Calibri" panose="020F0502020204030204"/>
              <a:ea typeface="ＭＳ Ｐゴシック" panose="020B0600070205080204" pitchFamily="50" charset="-128"/>
            </a:endParaRPr>
          </a:p>
        </p:txBody>
      </p:sp>
      <p:sp>
        <p:nvSpPr>
          <p:cNvPr id="12" name="テキスト ボックス 11"/>
          <p:cNvSpPr txBox="1"/>
          <p:nvPr/>
        </p:nvSpPr>
        <p:spPr>
          <a:xfrm>
            <a:off x="277476" y="3955579"/>
            <a:ext cx="4274049" cy="646331"/>
          </a:xfrm>
          <a:prstGeom prst="rect">
            <a:avLst/>
          </a:prstGeom>
          <a:noFill/>
        </p:spPr>
        <p:txBody>
          <a:bodyPr wrap="square" rtlCol="0">
            <a:spAutoFit/>
          </a:bodyPr>
          <a:lstStyle/>
          <a:p>
            <a:pPr fontAlgn="auto">
              <a:spcBef>
                <a:spcPts val="0"/>
              </a:spcBef>
              <a:spcAft>
                <a:spcPts val="0"/>
              </a:spcAft>
            </a:pPr>
            <a:r>
              <a:rPr lang="ja-JP" altLang="en-US" dirty="0" smtClean="0">
                <a:solidFill>
                  <a:prstClr val="black"/>
                </a:solidFill>
                <a:latin typeface="Calibri" panose="020F0502020204030204"/>
                <a:ea typeface="ＭＳ Ｐゴシック" panose="020B0600070205080204" pitchFamily="50" charset="-128"/>
              </a:rPr>
              <a:t>いずれの</a:t>
            </a:r>
            <a:r>
              <a:rPr lang="ja-JP" altLang="en-US" dirty="0">
                <a:solidFill>
                  <a:prstClr val="black"/>
                </a:solidFill>
                <a:latin typeface="Calibri" panose="020F0502020204030204"/>
                <a:ea typeface="ＭＳ Ｐゴシック" panose="020B0600070205080204" pitchFamily="50" charset="-128"/>
              </a:rPr>
              <a:t>力場</a:t>
            </a:r>
            <a:r>
              <a:rPr lang="ja-JP" altLang="en-US" dirty="0" smtClean="0">
                <a:solidFill>
                  <a:prstClr val="black"/>
                </a:solidFill>
                <a:latin typeface="Calibri" panose="020F0502020204030204"/>
                <a:ea typeface="ＭＳ Ｐゴシック" panose="020B0600070205080204" pitchFamily="50" charset="-128"/>
              </a:rPr>
              <a:t>においても、パラメータ変更後の</a:t>
            </a:r>
            <a:r>
              <a:rPr lang="en-US" altLang="ja-JP" b="1" dirty="0" err="1" smtClean="0">
                <a:solidFill>
                  <a:srgbClr val="0070C0"/>
                </a:solidFill>
                <a:latin typeface="Calibri" panose="020F0502020204030204"/>
                <a:ea typeface="ＭＳ Ｐゴシック" panose="020B0600070205080204" pitchFamily="50" charset="-128"/>
              </a:rPr>
              <a:t>Syn</a:t>
            </a:r>
            <a:r>
              <a:rPr lang="ja-JP" altLang="en-US" dirty="0" smtClean="0">
                <a:solidFill>
                  <a:prstClr val="black"/>
                </a:solidFill>
                <a:latin typeface="Calibri" panose="020F0502020204030204"/>
                <a:ea typeface="ＭＳ Ｐゴシック" panose="020B0600070205080204" pitchFamily="50" charset="-128"/>
              </a:rPr>
              <a:t>の割合は</a:t>
            </a:r>
            <a:r>
              <a:rPr lang="en-US" altLang="ja-JP" dirty="0" smtClean="0">
                <a:solidFill>
                  <a:prstClr val="black"/>
                </a:solidFill>
                <a:latin typeface="Calibri" panose="020F0502020204030204"/>
                <a:ea typeface="ＭＳ Ｐゴシック" panose="020B0600070205080204" pitchFamily="50" charset="-128"/>
              </a:rPr>
              <a:t>9</a:t>
            </a:r>
            <a:r>
              <a:rPr lang="ja-JP" altLang="en-US" dirty="0" smtClean="0">
                <a:solidFill>
                  <a:prstClr val="black"/>
                </a:solidFill>
                <a:latin typeface="Calibri" panose="020F0502020204030204"/>
                <a:ea typeface="ＭＳ Ｐゴシック" panose="020B0600070205080204" pitchFamily="50" charset="-128"/>
              </a:rPr>
              <a:t>割以上を占めている。</a:t>
            </a:r>
            <a:endParaRPr lang="ja-JP" altLang="en-US" dirty="0">
              <a:solidFill>
                <a:prstClr val="black"/>
              </a:solidFill>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8476690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a:spLocks noChangeArrowheads="1"/>
          </p:cNvSpPr>
          <p:nvPr/>
        </p:nvSpPr>
        <p:spPr bwMode="auto">
          <a:xfrm>
            <a:off x="223838" y="441325"/>
            <a:ext cx="11604625" cy="400050"/>
          </a:xfrm>
          <a:prstGeom prst="rect">
            <a:avLst/>
          </a:prstGeom>
          <a:noFill/>
          <a:ln w="9525">
            <a:noFill/>
            <a:miter lim="800000"/>
            <a:headEnd/>
            <a:tailEnd/>
          </a:ln>
        </p:spPr>
        <p:txBody>
          <a:bodyPr>
            <a:spAutoFit/>
          </a:bodyPr>
          <a:lstStyle/>
          <a:p>
            <a:r>
              <a:rPr lang="en-US" altLang="ja-JP" sz="2000" u="sng" dirty="0">
                <a:solidFill>
                  <a:srgbClr val="000000"/>
                </a:solidFill>
                <a:latin typeface="Calibri" pitchFamily="34" charset="0"/>
              </a:rPr>
              <a:t>ff14ipq</a:t>
            </a:r>
            <a:r>
              <a:rPr lang="ja-JP" altLang="en-US" sz="2000" u="sng" dirty="0">
                <a:solidFill>
                  <a:srgbClr val="000000"/>
                </a:solidFill>
                <a:latin typeface="Calibri" pitchFamily="34" charset="0"/>
              </a:rPr>
              <a:t>の力場における</a:t>
            </a:r>
            <a:r>
              <a:rPr lang="en-US" altLang="ja-JP" sz="2000" u="sng" dirty="0" smtClean="0">
                <a:solidFill>
                  <a:srgbClr val="000000"/>
                </a:solidFill>
                <a:latin typeface="Calibri" pitchFamily="34" charset="0"/>
              </a:rPr>
              <a:t>ASH</a:t>
            </a:r>
            <a:r>
              <a:rPr lang="ja-JP" altLang="en-US" sz="2000" u="sng" dirty="0" smtClean="0">
                <a:solidFill>
                  <a:srgbClr val="000000"/>
                </a:solidFill>
                <a:latin typeface="Calibri" pitchFamily="34" charset="0"/>
              </a:rPr>
              <a:t>の</a:t>
            </a:r>
            <a:r>
              <a:rPr lang="en-US" altLang="ja-JP" sz="2000" u="sng" dirty="0">
                <a:solidFill>
                  <a:srgbClr val="000000"/>
                </a:solidFill>
                <a:latin typeface="Calibri" pitchFamily="34" charset="0"/>
              </a:rPr>
              <a:t>REMD</a:t>
            </a:r>
            <a:r>
              <a:rPr lang="ja-JP" altLang="en-US" sz="2000" u="sng" dirty="0" err="1">
                <a:solidFill>
                  <a:srgbClr val="000000"/>
                </a:solidFill>
                <a:latin typeface="Calibri" pitchFamily="34" charset="0"/>
              </a:rPr>
              <a:t>、</a:t>
            </a:r>
            <a:r>
              <a:rPr lang="ja-JP" altLang="en-US" sz="2000" u="sng" dirty="0">
                <a:solidFill>
                  <a:srgbClr val="000000"/>
                </a:solidFill>
                <a:latin typeface="Calibri" pitchFamily="34" charset="0"/>
              </a:rPr>
              <a:t>及び二面角の変化によるエネルギー変化の解析</a:t>
            </a:r>
          </a:p>
        </p:txBody>
      </p:sp>
      <p:graphicFrame>
        <p:nvGraphicFramePr>
          <p:cNvPr id="4" name="表 3"/>
          <p:cNvGraphicFramePr>
            <a:graphicFrameLocks noGrp="1"/>
          </p:cNvGraphicFramePr>
          <p:nvPr>
            <p:extLst>
              <p:ext uri="{D42A27DB-BD31-4B8C-83A1-F6EECF244321}">
                <p14:modId xmlns:p14="http://schemas.microsoft.com/office/powerpoint/2010/main" val="3982123581"/>
              </p:ext>
            </p:extLst>
          </p:nvPr>
        </p:nvGraphicFramePr>
        <p:xfrm>
          <a:off x="223838" y="4838700"/>
          <a:ext cx="4933376" cy="1193377"/>
        </p:xfrm>
        <a:graphic>
          <a:graphicData uri="http://schemas.openxmlformats.org/drawingml/2006/table">
            <a:tbl>
              <a:tblPr bandRow="1">
                <a:tableStyleId>{073A0DAA-6AF3-43AB-8588-CEC1D06C72B9}</a:tableStyleId>
              </a:tblPr>
              <a:tblGrid>
                <a:gridCol w="1368498">
                  <a:extLst>
                    <a:ext uri="{9D8B030D-6E8A-4147-A177-3AD203B41FA5}"/>
                  </a:extLst>
                </a:gridCol>
                <a:gridCol w="3564878">
                  <a:extLst>
                    <a:ext uri="{9D8B030D-6E8A-4147-A177-3AD203B41FA5}"/>
                  </a:extLst>
                </a:gridCol>
              </a:tblGrid>
              <a:tr h="451697">
                <a:tc>
                  <a:txBody>
                    <a:bodyPr/>
                    <a:lstStyle/>
                    <a:p>
                      <a:pPr algn="ctr"/>
                      <a:r>
                        <a:rPr kumimoji="1" lang="ja-JP" altLang="en-US" b="1" dirty="0">
                          <a:solidFill>
                            <a:schemeClr val="bg1"/>
                          </a:solidFill>
                          <a:latin typeface="Ebrima" panose="02000000000000000000" pitchFamily="2" charset="0"/>
                          <a:ea typeface="Arial Unicode MS" panose="020B0604020202020204" pitchFamily="50" charset="-128"/>
                          <a:cs typeface="Ebrima" panose="02000000000000000000" pitchFamily="2" charset="0"/>
                        </a:rPr>
                        <a:t>力場</a:t>
                      </a:r>
                    </a:p>
                  </a:txBody>
                  <a:tcPr>
                    <a:solidFill>
                      <a:schemeClr val="tx1">
                        <a:lumMod val="75000"/>
                        <a:lumOff val="25000"/>
                      </a:schemeClr>
                    </a:solidFill>
                  </a:tcPr>
                </a:tc>
                <a:tc>
                  <a:txBody>
                    <a:bodyPr/>
                    <a:lstStyle/>
                    <a:p>
                      <a:pPr algn="ctr"/>
                      <a:r>
                        <a:rPr kumimoji="1" lang="en-US" altLang="ja-JP"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ff14ipq</a:t>
                      </a:r>
                      <a:endParaRPr kumimoji="1" lang="ja-JP" altLang="en-US"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bg2">
                        <a:lumMod val="75000"/>
                      </a:schemeClr>
                    </a:solidFill>
                  </a:tcPr>
                </a:tc>
                <a:extLst>
                  <a:ext uri="{0D108BD9-81ED-4DB2-BD59-A6C34878D82A}"/>
                </a:extLst>
              </a:tr>
              <a:tr h="370840">
                <a:tc>
                  <a:txBody>
                    <a:bodyPr/>
                    <a:lstStyle/>
                    <a:p>
                      <a:pPr algn="ctr"/>
                      <a:r>
                        <a:rPr kumimoji="1" lang="ja-JP" altLang="en-US" b="1" dirty="0">
                          <a:solidFill>
                            <a:schemeClr val="bg1"/>
                          </a:solidFill>
                          <a:latin typeface="Ebrima" panose="02000000000000000000" pitchFamily="2" charset="0"/>
                          <a:ea typeface="Arial Unicode MS" panose="020B0604020202020204" pitchFamily="50" charset="-128"/>
                          <a:cs typeface="Ebrima" panose="02000000000000000000" pitchFamily="2" charset="0"/>
                        </a:rPr>
                        <a:t>ツール</a:t>
                      </a:r>
                    </a:p>
                  </a:txBody>
                  <a:tcPr>
                    <a:solidFill>
                      <a:schemeClr val="tx1">
                        <a:lumMod val="75000"/>
                        <a:lumOff val="25000"/>
                      </a:schemeClr>
                    </a:solidFill>
                  </a:tcPr>
                </a:tc>
                <a:tc>
                  <a:txBody>
                    <a:bodyPr/>
                    <a:lstStyle/>
                    <a:p>
                      <a:pPr algn="ctr"/>
                      <a:r>
                        <a:rPr kumimoji="1"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Amber</a:t>
                      </a:r>
                    </a:p>
                  </a:txBody>
                  <a:tcPr>
                    <a:solidFill>
                      <a:schemeClr val="bg2">
                        <a:lumMod val="90000"/>
                      </a:schemeClr>
                    </a:solidFill>
                  </a:tcPr>
                </a:tc>
                <a:extLst>
                  <a:ext uri="{0D108BD9-81ED-4DB2-BD59-A6C34878D82A}"/>
                </a:extLst>
              </a:tr>
              <a:tr h="370840">
                <a:tc>
                  <a:txBody>
                    <a:bodyPr/>
                    <a:lstStyle/>
                    <a:p>
                      <a:pPr algn="ctr"/>
                      <a:r>
                        <a:rPr kumimoji="1" lang="ja-JP" altLang="en-US" b="1"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溶媒</a:t>
                      </a:r>
                    </a:p>
                  </a:txBody>
                  <a:tcPr>
                    <a:solidFill>
                      <a:schemeClr val="tx1">
                        <a:lumMod val="75000"/>
                        <a:lumOff val="25000"/>
                      </a:schemeClr>
                    </a:solidFill>
                  </a:tcPr>
                </a:tc>
                <a:tc>
                  <a:txBody>
                    <a:bodyPr/>
                    <a:lstStyle/>
                    <a:p>
                      <a:pPr algn="ctr"/>
                      <a:r>
                        <a:rPr kumimoji="1"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GB-OBC(Ⅱ)</a:t>
                      </a:r>
                      <a:endParaRPr kumimoji="1"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bg2">
                        <a:lumMod val="90000"/>
                      </a:schemeClr>
                    </a:solidFill>
                  </a:tcPr>
                </a:tc>
                <a:extLst>
                  <a:ext uri="{0D108BD9-81ED-4DB2-BD59-A6C34878D82A}"/>
                </a:extLst>
              </a:tr>
            </a:tbl>
          </a:graphicData>
        </a:graphic>
      </p:graphicFrame>
      <p:sp>
        <p:nvSpPr>
          <p:cNvPr id="28691" name="テキスト ボックス 4"/>
          <p:cNvSpPr txBox="1">
            <a:spLocks noChangeArrowheads="1"/>
          </p:cNvSpPr>
          <p:nvPr/>
        </p:nvSpPr>
        <p:spPr bwMode="auto">
          <a:xfrm>
            <a:off x="141288" y="4470400"/>
            <a:ext cx="3541712" cy="368300"/>
          </a:xfrm>
          <a:prstGeom prst="rect">
            <a:avLst/>
          </a:prstGeom>
          <a:noFill/>
          <a:ln w="9525">
            <a:noFill/>
            <a:miter lim="800000"/>
            <a:headEnd/>
            <a:tailEnd/>
          </a:ln>
        </p:spPr>
        <p:txBody>
          <a:bodyPr>
            <a:spAutoFit/>
          </a:bodyPr>
          <a:lstStyle/>
          <a:p>
            <a:r>
              <a:rPr lang="ja-JP" altLang="en-US">
                <a:solidFill>
                  <a:srgbClr val="000000"/>
                </a:solidFill>
                <a:latin typeface="ＭＳ Ｐゴシック" charset="-128"/>
              </a:rPr>
              <a:t>二面角シミュレーションの計算条件</a:t>
            </a:r>
          </a:p>
        </p:txBody>
      </p:sp>
      <p:graphicFrame>
        <p:nvGraphicFramePr>
          <p:cNvPr id="6" name="表 5"/>
          <p:cNvGraphicFramePr>
            <a:graphicFrameLocks noGrp="1"/>
          </p:cNvGraphicFramePr>
          <p:nvPr/>
        </p:nvGraphicFramePr>
        <p:xfrm>
          <a:off x="223838" y="1573213"/>
          <a:ext cx="5137080" cy="1524000"/>
        </p:xfrm>
        <a:graphic>
          <a:graphicData uri="http://schemas.openxmlformats.org/drawingml/2006/table">
            <a:tbl>
              <a:tblPr bandRow="1">
                <a:tableStyleId>{93296810-A885-4BE3-A3E7-6D5BEEA58F35}</a:tableStyleId>
              </a:tblPr>
              <a:tblGrid>
                <a:gridCol w="1819039">
                  <a:extLst>
                    <a:ext uri="{9D8B030D-6E8A-4147-A177-3AD203B41FA5}"/>
                  </a:extLst>
                </a:gridCol>
                <a:gridCol w="3318041">
                  <a:extLst>
                    <a:ext uri="{9D8B030D-6E8A-4147-A177-3AD203B41FA5}"/>
                  </a:extLst>
                </a:gridCol>
              </a:tblGrid>
              <a:tr h="0">
                <a:tc>
                  <a:txBody>
                    <a:bodyPr/>
                    <a:lstStyle/>
                    <a:p>
                      <a:pPr algn="ctr"/>
                      <a:r>
                        <a:rPr kumimoji="1" lang="ja-JP" altLang="en-US" sz="1400" dirty="0">
                          <a:latin typeface="HGPｺﾞｼｯｸE" panose="020B0900000000000000" pitchFamily="50" charset="-128"/>
                          <a:ea typeface="HGPｺﾞｼｯｸE" panose="020B0900000000000000" pitchFamily="50" charset="-128"/>
                        </a:rPr>
                        <a:t>レプリカ数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6</a:t>
                      </a:r>
                      <a:r>
                        <a:rPr kumimoji="1" lang="ja-JP" altLang="en-US" sz="1400" dirty="0">
                          <a:latin typeface="HGPｺﾞｼｯｸE" panose="020B0900000000000000" pitchFamily="50" charset="-128"/>
                          <a:ea typeface="HGPｺﾞｼｯｸE" panose="020B0900000000000000" pitchFamily="50" charset="-128"/>
                        </a:rPr>
                        <a:t>個</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302140">
                <a:tc>
                  <a:txBody>
                    <a:bodyPr/>
                    <a:lstStyle/>
                    <a:p>
                      <a:pPr algn="ctr"/>
                      <a:r>
                        <a:rPr kumimoji="1" lang="ja-JP" altLang="en-US" sz="1400" dirty="0">
                          <a:latin typeface="HGPｺﾞｼｯｸE" panose="020B0900000000000000" pitchFamily="50" charset="-128"/>
                          <a:ea typeface="HGPｺﾞｼｯｸE" panose="020B0900000000000000" pitchFamily="50" charset="-128"/>
                        </a:rPr>
                        <a:t>温度</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300K</a:t>
                      </a:r>
                      <a:r>
                        <a:rPr lang="en-US" altLang="ja-JP" sz="1400" dirty="0">
                          <a:latin typeface="HGPｺﾞｼｯｸE" panose="020B0900000000000000" pitchFamily="50" charset="-128"/>
                          <a:ea typeface="HGPｺﾞｼｯｸE" panose="020B0900000000000000" pitchFamily="50" charset="-128"/>
                        </a:rPr>
                        <a:t>,</a:t>
                      </a:r>
                      <a:r>
                        <a:rPr lang="ja-JP" altLang="en-US" sz="1400" dirty="0">
                          <a:latin typeface="HGPｺﾞｼｯｸE" panose="020B0900000000000000" pitchFamily="50" charset="-128"/>
                          <a:ea typeface="HGPｺﾞｼｯｸE" panose="020B0900000000000000" pitchFamily="50" charset="-128"/>
                        </a:rPr>
                        <a:t> </a:t>
                      </a:r>
                      <a:r>
                        <a:rPr lang="en-US" altLang="ja-JP" sz="1400" dirty="0">
                          <a:latin typeface="HGPｺﾞｼｯｸE" panose="020B0900000000000000" pitchFamily="50" charset="-128"/>
                          <a:ea typeface="HGPｺﾞｼｯｸE" panose="020B0900000000000000" pitchFamily="50" charset="-128"/>
                        </a:rPr>
                        <a:t>440K,</a:t>
                      </a:r>
                      <a:r>
                        <a:rPr lang="ja-JP" altLang="en-US" sz="1400" dirty="0">
                          <a:latin typeface="HGPｺﾞｼｯｸE" panose="020B0900000000000000" pitchFamily="50" charset="-128"/>
                          <a:ea typeface="HGPｺﾞｼｯｸE" panose="020B0900000000000000" pitchFamily="50" charset="-128"/>
                        </a:rPr>
                        <a:t> </a:t>
                      </a:r>
                      <a:r>
                        <a:rPr lang="en-US" altLang="ja-JP" sz="1400" dirty="0">
                          <a:latin typeface="HGPｺﾞｼｯｸE" panose="020B0900000000000000" pitchFamily="50" charset="-128"/>
                          <a:ea typeface="HGPｺﾞｼｯｸE" panose="020B0900000000000000" pitchFamily="50" charset="-128"/>
                        </a:rPr>
                        <a:t>580K, 720K, 860K, </a:t>
                      </a:r>
                      <a:r>
                        <a:rPr kumimoji="1" lang="en-US" altLang="ja-JP" sz="1400" dirty="0">
                          <a:latin typeface="HGPｺﾞｼｯｸE" panose="020B0900000000000000" pitchFamily="50" charset="-128"/>
                          <a:ea typeface="HGPｺﾞｼｯｸE" panose="020B0900000000000000" pitchFamily="50" charset="-128"/>
                        </a:rPr>
                        <a:t>1000K</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HGPｺﾞｼｯｸE" panose="020B0900000000000000" pitchFamily="50" charset="-128"/>
                          <a:ea typeface="HGPｺﾞｼｯｸE" panose="020B0900000000000000" pitchFamily="50" charset="-128"/>
                        </a:rPr>
                        <a:t>力場</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HGPｺﾞｼｯｸE" panose="020B0900000000000000" pitchFamily="50" charset="-128"/>
                          <a:ea typeface="HGPｺﾞｼｯｸE" panose="020B0900000000000000" pitchFamily="50" charset="-128"/>
                        </a:rPr>
                        <a:t>ff14ipq</a:t>
                      </a:r>
                      <a:endParaRPr kumimoji="1" lang="ja-JP" altLang="en-US" sz="1400" dirty="0">
                        <a:solidFill>
                          <a:schemeClr val="tx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302140">
                <a:tc>
                  <a:txBody>
                    <a:bodyPr/>
                    <a:lstStyle/>
                    <a:p>
                      <a:pPr algn="ctr"/>
                      <a:r>
                        <a:rPr kumimoji="1" lang="ja-JP" altLang="en-US" sz="1400" dirty="0">
                          <a:latin typeface="HGPｺﾞｼｯｸE" panose="020B0900000000000000" pitchFamily="50" charset="-128"/>
                          <a:ea typeface="HGPｺﾞｼｯｸE" panose="020B0900000000000000" pitchFamily="50" charset="-128"/>
                        </a:rPr>
                        <a:t>総ステップ数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1000,000</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302140">
                <a:tc>
                  <a:txBody>
                    <a:bodyPr/>
                    <a:lstStyle/>
                    <a:p>
                      <a:pPr algn="ctr"/>
                      <a:r>
                        <a:rPr kumimoji="1" lang="ja-JP" altLang="en-US" sz="1400" dirty="0">
                          <a:latin typeface="HGPｺﾞｼｯｸE" panose="020B0900000000000000" pitchFamily="50" charset="-128"/>
                          <a:ea typeface="HGPｺﾞｼｯｸE" panose="020B0900000000000000" pitchFamily="50" charset="-128"/>
                        </a:rPr>
                        <a:t>刻み幅</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1fs</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bl>
          </a:graphicData>
        </a:graphic>
      </p:graphicFrame>
      <p:sp>
        <p:nvSpPr>
          <p:cNvPr id="28712" name="テキスト ボックス 6"/>
          <p:cNvSpPr txBox="1">
            <a:spLocks noChangeArrowheads="1"/>
          </p:cNvSpPr>
          <p:nvPr/>
        </p:nvSpPr>
        <p:spPr bwMode="auto">
          <a:xfrm>
            <a:off x="223838" y="1238250"/>
            <a:ext cx="5507037" cy="376238"/>
          </a:xfrm>
          <a:prstGeom prst="rect">
            <a:avLst/>
          </a:prstGeom>
          <a:noFill/>
          <a:ln w="9525">
            <a:noFill/>
            <a:miter lim="800000"/>
            <a:headEnd/>
            <a:tailEnd/>
          </a:ln>
        </p:spPr>
        <p:txBody>
          <a:bodyPr>
            <a:spAutoFit/>
          </a:bodyPr>
          <a:lstStyle/>
          <a:p>
            <a:r>
              <a:rPr lang="en-US" altLang="ja-JP">
                <a:solidFill>
                  <a:srgbClr val="000000"/>
                </a:solidFill>
                <a:latin typeface="ＭＳ Ｐゴシック" charset="-128"/>
                <a:ea typeface="Ebrima"/>
                <a:cs typeface="Ebrima"/>
              </a:rPr>
              <a:t>REMD</a:t>
            </a:r>
            <a:r>
              <a:rPr lang="ja-JP" altLang="en-US">
                <a:solidFill>
                  <a:srgbClr val="000000"/>
                </a:solidFill>
                <a:latin typeface="ＭＳ Ｐゴシック" charset="-128"/>
                <a:ea typeface="Ebrima"/>
                <a:cs typeface="Ebrima"/>
              </a:rPr>
              <a:t>シミュレーションの計算条件</a:t>
            </a:r>
            <a:r>
              <a:rPr lang="en-US" altLang="ja-JP">
                <a:solidFill>
                  <a:srgbClr val="000000"/>
                </a:solidFill>
                <a:latin typeface="ＭＳ Ｐゴシック" charset="-128"/>
                <a:ea typeface="Ebrima"/>
                <a:cs typeface="Ebrima"/>
              </a:rPr>
              <a:t>(</a:t>
            </a:r>
            <a:r>
              <a:rPr lang="ja-JP" altLang="en-US">
                <a:solidFill>
                  <a:srgbClr val="000000"/>
                </a:solidFill>
                <a:latin typeface="ＭＳ Ｐゴシック" charset="-128"/>
                <a:ea typeface="Ebrima"/>
                <a:cs typeface="Ebrima"/>
              </a:rPr>
              <a:t>初期構造 </a:t>
            </a:r>
            <a:r>
              <a:rPr lang="en-US" altLang="ja-JP">
                <a:solidFill>
                  <a:srgbClr val="000000"/>
                </a:solidFill>
                <a:latin typeface="ＭＳ Ｐゴシック" charset="-128"/>
                <a:ea typeface="Ebrima"/>
                <a:cs typeface="Ebrima"/>
              </a:rPr>
              <a:t>: syn)</a:t>
            </a:r>
            <a:endParaRPr lang="ja-JP" altLang="en-US">
              <a:solidFill>
                <a:srgbClr val="000000"/>
              </a:solidFill>
              <a:latin typeface="ＭＳ Ｐゴシック" charset="-128"/>
              <a:ea typeface="Ebrima"/>
              <a:cs typeface="Ebrima"/>
            </a:endParaRPr>
          </a:p>
        </p:txBody>
      </p:sp>
      <p:cxnSp>
        <p:nvCxnSpPr>
          <p:cNvPr id="9" name="直線コネクタ 8"/>
          <p:cNvCxnSpPr/>
          <p:nvPr/>
        </p:nvCxnSpPr>
        <p:spPr>
          <a:xfrm>
            <a:off x="5708650" y="1068388"/>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28714" name="テキスト ボックス 11"/>
          <p:cNvSpPr txBox="1">
            <a:spLocks noChangeArrowheads="1"/>
          </p:cNvSpPr>
          <p:nvPr/>
        </p:nvSpPr>
        <p:spPr bwMode="auto">
          <a:xfrm>
            <a:off x="6178550" y="1238250"/>
            <a:ext cx="5430838" cy="368300"/>
          </a:xfrm>
          <a:prstGeom prst="rect">
            <a:avLst/>
          </a:prstGeom>
          <a:noFill/>
          <a:ln w="9525">
            <a:noFill/>
            <a:miter lim="800000"/>
            <a:headEnd/>
            <a:tailEnd/>
          </a:ln>
        </p:spPr>
        <p:txBody>
          <a:bodyPr>
            <a:spAutoFit/>
          </a:bodyPr>
          <a:lstStyle/>
          <a:p>
            <a:r>
              <a:rPr lang="en-US" altLang="ja-JP">
                <a:solidFill>
                  <a:prstClr val="black"/>
                </a:solidFill>
                <a:latin typeface="Calibri" pitchFamily="34" charset="0"/>
              </a:rPr>
              <a:t>ff14ipq</a:t>
            </a:r>
            <a:r>
              <a:rPr lang="ja-JP" altLang="en-US">
                <a:solidFill>
                  <a:prstClr val="black"/>
                </a:solidFill>
                <a:latin typeface="Calibri" pitchFamily="34" charset="0"/>
              </a:rPr>
              <a:t>における力場のパラメータ</a:t>
            </a:r>
            <a:r>
              <a:rPr lang="en-US" altLang="ja-JP">
                <a:solidFill>
                  <a:prstClr val="black"/>
                </a:solidFill>
                <a:latin typeface="Calibri" pitchFamily="34" charset="0"/>
              </a:rPr>
              <a:t>(.prmtop)</a:t>
            </a:r>
            <a:endParaRPr lang="ja-JP" altLang="en-US">
              <a:solidFill>
                <a:prstClr val="black"/>
              </a:solidFill>
              <a:latin typeface="Calibri" pitchFamily="34" charset="0"/>
            </a:endParaRPr>
          </a:p>
        </p:txBody>
      </p:sp>
      <p:pic>
        <p:nvPicPr>
          <p:cNvPr id="28715" name="図 12"/>
          <p:cNvPicPr>
            <a:picLocks noChangeAspect="1"/>
          </p:cNvPicPr>
          <p:nvPr/>
        </p:nvPicPr>
        <p:blipFill>
          <a:blip r:embed="rId2"/>
          <a:srcRect/>
          <a:stretch>
            <a:fillRect/>
          </a:stretch>
        </p:blipFill>
        <p:spPr bwMode="auto">
          <a:xfrm>
            <a:off x="6026150" y="1717675"/>
            <a:ext cx="5878513" cy="2382838"/>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18602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100" fill="hold"/>
                                        <p:tgtEl>
                                          <p:spTgt spid="2"/>
                                        </p:tgtEl>
                                        <p:attrNameLst>
                                          <p:attrName>style.color</p:attrName>
                                        </p:attrNameLst>
                                      </p:cBhvr>
                                      <p:to>
                                        <a:srgbClr val="AEABA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a:spLocks noChangeArrowheads="1"/>
          </p:cNvSpPr>
          <p:nvPr/>
        </p:nvSpPr>
        <p:spPr bwMode="auto">
          <a:xfrm>
            <a:off x="223838" y="441325"/>
            <a:ext cx="11604625" cy="400050"/>
          </a:xfrm>
          <a:prstGeom prst="rect">
            <a:avLst/>
          </a:prstGeom>
          <a:noFill/>
          <a:ln w="9525">
            <a:noFill/>
            <a:miter lim="800000"/>
            <a:headEnd/>
            <a:tailEnd/>
          </a:ln>
        </p:spPr>
        <p:txBody>
          <a:bodyPr>
            <a:spAutoFit/>
          </a:bodyPr>
          <a:lstStyle/>
          <a:p>
            <a:r>
              <a:rPr lang="en-US" altLang="ja-JP" sz="2000" u="sng" dirty="0">
                <a:solidFill>
                  <a:srgbClr val="000000"/>
                </a:solidFill>
                <a:latin typeface="Calibri" pitchFamily="34" charset="0"/>
              </a:rPr>
              <a:t>ff14ipq</a:t>
            </a:r>
            <a:r>
              <a:rPr lang="ja-JP" altLang="en-US" sz="2000" u="sng" dirty="0">
                <a:solidFill>
                  <a:srgbClr val="000000"/>
                </a:solidFill>
                <a:latin typeface="Calibri" pitchFamily="34" charset="0"/>
              </a:rPr>
              <a:t>の力場における</a:t>
            </a:r>
            <a:r>
              <a:rPr lang="en-US" altLang="ja-JP" sz="2000" u="sng" dirty="0" smtClean="0">
                <a:solidFill>
                  <a:srgbClr val="000000"/>
                </a:solidFill>
                <a:latin typeface="Calibri" pitchFamily="34" charset="0"/>
              </a:rPr>
              <a:t>ASH</a:t>
            </a:r>
            <a:r>
              <a:rPr lang="ja-JP" altLang="en-US" sz="2000" u="sng" dirty="0" smtClean="0">
                <a:solidFill>
                  <a:srgbClr val="000000"/>
                </a:solidFill>
                <a:latin typeface="Calibri" pitchFamily="34" charset="0"/>
              </a:rPr>
              <a:t>の</a:t>
            </a:r>
            <a:r>
              <a:rPr lang="en-US" altLang="ja-JP" sz="2000" u="sng" dirty="0">
                <a:solidFill>
                  <a:srgbClr val="000000"/>
                </a:solidFill>
                <a:latin typeface="Calibri" pitchFamily="34" charset="0"/>
              </a:rPr>
              <a:t>REMD</a:t>
            </a:r>
            <a:r>
              <a:rPr lang="ja-JP" altLang="en-US" sz="2000" u="sng" dirty="0">
                <a:solidFill>
                  <a:srgbClr val="000000"/>
                </a:solidFill>
                <a:latin typeface="Calibri" pitchFamily="34" charset="0"/>
              </a:rPr>
              <a:t>結果</a:t>
            </a:r>
          </a:p>
        </p:txBody>
      </p:sp>
      <p:sp>
        <p:nvSpPr>
          <p:cNvPr id="29698" name="正方形/長方形 2"/>
          <p:cNvSpPr>
            <a:spLocks noChangeArrowheads="1"/>
          </p:cNvSpPr>
          <p:nvPr/>
        </p:nvSpPr>
        <p:spPr bwMode="auto">
          <a:xfrm>
            <a:off x="223838" y="1533525"/>
            <a:ext cx="4668837" cy="708025"/>
          </a:xfrm>
          <a:prstGeom prst="rect">
            <a:avLst/>
          </a:prstGeom>
          <a:noFill/>
          <a:ln w="9525">
            <a:solidFill>
              <a:schemeClr val="tx1"/>
            </a:solidFill>
            <a:miter lim="800000"/>
            <a:headEnd/>
            <a:tailEnd/>
          </a:ln>
        </p:spPr>
        <p:txBody>
          <a:bodyPr>
            <a:spAutoFit/>
          </a:bodyPr>
          <a:lstStyle/>
          <a:p>
            <a:r>
              <a:rPr lang="en-US" altLang="ja-JP" sz="2000">
                <a:solidFill>
                  <a:prstClr val="black"/>
                </a:solidFill>
                <a:latin typeface="Consolas" pitchFamily="49" charset="0"/>
              </a:rPr>
              <a:t>ave_syn = 0.965800  +-0.018928</a:t>
            </a:r>
            <a:endParaRPr lang="ja-JP" altLang="en-US" sz="2000">
              <a:solidFill>
                <a:prstClr val="black"/>
              </a:solidFill>
              <a:latin typeface="Consolas" pitchFamily="49" charset="0"/>
            </a:endParaRPr>
          </a:p>
          <a:p>
            <a:r>
              <a:rPr lang="en-US" altLang="ja-JP" sz="2000">
                <a:solidFill>
                  <a:prstClr val="black"/>
                </a:solidFill>
                <a:latin typeface="Consolas" pitchFamily="49" charset="0"/>
              </a:rPr>
              <a:t>ave_anti= 0.034200  +-0.018928</a:t>
            </a:r>
            <a:endParaRPr lang="ja-JP" altLang="en-US" sz="2000">
              <a:solidFill>
                <a:prstClr val="black"/>
              </a:solidFill>
              <a:latin typeface="Calibri" pitchFamily="34" charset="0"/>
            </a:endParaRPr>
          </a:p>
        </p:txBody>
      </p:sp>
      <p:sp>
        <p:nvSpPr>
          <p:cNvPr id="29699" name="テキスト ボックス 3"/>
          <p:cNvSpPr txBox="1">
            <a:spLocks noChangeArrowheads="1"/>
          </p:cNvSpPr>
          <p:nvPr/>
        </p:nvSpPr>
        <p:spPr bwMode="auto">
          <a:xfrm>
            <a:off x="223838" y="1165225"/>
            <a:ext cx="3997325" cy="368300"/>
          </a:xfrm>
          <a:prstGeom prst="rect">
            <a:avLst/>
          </a:prstGeom>
          <a:noFill/>
          <a:ln w="9525">
            <a:noFill/>
            <a:miter lim="800000"/>
            <a:headEnd/>
            <a:tailEnd/>
          </a:ln>
        </p:spPr>
        <p:txBody>
          <a:bodyPr>
            <a:spAutoFit/>
          </a:bodyPr>
          <a:lstStyle/>
          <a:p>
            <a:r>
              <a:rPr lang="ja-JP" altLang="en-US">
                <a:solidFill>
                  <a:prstClr val="black"/>
                </a:solidFill>
                <a:latin typeface="Calibri" pitchFamily="34" charset="0"/>
              </a:rPr>
              <a:t>一残基</a:t>
            </a:r>
            <a:r>
              <a:rPr lang="en-US" altLang="ja-JP">
                <a:solidFill>
                  <a:prstClr val="black"/>
                </a:solidFill>
                <a:latin typeface="Calibri" pitchFamily="34" charset="0"/>
              </a:rPr>
              <a:t>Asp</a:t>
            </a:r>
            <a:r>
              <a:rPr lang="ja-JP" altLang="en-US">
                <a:solidFill>
                  <a:prstClr val="black"/>
                </a:solidFill>
                <a:latin typeface="Calibri" pitchFamily="34" charset="0"/>
              </a:rPr>
              <a:t>の</a:t>
            </a:r>
            <a:r>
              <a:rPr lang="en-US" altLang="ja-JP">
                <a:solidFill>
                  <a:prstClr val="black"/>
                </a:solidFill>
                <a:latin typeface="Calibri" pitchFamily="34" charset="0"/>
              </a:rPr>
              <a:t>REMD</a:t>
            </a:r>
            <a:r>
              <a:rPr lang="ja-JP" altLang="en-US">
                <a:solidFill>
                  <a:prstClr val="black"/>
                </a:solidFill>
                <a:latin typeface="Calibri" pitchFamily="34" charset="0"/>
              </a:rPr>
              <a:t>結果</a:t>
            </a:r>
          </a:p>
        </p:txBody>
      </p:sp>
      <p:sp>
        <p:nvSpPr>
          <p:cNvPr id="29700" name="テキスト ボックス 4"/>
          <p:cNvSpPr txBox="1">
            <a:spLocks noChangeArrowheads="1"/>
          </p:cNvSpPr>
          <p:nvPr/>
        </p:nvSpPr>
        <p:spPr bwMode="auto">
          <a:xfrm>
            <a:off x="223838" y="2933700"/>
            <a:ext cx="9947275" cy="400050"/>
          </a:xfrm>
          <a:prstGeom prst="rect">
            <a:avLst/>
          </a:prstGeom>
          <a:noFill/>
          <a:ln w="9525">
            <a:noFill/>
            <a:miter lim="800000"/>
            <a:headEnd/>
            <a:tailEnd/>
          </a:ln>
        </p:spPr>
        <p:txBody>
          <a:bodyPr>
            <a:spAutoFit/>
          </a:bodyPr>
          <a:lstStyle/>
          <a:p>
            <a:r>
              <a:rPr lang="ja-JP" altLang="en-US" sz="2000" u="sng">
                <a:solidFill>
                  <a:srgbClr val="000000"/>
                </a:solidFill>
                <a:latin typeface="Calibri" pitchFamily="34" charset="0"/>
              </a:rPr>
              <a:t>二面角の変化による</a:t>
            </a:r>
            <a:r>
              <a:rPr lang="en-US" altLang="ja-JP" sz="2000" u="sng">
                <a:solidFill>
                  <a:srgbClr val="000000"/>
                </a:solidFill>
                <a:latin typeface="Calibri" pitchFamily="34" charset="0"/>
              </a:rPr>
              <a:t>ff14ipq</a:t>
            </a:r>
            <a:r>
              <a:rPr lang="ja-JP" altLang="en-US" sz="2000" u="sng">
                <a:solidFill>
                  <a:srgbClr val="000000"/>
                </a:solidFill>
                <a:latin typeface="Calibri" pitchFamily="34" charset="0"/>
              </a:rPr>
              <a:t>力場でのエネルギ－変化の解析結果</a:t>
            </a:r>
            <a:r>
              <a:rPr lang="en-US" altLang="ja-JP" sz="2000" u="sng">
                <a:solidFill>
                  <a:srgbClr val="000000"/>
                </a:solidFill>
                <a:latin typeface="Calibri" pitchFamily="34" charset="0"/>
              </a:rPr>
              <a:t>(GB-OBC)</a:t>
            </a:r>
            <a:endParaRPr lang="ja-JP" altLang="en-US" sz="2000" u="sng">
              <a:solidFill>
                <a:srgbClr val="000000"/>
              </a:solidFill>
              <a:latin typeface="Calibri" pitchFamily="34" charset="0"/>
            </a:endParaRPr>
          </a:p>
        </p:txBody>
      </p:sp>
      <p:graphicFrame>
        <p:nvGraphicFramePr>
          <p:cNvPr id="6" name="グラフ 5"/>
          <p:cNvGraphicFramePr>
            <a:graphicFrameLocks/>
          </p:cNvGraphicFramePr>
          <p:nvPr/>
        </p:nvGraphicFramePr>
        <p:xfrm>
          <a:off x="224158" y="3302902"/>
          <a:ext cx="5385532" cy="3067075"/>
        </p:xfrm>
        <a:graphic>
          <a:graphicData uri="http://schemas.openxmlformats.org/drawingml/2006/chart">
            <c:chart xmlns:c="http://schemas.openxmlformats.org/drawingml/2006/chart" xmlns:r="http://schemas.openxmlformats.org/officeDocument/2006/relationships" r:id="rId2"/>
          </a:graphicData>
        </a:graphic>
      </p:graphicFrame>
      <p:sp>
        <p:nvSpPr>
          <p:cNvPr id="29702" name="テキスト ボックス 6"/>
          <p:cNvSpPr txBox="1">
            <a:spLocks noChangeArrowheads="1"/>
          </p:cNvSpPr>
          <p:nvPr/>
        </p:nvSpPr>
        <p:spPr bwMode="auto">
          <a:xfrm>
            <a:off x="5969000" y="1871663"/>
            <a:ext cx="4921250" cy="369887"/>
          </a:xfrm>
          <a:prstGeom prst="rect">
            <a:avLst/>
          </a:prstGeom>
          <a:noFill/>
          <a:ln w="9525">
            <a:noFill/>
            <a:miter lim="800000"/>
            <a:headEnd/>
            <a:tailEnd/>
          </a:ln>
        </p:spPr>
        <p:txBody>
          <a:bodyPr>
            <a:spAutoFit/>
          </a:bodyPr>
          <a:lstStyle/>
          <a:p>
            <a:r>
              <a:rPr lang="en-US" altLang="ja-JP" b="1">
                <a:solidFill>
                  <a:srgbClr val="0070C0"/>
                </a:solidFill>
                <a:latin typeface="Calibri" pitchFamily="34" charset="0"/>
              </a:rPr>
              <a:t>Syn</a:t>
            </a:r>
            <a:r>
              <a:rPr lang="ja-JP" altLang="en-US">
                <a:solidFill>
                  <a:prstClr val="black"/>
                </a:solidFill>
                <a:latin typeface="Calibri" pitchFamily="34" charset="0"/>
              </a:rPr>
              <a:t>の割合が</a:t>
            </a:r>
            <a:r>
              <a:rPr lang="en-US" altLang="ja-JP">
                <a:solidFill>
                  <a:prstClr val="black"/>
                </a:solidFill>
                <a:latin typeface="Calibri" pitchFamily="34" charset="0"/>
              </a:rPr>
              <a:t>9</a:t>
            </a:r>
            <a:r>
              <a:rPr lang="ja-JP" altLang="en-US">
                <a:solidFill>
                  <a:prstClr val="black"/>
                </a:solidFill>
                <a:latin typeface="Calibri" pitchFamily="34" charset="0"/>
              </a:rPr>
              <a:t>割以上を占めた。</a:t>
            </a:r>
          </a:p>
        </p:txBody>
      </p:sp>
      <p:sp>
        <p:nvSpPr>
          <p:cNvPr id="29703" name="テキスト ボックス 7"/>
          <p:cNvSpPr txBox="1">
            <a:spLocks noChangeArrowheads="1"/>
          </p:cNvSpPr>
          <p:nvPr/>
        </p:nvSpPr>
        <p:spPr bwMode="auto">
          <a:xfrm>
            <a:off x="5969000" y="5219700"/>
            <a:ext cx="4921250" cy="646113"/>
          </a:xfrm>
          <a:prstGeom prst="rect">
            <a:avLst/>
          </a:prstGeom>
          <a:noFill/>
          <a:ln w="9525">
            <a:noFill/>
            <a:miter lim="800000"/>
            <a:headEnd/>
            <a:tailEnd/>
          </a:ln>
        </p:spPr>
        <p:txBody>
          <a:bodyPr>
            <a:spAutoFit/>
          </a:bodyPr>
          <a:lstStyle/>
          <a:p>
            <a:r>
              <a:rPr lang="en-US" altLang="ja-JP" b="1">
                <a:solidFill>
                  <a:srgbClr val="0070C0"/>
                </a:solidFill>
                <a:latin typeface="Calibri" pitchFamily="34" charset="0"/>
              </a:rPr>
              <a:t>Syn</a:t>
            </a:r>
            <a:r>
              <a:rPr lang="ja-JP" altLang="en-US">
                <a:solidFill>
                  <a:prstClr val="black"/>
                </a:solidFill>
                <a:latin typeface="Calibri" pitchFamily="34" charset="0"/>
              </a:rPr>
              <a:t>での</a:t>
            </a:r>
            <a:r>
              <a:rPr lang="en-US" altLang="ja-JP">
                <a:solidFill>
                  <a:prstClr val="black"/>
                </a:solidFill>
                <a:latin typeface="Calibri" pitchFamily="34" charset="0"/>
              </a:rPr>
              <a:t>EPtpt</a:t>
            </a:r>
            <a:r>
              <a:rPr lang="ja-JP" altLang="en-US">
                <a:solidFill>
                  <a:prstClr val="black"/>
                </a:solidFill>
                <a:latin typeface="Calibri" pitchFamily="34" charset="0"/>
              </a:rPr>
              <a:t>最小値は、</a:t>
            </a:r>
            <a:endParaRPr lang="en-US" altLang="ja-JP">
              <a:solidFill>
                <a:prstClr val="black"/>
              </a:solidFill>
              <a:latin typeface="Calibri" pitchFamily="34" charset="0"/>
            </a:endParaRPr>
          </a:p>
          <a:p>
            <a:r>
              <a:rPr lang="en-US" altLang="ja-JP">
                <a:solidFill>
                  <a:prstClr val="black"/>
                </a:solidFill>
                <a:latin typeface="Calibri" pitchFamily="34" charset="0"/>
              </a:rPr>
              <a:t>anti</a:t>
            </a:r>
            <a:r>
              <a:rPr lang="ja-JP" altLang="en-US">
                <a:solidFill>
                  <a:prstClr val="black"/>
                </a:solidFill>
                <a:latin typeface="Calibri" pitchFamily="34" charset="0"/>
              </a:rPr>
              <a:t>における最小値より低い値をとっている。</a:t>
            </a:r>
          </a:p>
        </p:txBody>
      </p:sp>
    </p:spTree>
    <p:extLst>
      <p:ext uri="{BB962C8B-B14F-4D97-AF65-F5344CB8AC3E}">
        <p14:creationId xmlns:p14="http://schemas.microsoft.com/office/powerpoint/2010/main" val="402069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100" fill="hold"/>
                                        <p:tgtEl>
                                          <p:spTgt spid="2"/>
                                        </p:tgtEl>
                                        <p:attrNameLst>
                                          <p:attrName>style.color</p:attrName>
                                        </p:attrNameLst>
                                      </p:cBhvr>
                                      <p:to>
                                        <a:srgbClr val="AEABA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9"/>
          <p:cNvSpPr>
            <a:spLocks noChangeArrowheads="1"/>
          </p:cNvSpPr>
          <p:nvPr/>
        </p:nvSpPr>
        <p:spPr bwMode="auto">
          <a:xfrm>
            <a:off x="474613" y="1886638"/>
            <a:ext cx="5698996" cy="1615827"/>
          </a:xfrm>
          <a:prstGeom prst="rect">
            <a:avLst/>
          </a:prstGeom>
          <a:noFill/>
          <a:ln w="9525">
            <a:noFill/>
            <a:miter lim="800000"/>
            <a:headEnd/>
            <a:tailEnd/>
          </a:ln>
        </p:spPr>
        <p:txBody>
          <a:bodyPr wrap="none">
            <a:spAutoFit/>
          </a:bodyPr>
          <a:lstStyle/>
          <a:p>
            <a:pPr>
              <a:spcBef>
                <a:spcPct val="50000"/>
              </a:spcBef>
            </a:pPr>
            <a:r>
              <a:rPr lang="en-US" altLang="ja-JP" dirty="0" err="1"/>
              <a:t>Vocoh</a:t>
            </a:r>
            <a:r>
              <a:rPr lang="en-US" altLang="ja-JP" dirty="0"/>
              <a:t> =</a:t>
            </a:r>
            <a:r>
              <a:rPr lang="en-US" altLang="ja-JP" dirty="0">
                <a:solidFill>
                  <a:schemeClr val="accent1"/>
                </a:solidFill>
              </a:rPr>
              <a:t> V1</a:t>
            </a:r>
            <a:r>
              <a:rPr lang="en-US" altLang="ja-JP" dirty="0"/>
              <a:t>(1 + </a:t>
            </a:r>
            <a:r>
              <a:rPr lang="en-US" altLang="ja-JP" dirty="0" err="1"/>
              <a:t>cosθ</a:t>
            </a:r>
            <a:r>
              <a:rPr lang="en-US" altLang="ja-JP" dirty="0"/>
              <a:t>) + </a:t>
            </a:r>
            <a:r>
              <a:rPr lang="en-US" altLang="ja-JP" dirty="0">
                <a:solidFill>
                  <a:schemeClr val="accent1"/>
                </a:solidFill>
              </a:rPr>
              <a:t>V2</a:t>
            </a:r>
            <a:r>
              <a:rPr lang="en-US" altLang="ja-JP" dirty="0"/>
              <a:t>(1 + cos(2θ - 180</a:t>
            </a:r>
            <a:r>
              <a:rPr lang="en-US" altLang="ja-JP" dirty="0" smtClean="0"/>
              <a:t>)) ,</a:t>
            </a:r>
            <a:endParaRPr lang="en-US" altLang="ja-JP" dirty="0"/>
          </a:p>
          <a:p>
            <a:pPr>
              <a:spcBef>
                <a:spcPct val="50000"/>
              </a:spcBef>
            </a:pPr>
            <a:r>
              <a:rPr lang="en-US" altLang="ja-JP" dirty="0" err="1" smtClean="0"/>
              <a:t>Vccoh</a:t>
            </a:r>
            <a:r>
              <a:rPr lang="en-US" altLang="ja-JP" dirty="0" smtClean="0"/>
              <a:t> </a:t>
            </a:r>
            <a:r>
              <a:rPr lang="en-US" altLang="ja-JP" dirty="0"/>
              <a:t>= </a:t>
            </a:r>
            <a:r>
              <a:rPr lang="en-US" altLang="ja-JP" dirty="0" smtClean="0"/>
              <a:t>0.113(1 </a:t>
            </a:r>
            <a:r>
              <a:rPr lang="en-US" altLang="ja-JP" dirty="0"/>
              <a:t>+ </a:t>
            </a:r>
            <a:r>
              <a:rPr lang="en-US" altLang="ja-JP" dirty="0" smtClean="0"/>
              <a:t>cos4θ</a:t>
            </a:r>
            <a:r>
              <a:rPr lang="en-US" altLang="ja-JP" dirty="0"/>
              <a:t>) + </a:t>
            </a:r>
            <a:r>
              <a:rPr lang="en-US" altLang="ja-JP" dirty="0" smtClean="0"/>
              <a:t>0.479(1 </a:t>
            </a:r>
            <a:r>
              <a:rPr lang="en-US" altLang="ja-JP" dirty="0"/>
              <a:t>+ </a:t>
            </a:r>
            <a:r>
              <a:rPr lang="en-US" altLang="ja-JP" dirty="0" smtClean="0"/>
              <a:t>cos3θ) </a:t>
            </a:r>
          </a:p>
          <a:p>
            <a:pPr>
              <a:spcBef>
                <a:spcPct val="50000"/>
              </a:spcBef>
            </a:pPr>
            <a:r>
              <a:rPr lang="en-US" altLang="ja-JP" dirty="0"/>
              <a:t> </a:t>
            </a:r>
            <a:r>
              <a:rPr lang="en-US" altLang="ja-JP" dirty="0" smtClean="0"/>
              <a:t>+ 2.706(1 + cos(2θ - 180)) + 0.448(1 + cos(θ - 180))</a:t>
            </a:r>
            <a:r>
              <a:rPr lang="ja-JP" altLang="en-US" dirty="0" smtClean="0"/>
              <a:t>　</a:t>
            </a:r>
            <a:endParaRPr lang="en-US" altLang="ja-JP" dirty="0">
              <a:sym typeface="Wingdings" panose="05000000000000000000" pitchFamily="2" charset="2"/>
            </a:endParaRPr>
          </a:p>
          <a:p>
            <a:pPr>
              <a:spcBef>
                <a:spcPct val="50000"/>
              </a:spcBef>
            </a:pPr>
            <a:r>
              <a:rPr lang="en-US" altLang="ja-JP" dirty="0" smtClean="0">
                <a:sym typeface="Wingdings" panose="05000000000000000000" pitchFamily="2" charset="2"/>
              </a:rPr>
              <a:t></a:t>
            </a:r>
            <a:r>
              <a:rPr lang="en-US" altLang="ja-JP" b="1" dirty="0" smtClean="0">
                <a:sym typeface="Wingdings" panose="05000000000000000000" pitchFamily="2" charset="2"/>
              </a:rPr>
              <a:t> ff14SB</a:t>
            </a:r>
            <a:r>
              <a:rPr lang="ja-JP" altLang="en-US" dirty="0" smtClean="0"/>
              <a:t>　</a:t>
            </a:r>
            <a:endParaRPr lang="en-US" altLang="ja-JP" dirty="0" smtClean="0">
              <a:sym typeface="Wingdings" panose="05000000000000000000" pitchFamily="2" charset="2"/>
            </a:endParaRPr>
          </a:p>
        </p:txBody>
      </p:sp>
      <p:sp>
        <p:nvSpPr>
          <p:cNvPr id="26631" name="Rectangle 11"/>
          <p:cNvSpPr>
            <a:spLocks noChangeArrowheads="1"/>
          </p:cNvSpPr>
          <p:nvPr/>
        </p:nvSpPr>
        <p:spPr bwMode="auto">
          <a:xfrm>
            <a:off x="474613" y="1075342"/>
            <a:ext cx="6272871" cy="646331"/>
          </a:xfrm>
          <a:prstGeom prst="rect">
            <a:avLst/>
          </a:prstGeom>
          <a:noFill/>
          <a:ln w="9525">
            <a:noFill/>
            <a:miter lim="800000"/>
            <a:headEnd/>
            <a:tailEnd/>
          </a:ln>
        </p:spPr>
        <p:txBody>
          <a:bodyPr wrap="none">
            <a:spAutoFit/>
          </a:bodyPr>
          <a:lstStyle/>
          <a:p>
            <a:r>
              <a:rPr lang="en-US" altLang="ja-JP" dirty="0" smtClean="0">
                <a:solidFill>
                  <a:srgbClr val="000000"/>
                </a:solidFill>
                <a:latin typeface="+mn-ea"/>
              </a:rPr>
              <a:t>DIHED</a:t>
            </a:r>
            <a:r>
              <a:rPr lang="ja-JP" altLang="en-US" dirty="0">
                <a:solidFill>
                  <a:srgbClr val="000000"/>
                </a:solidFill>
                <a:latin typeface="+mn-ea"/>
              </a:rPr>
              <a:t>の</a:t>
            </a:r>
            <a:r>
              <a:rPr lang="en-US" altLang="ja-JP" dirty="0">
                <a:solidFill>
                  <a:schemeClr val="accent1"/>
                </a:solidFill>
                <a:latin typeface="+mn-ea"/>
              </a:rPr>
              <a:t>V1</a:t>
            </a:r>
            <a:r>
              <a:rPr lang="ja-JP" altLang="en-US" dirty="0">
                <a:solidFill>
                  <a:srgbClr val="000000"/>
                </a:solidFill>
                <a:latin typeface="+mn-ea"/>
              </a:rPr>
              <a:t>及び</a:t>
            </a:r>
            <a:r>
              <a:rPr lang="en-US" altLang="ja-JP" dirty="0">
                <a:solidFill>
                  <a:schemeClr val="accent1"/>
                </a:solidFill>
                <a:latin typeface="+mn-ea"/>
              </a:rPr>
              <a:t>V2</a:t>
            </a:r>
            <a:r>
              <a:rPr lang="ja-JP" altLang="en-US" dirty="0">
                <a:solidFill>
                  <a:srgbClr val="000000"/>
                </a:solidFill>
                <a:latin typeface="+mn-ea"/>
              </a:rPr>
              <a:t>の値を変化させての、 </a:t>
            </a:r>
            <a:endParaRPr lang="en-US" altLang="ja-JP" dirty="0" smtClean="0">
              <a:solidFill>
                <a:srgbClr val="000000"/>
              </a:solidFill>
              <a:latin typeface="+mn-ea"/>
            </a:endParaRPr>
          </a:p>
          <a:p>
            <a:r>
              <a:rPr lang="en-US" altLang="ja-JP" dirty="0" smtClean="0">
                <a:solidFill>
                  <a:srgbClr val="000000"/>
                </a:solidFill>
              </a:rPr>
              <a:t>ASH</a:t>
            </a:r>
            <a:r>
              <a:rPr lang="ja-JP" altLang="en-US" dirty="0" smtClean="0">
                <a:solidFill>
                  <a:srgbClr val="000000"/>
                </a:solidFill>
              </a:rPr>
              <a:t>の</a:t>
            </a:r>
            <a:r>
              <a:rPr lang="en-US" altLang="ja-JP" dirty="0" smtClean="0">
                <a:solidFill>
                  <a:srgbClr val="000000"/>
                </a:solidFill>
              </a:rPr>
              <a:t>REMD</a:t>
            </a:r>
            <a:r>
              <a:rPr lang="ja-JP" altLang="en-US" dirty="0">
                <a:solidFill>
                  <a:srgbClr val="000000"/>
                </a:solidFill>
              </a:rPr>
              <a:t>及</a:t>
            </a:r>
            <a:r>
              <a:rPr lang="ja-JP" altLang="en-US" dirty="0" smtClean="0">
                <a:solidFill>
                  <a:srgbClr val="000000"/>
                </a:solidFill>
              </a:rPr>
              <a:t>び二面</a:t>
            </a:r>
            <a:r>
              <a:rPr lang="ja-JP" altLang="en-US" dirty="0">
                <a:solidFill>
                  <a:srgbClr val="000000"/>
                </a:solidFill>
              </a:rPr>
              <a:t>角の変化に</a:t>
            </a:r>
            <a:r>
              <a:rPr lang="ja-JP" altLang="en-US" dirty="0" smtClean="0">
                <a:solidFill>
                  <a:srgbClr val="000000"/>
                </a:solidFill>
              </a:rPr>
              <a:t>よるエネルギー</a:t>
            </a:r>
            <a:r>
              <a:rPr lang="ja-JP" altLang="en-US" dirty="0">
                <a:solidFill>
                  <a:srgbClr val="000000"/>
                </a:solidFill>
              </a:rPr>
              <a:t>変化の解析</a:t>
            </a:r>
          </a:p>
        </p:txBody>
      </p:sp>
      <p:sp>
        <p:nvSpPr>
          <p:cNvPr id="7" name="正方形/長方形 6"/>
          <p:cNvSpPr/>
          <p:nvPr/>
        </p:nvSpPr>
        <p:spPr>
          <a:xfrm>
            <a:off x="474613" y="3686956"/>
            <a:ext cx="9049531" cy="2246769"/>
          </a:xfrm>
          <a:prstGeom prst="rect">
            <a:avLst/>
          </a:prstGeom>
          <a:ln>
            <a:solidFill>
              <a:schemeClr val="tx1"/>
            </a:solidFill>
          </a:ln>
        </p:spPr>
        <p:txBody>
          <a:bodyPr wrap="square">
            <a:spAutoFit/>
          </a:bodyPr>
          <a:lstStyle/>
          <a:p>
            <a:r>
              <a:rPr lang="en-US" altLang="ja-JP" sz="1400" dirty="0">
                <a:latin typeface="Consolas" panose="020B0609020204030204" pitchFamily="49" charset="0"/>
              </a:rPr>
              <a:t>%FLAG DIHEDRAL_FORCE_CONSTANT </a:t>
            </a:r>
            <a:r>
              <a:rPr lang="en-US" altLang="ja-JP" sz="1400" dirty="0" smtClean="0">
                <a:latin typeface="Consolas" panose="020B0609020204030204" pitchFamily="49" charset="0"/>
              </a:rPr>
              <a:t>(ff14SB)                                                  </a:t>
            </a:r>
            <a:endParaRPr lang="ja-JP" altLang="en-US" sz="1400" dirty="0">
              <a:latin typeface="Consolas" panose="020B0609020204030204" pitchFamily="49" charset="0"/>
            </a:endParaRPr>
          </a:p>
          <a:p>
            <a:r>
              <a:rPr lang="en-US" altLang="ja-JP" sz="1400" dirty="0">
                <a:latin typeface="Consolas" panose="020B0609020204030204" pitchFamily="49" charset="0"/>
              </a:rPr>
              <a:t>%FORMAT(5E16.8)                                                                 </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2.00000000E+00  2.50000000E+00  0.00000000E+00  1.80000000E+00  8.00000000E-01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0.00000000E+00  </a:t>
            </a:r>
            <a:r>
              <a:rPr lang="en-US" altLang="ja-JP" sz="1400" dirty="0" err="1">
                <a:latin typeface="Consolas" panose="020B0609020204030204" pitchFamily="49" charset="0"/>
              </a:rPr>
              <a:t>0.00000000E+00</a:t>
            </a:r>
            <a:r>
              <a:rPr lang="en-US" altLang="ja-JP" sz="1400" dirty="0">
                <a:latin typeface="Consolas" panose="020B0609020204030204" pitchFamily="49" charset="0"/>
              </a:rPr>
              <a:t>  2.70000000E-01  4.20000000E-01  8.00000000E-01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smtClean="0">
                <a:latin typeface="Consolas" panose="020B0609020204030204" pitchFamily="49" charset="0"/>
              </a:rPr>
              <a:t>8.00000000E-02 </a:t>
            </a:r>
            <a:r>
              <a:rPr lang="en-US" altLang="ja-JP" sz="1400" dirty="0" smtClean="0">
                <a:solidFill>
                  <a:schemeClr val="accent1"/>
                </a:solidFill>
                <a:latin typeface="Consolas" panose="020B0609020204030204" pitchFamily="49" charset="0"/>
              </a:rPr>
              <a:t>(v1)1.90000000E+00  (v2)2.30000000E+00  </a:t>
            </a:r>
            <a:r>
              <a:rPr lang="en-US" altLang="ja-JP" sz="1400" dirty="0">
                <a:latin typeface="Consolas" panose="020B0609020204030204" pitchFamily="49" charset="0"/>
              </a:rPr>
              <a:t>1.04600000E+00  3.03000000E-01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3.30000000E-02  1.07000000E-01  1.55555556E-01  2.00000000E-01  </a:t>
            </a:r>
            <a:r>
              <a:rPr lang="en-US" altLang="ja-JP" sz="1400" dirty="0" err="1">
                <a:latin typeface="Consolas" panose="020B0609020204030204" pitchFamily="49" charset="0"/>
              </a:rPr>
              <a:t>2.00000000E-01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4.00000000E-01  </a:t>
            </a:r>
            <a:r>
              <a:rPr lang="en-US" altLang="ja-JP" sz="1400" dirty="0">
                <a:solidFill>
                  <a:schemeClr val="accent1"/>
                </a:solidFill>
                <a:latin typeface="Consolas" panose="020B0609020204030204" pitchFamily="49" charset="0"/>
              </a:rPr>
              <a:t>4.48000000E-01  2.70600000E+00  4.79000000E-01  1.13000000E-01</a:t>
            </a:r>
            <a:endParaRPr lang="ja-JP" altLang="en-US" sz="1400" dirty="0">
              <a:solidFill>
                <a:schemeClr val="accent1"/>
              </a:solidFill>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1.19900000E+00  5.75000000E-01  8.00000000E-03  1.99000000E-01  6.88000000E-01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2.97000000E-01  5.90000000E-02  4.50000000E-01  1.58000000E+00  5.50000000E-01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1.05000000E+01  1.10000000E+00</a:t>
            </a:r>
            <a:endParaRPr lang="ja-JP" altLang="en-US" sz="1400" dirty="0">
              <a:latin typeface="Consolas" panose="020B0609020204030204" pitchFamily="49" charset="0"/>
            </a:endParaRPr>
          </a:p>
        </p:txBody>
      </p:sp>
      <p:sp>
        <p:nvSpPr>
          <p:cNvPr id="2" name="テキスト ボックス 1"/>
          <p:cNvSpPr txBox="1"/>
          <p:nvPr/>
        </p:nvSpPr>
        <p:spPr>
          <a:xfrm>
            <a:off x="7921375" y="2048220"/>
            <a:ext cx="3205537" cy="646331"/>
          </a:xfrm>
          <a:prstGeom prst="rect">
            <a:avLst/>
          </a:prstGeom>
          <a:noFill/>
        </p:spPr>
        <p:txBody>
          <a:bodyPr wrap="square" rtlCol="0">
            <a:spAutoFit/>
          </a:bodyPr>
          <a:lstStyle/>
          <a:p>
            <a:r>
              <a:rPr lang="ja-JP" altLang="en-US" dirty="0" smtClean="0"/>
              <a:t>メモ</a:t>
            </a:r>
            <a:endParaRPr lang="en-US" altLang="ja-JP" dirty="0" smtClean="0"/>
          </a:p>
          <a:p>
            <a:r>
              <a:rPr kumimoji="1" lang="ja-JP" altLang="en-US" dirty="0" smtClean="0"/>
              <a:t>やらない</a:t>
            </a:r>
            <a:endParaRPr kumimoji="1"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191438" y="1227653"/>
            <a:ext cx="6000562" cy="400110"/>
          </a:xfrm>
          <a:prstGeom prst="rect">
            <a:avLst/>
          </a:prstGeom>
          <a:noFill/>
        </p:spPr>
        <p:txBody>
          <a:bodyPr wrap="square" rtlCol="0">
            <a:spAutoFit/>
          </a:bodyPr>
          <a:lstStyle/>
          <a:p>
            <a:r>
              <a:rPr lang="en-US" altLang="ja-JP" sz="2000" dirty="0" smtClean="0">
                <a:solidFill>
                  <a:prstClr val="black"/>
                </a:solidFill>
                <a:latin typeface="ＭＳ Ｐゴシック" panose="020B0600070205080204" pitchFamily="50" charset="-128"/>
              </a:rPr>
              <a:t>REMD</a:t>
            </a:r>
            <a:r>
              <a:rPr lang="ja-JP" altLang="en-US" sz="2000" dirty="0" err="1" smtClean="0">
                <a:solidFill>
                  <a:prstClr val="black"/>
                </a:solidFill>
                <a:latin typeface="ＭＳ Ｐゴシック" panose="020B0600070205080204" pitchFamily="50" charset="-128"/>
              </a:rPr>
              <a:t>にて算</a:t>
            </a:r>
            <a:r>
              <a:rPr lang="ja-JP" altLang="en-US" sz="2000" dirty="0" smtClean="0">
                <a:solidFill>
                  <a:prstClr val="black"/>
                </a:solidFill>
                <a:latin typeface="ＭＳ Ｐゴシック" panose="020B0600070205080204" pitchFamily="50" charset="-128"/>
              </a:rPr>
              <a:t>出した各力場における</a:t>
            </a:r>
            <a:r>
              <a:rPr lang="en-US" altLang="ja-JP" sz="2000" dirty="0" smtClean="0">
                <a:solidFill>
                  <a:prstClr val="black"/>
                </a:solidFill>
                <a:latin typeface="ＭＳ Ｐゴシック" panose="020B0600070205080204" pitchFamily="50" charset="-128"/>
              </a:rPr>
              <a:t>syn/anti</a:t>
            </a:r>
            <a:r>
              <a:rPr lang="ja-JP" altLang="en-US" sz="2000" dirty="0" smtClean="0">
                <a:solidFill>
                  <a:prstClr val="black"/>
                </a:solidFill>
                <a:latin typeface="ＭＳ Ｐゴシック" panose="020B0600070205080204" pitchFamily="50" charset="-128"/>
              </a:rPr>
              <a:t>の割合</a:t>
            </a:r>
            <a:endParaRPr lang="ja-JP" altLang="en-US" sz="2000" dirty="0">
              <a:solidFill>
                <a:prstClr val="black"/>
              </a:solidFill>
              <a:latin typeface="ＭＳ Ｐゴシック" panose="020B0600070205080204" pitchFamily="50" charset="-128"/>
            </a:endParaRPr>
          </a:p>
        </p:txBody>
      </p:sp>
      <p:sp>
        <p:nvSpPr>
          <p:cNvPr id="3" name="テキスト ボックス 2"/>
          <p:cNvSpPr txBox="1"/>
          <p:nvPr/>
        </p:nvSpPr>
        <p:spPr>
          <a:xfrm>
            <a:off x="434101" y="1309957"/>
            <a:ext cx="5043068" cy="1323439"/>
          </a:xfrm>
          <a:prstGeom prst="rect">
            <a:avLst/>
          </a:prstGeom>
          <a:noFill/>
        </p:spPr>
        <p:txBody>
          <a:bodyPr wrap="square" rtlCol="0">
            <a:spAutoFit/>
          </a:bodyPr>
          <a:lstStyle/>
          <a:p>
            <a:r>
              <a:rPr lang="en-US" altLang="ja-JP" sz="2000" dirty="0" err="1" smtClean="0">
                <a:solidFill>
                  <a:prstClr val="black"/>
                </a:solidFill>
                <a:latin typeface="+mn-ea"/>
              </a:rPr>
              <a:t>prmtop</a:t>
            </a:r>
            <a:r>
              <a:rPr lang="ja-JP" altLang="en-US" sz="2000" dirty="0" smtClean="0">
                <a:solidFill>
                  <a:prstClr val="black"/>
                </a:solidFill>
                <a:latin typeface="+mn-ea"/>
              </a:rPr>
              <a:t>のパラメータの変更は行っていない。</a:t>
            </a:r>
            <a:endParaRPr lang="en-US" altLang="ja-JP" sz="2000" dirty="0" smtClean="0">
              <a:solidFill>
                <a:prstClr val="black"/>
              </a:solidFill>
              <a:latin typeface="+mn-ea"/>
            </a:endParaRPr>
          </a:p>
          <a:p>
            <a:endParaRPr lang="en-US" altLang="ja-JP" sz="2000" dirty="0" smtClean="0">
              <a:solidFill>
                <a:prstClr val="black"/>
              </a:solidFill>
              <a:latin typeface="+mn-ea"/>
            </a:endParaRPr>
          </a:p>
          <a:p>
            <a:r>
              <a:rPr lang="ja-JP" altLang="en-US" sz="2000" dirty="0" smtClean="0">
                <a:solidFill>
                  <a:prstClr val="black"/>
                </a:solidFill>
                <a:latin typeface="+mn-ea"/>
              </a:rPr>
              <a:t>表の計算結果より、どの力場でも</a:t>
            </a:r>
            <a:r>
              <a:rPr lang="en-US" altLang="ja-JP" sz="2000" b="1" dirty="0" smtClean="0">
                <a:solidFill>
                  <a:srgbClr val="FF0000"/>
                </a:solidFill>
                <a:latin typeface="+mn-ea"/>
              </a:rPr>
              <a:t>anti</a:t>
            </a:r>
            <a:r>
              <a:rPr lang="ja-JP" altLang="en-US" sz="2000" dirty="0" smtClean="0">
                <a:solidFill>
                  <a:prstClr val="black"/>
                </a:solidFill>
                <a:latin typeface="+mn-ea"/>
              </a:rPr>
              <a:t>の割合が圧倒的に多い</a:t>
            </a:r>
            <a:endParaRPr lang="en-US" altLang="ja-JP" sz="2000" dirty="0" smtClean="0">
              <a:solidFill>
                <a:prstClr val="black"/>
              </a:solidFill>
              <a:latin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3943106670"/>
              </p:ext>
            </p:extLst>
          </p:nvPr>
        </p:nvGraphicFramePr>
        <p:xfrm>
          <a:off x="6301646" y="1566207"/>
          <a:ext cx="5414220" cy="1291782"/>
        </p:xfrm>
        <a:graphic>
          <a:graphicData uri="http://schemas.openxmlformats.org/drawingml/2006/table">
            <a:tbl>
              <a:tblPr firstRow="1" bandRow="1">
                <a:tableStyleId>{073A0DAA-6AF3-43AB-8588-CEC1D06C72B9}</a:tableStyleId>
              </a:tblPr>
              <a:tblGrid>
                <a:gridCol w="1353555"/>
                <a:gridCol w="1353555"/>
                <a:gridCol w="1353555"/>
                <a:gridCol w="1353555"/>
              </a:tblGrid>
              <a:tr h="430594">
                <a:tc>
                  <a:txBody>
                    <a:bodyPr/>
                    <a:lstStyle/>
                    <a:p>
                      <a:pPr algn="ctr"/>
                      <a:endParaRPr kumimoji="1" lang="ja-JP" altLang="en-US" sz="1600" b="1" dirty="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600" b="0" dirty="0" smtClean="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rPr>
                        <a:t>ff99SB</a:t>
                      </a:r>
                      <a:endParaRPr kumimoji="1" lang="ja-JP" altLang="en-US" sz="1600" b="0" dirty="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600" b="0" dirty="0" smtClean="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rPr>
                        <a:t>ff14SB</a:t>
                      </a:r>
                      <a:endParaRPr kumimoji="1" lang="ja-JP" altLang="en-US" sz="1600" b="0" dirty="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600" b="0" dirty="0" smtClean="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rPr>
                        <a:t>ff03</a:t>
                      </a:r>
                      <a:endParaRPr kumimoji="1" lang="ja-JP" altLang="en-US" sz="1600" b="0" dirty="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40000"/>
                        <a:lumOff val="60000"/>
                      </a:schemeClr>
                    </a:solidFill>
                  </a:tcPr>
                </a:tc>
              </a:tr>
              <a:tr h="430594">
                <a:tc>
                  <a:txBody>
                    <a:bodyPr/>
                    <a:lstStyle/>
                    <a:p>
                      <a:pPr algn="ctr"/>
                      <a:r>
                        <a:rPr kumimoji="1" lang="en-US" altLang="ja-JP" sz="1600" b="0" dirty="0" smtClean="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rPr>
                        <a:t>syn</a:t>
                      </a:r>
                      <a:endParaRPr kumimoji="1" lang="ja-JP" altLang="en-US" sz="1600" b="0" dirty="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600" b="0"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0.09</a:t>
                      </a:r>
                      <a:endParaRPr kumimoji="1" lang="ja-JP" altLang="en-US" sz="1600" b="0"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20000"/>
                        <a:lumOff val="80000"/>
                      </a:schemeClr>
                    </a:solidFill>
                  </a:tcPr>
                </a:tc>
                <a:tc>
                  <a:txBody>
                    <a:bodyPr/>
                    <a:lstStyle/>
                    <a:p>
                      <a:pPr algn="ctr"/>
                      <a:r>
                        <a:rPr kumimoji="1" lang="en-US" altLang="ja-JP" sz="1600" b="0"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0.05</a:t>
                      </a:r>
                      <a:endParaRPr kumimoji="1" lang="ja-JP" altLang="en-US" sz="1600" b="0"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0.01</a:t>
                      </a:r>
                      <a:endParaRPr kumimoji="1" lang="ja-JP" altLang="en-US" sz="1600" b="0"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20000"/>
                        <a:lumOff val="80000"/>
                      </a:schemeClr>
                    </a:solidFill>
                  </a:tcPr>
                </a:tc>
              </a:tr>
              <a:tr h="430594">
                <a:tc>
                  <a:txBody>
                    <a:bodyPr/>
                    <a:lstStyle/>
                    <a:p>
                      <a:pPr algn="ctr"/>
                      <a:r>
                        <a:rPr kumimoji="1" lang="en-US" altLang="ja-JP" sz="1600" b="0" dirty="0" smtClean="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anti</a:t>
                      </a:r>
                      <a:endParaRPr kumimoji="1" lang="ja-JP" altLang="en-US" sz="1600" b="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lang="en-US" altLang="ja-JP" sz="1600" b="0"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0.90</a:t>
                      </a:r>
                      <a:endParaRPr kumimoji="1" lang="ja-JP" altLang="en-US" sz="1600" b="0"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20000"/>
                        <a:lumOff val="80000"/>
                      </a:schemeClr>
                    </a:solidFill>
                  </a:tcPr>
                </a:tc>
                <a:tc>
                  <a:txBody>
                    <a:bodyPr/>
                    <a:lstStyle/>
                    <a:p>
                      <a:pPr algn="ctr"/>
                      <a:r>
                        <a:rPr lang="en-US" altLang="ja-JP" sz="1600" b="0"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0.94</a:t>
                      </a:r>
                      <a:endParaRPr kumimoji="1" lang="ja-JP" altLang="en-US" sz="1600" b="0"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20000"/>
                        <a:lumOff val="80000"/>
                      </a:schemeClr>
                    </a:solidFill>
                  </a:tcPr>
                </a:tc>
                <a:tc>
                  <a:txBody>
                    <a:bodyPr/>
                    <a:lstStyle/>
                    <a:p>
                      <a:pPr algn="ctr"/>
                      <a:r>
                        <a:rPr lang="en-US" altLang="ja-JP" sz="1600" b="0"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0.85</a:t>
                      </a:r>
                      <a:endParaRPr kumimoji="1" lang="ja-JP" altLang="en-US" sz="1600" b="0"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20000"/>
                        <a:lumOff val="80000"/>
                      </a:schemeClr>
                    </a:solidFill>
                  </a:tcPr>
                </a:tc>
              </a:tr>
            </a:tbl>
          </a:graphicData>
        </a:graphic>
      </p:graphicFrame>
      <p:sp>
        <p:nvSpPr>
          <p:cNvPr id="5" name="正方形/長方形 4"/>
          <p:cNvSpPr/>
          <p:nvPr/>
        </p:nvSpPr>
        <p:spPr>
          <a:xfrm>
            <a:off x="434101" y="504595"/>
            <a:ext cx="10610619" cy="400110"/>
          </a:xfrm>
          <a:prstGeom prst="rect">
            <a:avLst/>
          </a:prstGeom>
        </p:spPr>
        <p:txBody>
          <a:bodyPr wrap="square">
            <a:spAutoFit/>
          </a:bodyPr>
          <a:lstStyle/>
          <a:p>
            <a:r>
              <a:rPr lang="ja-JP" altLang="en-US" sz="2000" u="sng" dirty="0">
                <a:solidFill>
                  <a:prstClr val="black"/>
                </a:solidFill>
                <a:latin typeface="ＭＳ Ｐゴシック" panose="020B0600070205080204" pitchFamily="50" charset="-128"/>
              </a:rPr>
              <a:t>レプリカ交換分子動力学</a:t>
            </a:r>
            <a:r>
              <a:rPr lang="en-US" altLang="ja-JP" sz="2000" u="sng" dirty="0">
                <a:solidFill>
                  <a:prstClr val="black"/>
                </a:solidFill>
                <a:latin typeface="ＭＳ Ｐゴシック" panose="020B0600070205080204" pitchFamily="50" charset="-128"/>
              </a:rPr>
              <a:t>(REMD)</a:t>
            </a:r>
            <a:r>
              <a:rPr lang="ja-JP" altLang="en-US" sz="2000" u="sng" dirty="0">
                <a:solidFill>
                  <a:prstClr val="black"/>
                </a:solidFill>
                <a:latin typeface="ＭＳ Ｐゴシック" panose="020B0600070205080204" pitchFamily="50" charset="-128"/>
              </a:rPr>
              <a:t>シミュレーションに</a:t>
            </a:r>
            <a:r>
              <a:rPr lang="ja-JP" altLang="en-US" sz="2000" u="sng" dirty="0" smtClean="0">
                <a:solidFill>
                  <a:prstClr val="black"/>
                </a:solidFill>
                <a:latin typeface="ＭＳ Ｐゴシック" panose="020B0600070205080204" pitchFamily="50" charset="-128"/>
              </a:rPr>
              <a:t>よる</a:t>
            </a:r>
            <a:r>
              <a:rPr lang="en-US" altLang="ja-JP" sz="2000" u="sng" dirty="0" smtClean="0">
                <a:solidFill>
                  <a:prstClr val="black"/>
                </a:solidFill>
                <a:latin typeface="ＭＳ Ｐゴシック" panose="020B0600070205080204" pitchFamily="50" charset="-128"/>
              </a:rPr>
              <a:t>ASH</a:t>
            </a:r>
            <a:r>
              <a:rPr lang="ja-JP" altLang="en-US" sz="2000" u="sng" dirty="0" smtClean="0">
                <a:solidFill>
                  <a:prstClr val="black"/>
                </a:solidFill>
                <a:latin typeface="ＭＳ Ｐゴシック" panose="020B0600070205080204" pitchFamily="50" charset="-128"/>
              </a:rPr>
              <a:t>の</a:t>
            </a:r>
            <a:r>
              <a:rPr lang="en-US" altLang="ja-JP" sz="2000" u="sng" dirty="0" err="1">
                <a:solidFill>
                  <a:prstClr val="black"/>
                </a:solidFill>
                <a:latin typeface="ＭＳ Ｐゴシック" panose="020B0600070205080204" pitchFamily="50" charset="-128"/>
              </a:rPr>
              <a:t>syn</a:t>
            </a:r>
            <a:r>
              <a:rPr lang="en-US" altLang="ja-JP" sz="2000" u="sng" dirty="0">
                <a:solidFill>
                  <a:prstClr val="black"/>
                </a:solidFill>
                <a:latin typeface="ＭＳ Ｐゴシック" panose="020B0600070205080204" pitchFamily="50" charset="-128"/>
              </a:rPr>
              <a:t>/anti</a:t>
            </a:r>
            <a:r>
              <a:rPr lang="ja-JP" altLang="en-US" sz="2000" u="sng" dirty="0">
                <a:solidFill>
                  <a:prstClr val="black"/>
                </a:solidFill>
                <a:latin typeface="ＭＳ Ｐゴシック" panose="020B0600070205080204" pitchFamily="50" charset="-128"/>
              </a:rPr>
              <a:t>の解析</a:t>
            </a:r>
          </a:p>
        </p:txBody>
      </p:sp>
      <p:sp>
        <p:nvSpPr>
          <p:cNvPr id="6" name="正方形/長方形 5"/>
          <p:cNvSpPr/>
          <p:nvPr/>
        </p:nvSpPr>
        <p:spPr>
          <a:xfrm>
            <a:off x="7397126" y="2971510"/>
            <a:ext cx="3268844" cy="400110"/>
          </a:xfrm>
          <a:prstGeom prst="rect">
            <a:avLst/>
          </a:prstGeom>
        </p:spPr>
        <p:txBody>
          <a:bodyPr wrap="none">
            <a:spAutoFit/>
          </a:bodyPr>
          <a:lstStyle/>
          <a:p>
            <a:r>
              <a:rPr lang="ja-JP" altLang="en-US" sz="2000" dirty="0">
                <a:solidFill>
                  <a:srgbClr val="FF0000"/>
                </a:solidFill>
                <a:latin typeface="ヒラギノ角ゴ Pro W3"/>
              </a:rPr>
              <a:t>エラーの値</a:t>
            </a:r>
            <a:r>
              <a:rPr lang="ja-JP" altLang="en-US" sz="2000" dirty="0" smtClean="0">
                <a:solidFill>
                  <a:srgbClr val="FF0000"/>
                </a:solidFill>
                <a:latin typeface="ヒラギノ角ゴ Pro W3"/>
              </a:rPr>
              <a:t>は</a:t>
            </a:r>
            <a:r>
              <a:rPr lang="en-US" altLang="ja-JP" sz="2000" dirty="0" smtClean="0">
                <a:solidFill>
                  <a:srgbClr val="FF0000"/>
                </a:solidFill>
                <a:latin typeface="ヒラギノ角ゴ Pro W3"/>
              </a:rPr>
              <a:t>0.01</a:t>
            </a:r>
            <a:r>
              <a:rPr lang="ja-JP" altLang="en-US" sz="2000" dirty="0" smtClean="0">
                <a:solidFill>
                  <a:srgbClr val="FF0000"/>
                </a:solidFill>
                <a:latin typeface="ヒラギノ角ゴ Pro W3"/>
              </a:rPr>
              <a:t>以下だった</a:t>
            </a:r>
            <a:endParaRPr lang="ja-JP" altLang="en-US" sz="2000" dirty="0">
              <a:solidFill>
                <a:srgbClr val="FF0000"/>
              </a:solidFill>
            </a:endParaRPr>
          </a:p>
        </p:txBody>
      </p:sp>
    </p:spTree>
    <p:extLst>
      <p:ext uri="{BB962C8B-B14F-4D97-AF65-F5344CB8AC3E}">
        <p14:creationId xmlns:p14="http://schemas.microsoft.com/office/powerpoint/2010/main" val="161159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75351" y="397598"/>
            <a:ext cx="8695113" cy="461665"/>
          </a:xfrm>
          <a:prstGeom prst="rect">
            <a:avLst/>
          </a:prstGeom>
          <a:noFill/>
        </p:spPr>
        <p:txBody>
          <a:bodyPr wrap="square" rtlCol="0">
            <a:spAutoFit/>
          </a:bodyPr>
          <a:lstStyle/>
          <a:p>
            <a:pPr fontAlgn="auto">
              <a:spcBef>
                <a:spcPts val="0"/>
              </a:spcBef>
              <a:spcAft>
                <a:spcPts val="0"/>
              </a:spcAft>
            </a:pPr>
            <a:r>
              <a:rPr lang="ja-JP" altLang="en-US" sz="2200" u="sng" dirty="0" smtClean="0">
                <a:solidFill>
                  <a:prstClr val="black"/>
                </a:solidFill>
                <a:latin typeface="ＭＳ Ｐゴシック" panose="020B0600070205080204" pitchFamily="50" charset="-128"/>
                <a:ea typeface="ＭＳ Ｐゴシック" panose="020B0600070205080204" pitchFamily="50" charset="-128"/>
              </a:rPr>
              <a:t>二面角の変化による</a:t>
            </a:r>
            <a:r>
              <a:rPr lang="ja-JP" altLang="en-US" sz="2400" u="sng" dirty="0" smtClean="0">
                <a:solidFill>
                  <a:prstClr val="black"/>
                </a:solidFill>
                <a:latin typeface="ＭＳ Ｐゴシック" panose="020B0600070205080204" pitchFamily="50" charset="-128"/>
                <a:ea typeface="ＭＳ Ｐゴシック" panose="020B0600070205080204" pitchFamily="50" charset="-128"/>
              </a:rPr>
              <a:t>各力場でのエネルギ</a:t>
            </a:r>
            <a:r>
              <a:rPr lang="ja-JP" altLang="en-US" sz="2200" u="sng" dirty="0" smtClean="0">
                <a:solidFill>
                  <a:prstClr val="black"/>
                </a:solidFill>
                <a:latin typeface="ＭＳ Ｐゴシック" panose="020B0600070205080204" pitchFamily="50" charset="-128"/>
                <a:ea typeface="ＭＳ Ｐゴシック" panose="020B0600070205080204" pitchFamily="50" charset="-128"/>
              </a:rPr>
              <a:t>－変化の解析</a:t>
            </a:r>
            <a:r>
              <a:rPr lang="en-US" altLang="ja-JP" sz="2200" u="sng" dirty="0" smtClean="0">
                <a:solidFill>
                  <a:prstClr val="black"/>
                </a:solidFill>
                <a:latin typeface="ＭＳ Ｐゴシック" panose="020B0600070205080204" pitchFamily="50" charset="-128"/>
                <a:ea typeface="ＭＳ Ｐゴシック" panose="020B0600070205080204" pitchFamily="50" charset="-128"/>
              </a:rPr>
              <a:t>(</a:t>
            </a:r>
            <a:r>
              <a:rPr lang="ja-JP" altLang="en-US" sz="2200" u="sng" dirty="0" smtClean="0">
                <a:solidFill>
                  <a:prstClr val="black"/>
                </a:solidFill>
                <a:latin typeface="ＭＳ Ｐゴシック" panose="020B0600070205080204" pitchFamily="50" charset="-128"/>
                <a:ea typeface="ＭＳ Ｐゴシック" panose="020B0600070205080204" pitchFamily="50" charset="-128"/>
              </a:rPr>
              <a:t>真空中</a:t>
            </a:r>
            <a:r>
              <a:rPr lang="en-US" altLang="ja-JP" sz="2200" u="sng" dirty="0" smtClean="0">
                <a:solidFill>
                  <a:prstClr val="black"/>
                </a:solidFill>
                <a:latin typeface="ＭＳ Ｐゴシック" panose="020B0600070205080204" pitchFamily="50" charset="-128"/>
                <a:ea typeface="ＭＳ Ｐゴシック" panose="020B0600070205080204" pitchFamily="50" charset="-128"/>
              </a:rPr>
              <a:t>)</a:t>
            </a:r>
            <a:endParaRPr lang="ja-JP" altLang="en-US" sz="2200" u="sng" dirty="0">
              <a:solidFill>
                <a:prstClr val="black"/>
              </a:solidFill>
              <a:latin typeface="ＭＳ Ｐゴシック" panose="020B0600070205080204" pitchFamily="50" charset="-128"/>
              <a:ea typeface="ＭＳ Ｐゴシック" panose="020B0600070205080204" pitchFamily="50" charset="-128"/>
            </a:endParaRPr>
          </a:p>
        </p:txBody>
      </p:sp>
      <p:graphicFrame>
        <p:nvGraphicFramePr>
          <p:cNvPr id="5" name="グラフ 4"/>
          <p:cNvGraphicFramePr>
            <a:graphicFrameLocks/>
          </p:cNvGraphicFramePr>
          <p:nvPr>
            <p:extLst/>
          </p:nvPr>
        </p:nvGraphicFramePr>
        <p:xfrm>
          <a:off x="299339" y="816943"/>
          <a:ext cx="5976154" cy="34699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a:graphicFrameLocks/>
          </p:cNvGraphicFramePr>
          <p:nvPr>
            <p:extLst/>
          </p:nvPr>
        </p:nvGraphicFramePr>
        <p:xfrm>
          <a:off x="6450216" y="859263"/>
          <a:ext cx="5640495" cy="31682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グラフ 5"/>
          <p:cNvGraphicFramePr>
            <a:graphicFrameLocks/>
          </p:cNvGraphicFramePr>
          <p:nvPr>
            <p:extLst/>
          </p:nvPr>
        </p:nvGraphicFramePr>
        <p:xfrm>
          <a:off x="299339" y="4027465"/>
          <a:ext cx="5976154" cy="3020105"/>
        </p:xfrm>
        <a:graphic>
          <a:graphicData uri="http://schemas.openxmlformats.org/drawingml/2006/chart">
            <c:chart xmlns:c="http://schemas.openxmlformats.org/drawingml/2006/chart" xmlns:r="http://schemas.openxmlformats.org/officeDocument/2006/relationships" r:id="rId5"/>
          </a:graphicData>
        </a:graphic>
      </p:graphicFrame>
      <p:sp>
        <p:nvSpPr>
          <p:cNvPr id="3" name="テキスト ボックス 2"/>
          <p:cNvSpPr txBox="1"/>
          <p:nvPr/>
        </p:nvSpPr>
        <p:spPr>
          <a:xfrm>
            <a:off x="6450216" y="5861924"/>
            <a:ext cx="5544895" cy="707886"/>
          </a:xfrm>
          <a:prstGeom prst="rect">
            <a:avLst/>
          </a:prstGeom>
          <a:noFill/>
        </p:spPr>
        <p:txBody>
          <a:bodyPr wrap="square" rtlCol="0">
            <a:spAutoFit/>
          </a:bodyPr>
          <a:lstStyle/>
          <a:p>
            <a:pPr fontAlgn="auto">
              <a:spcBef>
                <a:spcPts val="0"/>
              </a:spcBef>
              <a:spcAft>
                <a:spcPts val="0"/>
              </a:spcAft>
            </a:pPr>
            <a:r>
              <a:rPr lang="ja-JP" altLang="en-US" sz="2000" dirty="0" smtClean="0">
                <a:solidFill>
                  <a:prstClr val="black"/>
                </a:solidFill>
                <a:latin typeface="ＭＳ Ｐゴシック" panose="020B0600070205080204" pitchFamily="50" charset="-128"/>
                <a:ea typeface="ＭＳ Ｐゴシック" panose="020B0600070205080204" pitchFamily="50" charset="-128"/>
              </a:rPr>
              <a:t>いずれの力場においても、</a:t>
            </a:r>
            <a:r>
              <a:rPr lang="en-US" altLang="ja-JP" sz="2000" b="1" dirty="0" err="1" smtClean="0">
                <a:solidFill>
                  <a:srgbClr val="5B9BD5">
                    <a:lumMod val="50000"/>
                  </a:srgbClr>
                </a:solidFill>
                <a:latin typeface="ＭＳ Ｐゴシック" panose="020B0600070205080204" pitchFamily="50" charset="-128"/>
                <a:ea typeface="ＭＳ Ｐゴシック" panose="020B0600070205080204" pitchFamily="50" charset="-128"/>
              </a:rPr>
              <a:t>syn</a:t>
            </a:r>
            <a:r>
              <a:rPr lang="ja-JP" altLang="ja-JP" sz="2000" dirty="0" err="1">
                <a:solidFill>
                  <a:prstClr val="black"/>
                </a:solidFill>
                <a:latin typeface="ＭＳ Ｐゴシック" panose="020B0600070205080204" pitchFamily="50" charset="-128"/>
                <a:ea typeface="ＭＳ Ｐゴシック" panose="020B0600070205080204" pitchFamily="50" charset="-128"/>
              </a:rPr>
              <a:t>で</a:t>
            </a:r>
            <a:r>
              <a:rPr lang="ja-JP" altLang="ja-JP" sz="2000" dirty="0" err="1" smtClean="0">
                <a:solidFill>
                  <a:prstClr val="black"/>
                </a:solidFill>
                <a:latin typeface="ＭＳ Ｐゴシック" panose="020B0600070205080204" pitchFamily="50" charset="-128"/>
                <a:ea typeface="ＭＳ Ｐゴシック" panose="020B0600070205080204" pitchFamily="50" charset="-128"/>
              </a:rPr>
              <a:t>の</a:t>
            </a:r>
            <a:r>
              <a:rPr lang="en-US" altLang="ja-JP" sz="2000" dirty="0" err="1" smtClean="0">
                <a:solidFill>
                  <a:prstClr val="black"/>
                </a:solidFill>
                <a:latin typeface="ＭＳ Ｐゴシック" panose="020B0600070205080204" pitchFamily="50" charset="-128"/>
                <a:ea typeface="ＭＳ Ｐゴシック" panose="020B0600070205080204" pitchFamily="50" charset="-128"/>
              </a:rPr>
              <a:t>EPtot</a:t>
            </a:r>
            <a:r>
              <a:rPr lang="ja-JP" altLang="ja-JP" sz="2000" dirty="0" smtClean="0">
                <a:solidFill>
                  <a:prstClr val="black"/>
                </a:solidFill>
                <a:latin typeface="ＭＳ Ｐゴシック" panose="020B0600070205080204" pitchFamily="50" charset="-128"/>
                <a:ea typeface="ＭＳ Ｐゴシック" panose="020B0600070205080204" pitchFamily="50" charset="-128"/>
              </a:rPr>
              <a:t>最小値が</a:t>
            </a:r>
            <a:r>
              <a:rPr lang="ja-JP" altLang="en-US" sz="2000" dirty="0">
                <a:solidFill>
                  <a:prstClr val="black"/>
                </a:solidFill>
                <a:latin typeface="ＭＳ Ｐゴシック" panose="020B0600070205080204" pitchFamily="50" charset="-128"/>
                <a:ea typeface="ＭＳ Ｐゴシック" panose="020B0600070205080204" pitchFamily="50" charset="-128"/>
              </a:rPr>
              <a:t>、</a:t>
            </a:r>
            <a:r>
              <a:rPr lang="en-US" altLang="ja-JP" sz="2000" b="1" dirty="0" smtClean="0">
                <a:solidFill>
                  <a:srgbClr val="FF0000"/>
                </a:solidFill>
                <a:latin typeface="ＭＳ Ｐゴシック" panose="020B0600070205080204" pitchFamily="50" charset="-128"/>
                <a:ea typeface="ＭＳ Ｐゴシック" panose="020B0600070205080204" pitchFamily="50" charset="-128"/>
              </a:rPr>
              <a:t>anti</a:t>
            </a:r>
            <a:r>
              <a:rPr lang="ja-JP" altLang="ja-JP" sz="2000" dirty="0" err="1">
                <a:solidFill>
                  <a:prstClr val="black"/>
                </a:solidFill>
                <a:latin typeface="ＭＳ Ｐゴシック" panose="020B0600070205080204" pitchFamily="50" charset="-128"/>
                <a:ea typeface="ＭＳ Ｐゴシック" panose="020B0600070205080204" pitchFamily="50" charset="-128"/>
              </a:rPr>
              <a:t>での</a:t>
            </a:r>
            <a:r>
              <a:rPr lang="ja-JP" altLang="ja-JP" sz="2000" dirty="0">
                <a:solidFill>
                  <a:prstClr val="black"/>
                </a:solidFill>
                <a:latin typeface="ＭＳ Ｐゴシック" panose="020B0600070205080204" pitchFamily="50" charset="-128"/>
                <a:ea typeface="ＭＳ Ｐゴシック" panose="020B0600070205080204" pitchFamily="50" charset="-128"/>
              </a:rPr>
              <a:t>最小値よりも</a:t>
            </a:r>
            <a:r>
              <a:rPr lang="ja-JP" altLang="ja-JP" sz="2000" dirty="0" smtClean="0">
                <a:solidFill>
                  <a:prstClr val="black"/>
                </a:solidFill>
                <a:latin typeface="ＭＳ Ｐゴシック" panose="020B0600070205080204" pitchFamily="50" charset="-128"/>
                <a:ea typeface="ＭＳ Ｐゴシック" panose="020B0600070205080204" pitchFamily="50" charset="-128"/>
              </a:rPr>
              <a:t>低</a:t>
            </a:r>
            <a:r>
              <a:rPr lang="ja-JP" altLang="en-US" sz="2000" dirty="0" smtClean="0">
                <a:solidFill>
                  <a:prstClr val="black"/>
                </a:solidFill>
                <a:latin typeface="ＭＳ Ｐゴシック" panose="020B0600070205080204" pitchFamily="50" charset="-128"/>
                <a:ea typeface="ＭＳ Ｐゴシック" panose="020B0600070205080204" pitchFamily="50" charset="-128"/>
              </a:rPr>
              <a:t>い値をとっている。</a:t>
            </a:r>
            <a:endParaRPr lang="en-US" altLang="ja-JP" sz="2000" dirty="0" smtClean="0">
              <a:solidFill>
                <a:prstClr val="black"/>
              </a:solidFill>
              <a:latin typeface="ＭＳ Ｐゴシック" panose="020B0600070205080204" pitchFamily="50" charset="-128"/>
              <a:ea typeface="ＭＳ Ｐゴシック" panose="020B0600070205080204" pitchFamily="50" charset="-128"/>
            </a:endParaRPr>
          </a:p>
        </p:txBody>
      </p:sp>
      <p:sp>
        <p:nvSpPr>
          <p:cNvPr id="7" name="テキスト ボックス 6"/>
          <p:cNvSpPr txBox="1"/>
          <p:nvPr/>
        </p:nvSpPr>
        <p:spPr>
          <a:xfrm>
            <a:off x="6450216" y="4286848"/>
            <a:ext cx="4482791" cy="1754326"/>
          </a:xfrm>
          <a:prstGeom prst="rect">
            <a:avLst/>
          </a:prstGeom>
          <a:noFill/>
        </p:spPr>
        <p:txBody>
          <a:bodyPr wrap="square" rtlCol="0">
            <a:spAutoFit/>
          </a:bodyPr>
          <a:lstStyle/>
          <a:p>
            <a:pPr fontAlgn="auto">
              <a:spcBef>
                <a:spcPts val="0"/>
              </a:spcBef>
              <a:spcAft>
                <a:spcPts val="0"/>
              </a:spcAft>
            </a:pPr>
            <a:r>
              <a:rPr lang="ja-JP" altLang="en-US" dirty="0" err="1" smtClean="0">
                <a:solidFill>
                  <a:srgbClr val="5B9BD5"/>
                </a:solidFill>
                <a:latin typeface="ＭＳ Ｐゴシック" panose="020B0600070205080204" pitchFamily="50" charset="-128"/>
                <a:ea typeface="ＭＳ Ｐゴシック" panose="020B0600070205080204" pitchFamily="50" charset="-128"/>
              </a:rPr>
              <a:t>ー</a:t>
            </a:r>
            <a:r>
              <a:rPr lang="en-US" altLang="ja-JP" dirty="0" err="1" smtClean="0">
                <a:solidFill>
                  <a:prstClr val="black"/>
                </a:solidFill>
                <a:latin typeface="ＭＳ Ｐゴシック" panose="020B0600070205080204" pitchFamily="50" charset="-128"/>
                <a:ea typeface="ＭＳ Ｐゴシック" panose="020B0600070205080204" pitchFamily="50" charset="-128"/>
              </a:rPr>
              <a:t>EPtot</a:t>
            </a:r>
            <a:r>
              <a:rPr lang="en-US" altLang="ja-JP" dirty="0" smtClean="0">
                <a:solidFill>
                  <a:prstClr val="black"/>
                </a:solidFill>
                <a:latin typeface="ＭＳ Ｐゴシック" panose="020B0600070205080204" pitchFamily="50" charset="-128"/>
                <a:ea typeface="ＭＳ Ｐゴシック" panose="020B0600070205080204" pitchFamily="50" charset="-128"/>
              </a:rPr>
              <a:t> : </a:t>
            </a:r>
            <a:r>
              <a:rPr lang="ja-JP" altLang="en-US" dirty="0" smtClean="0">
                <a:solidFill>
                  <a:prstClr val="black"/>
                </a:solidFill>
                <a:latin typeface="ＭＳ Ｐゴシック" panose="020B0600070205080204" pitchFamily="50" charset="-128"/>
                <a:ea typeface="ＭＳ Ｐゴシック" panose="020B0600070205080204" pitchFamily="50" charset="-128"/>
              </a:rPr>
              <a:t>ポテンシャルエネルギー</a:t>
            </a:r>
            <a:endParaRPr lang="en-US" altLang="ja-JP" dirty="0" smtClean="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dirty="0" err="1" smtClean="0">
                <a:solidFill>
                  <a:srgbClr val="ED7D31"/>
                </a:solidFill>
                <a:latin typeface="ＭＳ Ｐゴシック" panose="020B0600070205080204" pitchFamily="50" charset="-128"/>
                <a:ea typeface="ＭＳ Ｐゴシック" panose="020B0600070205080204" pitchFamily="50" charset="-128"/>
              </a:rPr>
              <a:t>ー</a:t>
            </a:r>
            <a:r>
              <a:rPr lang="en-US" altLang="ja-JP" dirty="0" smtClean="0">
                <a:solidFill>
                  <a:prstClr val="black"/>
                </a:solidFill>
                <a:latin typeface="ＭＳ Ｐゴシック" panose="020B0600070205080204" pitchFamily="50" charset="-128"/>
                <a:ea typeface="ＭＳ Ｐゴシック" panose="020B0600070205080204" pitchFamily="50" charset="-128"/>
              </a:rPr>
              <a:t>DIHED :  </a:t>
            </a:r>
            <a:r>
              <a:rPr lang="ja-JP" altLang="en-US" dirty="0" smtClean="0">
                <a:solidFill>
                  <a:prstClr val="black"/>
                </a:solidFill>
                <a:latin typeface="ＭＳ Ｐゴシック" panose="020B0600070205080204" pitchFamily="50" charset="-128"/>
                <a:ea typeface="ＭＳ Ｐゴシック" panose="020B0600070205080204" pitchFamily="50" charset="-128"/>
              </a:rPr>
              <a:t>二面角の弾性エネルギー</a:t>
            </a:r>
            <a:endParaRPr lang="en-US" altLang="ja-JP" dirty="0" smtClean="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dirty="0" err="1" smtClean="0">
                <a:solidFill>
                  <a:srgbClr val="E7E6E6">
                    <a:lumMod val="75000"/>
                  </a:srgbClr>
                </a:solidFill>
                <a:latin typeface="ＭＳ Ｐゴシック" panose="020B0600070205080204" pitchFamily="50" charset="-128"/>
                <a:ea typeface="ＭＳ Ｐゴシック" panose="020B0600070205080204" pitchFamily="50" charset="-128"/>
              </a:rPr>
              <a:t>ー</a:t>
            </a:r>
            <a:r>
              <a:rPr lang="en-US" altLang="ja-JP" dirty="0" smtClean="0">
                <a:solidFill>
                  <a:prstClr val="black"/>
                </a:solidFill>
                <a:latin typeface="ＭＳ Ｐゴシック" panose="020B0600070205080204" pitchFamily="50" charset="-128"/>
                <a:ea typeface="ＭＳ Ｐゴシック" panose="020B0600070205080204" pitchFamily="50" charset="-128"/>
              </a:rPr>
              <a:t>1-4EFL : 1-4</a:t>
            </a:r>
            <a:r>
              <a:rPr lang="ja-JP" altLang="en-US" dirty="0" smtClean="0">
                <a:solidFill>
                  <a:prstClr val="black"/>
                </a:solidFill>
                <a:latin typeface="ＭＳ Ｐゴシック" panose="020B0600070205080204" pitchFamily="50" charset="-128"/>
                <a:ea typeface="ＭＳ Ｐゴシック" panose="020B0600070205080204" pitchFamily="50" charset="-128"/>
              </a:rPr>
              <a:t>静電エネルギー</a:t>
            </a:r>
            <a:endParaRPr lang="en-US" altLang="ja-JP" dirty="0" smtClean="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dirty="0" err="1" smtClean="0">
                <a:solidFill>
                  <a:srgbClr val="FFC000">
                    <a:lumMod val="60000"/>
                    <a:lumOff val="40000"/>
                  </a:srgbClr>
                </a:solidFill>
                <a:latin typeface="ＭＳ Ｐゴシック" panose="020B0600070205080204" pitchFamily="50" charset="-128"/>
                <a:ea typeface="ＭＳ Ｐゴシック" panose="020B0600070205080204" pitchFamily="50" charset="-128"/>
              </a:rPr>
              <a:t>ー</a:t>
            </a:r>
            <a:r>
              <a:rPr lang="en-US" altLang="ja-JP" dirty="0" smtClean="0">
                <a:solidFill>
                  <a:prstClr val="black"/>
                </a:solidFill>
                <a:latin typeface="ＭＳ Ｐゴシック" panose="020B0600070205080204" pitchFamily="50" charset="-128"/>
                <a:ea typeface="ＭＳ Ｐゴシック" panose="020B0600070205080204" pitchFamily="50" charset="-128"/>
              </a:rPr>
              <a:t>EELEC : </a:t>
            </a:r>
            <a:r>
              <a:rPr lang="ja-JP" altLang="en-US" dirty="0" smtClean="0">
                <a:solidFill>
                  <a:prstClr val="black"/>
                </a:solidFill>
                <a:latin typeface="ＭＳ Ｐゴシック" panose="020B0600070205080204" pitchFamily="50" charset="-128"/>
                <a:ea typeface="ＭＳ Ｐゴシック" panose="020B0600070205080204" pitchFamily="50" charset="-128"/>
              </a:rPr>
              <a:t>静電エネルギー</a:t>
            </a:r>
            <a:endParaRPr lang="en-US" altLang="ja-JP" dirty="0" smtClean="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sz="1600" dirty="0">
                <a:solidFill>
                  <a:srgbClr val="FF0000"/>
                </a:solidFill>
                <a:latin typeface="ＭＳ Ｐゴシック" panose="020B0600070205080204" pitchFamily="50" charset="-128"/>
                <a:ea typeface="ＭＳ Ｐゴシック" panose="020B0600070205080204" pitchFamily="50" charset="-128"/>
              </a:rPr>
              <a:t>その他</a:t>
            </a:r>
            <a:r>
              <a:rPr lang="en-US" altLang="ja-JP" sz="1600" dirty="0" err="1">
                <a:solidFill>
                  <a:srgbClr val="FF0000"/>
                </a:solidFill>
                <a:latin typeface="ＭＳ Ｐゴシック" panose="020B0600070205080204" pitchFamily="50" charset="-128"/>
                <a:ea typeface="ＭＳ Ｐゴシック" panose="020B0600070205080204" pitchFamily="50" charset="-128"/>
              </a:rPr>
              <a:t>vdw</a:t>
            </a:r>
            <a:r>
              <a:rPr lang="ja-JP" altLang="en-US" sz="1600" dirty="0">
                <a:solidFill>
                  <a:srgbClr val="FF0000"/>
                </a:solidFill>
                <a:latin typeface="ＭＳ Ｐゴシック" panose="020B0600070205080204" pitchFamily="50" charset="-128"/>
                <a:ea typeface="ＭＳ Ｐゴシック" panose="020B0600070205080204" pitchFamily="50" charset="-128"/>
              </a:rPr>
              <a:t>　</a:t>
            </a:r>
            <a:r>
              <a:rPr lang="en-US" altLang="ja-JP" sz="1600" dirty="0">
                <a:solidFill>
                  <a:srgbClr val="FF0000"/>
                </a:solidFill>
                <a:latin typeface="ＭＳ Ｐゴシック" panose="020B0600070205080204" pitchFamily="50" charset="-128"/>
                <a:ea typeface="ＭＳ Ｐゴシック" panose="020B0600070205080204" pitchFamily="50" charset="-128"/>
              </a:rPr>
              <a:t>Bond</a:t>
            </a:r>
            <a:r>
              <a:rPr lang="ja-JP" altLang="en-US" sz="1600" dirty="0">
                <a:solidFill>
                  <a:srgbClr val="FF0000"/>
                </a:solidFill>
                <a:latin typeface="ＭＳ Ｐゴシック" panose="020B0600070205080204" pitchFamily="50" charset="-128"/>
                <a:ea typeface="ＭＳ Ｐゴシック" panose="020B0600070205080204" pitchFamily="50" charset="-128"/>
              </a:rPr>
              <a:t> </a:t>
            </a:r>
            <a:r>
              <a:rPr lang="en-US" altLang="ja-JP" sz="1600" dirty="0">
                <a:solidFill>
                  <a:srgbClr val="FF0000"/>
                </a:solidFill>
                <a:latin typeface="ＭＳ Ｐゴシック" panose="020B0600070205080204" pitchFamily="50" charset="-128"/>
                <a:ea typeface="ＭＳ Ｐゴシック" panose="020B0600070205080204" pitchFamily="50" charset="-128"/>
              </a:rPr>
              <a:t>Angle</a:t>
            </a:r>
            <a:r>
              <a:rPr lang="ja-JP" altLang="en-US" sz="1600" dirty="0">
                <a:solidFill>
                  <a:srgbClr val="FF0000"/>
                </a:solidFill>
                <a:latin typeface="ＭＳ Ｐゴシック" panose="020B0600070205080204" pitchFamily="50" charset="-128"/>
                <a:ea typeface="ＭＳ Ｐゴシック" panose="020B0600070205080204" pitchFamily="50" charset="-128"/>
              </a:rPr>
              <a:t>　は変化しない</a:t>
            </a:r>
          </a:p>
          <a:p>
            <a:pPr fontAlgn="auto">
              <a:spcBef>
                <a:spcPts val="0"/>
              </a:spcBef>
              <a:spcAft>
                <a:spcPts val="0"/>
              </a:spcAft>
            </a:pPr>
            <a:endParaRPr lang="en-US" altLang="ja-JP" dirty="0" smtClean="0">
              <a:solidFill>
                <a:prstClr val="black"/>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549300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29953" y="310709"/>
            <a:ext cx="9412690" cy="461665"/>
          </a:xfrm>
          <a:prstGeom prst="rect">
            <a:avLst/>
          </a:prstGeom>
          <a:noFill/>
        </p:spPr>
        <p:txBody>
          <a:bodyPr wrap="square" rtlCol="0">
            <a:spAutoFit/>
          </a:bodyPr>
          <a:lstStyle/>
          <a:p>
            <a:pPr fontAlgn="auto">
              <a:spcBef>
                <a:spcPts val="0"/>
              </a:spcBef>
              <a:spcAft>
                <a:spcPts val="0"/>
              </a:spcAft>
            </a:pPr>
            <a:r>
              <a:rPr lang="ja-JP" altLang="en-US" sz="2400" u="sng" dirty="0">
                <a:solidFill>
                  <a:prstClr val="black"/>
                </a:solidFill>
                <a:latin typeface="Calibri" panose="020F0502020204030204"/>
                <a:ea typeface="ＭＳ Ｐゴシック" panose="020B0600070205080204" pitchFamily="50" charset="-128"/>
              </a:rPr>
              <a:t>二面角の変化による各力場でのエネルギ－変化の解析</a:t>
            </a:r>
            <a:r>
              <a:rPr lang="en-US" altLang="ja-JP" sz="2400" u="sng" dirty="0">
                <a:solidFill>
                  <a:prstClr val="black"/>
                </a:solidFill>
                <a:latin typeface="Calibri" panose="020F0502020204030204"/>
                <a:ea typeface="ＭＳ Ｐゴシック" panose="020B0600070205080204" pitchFamily="50" charset="-128"/>
              </a:rPr>
              <a:t>(</a:t>
            </a:r>
            <a:r>
              <a:rPr lang="en-US" altLang="ja-JP" sz="2400" u="sng" dirty="0" smtClean="0">
                <a:solidFill>
                  <a:prstClr val="black"/>
                </a:solidFill>
                <a:latin typeface="Calibri" panose="020F0502020204030204"/>
                <a:ea typeface="ＭＳ Ｐゴシック" panose="020B0600070205080204" pitchFamily="50" charset="-128"/>
              </a:rPr>
              <a:t>GB-OBC(Ⅱ))</a:t>
            </a:r>
            <a:endParaRPr lang="ja-JP" altLang="en-US" sz="2400" u="sng" dirty="0">
              <a:solidFill>
                <a:prstClr val="black"/>
              </a:solidFill>
              <a:latin typeface="Calibri" panose="020F0502020204030204"/>
              <a:ea typeface="ＭＳ Ｐゴシック" panose="020B0600070205080204" pitchFamily="50" charset="-128"/>
            </a:endParaRPr>
          </a:p>
        </p:txBody>
      </p:sp>
      <p:graphicFrame>
        <p:nvGraphicFramePr>
          <p:cNvPr id="6" name="グラフ 5"/>
          <p:cNvGraphicFramePr>
            <a:graphicFrameLocks/>
          </p:cNvGraphicFramePr>
          <p:nvPr>
            <p:extLst/>
          </p:nvPr>
        </p:nvGraphicFramePr>
        <p:xfrm>
          <a:off x="85768" y="848321"/>
          <a:ext cx="5762089" cy="31310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グラフ 6"/>
          <p:cNvGraphicFramePr>
            <a:graphicFrameLocks/>
          </p:cNvGraphicFramePr>
          <p:nvPr>
            <p:extLst/>
          </p:nvPr>
        </p:nvGraphicFramePr>
        <p:xfrm>
          <a:off x="6092147" y="848321"/>
          <a:ext cx="5680753" cy="313104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グラフ 7"/>
          <p:cNvGraphicFramePr>
            <a:graphicFrameLocks/>
          </p:cNvGraphicFramePr>
          <p:nvPr>
            <p:extLst/>
          </p:nvPr>
        </p:nvGraphicFramePr>
        <p:xfrm>
          <a:off x="85768" y="3908658"/>
          <a:ext cx="6083862" cy="3124879"/>
        </p:xfrm>
        <a:graphic>
          <a:graphicData uri="http://schemas.openxmlformats.org/drawingml/2006/chart">
            <c:chart xmlns:c="http://schemas.openxmlformats.org/drawingml/2006/chart" xmlns:r="http://schemas.openxmlformats.org/officeDocument/2006/relationships" r:id="rId5"/>
          </a:graphicData>
        </a:graphic>
      </p:graphicFrame>
      <p:sp>
        <p:nvSpPr>
          <p:cNvPr id="5" name="テキスト ボックス 4"/>
          <p:cNvSpPr txBox="1"/>
          <p:nvPr/>
        </p:nvSpPr>
        <p:spPr>
          <a:xfrm>
            <a:off x="6521068" y="5667852"/>
            <a:ext cx="5670932" cy="707886"/>
          </a:xfrm>
          <a:prstGeom prst="rect">
            <a:avLst/>
          </a:prstGeom>
          <a:noFill/>
        </p:spPr>
        <p:txBody>
          <a:bodyPr wrap="square" rtlCol="0">
            <a:spAutoFit/>
          </a:bodyPr>
          <a:lstStyle/>
          <a:p>
            <a:pPr fontAlgn="auto">
              <a:spcBef>
                <a:spcPts val="0"/>
              </a:spcBef>
              <a:spcAft>
                <a:spcPts val="0"/>
              </a:spcAft>
            </a:pPr>
            <a:r>
              <a:rPr lang="ja-JP" altLang="en-US" sz="2000" dirty="0">
                <a:solidFill>
                  <a:prstClr val="black"/>
                </a:solidFill>
                <a:latin typeface="ＭＳ Ｐゴシック" panose="020B0600070205080204" pitchFamily="50" charset="-128"/>
                <a:ea typeface="ＭＳ Ｐゴシック" panose="020B0600070205080204" pitchFamily="50" charset="-128"/>
              </a:rPr>
              <a:t>いずれの力場においても、</a:t>
            </a:r>
            <a:r>
              <a:rPr lang="en-US" altLang="ja-JP" sz="2000" b="1" dirty="0">
                <a:solidFill>
                  <a:srgbClr val="FF0000"/>
                </a:solidFill>
                <a:latin typeface="ＭＳ Ｐゴシック" panose="020B0600070205080204" pitchFamily="50" charset="-128"/>
                <a:ea typeface="ＭＳ Ｐゴシック" panose="020B0600070205080204" pitchFamily="50" charset="-128"/>
              </a:rPr>
              <a:t>anti</a:t>
            </a:r>
            <a:r>
              <a:rPr lang="ja-JP" altLang="ja-JP" sz="2000" dirty="0" err="1">
                <a:solidFill>
                  <a:prstClr val="black"/>
                </a:solidFill>
                <a:latin typeface="ＭＳ Ｐゴシック" panose="020B0600070205080204" pitchFamily="50" charset="-128"/>
                <a:ea typeface="ＭＳ Ｐゴシック" panose="020B0600070205080204" pitchFamily="50" charset="-128"/>
              </a:rPr>
              <a:t>での</a:t>
            </a:r>
            <a:r>
              <a:rPr lang="en-US" altLang="ja-JP" sz="2000" dirty="0" err="1">
                <a:solidFill>
                  <a:prstClr val="black"/>
                </a:solidFill>
                <a:latin typeface="ＭＳ Ｐゴシック" panose="020B0600070205080204" pitchFamily="50" charset="-128"/>
                <a:ea typeface="ＭＳ Ｐゴシック" panose="020B0600070205080204" pitchFamily="50" charset="-128"/>
              </a:rPr>
              <a:t>EPtot</a:t>
            </a:r>
            <a:r>
              <a:rPr lang="ja-JP" altLang="ja-JP" sz="2000" dirty="0">
                <a:solidFill>
                  <a:prstClr val="black"/>
                </a:solidFill>
                <a:latin typeface="ＭＳ Ｐゴシック" panose="020B0600070205080204" pitchFamily="50" charset="-128"/>
                <a:ea typeface="ＭＳ Ｐゴシック" panose="020B0600070205080204" pitchFamily="50" charset="-128"/>
              </a:rPr>
              <a:t>最小値が</a:t>
            </a:r>
            <a:r>
              <a:rPr lang="ja-JP" altLang="en-US" sz="2000" dirty="0">
                <a:solidFill>
                  <a:prstClr val="black"/>
                </a:solidFill>
                <a:latin typeface="ＭＳ Ｐゴシック" panose="020B0600070205080204" pitchFamily="50" charset="-128"/>
                <a:ea typeface="ＭＳ Ｐゴシック" panose="020B0600070205080204" pitchFamily="50" charset="-128"/>
              </a:rPr>
              <a:t>、</a:t>
            </a:r>
            <a:r>
              <a:rPr lang="en-US" altLang="ja-JP" sz="2000" b="1" dirty="0" err="1">
                <a:solidFill>
                  <a:srgbClr val="0070C0"/>
                </a:solidFill>
                <a:latin typeface="ＭＳ Ｐゴシック" panose="020B0600070205080204" pitchFamily="50" charset="-128"/>
                <a:ea typeface="ＭＳ Ｐゴシック" panose="020B0600070205080204" pitchFamily="50" charset="-128"/>
              </a:rPr>
              <a:t>syn</a:t>
            </a:r>
            <a:r>
              <a:rPr lang="ja-JP" altLang="ja-JP" sz="2000" dirty="0" err="1">
                <a:solidFill>
                  <a:prstClr val="black"/>
                </a:solidFill>
                <a:latin typeface="ＭＳ Ｐゴシック" panose="020B0600070205080204" pitchFamily="50" charset="-128"/>
                <a:ea typeface="ＭＳ Ｐゴシック" panose="020B0600070205080204" pitchFamily="50" charset="-128"/>
              </a:rPr>
              <a:t>での</a:t>
            </a:r>
            <a:r>
              <a:rPr lang="ja-JP" altLang="ja-JP" sz="2000" dirty="0">
                <a:solidFill>
                  <a:prstClr val="black"/>
                </a:solidFill>
                <a:latin typeface="ＭＳ Ｐゴシック" panose="020B0600070205080204" pitchFamily="50" charset="-128"/>
                <a:ea typeface="ＭＳ Ｐゴシック" panose="020B0600070205080204" pitchFamily="50" charset="-128"/>
              </a:rPr>
              <a:t>最小値よりも低</a:t>
            </a:r>
            <a:r>
              <a:rPr lang="ja-JP" altLang="en-US" sz="2000" dirty="0">
                <a:solidFill>
                  <a:prstClr val="black"/>
                </a:solidFill>
                <a:latin typeface="ＭＳ Ｐゴシック" panose="020B0600070205080204" pitchFamily="50" charset="-128"/>
                <a:ea typeface="ＭＳ Ｐゴシック" panose="020B0600070205080204" pitchFamily="50" charset="-128"/>
              </a:rPr>
              <a:t>い値をとっている。</a:t>
            </a:r>
            <a:endParaRPr lang="en-US" altLang="ja-JP" sz="2000" dirty="0">
              <a:solidFill>
                <a:prstClr val="black"/>
              </a:solidFill>
              <a:latin typeface="ＭＳ Ｐゴシック" panose="020B0600070205080204" pitchFamily="50" charset="-128"/>
              <a:ea typeface="ＭＳ Ｐゴシック" panose="020B0600070205080204" pitchFamily="50" charset="-128"/>
            </a:endParaRPr>
          </a:p>
        </p:txBody>
      </p:sp>
      <p:sp>
        <p:nvSpPr>
          <p:cNvPr id="3" name="テキスト ボックス 2"/>
          <p:cNvSpPr txBox="1"/>
          <p:nvPr/>
        </p:nvSpPr>
        <p:spPr>
          <a:xfrm>
            <a:off x="6521068" y="3913526"/>
            <a:ext cx="4482791" cy="1754326"/>
          </a:xfrm>
          <a:prstGeom prst="rect">
            <a:avLst/>
          </a:prstGeom>
          <a:noFill/>
        </p:spPr>
        <p:txBody>
          <a:bodyPr wrap="square" rtlCol="0">
            <a:spAutoFit/>
          </a:bodyPr>
          <a:lstStyle/>
          <a:p>
            <a:pPr fontAlgn="auto">
              <a:spcBef>
                <a:spcPts val="0"/>
              </a:spcBef>
              <a:spcAft>
                <a:spcPts val="0"/>
              </a:spcAft>
            </a:pPr>
            <a:r>
              <a:rPr lang="ja-JP" altLang="en-US" dirty="0" err="1">
                <a:solidFill>
                  <a:srgbClr val="5B9BD5"/>
                </a:solidFill>
                <a:latin typeface="ＭＳ Ｐゴシック" panose="020B0600070205080204" pitchFamily="50" charset="-128"/>
                <a:ea typeface="ＭＳ Ｐゴシック" panose="020B0600070205080204" pitchFamily="50" charset="-128"/>
              </a:rPr>
              <a:t>ー</a:t>
            </a:r>
            <a:r>
              <a:rPr lang="en-US" altLang="ja-JP" dirty="0" err="1">
                <a:solidFill>
                  <a:prstClr val="black"/>
                </a:solidFill>
                <a:latin typeface="ＭＳ Ｐゴシック" panose="020B0600070205080204" pitchFamily="50" charset="-128"/>
                <a:ea typeface="ＭＳ Ｐゴシック" panose="020B0600070205080204" pitchFamily="50" charset="-128"/>
              </a:rPr>
              <a:t>EPtot</a:t>
            </a:r>
            <a:r>
              <a:rPr lang="en-US" altLang="ja-JP" dirty="0">
                <a:solidFill>
                  <a:prstClr val="black"/>
                </a:solidFill>
                <a:latin typeface="ＭＳ Ｐゴシック" panose="020B0600070205080204" pitchFamily="50" charset="-128"/>
                <a:ea typeface="ＭＳ Ｐゴシック" panose="020B0600070205080204" pitchFamily="50" charset="-128"/>
              </a:rPr>
              <a:t> : </a:t>
            </a:r>
            <a:r>
              <a:rPr lang="ja-JP" altLang="en-US" dirty="0">
                <a:solidFill>
                  <a:prstClr val="black"/>
                </a:solidFill>
                <a:latin typeface="ＭＳ Ｐゴシック" panose="020B0600070205080204" pitchFamily="50" charset="-128"/>
                <a:ea typeface="ＭＳ Ｐゴシック" panose="020B0600070205080204" pitchFamily="50" charset="-128"/>
              </a:rPr>
              <a:t>ポテンシャルエネルギー</a:t>
            </a:r>
            <a:endParaRPr lang="en-US" altLang="ja-JP" dirty="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dirty="0" err="1">
                <a:solidFill>
                  <a:srgbClr val="ED7D31"/>
                </a:solidFill>
                <a:latin typeface="ＭＳ Ｐゴシック" panose="020B0600070205080204" pitchFamily="50" charset="-128"/>
                <a:ea typeface="ＭＳ Ｐゴシック" panose="020B0600070205080204" pitchFamily="50" charset="-128"/>
              </a:rPr>
              <a:t>ー</a:t>
            </a:r>
            <a:r>
              <a:rPr lang="en-US" altLang="ja-JP" dirty="0">
                <a:solidFill>
                  <a:prstClr val="black"/>
                </a:solidFill>
                <a:latin typeface="ＭＳ Ｐゴシック" panose="020B0600070205080204" pitchFamily="50" charset="-128"/>
                <a:ea typeface="ＭＳ Ｐゴシック" panose="020B0600070205080204" pitchFamily="50" charset="-128"/>
              </a:rPr>
              <a:t>DIHED :  </a:t>
            </a:r>
            <a:r>
              <a:rPr lang="ja-JP" altLang="en-US" dirty="0">
                <a:solidFill>
                  <a:prstClr val="black"/>
                </a:solidFill>
                <a:latin typeface="ＭＳ Ｐゴシック" panose="020B0600070205080204" pitchFamily="50" charset="-128"/>
                <a:ea typeface="ＭＳ Ｐゴシック" panose="020B0600070205080204" pitchFamily="50" charset="-128"/>
              </a:rPr>
              <a:t>二面角の弾性エネルギー</a:t>
            </a:r>
            <a:endParaRPr lang="en-US" altLang="ja-JP" dirty="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dirty="0" err="1">
                <a:solidFill>
                  <a:srgbClr val="E7E6E6">
                    <a:lumMod val="75000"/>
                  </a:srgbClr>
                </a:solidFill>
                <a:latin typeface="ＭＳ Ｐゴシック" panose="020B0600070205080204" pitchFamily="50" charset="-128"/>
                <a:ea typeface="ＭＳ Ｐゴシック" panose="020B0600070205080204" pitchFamily="50" charset="-128"/>
              </a:rPr>
              <a:t>ー</a:t>
            </a:r>
            <a:r>
              <a:rPr lang="en-US" altLang="ja-JP" dirty="0">
                <a:solidFill>
                  <a:prstClr val="black"/>
                </a:solidFill>
                <a:latin typeface="ＭＳ Ｐゴシック" panose="020B0600070205080204" pitchFamily="50" charset="-128"/>
                <a:ea typeface="ＭＳ Ｐゴシック" panose="020B0600070205080204" pitchFamily="50" charset="-128"/>
              </a:rPr>
              <a:t>1-4EFL : 1-4</a:t>
            </a:r>
            <a:r>
              <a:rPr lang="ja-JP" altLang="en-US" dirty="0">
                <a:solidFill>
                  <a:prstClr val="black"/>
                </a:solidFill>
                <a:latin typeface="ＭＳ Ｐゴシック" panose="020B0600070205080204" pitchFamily="50" charset="-128"/>
                <a:ea typeface="ＭＳ Ｐゴシック" panose="020B0600070205080204" pitchFamily="50" charset="-128"/>
              </a:rPr>
              <a:t>静電エネルギー</a:t>
            </a:r>
            <a:endParaRPr lang="en-US" altLang="ja-JP" dirty="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dirty="0" err="1">
                <a:solidFill>
                  <a:srgbClr val="FFC000">
                    <a:lumMod val="60000"/>
                    <a:lumOff val="40000"/>
                  </a:srgbClr>
                </a:solidFill>
                <a:latin typeface="ＭＳ Ｐゴシック" panose="020B0600070205080204" pitchFamily="50" charset="-128"/>
                <a:ea typeface="ＭＳ Ｐゴシック" panose="020B0600070205080204" pitchFamily="50" charset="-128"/>
              </a:rPr>
              <a:t>ー</a:t>
            </a:r>
            <a:r>
              <a:rPr lang="en-US" altLang="ja-JP" dirty="0">
                <a:solidFill>
                  <a:prstClr val="black"/>
                </a:solidFill>
                <a:latin typeface="ＭＳ Ｐゴシック" panose="020B0600070205080204" pitchFamily="50" charset="-128"/>
                <a:ea typeface="ＭＳ Ｐゴシック" panose="020B0600070205080204" pitchFamily="50" charset="-128"/>
              </a:rPr>
              <a:t>EELEC : </a:t>
            </a:r>
            <a:r>
              <a:rPr lang="ja-JP" altLang="en-US" dirty="0">
                <a:solidFill>
                  <a:prstClr val="black"/>
                </a:solidFill>
                <a:latin typeface="ＭＳ Ｐゴシック" panose="020B0600070205080204" pitchFamily="50" charset="-128"/>
                <a:ea typeface="ＭＳ Ｐゴシック" panose="020B0600070205080204" pitchFamily="50" charset="-128"/>
              </a:rPr>
              <a:t>静電エネルギー</a:t>
            </a:r>
            <a:endParaRPr lang="en-US" altLang="ja-JP" dirty="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dirty="0" err="1">
                <a:solidFill>
                  <a:srgbClr val="5B9BD5">
                    <a:lumMod val="50000"/>
                  </a:srgbClr>
                </a:solidFill>
                <a:latin typeface="ＭＳ Ｐゴシック" panose="020B0600070205080204" pitchFamily="50" charset="-128"/>
                <a:ea typeface="ＭＳ Ｐゴシック" panose="020B0600070205080204" pitchFamily="50" charset="-128"/>
              </a:rPr>
              <a:t>ー</a:t>
            </a:r>
            <a:r>
              <a:rPr lang="en-US" altLang="ja-JP" dirty="0">
                <a:solidFill>
                  <a:prstClr val="black"/>
                </a:solidFill>
                <a:latin typeface="ＭＳ Ｐゴシック" panose="020B0600070205080204" pitchFamily="50" charset="-128"/>
                <a:ea typeface="ＭＳ Ｐゴシック" panose="020B0600070205080204" pitchFamily="50" charset="-128"/>
              </a:rPr>
              <a:t>EGB : </a:t>
            </a:r>
            <a:r>
              <a:rPr lang="ja-JP" altLang="en-US" dirty="0">
                <a:solidFill>
                  <a:prstClr val="black"/>
                </a:solidFill>
                <a:latin typeface="ＭＳ Ｐゴシック" panose="020B0600070205080204" pitchFamily="50" charset="-128"/>
                <a:ea typeface="ＭＳ Ｐゴシック" panose="020B0600070205080204" pitchFamily="50" charset="-128"/>
              </a:rPr>
              <a:t>溶媒エネルギー</a:t>
            </a:r>
            <a:endParaRPr lang="en-US" altLang="ja-JP" dirty="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sz="1600" dirty="0">
                <a:solidFill>
                  <a:srgbClr val="FF0000"/>
                </a:solidFill>
                <a:latin typeface="ＭＳ Ｐゴシック" panose="020B0600070205080204" pitchFamily="50" charset="-128"/>
                <a:ea typeface="ＭＳ Ｐゴシック" panose="020B0600070205080204" pitchFamily="50" charset="-128"/>
              </a:rPr>
              <a:t>その他</a:t>
            </a:r>
            <a:r>
              <a:rPr lang="en-US" altLang="ja-JP" sz="1600" dirty="0" err="1">
                <a:solidFill>
                  <a:srgbClr val="FF0000"/>
                </a:solidFill>
                <a:latin typeface="ＭＳ Ｐゴシック" panose="020B0600070205080204" pitchFamily="50" charset="-128"/>
                <a:ea typeface="ＭＳ Ｐゴシック" panose="020B0600070205080204" pitchFamily="50" charset="-128"/>
              </a:rPr>
              <a:t>vdw</a:t>
            </a:r>
            <a:r>
              <a:rPr lang="ja-JP" altLang="en-US" sz="1600" dirty="0">
                <a:solidFill>
                  <a:srgbClr val="FF0000"/>
                </a:solidFill>
                <a:latin typeface="ＭＳ Ｐゴシック" panose="020B0600070205080204" pitchFamily="50" charset="-128"/>
                <a:ea typeface="ＭＳ Ｐゴシック" panose="020B0600070205080204" pitchFamily="50" charset="-128"/>
              </a:rPr>
              <a:t>　</a:t>
            </a:r>
            <a:r>
              <a:rPr lang="en-US" altLang="ja-JP" sz="1600" dirty="0">
                <a:solidFill>
                  <a:srgbClr val="FF0000"/>
                </a:solidFill>
                <a:latin typeface="ＭＳ Ｐゴシック" panose="020B0600070205080204" pitchFamily="50" charset="-128"/>
                <a:ea typeface="ＭＳ Ｐゴシック" panose="020B0600070205080204" pitchFamily="50" charset="-128"/>
              </a:rPr>
              <a:t>Bond</a:t>
            </a:r>
            <a:r>
              <a:rPr lang="ja-JP" altLang="en-US" sz="1600" dirty="0">
                <a:solidFill>
                  <a:srgbClr val="FF0000"/>
                </a:solidFill>
                <a:latin typeface="ＭＳ Ｐゴシック" panose="020B0600070205080204" pitchFamily="50" charset="-128"/>
                <a:ea typeface="ＭＳ Ｐゴシック" panose="020B0600070205080204" pitchFamily="50" charset="-128"/>
              </a:rPr>
              <a:t> </a:t>
            </a:r>
            <a:r>
              <a:rPr lang="en-US" altLang="ja-JP" sz="1600" dirty="0">
                <a:solidFill>
                  <a:srgbClr val="FF0000"/>
                </a:solidFill>
                <a:latin typeface="ＭＳ Ｐゴシック" panose="020B0600070205080204" pitchFamily="50" charset="-128"/>
                <a:ea typeface="ＭＳ Ｐゴシック" panose="020B0600070205080204" pitchFamily="50" charset="-128"/>
              </a:rPr>
              <a:t>Angle</a:t>
            </a:r>
            <a:r>
              <a:rPr lang="ja-JP" altLang="en-US" sz="1600" dirty="0">
                <a:solidFill>
                  <a:srgbClr val="FF0000"/>
                </a:solidFill>
                <a:latin typeface="ＭＳ Ｐゴシック" panose="020B0600070205080204" pitchFamily="50" charset="-128"/>
                <a:ea typeface="ＭＳ Ｐゴシック" panose="020B0600070205080204" pitchFamily="50" charset="-128"/>
              </a:rPr>
              <a:t>　は変化しない</a:t>
            </a:r>
          </a:p>
        </p:txBody>
      </p:sp>
      <p:sp>
        <p:nvSpPr>
          <p:cNvPr id="4" name="正方形/長方形 3"/>
          <p:cNvSpPr/>
          <p:nvPr/>
        </p:nvSpPr>
        <p:spPr>
          <a:xfrm>
            <a:off x="5378462" y="6457890"/>
            <a:ext cx="6437981" cy="400110"/>
          </a:xfrm>
          <a:prstGeom prst="rect">
            <a:avLst/>
          </a:prstGeom>
        </p:spPr>
        <p:txBody>
          <a:bodyPr wrap="none">
            <a:spAutoFit/>
          </a:bodyPr>
          <a:lstStyle/>
          <a:p>
            <a:pPr fontAlgn="auto">
              <a:spcBef>
                <a:spcPts val="0"/>
              </a:spcBef>
              <a:spcAft>
                <a:spcPts val="0"/>
              </a:spcAft>
            </a:pPr>
            <a:r>
              <a:rPr lang="ja-JP" altLang="en-US" sz="2000" dirty="0">
                <a:solidFill>
                  <a:srgbClr val="FF0000"/>
                </a:solidFill>
                <a:latin typeface="ＭＳ Ｐゴシック" panose="020B0600070205080204" pitchFamily="50" charset="-128"/>
                <a:ea typeface="ＭＳ Ｐゴシック" panose="020B0600070205080204" pitchFamily="50" charset="-128"/>
              </a:rPr>
              <a:t>溶媒和の寄与が入ると正確なシミュレーションを行えない。</a:t>
            </a:r>
            <a:endParaRPr lang="en-US" altLang="ja-JP" sz="2000" dirty="0">
              <a:solidFill>
                <a:srgbClr val="FF000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74242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a:spLocks noChangeArrowheads="1"/>
          </p:cNvSpPr>
          <p:nvPr/>
        </p:nvSpPr>
        <p:spPr bwMode="auto">
          <a:xfrm>
            <a:off x="480336" y="208281"/>
            <a:ext cx="12598667" cy="369332"/>
          </a:xfrm>
          <a:prstGeom prst="rect">
            <a:avLst/>
          </a:prstGeom>
          <a:noFill/>
          <a:ln w="9525">
            <a:noFill/>
            <a:miter lim="800000"/>
            <a:headEnd/>
            <a:tailEnd/>
          </a:ln>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計算により算出したパラーメータを用いて、</a:t>
            </a:r>
            <a:r>
              <a:rPr lang="en-US" altLang="ja-JP" u="sng" dirty="0">
                <a:solidFill>
                  <a:srgbClr val="000000"/>
                </a:solidFill>
              </a:rPr>
              <a:t>ASH</a:t>
            </a:r>
            <a:r>
              <a:rPr lang="ja-JP" altLang="en-US" u="sng" dirty="0" smtClean="0">
                <a:solidFill>
                  <a:srgbClr val="000000"/>
                </a:solidFill>
              </a:rPr>
              <a:t>の</a:t>
            </a:r>
            <a:r>
              <a:rPr lang="en-US" altLang="ja-JP" u="sng" dirty="0" smtClean="0">
                <a:solidFill>
                  <a:srgbClr val="000000"/>
                </a:solidFill>
              </a:rPr>
              <a:t>REMD</a:t>
            </a:r>
            <a:r>
              <a:rPr lang="ja-JP" altLang="en-US" u="sng" dirty="0" smtClean="0">
                <a:solidFill>
                  <a:srgbClr val="000000"/>
                </a:solidFill>
              </a:rPr>
              <a:t>及び二面</a:t>
            </a:r>
            <a:r>
              <a:rPr lang="ja-JP" altLang="en-US" u="sng" dirty="0">
                <a:solidFill>
                  <a:srgbClr val="000000"/>
                </a:solidFill>
              </a:rPr>
              <a:t>角の変化に</a:t>
            </a:r>
            <a:r>
              <a:rPr lang="ja-JP" altLang="en-US" u="sng" dirty="0" smtClean="0">
                <a:solidFill>
                  <a:srgbClr val="000000"/>
                </a:solidFill>
              </a:rPr>
              <a:t>よるエネルギー</a:t>
            </a:r>
            <a:r>
              <a:rPr lang="ja-JP" altLang="en-US" u="sng" dirty="0">
                <a:solidFill>
                  <a:srgbClr val="000000"/>
                </a:solidFill>
              </a:rPr>
              <a:t>変化の解析</a:t>
            </a:r>
          </a:p>
        </p:txBody>
      </p:sp>
      <p:graphicFrame>
        <p:nvGraphicFramePr>
          <p:cNvPr id="4" name="表 3"/>
          <p:cNvGraphicFramePr>
            <a:graphicFrameLocks noGrp="1"/>
          </p:cNvGraphicFramePr>
          <p:nvPr>
            <p:extLst>
              <p:ext uri="{D42A27DB-BD31-4B8C-83A1-F6EECF244321}">
                <p14:modId xmlns:p14="http://schemas.microsoft.com/office/powerpoint/2010/main" val="4270662633"/>
              </p:ext>
            </p:extLst>
          </p:nvPr>
        </p:nvGraphicFramePr>
        <p:xfrm>
          <a:off x="160507" y="1248494"/>
          <a:ext cx="3346605" cy="1193377"/>
        </p:xfrm>
        <a:graphic>
          <a:graphicData uri="http://schemas.openxmlformats.org/drawingml/2006/table">
            <a:tbl>
              <a:tblPr bandRow="1">
                <a:tableStyleId>{073A0DAA-6AF3-43AB-8588-CEC1D06C72B9}</a:tableStyleId>
              </a:tblPr>
              <a:tblGrid>
                <a:gridCol w="928334">
                  <a:extLst>
                    <a:ext uri="{9D8B030D-6E8A-4147-A177-3AD203B41FA5}"/>
                  </a:extLst>
                </a:gridCol>
                <a:gridCol w="2418271">
                  <a:extLst>
                    <a:ext uri="{9D8B030D-6E8A-4147-A177-3AD203B41FA5}"/>
                  </a:extLst>
                </a:gridCol>
              </a:tblGrid>
              <a:tr h="451697">
                <a:tc>
                  <a:txBody>
                    <a:bodyPr/>
                    <a:lstStyle/>
                    <a:p>
                      <a:pPr algn="ctr"/>
                      <a:r>
                        <a:rPr kumimoji="1" lang="ja-JP" altLang="en-US" b="1" dirty="0">
                          <a:solidFill>
                            <a:schemeClr val="bg1"/>
                          </a:solidFill>
                          <a:latin typeface="Ebrima" panose="02000000000000000000" pitchFamily="2" charset="0"/>
                          <a:ea typeface="Arial Unicode MS" panose="020B0604020202020204" pitchFamily="50" charset="-128"/>
                          <a:cs typeface="Ebrima" panose="02000000000000000000" pitchFamily="2" charset="0"/>
                        </a:rPr>
                        <a:t>力場</a:t>
                      </a:r>
                    </a:p>
                  </a:txBody>
                  <a:tcPr>
                    <a:solidFill>
                      <a:schemeClr val="tx1">
                        <a:lumMod val="75000"/>
                        <a:lumOff val="25000"/>
                      </a:schemeClr>
                    </a:solidFill>
                  </a:tcPr>
                </a:tc>
                <a:tc>
                  <a:txBody>
                    <a:bodyPr/>
                    <a:lstStyle/>
                    <a:p>
                      <a:pPr algn="ctr"/>
                      <a:r>
                        <a:rPr kumimoji="1" lang="en-US" altLang="ja-JP"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ff99SB</a:t>
                      </a:r>
                      <a:endParaRPr kumimoji="1" lang="ja-JP" altLang="en-US"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bg2">
                        <a:lumMod val="75000"/>
                      </a:schemeClr>
                    </a:solidFill>
                  </a:tcPr>
                </a:tc>
                <a:extLst>
                  <a:ext uri="{0D108BD9-81ED-4DB2-BD59-A6C34878D82A}"/>
                </a:extLst>
              </a:tr>
              <a:tr h="370840">
                <a:tc>
                  <a:txBody>
                    <a:bodyPr/>
                    <a:lstStyle/>
                    <a:p>
                      <a:pPr algn="ctr"/>
                      <a:r>
                        <a:rPr kumimoji="1" lang="ja-JP" altLang="en-US" b="1" dirty="0">
                          <a:solidFill>
                            <a:schemeClr val="bg1"/>
                          </a:solidFill>
                          <a:latin typeface="Ebrima" panose="02000000000000000000" pitchFamily="2" charset="0"/>
                          <a:ea typeface="Arial Unicode MS" panose="020B0604020202020204" pitchFamily="50" charset="-128"/>
                          <a:cs typeface="Ebrima" panose="02000000000000000000" pitchFamily="2" charset="0"/>
                        </a:rPr>
                        <a:t>ツール</a:t>
                      </a:r>
                    </a:p>
                  </a:txBody>
                  <a:tcPr>
                    <a:solidFill>
                      <a:schemeClr val="tx1">
                        <a:lumMod val="75000"/>
                        <a:lumOff val="25000"/>
                      </a:schemeClr>
                    </a:solidFill>
                  </a:tcPr>
                </a:tc>
                <a:tc>
                  <a:txBody>
                    <a:bodyPr/>
                    <a:lstStyle/>
                    <a:p>
                      <a:pPr algn="ctr"/>
                      <a:r>
                        <a:rPr kumimoji="1"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Amber</a:t>
                      </a:r>
                    </a:p>
                  </a:txBody>
                  <a:tcPr>
                    <a:solidFill>
                      <a:schemeClr val="bg2">
                        <a:lumMod val="90000"/>
                      </a:schemeClr>
                    </a:solidFill>
                  </a:tcPr>
                </a:tc>
                <a:extLst>
                  <a:ext uri="{0D108BD9-81ED-4DB2-BD59-A6C34878D82A}"/>
                </a:extLst>
              </a:tr>
              <a:tr h="370840">
                <a:tc>
                  <a:txBody>
                    <a:bodyPr/>
                    <a:lstStyle/>
                    <a:p>
                      <a:pPr algn="ctr"/>
                      <a:r>
                        <a:rPr kumimoji="1" lang="ja-JP" altLang="en-US" b="1"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溶媒</a:t>
                      </a:r>
                    </a:p>
                  </a:txBody>
                  <a:tcPr>
                    <a:solidFill>
                      <a:schemeClr val="tx1">
                        <a:lumMod val="75000"/>
                        <a:lumOff val="25000"/>
                      </a:schemeClr>
                    </a:solidFill>
                  </a:tcPr>
                </a:tc>
                <a:tc>
                  <a:txBody>
                    <a:bodyPr/>
                    <a:lstStyle/>
                    <a:p>
                      <a:pPr algn="ctr"/>
                      <a:r>
                        <a:rPr kumimoji="1"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GB-OBC(Ⅱ)</a:t>
                      </a:r>
                      <a:endParaRPr kumimoji="1"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bg2">
                        <a:lumMod val="90000"/>
                      </a:schemeClr>
                    </a:solidFill>
                  </a:tcPr>
                </a:tc>
                <a:extLst>
                  <a:ext uri="{0D108BD9-81ED-4DB2-BD59-A6C34878D82A}"/>
                </a:extLst>
              </a:tr>
            </a:tbl>
          </a:graphicData>
        </a:graphic>
      </p:graphicFrame>
      <p:sp>
        <p:nvSpPr>
          <p:cNvPr id="28691" name="テキスト ボックス 4"/>
          <p:cNvSpPr txBox="1">
            <a:spLocks noChangeArrowheads="1"/>
          </p:cNvSpPr>
          <p:nvPr/>
        </p:nvSpPr>
        <p:spPr bwMode="auto">
          <a:xfrm>
            <a:off x="77957" y="879162"/>
            <a:ext cx="3541712" cy="368300"/>
          </a:xfrm>
          <a:prstGeom prst="rect">
            <a:avLst/>
          </a:prstGeom>
          <a:noFill/>
          <a:ln w="9525">
            <a:noFill/>
            <a:miter lim="800000"/>
            <a:headEnd/>
            <a:tailEnd/>
          </a:ln>
        </p:spPr>
        <p:txBody>
          <a:bodyPr>
            <a:spAutoFit/>
          </a:bodyPr>
          <a:lstStyle/>
          <a:p>
            <a:r>
              <a:rPr lang="ja-JP" altLang="en-US" dirty="0">
                <a:solidFill>
                  <a:srgbClr val="000000"/>
                </a:solidFill>
                <a:latin typeface="ＭＳ Ｐゴシック" charset="-128"/>
              </a:rPr>
              <a:t>二面角シミュレーションの計算条件</a:t>
            </a:r>
          </a:p>
        </p:txBody>
      </p:sp>
      <p:cxnSp>
        <p:nvCxnSpPr>
          <p:cNvPr id="9" name="直線コネクタ 8"/>
          <p:cNvCxnSpPr/>
          <p:nvPr/>
        </p:nvCxnSpPr>
        <p:spPr>
          <a:xfrm>
            <a:off x="4352461" y="1068388"/>
            <a:ext cx="0" cy="551656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オブジェクト 4"/>
          <p:cNvGraphicFramePr>
            <a:graphicFrameLocks noChangeAspect="1"/>
          </p:cNvGraphicFramePr>
          <p:nvPr>
            <p:extLst>
              <p:ext uri="{D42A27DB-BD31-4B8C-83A1-F6EECF244321}">
                <p14:modId xmlns:p14="http://schemas.microsoft.com/office/powerpoint/2010/main" val="1604825007"/>
              </p:ext>
            </p:extLst>
          </p:nvPr>
        </p:nvGraphicFramePr>
        <p:xfrm>
          <a:off x="4702068" y="1436688"/>
          <a:ext cx="7226300" cy="4508500"/>
        </p:xfrm>
        <a:graphic>
          <a:graphicData uri="http://schemas.openxmlformats.org/presentationml/2006/ole">
            <mc:AlternateContent xmlns:mc="http://schemas.openxmlformats.org/markup-compatibility/2006">
              <mc:Choice xmlns:v="urn:schemas-microsoft-com:vml" Requires="v">
                <p:oleObj spid="_x0000_s1132" name="ワークシート" r:id="rId3" imgW="7226484" imgH="4508615" progId="Excel.Sheet.12">
                  <p:embed/>
                </p:oleObj>
              </mc:Choice>
              <mc:Fallback>
                <p:oleObj name="ワークシート" r:id="rId3" imgW="7226484" imgH="4508615" progId="Excel.Sheet.12">
                  <p:embed/>
                  <p:pic>
                    <p:nvPicPr>
                      <p:cNvPr id="0" name=""/>
                      <p:cNvPicPr/>
                      <p:nvPr/>
                    </p:nvPicPr>
                    <p:blipFill>
                      <a:blip r:embed="rId4"/>
                      <a:stretch>
                        <a:fillRect/>
                      </a:stretch>
                    </p:blipFill>
                    <p:spPr>
                      <a:xfrm>
                        <a:off x="4702068" y="1436688"/>
                        <a:ext cx="7226300" cy="4508500"/>
                      </a:xfrm>
                      <a:prstGeom prst="rect">
                        <a:avLst/>
                      </a:prstGeom>
                    </p:spPr>
                  </p:pic>
                </p:oleObj>
              </mc:Fallback>
            </mc:AlternateContent>
          </a:graphicData>
        </a:graphic>
      </p:graphicFrame>
      <p:sp>
        <p:nvSpPr>
          <p:cNvPr id="7" name="テキスト ボックス 6"/>
          <p:cNvSpPr txBox="1"/>
          <p:nvPr/>
        </p:nvSpPr>
        <p:spPr>
          <a:xfrm>
            <a:off x="4589052" y="1067356"/>
            <a:ext cx="6661150" cy="369332"/>
          </a:xfrm>
          <a:prstGeom prst="rect">
            <a:avLst/>
          </a:prstGeom>
          <a:noFill/>
        </p:spPr>
        <p:txBody>
          <a:bodyPr wrap="square" rtlCol="0">
            <a:spAutoFit/>
          </a:bodyPr>
          <a:lstStyle/>
          <a:p>
            <a:r>
              <a:rPr lang="ja-JP" altLang="en-US" dirty="0"/>
              <a:t>量子</a:t>
            </a:r>
            <a:r>
              <a:rPr lang="ja-JP" altLang="en-US" dirty="0" smtClean="0"/>
              <a:t>計算結果 </a:t>
            </a:r>
            <a:r>
              <a:rPr lang="en-US" altLang="ja-JP" dirty="0"/>
              <a:t>/</a:t>
            </a:r>
            <a:r>
              <a:rPr lang="en-US" altLang="ja-JP" dirty="0" err="1" smtClean="0"/>
              <a:t>misc</a:t>
            </a:r>
            <a:r>
              <a:rPr lang="en-US" altLang="ja-JP" dirty="0" smtClean="0"/>
              <a:t>/qnap01/SOTU15/</a:t>
            </a:r>
            <a:r>
              <a:rPr lang="en-US" altLang="ja-JP" dirty="0" err="1" smtClean="0"/>
              <a:t>ymt</a:t>
            </a:r>
            <a:r>
              <a:rPr lang="en-US" altLang="ja-JP" dirty="0" smtClean="0"/>
              <a:t>/</a:t>
            </a:r>
            <a:r>
              <a:rPr lang="en-US" altLang="ja-JP" dirty="0" err="1" smtClean="0"/>
              <a:t>AcOH</a:t>
            </a:r>
            <a:r>
              <a:rPr lang="en-US" altLang="ja-JP" dirty="0" smtClean="0"/>
              <a:t>/fitting (131)</a:t>
            </a:r>
            <a:endParaRPr kumimoji="1"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3120357709"/>
              </p:ext>
            </p:extLst>
          </p:nvPr>
        </p:nvGraphicFramePr>
        <p:xfrm>
          <a:off x="139746" y="3087742"/>
          <a:ext cx="3966519" cy="2165807"/>
        </p:xfrm>
        <a:graphic>
          <a:graphicData uri="http://schemas.openxmlformats.org/drawingml/2006/table">
            <a:tbl>
              <a:tblPr bandRow="1">
                <a:tableStyleId>{93296810-A885-4BE3-A3E7-6D5BEEA58F35}</a:tableStyleId>
              </a:tblPr>
              <a:tblGrid>
                <a:gridCol w="1675382">
                  <a:extLst>
                    <a:ext uri="{9D8B030D-6E8A-4147-A177-3AD203B41FA5}"/>
                  </a:extLst>
                </a:gridCol>
                <a:gridCol w="2291137">
                  <a:extLst>
                    <a:ext uri="{9D8B030D-6E8A-4147-A177-3AD203B41FA5}"/>
                  </a:extLst>
                </a:gridCol>
              </a:tblGrid>
              <a:tr h="393128">
                <a:tc>
                  <a:txBody>
                    <a:bodyPr/>
                    <a:lstStyle/>
                    <a:p>
                      <a:pPr algn="ctr"/>
                      <a:r>
                        <a:rPr kumimoji="1" lang="ja-JP" altLang="en-US" sz="1400" dirty="0">
                          <a:latin typeface="HGPｺﾞｼｯｸE" panose="020B0900000000000000" pitchFamily="50" charset="-128"/>
                          <a:ea typeface="HGPｺﾞｼｯｸE" panose="020B0900000000000000" pitchFamily="50" charset="-128"/>
                        </a:rPr>
                        <a:t>レプリカ数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smtClean="0">
                          <a:latin typeface="HGPｺﾞｼｯｸE" panose="020B0900000000000000" pitchFamily="50" charset="-128"/>
                          <a:ea typeface="HGPｺﾞｼｯｸE" panose="020B0900000000000000" pitchFamily="50" charset="-128"/>
                        </a:rPr>
                        <a:t>6</a:t>
                      </a:r>
                      <a:r>
                        <a:rPr kumimoji="1" lang="ja-JP" altLang="en-US" sz="1400" dirty="0" smtClean="0">
                          <a:latin typeface="HGPｺﾞｼｯｸE" panose="020B0900000000000000" pitchFamily="50" charset="-128"/>
                          <a:ea typeface="HGPｺﾞｼｯｸE" panose="020B0900000000000000" pitchFamily="50" charset="-128"/>
                        </a:rPr>
                        <a:t>個</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418173">
                <a:tc>
                  <a:txBody>
                    <a:bodyPr/>
                    <a:lstStyle/>
                    <a:p>
                      <a:pPr algn="ctr"/>
                      <a:r>
                        <a:rPr kumimoji="1" lang="ja-JP" altLang="en-US" sz="1400" dirty="0">
                          <a:latin typeface="HGPｺﾞｼｯｸE" panose="020B0900000000000000" pitchFamily="50" charset="-128"/>
                          <a:ea typeface="HGPｺﾞｼｯｸE" panose="020B0900000000000000" pitchFamily="50" charset="-128"/>
                        </a:rPr>
                        <a:t>温度</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smtClean="0">
                          <a:latin typeface="HGPｺﾞｼｯｸE" panose="020B0900000000000000" pitchFamily="50" charset="-128"/>
                          <a:ea typeface="HGPｺﾞｼｯｸE" panose="020B0900000000000000" pitchFamily="50" charset="-128"/>
                          <a:cs typeface="Arial Unicode MS" panose="020B0604020202020204" pitchFamily="50" charset="-128"/>
                        </a:rPr>
                        <a:t>300, 373,</a:t>
                      </a:r>
                      <a:r>
                        <a:rPr kumimoji="1" lang="en-US" altLang="ja-JP" sz="1400" baseline="0" dirty="0" smtClean="0">
                          <a:latin typeface="HGPｺﾞｼｯｸE" panose="020B0900000000000000" pitchFamily="50" charset="-128"/>
                          <a:ea typeface="HGPｺﾞｼｯｸE" panose="020B0900000000000000" pitchFamily="50" charset="-128"/>
                          <a:cs typeface="Arial Unicode MS" panose="020B0604020202020204" pitchFamily="50" charset="-128"/>
                        </a:rPr>
                        <a:t> 465, 579, 722</a:t>
                      </a:r>
                      <a:r>
                        <a:rPr kumimoji="1" lang="en-US" altLang="ja-JP" sz="1400" dirty="0" smtClean="0">
                          <a:latin typeface="HGPｺﾞｼｯｸE" panose="020B0900000000000000" pitchFamily="50" charset="-128"/>
                          <a:ea typeface="HGPｺﾞｼｯｸE" panose="020B0900000000000000" pitchFamily="50" charset="-128"/>
                          <a:cs typeface="Arial Unicode MS" panose="020B0604020202020204" pitchFamily="50" charset="-128"/>
                        </a:rPr>
                        <a:t>, 900</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4181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HGPｺﾞｼｯｸE" panose="020B0900000000000000" pitchFamily="50" charset="-128"/>
                          <a:ea typeface="HGPｺﾞｼｯｸE" panose="020B0900000000000000" pitchFamily="50" charset="-128"/>
                        </a:rPr>
                        <a:t>力場</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HGPｺﾞｼｯｸE" panose="020B0900000000000000" pitchFamily="50" charset="-128"/>
                          <a:ea typeface="HGPｺﾞｼｯｸE" panose="020B0900000000000000" pitchFamily="50" charset="-128"/>
                        </a:rPr>
                        <a:t>ff99SB</a:t>
                      </a:r>
                      <a:endParaRPr kumimoji="1" lang="ja-JP" altLang="en-US" sz="1400" dirty="0">
                        <a:solidFill>
                          <a:schemeClr val="tx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418173">
                <a:tc>
                  <a:txBody>
                    <a:bodyPr/>
                    <a:lstStyle/>
                    <a:p>
                      <a:pPr algn="ctr"/>
                      <a:r>
                        <a:rPr kumimoji="1" lang="ja-JP" altLang="en-US" sz="1400" dirty="0">
                          <a:latin typeface="HGPｺﾞｼｯｸE" panose="020B0900000000000000" pitchFamily="50" charset="-128"/>
                          <a:ea typeface="HGPｺﾞｼｯｸE" panose="020B0900000000000000" pitchFamily="50" charset="-128"/>
                        </a:rPr>
                        <a:t>総ステップ数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smtClean="0">
                          <a:latin typeface="HGPｺﾞｼｯｸE" panose="020B0900000000000000" pitchFamily="50" charset="-128"/>
                          <a:ea typeface="HGPｺﾞｼｯｸE" panose="020B0900000000000000" pitchFamily="50" charset="-128"/>
                        </a:rPr>
                        <a:t>10^8</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418173">
                <a:tc>
                  <a:txBody>
                    <a:bodyPr/>
                    <a:lstStyle/>
                    <a:p>
                      <a:pPr algn="ctr"/>
                      <a:r>
                        <a:rPr kumimoji="1" lang="ja-JP" altLang="en-US" sz="1400" dirty="0">
                          <a:latin typeface="HGPｺﾞｼｯｸE" panose="020B0900000000000000" pitchFamily="50" charset="-128"/>
                          <a:ea typeface="HGPｺﾞｼｯｸE" panose="020B0900000000000000" pitchFamily="50" charset="-128"/>
                        </a:rPr>
                        <a:t>刻み幅</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smtClean="0">
                          <a:latin typeface="HGPｺﾞｼｯｸE" panose="020B0900000000000000" pitchFamily="50" charset="-128"/>
                          <a:ea typeface="HGPｺﾞｼｯｸE" panose="020B0900000000000000" pitchFamily="50" charset="-128"/>
                        </a:rPr>
                        <a:t>1fs(0.001ps)</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bl>
          </a:graphicData>
        </a:graphic>
      </p:graphicFrame>
      <p:sp>
        <p:nvSpPr>
          <p:cNvPr id="6" name="正方形/長方形 5"/>
          <p:cNvSpPr/>
          <p:nvPr/>
        </p:nvSpPr>
        <p:spPr>
          <a:xfrm>
            <a:off x="57196" y="2718410"/>
            <a:ext cx="3288080" cy="369332"/>
          </a:xfrm>
          <a:prstGeom prst="rect">
            <a:avLst/>
          </a:prstGeom>
        </p:spPr>
        <p:txBody>
          <a:bodyPr wrap="none">
            <a:spAutoFit/>
          </a:bodyPr>
          <a:lstStyle/>
          <a:p>
            <a:r>
              <a:rPr lang="en-US" altLang="ja-JP" dirty="0" smtClean="0">
                <a:solidFill>
                  <a:srgbClr val="000000"/>
                </a:solidFill>
                <a:latin typeface="+mn-ea"/>
                <a:ea typeface="+mn-ea"/>
                <a:cs typeface="Ebrima"/>
              </a:rPr>
              <a:t>REMD</a:t>
            </a:r>
            <a:r>
              <a:rPr lang="ja-JP" altLang="en-US" dirty="0" smtClean="0">
                <a:solidFill>
                  <a:srgbClr val="000000"/>
                </a:solidFill>
                <a:latin typeface="+mn-ea"/>
                <a:ea typeface="+mn-ea"/>
                <a:cs typeface="Ebrima"/>
              </a:rPr>
              <a:t>計算</a:t>
            </a:r>
            <a:r>
              <a:rPr lang="ja-JP" altLang="en-US" dirty="0">
                <a:solidFill>
                  <a:srgbClr val="000000"/>
                </a:solidFill>
                <a:latin typeface="+mn-ea"/>
                <a:ea typeface="+mn-ea"/>
                <a:cs typeface="Ebrima"/>
              </a:rPr>
              <a:t>条件</a:t>
            </a:r>
            <a:r>
              <a:rPr lang="en-US" altLang="ja-JP" dirty="0">
                <a:solidFill>
                  <a:srgbClr val="000000"/>
                </a:solidFill>
                <a:latin typeface="+mn-ea"/>
                <a:ea typeface="+mn-ea"/>
                <a:cs typeface="Ebrima"/>
              </a:rPr>
              <a:t>(</a:t>
            </a:r>
            <a:r>
              <a:rPr lang="ja-JP" altLang="en-US" dirty="0">
                <a:solidFill>
                  <a:srgbClr val="000000"/>
                </a:solidFill>
                <a:latin typeface="+mn-ea"/>
                <a:ea typeface="+mn-ea"/>
                <a:cs typeface="Ebrima"/>
              </a:rPr>
              <a:t>初期構造 </a:t>
            </a:r>
            <a:r>
              <a:rPr lang="en-US" altLang="ja-JP" dirty="0">
                <a:solidFill>
                  <a:srgbClr val="000000"/>
                </a:solidFill>
                <a:latin typeface="+mn-ea"/>
                <a:ea typeface="+mn-ea"/>
                <a:cs typeface="Ebrima"/>
              </a:rPr>
              <a:t>: </a:t>
            </a:r>
            <a:r>
              <a:rPr lang="en-US" altLang="ja-JP" dirty="0" err="1">
                <a:solidFill>
                  <a:srgbClr val="000000"/>
                </a:solidFill>
                <a:latin typeface="+mn-ea"/>
                <a:ea typeface="+mn-ea"/>
                <a:cs typeface="Ebrima"/>
              </a:rPr>
              <a:t>syn</a:t>
            </a:r>
            <a:r>
              <a:rPr lang="en-US" altLang="ja-JP" dirty="0">
                <a:solidFill>
                  <a:srgbClr val="000000"/>
                </a:solidFill>
                <a:latin typeface="+mn-ea"/>
                <a:ea typeface="+mn-ea"/>
                <a:cs typeface="Ebrima"/>
              </a:rPr>
              <a:t>)</a:t>
            </a:r>
            <a:endParaRPr lang="ja-JP" altLang="en-US" dirty="0">
              <a:solidFill>
                <a:srgbClr val="000000"/>
              </a:solidFill>
              <a:latin typeface="+mn-ea"/>
              <a:ea typeface="+mn-ea"/>
              <a:cs typeface="Ebrima"/>
            </a:endParaRPr>
          </a:p>
        </p:txBody>
      </p:sp>
      <p:sp>
        <p:nvSpPr>
          <p:cNvPr id="11" name="テキスト ボックス 10"/>
          <p:cNvSpPr txBox="1"/>
          <p:nvPr/>
        </p:nvSpPr>
        <p:spPr>
          <a:xfrm>
            <a:off x="139746" y="5597871"/>
            <a:ext cx="4024313" cy="923925"/>
          </a:xfrm>
          <a:prstGeom prst="rect">
            <a:avLst/>
          </a:prstGeom>
          <a:noFill/>
        </p:spPr>
        <p:txBody>
          <a:bodyPr>
            <a:spAutoFit/>
          </a:bodyPr>
          <a:lstStyle/>
          <a:p>
            <a:pPr fontAlgn="auto">
              <a:spcBef>
                <a:spcPts val="0"/>
              </a:spcBef>
              <a:spcAft>
                <a:spcPts val="0"/>
              </a:spcAft>
              <a:defRPr/>
            </a:pPr>
            <a:r>
              <a:rPr lang="en-US" altLang="ja-JP" b="1" dirty="0">
                <a:solidFill>
                  <a:prstClr val="black"/>
                </a:solidFill>
                <a:latin typeface="+mn-lt"/>
                <a:ea typeface="+mn-ea"/>
              </a:rPr>
              <a:t>【</a:t>
            </a:r>
            <a:r>
              <a:rPr lang="ja-JP" altLang="en-US" b="1" dirty="0">
                <a:solidFill>
                  <a:prstClr val="black"/>
                </a:solidFill>
                <a:latin typeface="+mn-lt"/>
                <a:ea typeface="+mn-ea"/>
              </a:rPr>
              <a:t>二面角</a:t>
            </a:r>
            <a:r>
              <a:rPr lang="en-US" altLang="ja-JP" b="1" dirty="0">
                <a:solidFill>
                  <a:prstClr val="black"/>
                </a:solidFill>
                <a:latin typeface="+mn-lt"/>
                <a:ea typeface="+mn-ea"/>
              </a:rPr>
              <a:t>】</a:t>
            </a:r>
          </a:p>
          <a:p>
            <a:pPr fontAlgn="auto">
              <a:spcBef>
                <a:spcPts val="0"/>
              </a:spcBef>
              <a:spcAft>
                <a:spcPts val="0"/>
              </a:spcAft>
              <a:defRPr/>
            </a:pPr>
            <a:r>
              <a:rPr lang="ja-JP" altLang="en-US" b="1" dirty="0">
                <a:solidFill>
                  <a:prstClr val="black"/>
                </a:solidFill>
                <a:latin typeface="+mn-lt"/>
                <a:ea typeface="+mn-ea"/>
              </a:rPr>
              <a:t> </a:t>
            </a:r>
            <a:r>
              <a:rPr lang="en-US" altLang="ja-JP" b="1" dirty="0">
                <a:solidFill>
                  <a:prstClr val="black"/>
                </a:solidFill>
                <a:latin typeface="+mn-lt"/>
                <a:ea typeface="+mn-ea"/>
              </a:rPr>
              <a:t>-90°</a:t>
            </a:r>
            <a:r>
              <a:rPr lang="ja-JP" altLang="en-US" b="1" dirty="0">
                <a:solidFill>
                  <a:prstClr val="black"/>
                </a:solidFill>
                <a:latin typeface="+mn-lt"/>
                <a:ea typeface="+mn-ea"/>
              </a:rPr>
              <a:t>～</a:t>
            </a:r>
            <a:r>
              <a:rPr lang="en-US" altLang="ja-JP" b="1" dirty="0">
                <a:solidFill>
                  <a:prstClr val="black"/>
                </a:solidFill>
                <a:latin typeface="+mn-lt"/>
                <a:ea typeface="+mn-ea"/>
              </a:rPr>
              <a:t>90°</a:t>
            </a:r>
            <a:r>
              <a:rPr lang="ja-JP" altLang="en-US" b="1" dirty="0">
                <a:solidFill>
                  <a:prstClr val="black"/>
                </a:solidFill>
                <a:latin typeface="+mn-lt"/>
                <a:ea typeface="+mn-ea"/>
              </a:rPr>
              <a:t>　                     　　→　</a:t>
            </a:r>
            <a:r>
              <a:rPr lang="en-US" altLang="ja-JP" b="1" dirty="0">
                <a:solidFill>
                  <a:schemeClr val="accent1">
                    <a:lumMod val="50000"/>
                  </a:schemeClr>
                </a:solidFill>
                <a:latin typeface="+mn-lt"/>
                <a:ea typeface="+mn-ea"/>
              </a:rPr>
              <a:t>syn</a:t>
            </a:r>
          </a:p>
          <a:p>
            <a:pPr fontAlgn="auto">
              <a:spcBef>
                <a:spcPts val="0"/>
              </a:spcBef>
              <a:spcAft>
                <a:spcPts val="0"/>
              </a:spcAft>
              <a:defRPr/>
            </a:pPr>
            <a:r>
              <a:rPr lang="ja-JP" altLang="en-US" b="1" dirty="0">
                <a:solidFill>
                  <a:prstClr val="black"/>
                </a:solidFill>
                <a:latin typeface="+mn-lt"/>
                <a:ea typeface="+mn-ea"/>
              </a:rPr>
              <a:t> </a:t>
            </a:r>
            <a:r>
              <a:rPr lang="en-US" altLang="ja-JP" b="1" dirty="0">
                <a:solidFill>
                  <a:prstClr val="black"/>
                </a:solidFill>
                <a:latin typeface="+mn-lt"/>
                <a:ea typeface="+mn-ea"/>
              </a:rPr>
              <a:t>-180°</a:t>
            </a:r>
            <a:r>
              <a:rPr lang="ja-JP" altLang="en-US" b="1" dirty="0">
                <a:solidFill>
                  <a:prstClr val="black"/>
                </a:solidFill>
                <a:latin typeface="+mn-lt"/>
                <a:ea typeface="+mn-ea"/>
              </a:rPr>
              <a:t>～</a:t>
            </a:r>
            <a:r>
              <a:rPr lang="en-US" altLang="ja-JP" b="1" dirty="0">
                <a:solidFill>
                  <a:prstClr val="black"/>
                </a:solidFill>
                <a:latin typeface="+mn-lt"/>
                <a:ea typeface="+mn-ea"/>
              </a:rPr>
              <a:t>-90°, 90°</a:t>
            </a:r>
            <a:r>
              <a:rPr lang="ja-JP" altLang="en-US" b="1" dirty="0">
                <a:solidFill>
                  <a:prstClr val="black"/>
                </a:solidFill>
                <a:latin typeface="+mn-lt"/>
                <a:ea typeface="+mn-ea"/>
              </a:rPr>
              <a:t>～</a:t>
            </a:r>
            <a:r>
              <a:rPr lang="en-US" altLang="ja-JP" b="1" dirty="0">
                <a:solidFill>
                  <a:prstClr val="black"/>
                </a:solidFill>
                <a:latin typeface="+mn-lt"/>
                <a:ea typeface="+mn-ea"/>
              </a:rPr>
              <a:t>180°</a:t>
            </a:r>
            <a:r>
              <a:rPr lang="ja-JP" altLang="en-US" b="1" dirty="0">
                <a:solidFill>
                  <a:prstClr val="black"/>
                </a:solidFill>
                <a:latin typeface="+mn-lt"/>
                <a:ea typeface="+mn-ea"/>
              </a:rPr>
              <a:t>→　</a:t>
            </a:r>
            <a:r>
              <a:rPr lang="en-US" altLang="ja-JP" b="1" dirty="0">
                <a:solidFill>
                  <a:srgbClr val="FF0000"/>
                </a:solidFill>
                <a:latin typeface="+mn-lt"/>
                <a:ea typeface="+mn-ea"/>
              </a:rPr>
              <a:t>anti</a:t>
            </a:r>
            <a:endParaRPr lang="ja-JP" altLang="en-US" b="1" dirty="0">
              <a:solidFill>
                <a:srgbClr val="FF0000"/>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100" fill="hold"/>
                                        <p:tgtEl>
                                          <p:spTgt spid="2"/>
                                        </p:tgtEl>
                                        <p:attrNameLst>
                                          <p:attrName>style.color</p:attrName>
                                        </p:attrNameLst>
                                      </p:cBhvr>
                                      <p:to>
                                        <a:srgbClr val="AEABA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86993" y="1931662"/>
            <a:ext cx="6096000" cy="3693319"/>
          </a:xfrm>
          <a:prstGeom prst="rect">
            <a:avLst/>
          </a:prstGeom>
          <a:ln>
            <a:solidFill>
              <a:schemeClr val="tx1"/>
            </a:solidFill>
          </a:ln>
        </p:spPr>
        <p:txBody>
          <a:bodyPr>
            <a:spAutoFit/>
          </a:bodyPr>
          <a:lstStyle/>
          <a:p>
            <a:r>
              <a:rPr lang="en-US" altLang="ja-JP" dirty="0">
                <a:latin typeface="Consolas" panose="020B0609020204030204" pitchFamily="49" charset="0"/>
              </a:rPr>
              <a:t>Implicit solvent </a:t>
            </a:r>
            <a:r>
              <a:rPr lang="en-US" altLang="ja-JP" dirty="0" err="1">
                <a:latin typeface="Consolas" panose="020B0609020204030204" pitchFamily="49" charset="0"/>
              </a:rPr>
              <a:t>nomal</a:t>
            </a:r>
            <a:r>
              <a:rPr lang="en-US" altLang="ja-JP" dirty="0">
                <a:latin typeface="Consolas" panose="020B0609020204030204" pitchFamily="49" charset="0"/>
              </a:rPr>
              <a:t> molecular dynamic</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a:latin typeface="Consolas" panose="020B0609020204030204" pitchFamily="49" charset="0"/>
              </a:rPr>
              <a:t>&amp;</a:t>
            </a:r>
            <a:r>
              <a:rPr lang="en-US" altLang="ja-JP" dirty="0" err="1">
                <a:latin typeface="Consolas" panose="020B0609020204030204" pitchFamily="49" charset="0"/>
              </a:rPr>
              <a:t>cntrl</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imin</a:t>
            </a:r>
            <a:r>
              <a:rPr lang="en-US" altLang="ja-JP" dirty="0">
                <a:latin typeface="Consolas" panose="020B0609020204030204" pitchFamily="49" charset="0"/>
              </a:rPr>
              <a:t>=0, </a:t>
            </a:r>
            <a:r>
              <a:rPr lang="en-US" altLang="ja-JP" dirty="0" err="1">
                <a:latin typeface="Consolas" panose="020B0609020204030204" pitchFamily="49" charset="0"/>
              </a:rPr>
              <a:t>irest</a:t>
            </a:r>
            <a:r>
              <a:rPr lang="en-US" altLang="ja-JP" dirty="0">
                <a:latin typeface="Consolas" panose="020B0609020204030204" pitchFamily="49" charset="0"/>
              </a:rPr>
              <a:t>=1, </a:t>
            </a:r>
            <a:r>
              <a:rPr lang="en-US" altLang="ja-JP" dirty="0" err="1">
                <a:latin typeface="Consolas" panose="020B0609020204030204" pitchFamily="49" charset="0"/>
              </a:rPr>
              <a:t>ntx</a:t>
            </a:r>
            <a:r>
              <a:rPr lang="en-US" altLang="ja-JP" dirty="0">
                <a:latin typeface="Consolas" panose="020B0609020204030204" pitchFamily="49" charset="0"/>
              </a:rPr>
              <a:t>=5,</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ntwx</a:t>
            </a:r>
            <a:r>
              <a:rPr lang="en-US" altLang="ja-JP" dirty="0">
                <a:latin typeface="Consolas" panose="020B0609020204030204" pitchFamily="49" charset="0"/>
              </a:rPr>
              <a:t>=1000, </a:t>
            </a:r>
            <a:r>
              <a:rPr lang="en-US" altLang="ja-JP" dirty="0" err="1">
                <a:latin typeface="Consolas" panose="020B0609020204030204" pitchFamily="49" charset="0"/>
              </a:rPr>
              <a:t>nstlim</a:t>
            </a:r>
            <a:r>
              <a:rPr lang="en-US" altLang="ja-JP" dirty="0">
                <a:latin typeface="Consolas" panose="020B0609020204030204" pitchFamily="49" charset="0"/>
              </a:rPr>
              <a:t>=10,</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dt</a:t>
            </a:r>
            <a:r>
              <a:rPr lang="en-US" altLang="ja-JP" dirty="0">
                <a:latin typeface="Consolas" panose="020B0609020204030204" pitchFamily="49" charset="0"/>
              </a:rPr>
              <a:t>=0.001, temp0=300,</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ntt</a:t>
            </a:r>
            <a:r>
              <a:rPr lang="en-US" altLang="ja-JP" dirty="0">
                <a:latin typeface="Consolas" panose="020B0609020204030204" pitchFamily="49" charset="0"/>
              </a:rPr>
              <a:t>=3, </a:t>
            </a:r>
            <a:r>
              <a:rPr lang="en-US" altLang="ja-JP" dirty="0" err="1">
                <a:latin typeface="Consolas" panose="020B0609020204030204" pitchFamily="49" charset="0"/>
              </a:rPr>
              <a:t>tautp</a:t>
            </a:r>
            <a:r>
              <a:rPr lang="en-US" altLang="ja-JP" dirty="0">
                <a:latin typeface="Consolas" panose="020B0609020204030204" pitchFamily="49" charset="0"/>
              </a:rPr>
              <a:t>=2.0, </a:t>
            </a:r>
            <a:r>
              <a:rPr lang="en-US" altLang="ja-JP" dirty="0" err="1">
                <a:latin typeface="Consolas" panose="020B0609020204030204" pitchFamily="49" charset="0"/>
              </a:rPr>
              <a:t>ig</a:t>
            </a:r>
            <a:r>
              <a:rPr lang="en-US" altLang="ja-JP" dirty="0">
                <a:latin typeface="Consolas" panose="020B0609020204030204" pitchFamily="49" charset="0"/>
              </a:rPr>
              <a:t>=-1,</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ntc</a:t>
            </a:r>
            <a:r>
              <a:rPr lang="en-US" altLang="ja-JP" dirty="0">
                <a:latin typeface="Consolas" panose="020B0609020204030204" pitchFamily="49" charset="0"/>
              </a:rPr>
              <a:t>=2, </a:t>
            </a:r>
            <a:r>
              <a:rPr lang="en-US" altLang="ja-JP" dirty="0" err="1">
                <a:latin typeface="Consolas" panose="020B0609020204030204" pitchFamily="49" charset="0"/>
              </a:rPr>
              <a:t>ntf</a:t>
            </a:r>
            <a:r>
              <a:rPr lang="en-US" altLang="ja-JP" dirty="0">
                <a:latin typeface="Consolas" panose="020B0609020204030204" pitchFamily="49" charset="0"/>
              </a:rPr>
              <a:t>=2, cut=999, </a:t>
            </a:r>
            <a:r>
              <a:rPr lang="en-US" altLang="ja-JP" dirty="0" err="1">
                <a:latin typeface="Consolas" panose="020B0609020204030204" pitchFamily="49" charset="0"/>
              </a:rPr>
              <a:t>rgbmax</a:t>
            </a:r>
            <a:r>
              <a:rPr lang="en-US" altLang="ja-JP" dirty="0">
                <a:latin typeface="Consolas" panose="020B0609020204030204" pitchFamily="49" charset="0"/>
              </a:rPr>
              <a:t>=999,</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ntb</a:t>
            </a:r>
            <a:r>
              <a:rPr lang="en-US" altLang="ja-JP" dirty="0">
                <a:latin typeface="Consolas" panose="020B0609020204030204" pitchFamily="49" charset="0"/>
              </a:rPr>
              <a:t>=0, </a:t>
            </a:r>
            <a:r>
              <a:rPr lang="en-US" altLang="ja-JP" dirty="0" err="1">
                <a:latin typeface="Consolas" panose="020B0609020204030204" pitchFamily="49" charset="0"/>
              </a:rPr>
              <a:t>igb</a:t>
            </a:r>
            <a:r>
              <a:rPr lang="en-US" altLang="ja-JP" dirty="0">
                <a:latin typeface="Consolas" panose="020B0609020204030204" pitchFamily="49" charset="0"/>
              </a:rPr>
              <a:t>=5, </a:t>
            </a:r>
            <a:r>
              <a:rPr lang="en-US" altLang="ja-JP" dirty="0" err="1">
                <a:latin typeface="Consolas" panose="020B0609020204030204" pitchFamily="49" charset="0"/>
              </a:rPr>
              <a:t>saltcon</a:t>
            </a:r>
            <a:r>
              <a:rPr lang="en-US" altLang="ja-JP" dirty="0">
                <a:latin typeface="Consolas" panose="020B0609020204030204" pitchFamily="49" charset="0"/>
              </a:rPr>
              <a:t>=0.0,</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nrespa</a:t>
            </a:r>
            <a:r>
              <a:rPr lang="en-US" altLang="ja-JP" dirty="0">
                <a:latin typeface="Consolas" panose="020B0609020204030204" pitchFamily="49" charset="0"/>
              </a:rPr>
              <a:t>=1, </a:t>
            </a:r>
            <a:r>
              <a:rPr lang="en-US" altLang="ja-JP" dirty="0" err="1">
                <a:latin typeface="Consolas" panose="020B0609020204030204" pitchFamily="49" charset="0"/>
              </a:rPr>
              <a:t>tol</a:t>
            </a:r>
            <a:r>
              <a:rPr lang="en-US" altLang="ja-JP" dirty="0">
                <a:latin typeface="Consolas" panose="020B0609020204030204" pitchFamily="49" charset="0"/>
              </a:rPr>
              <a:t>=0.000001, </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nscm</a:t>
            </a:r>
            <a:r>
              <a:rPr lang="en-US" altLang="ja-JP" dirty="0">
                <a:latin typeface="Consolas" panose="020B0609020204030204" pitchFamily="49" charset="0"/>
              </a:rPr>
              <a:t> =10, </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gamma_ln</a:t>
            </a:r>
            <a:r>
              <a:rPr lang="en-US" altLang="ja-JP" dirty="0">
                <a:latin typeface="Consolas" panose="020B0609020204030204" pitchFamily="49" charset="0"/>
              </a:rPr>
              <a:t>=1.0, </a:t>
            </a:r>
            <a:r>
              <a:rPr lang="en-US" altLang="ja-JP" dirty="0" err="1">
                <a:latin typeface="Consolas" panose="020B0609020204030204" pitchFamily="49" charset="0"/>
              </a:rPr>
              <a:t>ntwr</a:t>
            </a:r>
            <a:r>
              <a:rPr lang="en-US" altLang="ja-JP" dirty="0">
                <a:latin typeface="Consolas" panose="020B0609020204030204" pitchFamily="49" charset="0"/>
              </a:rPr>
              <a:t>=1000, </a:t>
            </a:r>
            <a:r>
              <a:rPr lang="en-US" altLang="ja-JP" dirty="0" err="1">
                <a:latin typeface="Consolas" panose="020B0609020204030204" pitchFamily="49" charset="0"/>
              </a:rPr>
              <a:t>ioutfm</a:t>
            </a:r>
            <a:r>
              <a:rPr lang="en-US" altLang="ja-JP" dirty="0">
                <a:latin typeface="Consolas" panose="020B0609020204030204" pitchFamily="49" charset="0"/>
              </a:rPr>
              <a:t>=0, </a:t>
            </a:r>
            <a:r>
              <a:rPr lang="en-US" altLang="ja-JP" dirty="0" err="1">
                <a:latin typeface="Consolas" panose="020B0609020204030204" pitchFamily="49" charset="0"/>
              </a:rPr>
              <a:t>ntpr</a:t>
            </a:r>
            <a:r>
              <a:rPr lang="en-US" altLang="ja-JP" dirty="0">
                <a:latin typeface="Consolas" panose="020B0609020204030204" pitchFamily="49" charset="0"/>
              </a:rPr>
              <a:t>=1000,</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numexchg</a:t>
            </a:r>
            <a:r>
              <a:rPr lang="en-US" altLang="ja-JP" dirty="0">
                <a:latin typeface="Consolas" panose="020B0609020204030204" pitchFamily="49" charset="0"/>
              </a:rPr>
              <a:t> =10000000,</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a:latin typeface="Consolas" panose="020B0609020204030204" pitchFamily="49" charset="0"/>
              </a:rPr>
              <a:t>/</a:t>
            </a:r>
            <a:endParaRPr lang="ja-JP" altLang="en-US" dirty="0"/>
          </a:p>
        </p:txBody>
      </p:sp>
      <p:sp>
        <p:nvSpPr>
          <p:cNvPr id="3" name="テキスト ボックス 2"/>
          <p:cNvSpPr txBox="1"/>
          <p:nvPr/>
        </p:nvSpPr>
        <p:spPr>
          <a:xfrm>
            <a:off x="386993" y="1531552"/>
            <a:ext cx="4708989" cy="400110"/>
          </a:xfrm>
          <a:prstGeom prst="rect">
            <a:avLst/>
          </a:prstGeom>
          <a:noFill/>
        </p:spPr>
        <p:txBody>
          <a:bodyPr wrap="square" rtlCol="0">
            <a:spAutoFit/>
          </a:bodyPr>
          <a:lstStyle/>
          <a:p>
            <a:r>
              <a:rPr kumimoji="1" lang="en-US" altLang="ja-JP" sz="2000" dirty="0" smtClean="0"/>
              <a:t>REMD</a:t>
            </a:r>
            <a:r>
              <a:rPr kumimoji="1" lang="ja-JP" altLang="en-US" sz="2000" dirty="0" smtClean="0"/>
              <a:t>の</a:t>
            </a:r>
            <a:r>
              <a:rPr kumimoji="1" lang="en-US" altLang="ja-JP" sz="2000" dirty="0" err="1" smtClean="0"/>
              <a:t>mdin</a:t>
            </a:r>
            <a:r>
              <a:rPr kumimoji="1" lang="ja-JP" altLang="en-US" sz="2000" dirty="0" smtClean="0"/>
              <a:t>ファイル</a:t>
            </a:r>
            <a:endParaRPr kumimoji="1" lang="ja-JP" altLang="en-US" sz="2000" dirty="0"/>
          </a:p>
        </p:txBody>
      </p:sp>
      <p:sp>
        <p:nvSpPr>
          <p:cNvPr id="5" name="テキスト ボックス 4"/>
          <p:cNvSpPr txBox="1">
            <a:spLocks noChangeArrowheads="1"/>
          </p:cNvSpPr>
          <p:nvPr/>
        </p:nvSpPr>
        <p:spPr bwMode="auto">
          <a:xfrm>
            <a:off x="480336" y="208281"/>
            <a:ext cx="12598667" cy="369332"/>
          </a:xfrm>
          <a:prstGeom prst="rect">
            <a:avLst/>
          </a:prstGeom>
          <a:noFill/>
          <a:ln w="9525">
            <a:noFill/>
            <a:miter lim="800000"/>
            <a:headEnd/>
            <a:tailEnd/>
          </a:ln>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用いての、</a:t>
            </a:r>
            <a:r>
              <a:rPr lang="en-US" altLang="ja-JP" u="sng" dirty="0" smtClean="0">
                <a:solidFill>
                  <a:srgbClr val="000000"/>
                </a:solidFill>
              </a:rPr>
              <a:t>ASH</a:t>
            </a:r>
            <a:r>
              <a:rPr lang="ja-JP" altLang="en-US" u="sng" dirty="0" smtClean="0">
                <a:solidFill>
                  <a:srgbClr val="000000"/>
                </a:solidFill>
              </a:rPr>
              <a:t>の</a:t>
            </a:r>
            <a:r>
              <a:rPr lang="en-US" altLang="ja-JP" u="sng" dirty="0" smtClean="0">
                <a:solidFill>
                  <a:srgbClr val="000000"/>
                </a:solidFill>
              </a:rPr>
              <a:t>REMD</a:t>
            </a:r>
            <a:endParaRPr lang="ja-JP" altLang="en-US" u="sng" dirty="0">
              <a:solidFill>
                <a:srgbClr val="000000"/>
              </a:solidFill>
            </a:endParaRPr>
          </a:p>
        </p:txBody>
      </p:sp>
    </p:spTree>
    <p:extLst>
      <p:ext uri="{BB962C8B-B14F-4D97-AF65-F5344CB8AC3E}">
        <p14:creationId xmlns:p14="http://schemas.microsoft.com/office/powerpoint/2010/main" val="336242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100" fill="hold"/>
                                        <p:tgtEl>
                                          <p:spTgt spid="5"/>
                                        </p:tgtEl>
                                        <p:attrNameLst>
                                          <p:attrName>style.color</p:attrName>
                                        </p:attrNameLst>
                                      </p:cBhvr>
                                      <p:to>
                                        <a:srgbClr val="AEABA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596875003"/>
              </p:ext>
            </p:extLst>
          </p:nvPr>
        </p:nvGraphicFramePr>
        <p:xfrm>
          <a:off x="277813" y="2543175"/>
          <a:ext cx="8845639" cy="1997081"/>
        </p:xfrm>
        <a:graphic>
          <a:graphicData uri="http://schemas.openxmlformats.org/drawingml/2006/table">
            <a:tbl>
              <a:tblPr/>
              <a:tblGrid>
                <a:gridCol w="1982502"/>
                <a:gridCol w="2496620"/>
                <a:gridCol w="2630184"/>
                <a:gridCol w="1736333"/>
              </a:tblGrid>
              <a:tr h="421241">
                <a:tc>
                  <a:txBody>
                    <a:bodyPr/>
                    <a:lstStyle/>
                    <a:p>
                      <a:pPr algn="l" fontAlgn="t"/>
                      <a:r>
                        <a:rPr lang="en-US" altLang="ja-JP" sz="1800" b="0" i="0" u="none" strike="noStrike" dirty="0" smtClean="0">
                          <a:effectLst/>
                          <a:latin typeface="+mn-ea"/>
                          <a:ea typeface="+mn-ea"/>
                        </a:rPr>
                        <a:t>          ff14SB</a:t>
                      </a:r>
                      <a:endParaRPr lang="ja-JP" altLang="en-US"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solidFill>
                            <a:schemeClr val="accent1">
                              <a:lumMod val="75000"/>
                            </a:schemeClr>
                          </a:solidFill>
                          <a:latin typeface="+mn-ea"/>
                          <a:ea typeface="+mn-ea"/>
                        </a:rPr>
                        <a:t>  MP4</a:t>
                      </a:r>
                      <a:r>
                        <a:rPr lang="en-US" altLang="ja-JP" baseline="0" dirty="0" smtClean="0">
                          <a:solidFill>
                            <a:schemeClr val="accent1">
                              <a:lumMod val="75000"/>
                            </a:schemeClr>
                          </a:solidFill>
                          <a:latin typeface="+mn-ea"/>
                          <a:ea typeface="+mn-ea"/>
                        </a:rPr>
                        <a:t>:</a:t>
                      </a:r>
                      <a:r>
                        <a:rPr lang="en-US" altLang="ja-JP" dirty="0" smtClean="0">
                          <a:solidFill>
                            <a:schemeClr val="accent1">
                              <a:lumMod val="75000"/>
                            </a:schemeClr>
                          </a:solidFill>
                          <a:latin typeface="+mn-ea"/>
                          <a:ea typeface="+mn-ea"/>
                        </a:rPr>
                        <a:t>AUG-cc-pVDZ</a:t>
                      </a:r>
                      <a:endParaRPr lang="ja-JP" altLang="en-US" dirty="0" smtClean="0">
                        <a:solidFill>
                          <a:schemeClr val="accent1">
                            <a:lumMod val="75000"/>
                          </a:schemeClr>
                        </a:solidFill>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ja-JP" dirty="0" smtClean="0">
                          <a:solidFill>
                            <a:srgbClr val="FF0000"/>
                          </a:solidFill>
                          <a:latin typeface="+mn-ea"/>
                          <a:ea typeface="+mn-ea"/>
                        </a:rPr>
                        <a:t>HF:6-311G</a:t>
                      </a:r>
                      <a:endParaRPr lang="ja-JP" altLang="en-US" dirty="0" smtClean="0">
                        <a:solidFill>
                          <a:srgbClr val="FF0000"/>
                        </a:solidFill>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sz="1800" b="0" i="0" u="none" strike="noStrike" dirty="0" err="1" smtClean="0">
                          <a:solidFill>
                            <a:srgbClr val="333333"/>
                          </a:solidFill>
                          <a:effectLst/>
                          <a:latin typeface="+mn-ea"/>
                          <a:ea typeface="+mn-ea"/>
                        </a:rPr>
                        <a:t>nagai</a:t>
                      </a:r>
                      <a:endParaRPr lang="en-US" sz="1800" b="0" i="0" u="none" strike="noStrike" dirty="0">
                        <a:solidFill>
                          <a:srgbClr val="333333"/>
                        </a:solidFill>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r>
              <a:tr h="556074">
                <a:tc>
                  <a:txBody>
                    <a:bodyPr/>
                    <a:lstStyle/>
                    <a:p>
                      <a:pPr algn="ctr" fontAlgn="t"/>
                      <a:r>
                        <a:rPr lang="en-US" sz="1800" b="0" i="0" u="none" strike="noStrike" dirty="0" err="1" smtClean="0">
                          <a:solidFill>
                            <a:schemeClr val="tx1"/>
                          </a:solidFill>
                          <a:effectLst/>
                          <a:latin typeface="+mn-ea"/>
                          <a:ea typeface="+mn-ea"/>
                        </a:rPr>
                        <a:t>Syn</a:t>
                      </a:r>
                      <a:endParaRPr lang="en-US" sz="1800" b="0" i="0" u="none" strike="noStrike" dirty="0">
                        <a:solidFill>
                          <a:schemeClr val="tx1"/>
                        </a:solidFill>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altLang="ja-JP" dirty="0" smtClean="0">
                          <a:latin typeface="+mn-ea"/>
                          <a:ea typeface="+mn-ea"/>
                        </a:rPr>
                        <a:t>0.991100</a:t>
                      </a:r>
                      <a:endParaRPr lang="en-US" altLang="ja-JP"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dirty="0" smtClean="0">
                          <a:latin typeface="+mn-ea"/>
                          <a:ea typeface="+mn-ea"/>
                        </a:rPr>
                        <a:t>1.000000</a:t>
                      </a:r>
                      <a:endParaRPr lang="en-US" altLang="ja-JP"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ja-JP" sz="1800" b="0" i="0" u="none" strike="noStrike" dirty="0" smtClean="0">
                          <a:effectLst/>
                          <a:latin typeface="+mn-ea"/>
                          <a:ea typeface="+mn-ea"/>
                        </a:rPr>
                        <a:t>0.9385</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r>
              <a:tr h="537539">
                <a:tc>
                  <a:txBody>
                    <a:bodyPr/>
                    <a:lstStyle/>
                    <a:p>
                      <a:pPr algn="ctr" fontAlgn="t"/>
                      <a:r>
                        <a:rPr lang="en-US" sz="1800" b="0" i="0" u="none" strike="noStrike" dirty="0" smtClean="0">
                          <a:effectLst/>
                          <a:latin typeface="+mn-ea"/>
                          <a:ea typeface="+mn-ea"/>
                        </a:rPr>
                        <a:t>Anti</a:t>
                      </a:r>
                      <a:endParaRPr lang="en-US"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altLang="ja-JP" dirty="0" smtClean="0">
                          <a:latin typeface="+mn-ea"/>
                          <a:ea typeface="+mn-ea"/>
                        </a:rPr>
                        <a:t>0.008900</a:t>
                      </a:r>
                      <a:endParaRPr lang="en-US" altLang="ja-JP"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dirty="0" smtClean="0">
                          <a:latin typeface="+mn-ea"/>
                          <a:ea typeface="+mn-ea"/>
                        </a:rPr>
                        <a:t>0.000000</a:t>
                      </a:r>
                      <a:endParaRPr lang="en-US" altLang="ja-JP"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ja-JP" sz="1800" b="0" i="0" u="none" strike="noStrike" dirty="0" smtClean="0">
                          <a:effectLst/>
                          <a:latin typeface="+mn-ea"/>
                          <a:ea typeface="+mn-ea"/>
                        </a:rPr>
                        <a:t>0.0615</a:t>
                      </a:r>
                    </a:p>
                    <a:p>
                      <a:pPr algn="ctr" fontAlgn="t"/>
                      <a:endParaRPr lang="en-US" altLang="ja-JP"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r>
              <a:tr h="464776">
                <a:tc>
                  <a:txBody>
                    <a:bodyPr/>
                    <a:lstStyle/>
                    <a:p>
                      <a:pPr algn="ctr" fontAlgn="t"/>
                      <a:r>
                        <a:rPr lang="en-US" sz="1800" b="0" i="0" u="none" strike="noStrike" dirty="0">
                          <a:effectLst/>
                          <a:latin typeface="+mn-ea"/>
                          <a:ea typeface="+mn-ea"/>
                        </a:rPr>
                        <a:t>error</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altLang="ja-JP" dirty="0" smtClean="0">
                          <a:latin typeface="+mn-ea"/>
                          <a:ea typeface="+mn-ea"/>
                        </a:rPr>
                        <a:t>+-0.006138</a:t>
                      </a:r>
                      <a:endParaRPr lang="en-US" altLang="ja-JP"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dirty="0" smtClean="0">
                          <a:latin typeface="+mn-ea"/>
                          <a:ea typeface="+mn-ea"/>
                        </a:rPr>
                        <a:t>+-0.000000</a:t>
                      </a:r>
                      <a:endParaRPr lang="en-US" altLang="ja-JP" sz="1800" b="0" i="0" u="none" strike="noStrike" dirty="0">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ja-JP" sz="1800" b="0" i="0" u="none" strike="noStrike" dirty="0" smtClean="0">
                          <a:effectLst/>
                          <a:latin typeface="+mn-ea"/>
                          <a:ea typeface="+mn-ea"/>
                        </a:rPr>
                        <a:t>+-0.02736</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r>
            </a:tbl>
          </a:graphicData>
        </a:graphic>
      </p:graphicFrame>
      <p:sp>
        <p:nvSpPr>
          <p:cNvPr id="24604" name="テキスト ボックス 8"/>
          <p:cNvSpPr txBox="1">
            <a:spLocks noChangeArrowheads="1"/>
          </p:cNvSpPr>
          <p:nvPr/>
        </p:nvSpPr>
        <p:spPr bwMode="auto">
          <a:xfrm>
            <a:off x="204788" y="2174875"/>
            <a:ext cx="5415176" cy="369332"/>
          </a:xfrm>
          <a:prstGeom prst="rect">
            <a:avLst/>
          </a:prstGeom>
          <a:noFill/>
          <a:ln w="9525">
            <a:noFill/>
            <a:miter lim="800000"/>
            <a:headEnd/>
            <a:tailEnd/>
          </a:ln>
        </p:spPr>
        <p:txBody>
          <a:bodyPr wrap="square">
            <a:spAutoFit/>
          </a:bodyPr>
          <a:lstStyle/>
          <a:p>
            <a:r>
              <a:rPr lang="ja-JP" altLang="en-US" dirty="0">
                <a:solidFill>
                  <a:prstClr val="black"/>
                </a:solidFill>
                <a:latin typeface="Calibri" pitchFamily="34" charset="0"/>
              </a:rPr>
              <a:t>パラメータ</a:t>
            </a:r>
            <a:r>
              <a:rPr lang="ja-JP" altLang="en-US" dirty="0" smtClean="0">
                <a:solidFill>
                  <a:prstClr val="black"/>
                </a:solidFill>
                <a:latin typeface="Calibri" pitchFamily="34" charset="0"/>
              </a:rPr>
              <a:t>変更後</a:t>
            </a:r>
            <a:r>
              <a:rPr lang="en-US" altLang="ja-JP" dirty="0" smtClean="0">
                <a:solidFill>
                  <a:prstClr val="black"/>
                </a:solidFill>
                <a:latin typeface="Calibri" pitchFamily="34" charset="0"/>
              </a:rPr>
              <a:t>AS</a:t>
            </a:r>
            <a:r>
              <a:rPr lang="en-US" altLang="ja-JP" dirty="0">
                <a:solidFill>
                  <a:prstClr val="black"/>
                </a:solidFill>
                <a:latin typeface="Calibri" pitchFamily="34" charset="0"/>
              </a:rPr>
              <a:t>H</a:t>
            </a:r>
            <a:r>
              <a:rPr lang="ja-JP" altLang="en-US" dirty="0" smtClean="0">
                <a:solidFill>
                  <a:prstClr val="black"/>
                </a:solidFill>
                <a:latin typeface="Calibri" pitchFamily="34" charset="0"/>
              </a:rPr>
              <a:t>の</a:t>
            </a:r>
            <a:r>
              <a:rPr lang="en-US" altLang="ja-JP" dirty="0">
                <a:solidFill>
                  <a:prstClr val="black"/>
                </a:solidFill>
                <a:latin typeface="Calibri" pitchFamily="34" charset="0"/>
              </a:rPr>
              <a:t>REMD</a:t>
            </a:r>
            <a:r>
              <a:rPr lang="ja-JP" altLang="en-US" dirty="0" smtClean="0">
                <a:solidFill>
                  <a:prstClr val="black"/>
                </a:solidFill>
                <a:latin typeface="Calibri" pitchFamily="34" charset="0"/>
              </a:rPr>
              <a:t>結果</a:t>
            </a:r>
            <a:r>
              <a:rPr lang="en-US" altLang="ja-JP" dirty="0" smtClean="0">
                <a:solidFill>
                  <a:prstClr val="black"/>
                </a:solidFill>
                <a:latin typeface="Calibri" pitchFamily="34" charset="0"/>
              </a:rPr>
              <a:t>(</a:t>
            </a:r>
            <a:r>
              <a:rPr lang="ja-JP" altLang="en-US" dirty="0" smtClean="0">
                <a:solidFill>
                  <a:prstClr val="black"/>
                </a:solidFill>
                <a:latin typeface="Calibri" pitchFamily="34" charset="0"/>
              </a:rPr>
              <a:t>総ステップ数</a:t>
            </a:r>
            <a:r>
              <a:rPr lang="en-US" altLang="ja-JP" dirty="0" smtClean="0">
                <a:solidFill>
                  <a:prstClr val="black"/>
                </a:solidFill>
                <a:latin typeface="Calibri" pitchFamily="34" charset="0"/>
              </a:rPr>
              <a:t>10^7)</a:t>
            </a:r>
            <a:endParaRPr lang="ja-JP" altLang="en-US" dirty="0">
              <a:solidFill>
                <a:prstClr val="black"/>
              </a:solidFill>
              <a:latin typeface="Calibri" pitchFamily="34" charset="0"/>
            </a:endParaRPr>
          </a:p>
        </p:txBody>
      </p:sp>
      <p:sp>
        <p:nvSpPr>
          <p:cNvPr id="24605" name="テキスト ボックス 11"/>
          <p:cNvSpPr txBox="1">
            <a:spLocks noChangeArrowheads="1"/>
          </p:cNvSpPr>
          <p:nvPr/>
        </p:nvSpPr>
        <p:spPr bwMode="auto">
          <a:xfrm>
            <a:off x="277812" y="4908556"/>
            <a:ext cx="10294296" cy="1477328"/>
          </a:xfrm>
          <a:prstGeom prst="rect">
            <a:avLst/>
          </a:prstGeom>
          <a:noFill/>
          <a:ln w="9525">
            <a:noFill/>
            <a:miter lim="800000"/>
            <a:headEnd/>
            <a:tailEnd/>
          </a:ln>
        </p:spPr>
        <p:txBody>
          <a:bodyPr wrap="square">
            <a:spAutoFit/>
          </a:bodyPr>
          <a:lstStyle/>
          <a:p>
            <a:r>
              <a:rPr lang="en-US" altLang="ja-JP" dirty="0" smtClean="0">
                <a:solidFill>
                  <a:schemeClr val="accent1">
                    <a:lumMod val="75000"/>
                  </a:schemeClr>
                </a:solidFill>
                <a:latin typeface="+mn-ea"/>
              </a:rPr>
              <a:t>MP4:AUG-cc-pVDZ</a:t>
            </a:r>
            <a:r>
              <a:rPr lang="ja-JP" altLang="en-US" dirty="0" smtClean="0">
                <a:latin typeface="+mn-ea"/>
              </a:rPr>
              <a:t>のパラメータでは、</a:t>
            </a:r>
            <a:r>
              <a:rPr lang="en-US" altLang="ja-JP" dirty="0" err="1" smtClean="0">
                <a:latin typeface="+mn-ea"/>
              </a:rPr>
              <a:t>nagai</a:t>
            </a:r>
            <a:r>
              <a:rPr lang="ja-JP" altLang="en-US" dirty="0" smtClean="0">
                <a:latin typeface="+mn-ea"/>
              </a:rPr>
              <a:t>パラメータのものよりも</a:t>
            </a:r>
            <a:r>
              <a:rPr lang="en-US" altLang="ja-JP" dirty="0" smtClean="0">
                <a:latin typeface="+mn-ea"/>
              </a:rPr>
              <a:t>0.05</a:t>
            </a:r>
            <a:r>
              <a:rPr lang="ja-JP" altLang="en-US" dirty="0" err="1" smtClean="0">
                <a:latin typeface="+mn-ea"/>
              </a:rPr>
              <a:t>ほど</a:t>
            </a:r>
            <a:r>
              <a:rPr lang="ja-JP" altLang="en-US" dirty="0" smtClean="0">
                <a:latin typeface="+mn-ea"/>
              </a:rPr>
              <a:t>多い</a:t>
            </a:r>
            <a:r>
              <a:rPr lang="en-US" altLang="ja-JP" dirty="0" err="1" smtClean="0">
                <a:latin typeface="+mn-ea"/>
              </a:rPr>
              <a:t>syn</a:t>
            </a:r>
            <a:r>
              <a:rPr lang="ja-JP" altLang="en-US" dirty="0" smtClean="0">
                <a:latin typeface="+mn-ea"/>
              </a:rPr>
              <a:t>の割合を算出している。</a:t>
            </a:r>
            <a:endParaRPr lang="en-US" altLang="ja-JP" dirty="0" smtClean="0">
              <a:latin typeface="+mn-ea"/>
            </a:endParaRPr>
          </a:p>
          <a:p>
            <a:endParaRPr lang="en-US" altLang="ja-JP" dirty="0">
              <a:solidFill>
                <a:schemeClr val="accent1">
                  <a:lumMod val="75000"/>
                </a:schemeClr>
              </a:solidFill>
              <a:latin typeface="+mn-ea"/>
            </a:endParaRPr>
          </a:p>
          <a:p>
            <a:r>
              <a:rPr lang="ja-JP" altLang="en-US" dirty="0" smtClean="0">
                <a:latin typeface="+mn-ea"/>
              </a:rPr>
              <a:t>また、</a:t>
            </a:r>
            <a:r>
              <a:rPr lang="en-US" altLang="ja-JP" dirty="0" smtClean="0">
                <a:solidFill>
                  <a:srgbClr val="FF0000"/>
                </a:solidFill>
                <a:latin typeface="+mn-ea"/>
              </a:rPr>
              <a:t>HF:6-311G</a:t>
            </a:r>
            <a:r>
              <a:rPr lang="ja-JP" altLang="en-US" dirty="0" smtClean="0">
                <a:latin typeface="+mn-ea"/>
              </a:rPr>
              <a:t>では、全て</a:t>
            </a:r>
            <a:r>
              <a:rPr lang="en-US" altLang="ja-JP" dirty="0" err="1" smtClean="0">
                <a:latin typeface="+mn-ea"/>
              </a:rPr>
              <a:t>syn</a:t>
            </a:r>
            <a:r>
              <a:rPr lang="ja-JP" altLang="en-US" dirty="0" err="1" smtClean="0">
                <a:latin typeface="+mn-ea"/>
              </a:rPr>
              <a:t>を算</a:t>
            </a:r>
            <a:r>
              <a:rPr lang="ja-JP" altLang="en-US" dirty="0" smtClean="0">
                <a:latin typeface="+mn-ea"/>
              </a:rPr>
              <a:t>出している。このパラメータでは、</a:t>
            </a:r>
            <a:r>
              <a:rPr lang="en-US" altLang="ja-JP" dirty="0" err="1" smtClean="0">
                <a:latin typeface="+mn-ea"/>
              </a:rPr>
              <a:t>syn</a:t>
            </a:r>
            <a:r>
              <a:rPr lang="ja-JP" altLang="en-US" dirty="0" smtClean="0">
                <a:latin typeface="+mn-ea"/>
              </a:rPr>
              <a:t>を安定化させ過ぎているため、正確なシミュレーションは行えていない。よって、以上の結果からこのパラメータは精度の低いものであると考える。</a:t>
            </a:r>
            <a:endParaRPr lang="ja-JP" altLang="en-US" dirty="0">
              <a:solidFill>
                <a:srgbClr val="FF0000"/>
              </a:solidFill>
              <a:latin typeface="+mn-ea"/>
            </a:endParaRPr>
          </a:p>
        </p:txBody>
      </p:sp>
      <p:sp>
        <p:nvSpPr>
          <p:cNvPr id="7" name="テキスト ボックス 6"/>
          <p:cNvSpPr txBox="1">
            <a:spLocks noChangeArrowheads="1"/>
          </p:cNvSpPr>
          <p:nvPr/>
        </p:nvSpPr>
        <p:spPr bwMode="auto">
          <a:xfrm>
            <a:off x="480336" y="208281"/>
            <a:ext cx="12598667" cy="369332"/>
          </a:xfrm>
          <a:prstGeom prst="rect">
            <a:avLst/>
          </a:prstGeom>
          <a:noFill/>
          <a:ln w="9525">
            <a:noFill/>
            <a:miter lim="800000"/>
            <a:headEnd/>
            <a:tailEnd/>
          </a:ln>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用いての、</a:t>
            </a:r>
            <a:r>
              <a:rPr lang="en-US" altLang="ja-JP" u="sng" dirty="0" smtClean="0">
                <a:solidFill>
                  <a:srgbClr val="000000"/>
                </a:solidFill>
              </a:rPr>
              <a:t>ASH</a:t>
            </a:r>
            <a:r>
              <a:rPr lang="ja-JP" altLang="en-US" u="sng" dirty="0" smtClean="0">
                <a:solidFill>
                  <a:srgbClr val="000000"/>
                </a:solidFill>
              </a:rPr>
              <a:t>の</a:t>
            </a:r>
            <a:r>
              <a:rPr lang="en-US" altLang="ja-JP" u="sng" dirty="0" smtClean="0">
                <a:solidFill>
                  <a:srgbClr val="000000"/>
                </a:solidFill>
              </a:rPr>
              <a:t>REMD</a:t>
            </a:r>
            <a:r>
              <a:rPr lang="ja-JP" altLang="en-US" u="sng" dirty="0" smtClean="0">
                <a:solidFill>
                  <a:srgbClr val="000000"/>
                </a:solidFill>
              </a:rPr>
              <a:t>結果</a:t>
            </a:r>
            <a:endParaRPr lang="ja-JP" altLang="en-US" u="sng" dirty="0">
              <a:solidFill>
                <a:srgbClr val="000000"/>
              </a:solidFill>
            </a:endParaRPr>
          </a:p>
        </p:txBody>
      </p:sp>
    </p:spTree>
    <p:extLst>
      <p:ext uri="{BB962C8B-B14F-4D97-AF65-F5344CB8AC3E}">
        <p14:creationId xmlns:p14="http://schemas.microsoft.com/office/powerpoint/2010/main" val="23216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100" fill="hold"/>
                                        <p:tgtEl>
                                          <p:spTgt spid="7"/>
                                        </p:tgtEl>
                                        <p:attrNameLst>
                                          <p:attrName>style.color</p:attrName>
                                        </p:attrNameLst>
                                      </p:cBhvr>
                                      <p:to>
                                        <a:srgbClr val="AEABA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15318</TotalTime>
  <Words>2333</Words>
  <Application>Microsoft Office PowerPoint</Application>
  <PresentationFormat>ワイド画面</PresentationFormat>
  <Paragraphs>519</Paragraphs>
  <Slides>27</Slides>
  <Notes>9</Notes>
  <HiddenSlides>0</HiddenSlides>
  <MMClips>0</MMClips>
  <ScaleCrop>false</ScaleCrop>
  <HeadingPairs>
    <vt:vector size="8" baseType="variant">
      <vt:variant>
        <vt:lpstr>使用されているフォント</vt:lpstr>
      </vt:variant>
      <vt:variant>
        <vt:i4>10</vt:i4>
      </vt:variant>
      <vt:variant>
        <vt:lpstr>テーマ</vt:lpstr>
      </vt:variant>
      <vt:variant>
        <vt:i4>4</vt:i4>
      </vt:variant>
      <vt:variant>
        <vt:lpstr>埋め込まれた OLE サーバー</vt:lpstr>
      </vt:variant>
      <vt:variant>
        <vt:i4>1</vt:i4>
      </vt:variant>
      <vt:variant>
        <vt:lpstr>スライド タイトル</vt:lpstr>
      </vt:variant>
      <vt:variant>
        <vt:i4>27</vt:i4>
      </vt:variant>
    </vt:vector>
  </HeadingPairs>
  <TitlesOfParts>
    <vt:vector size="42" baseType="lpstr">
      <vt:lpstr>Arial Unicode MS</vt:lpstr>
      <vt:lpstr>HGPｺﾞｼｯｸE</vt:lpstr>
      <vt:lpstr>ＭＳ Ｐゴシック</vt:lpstr>
      <vt:lpstr>ヒラギノ角ゴ Pro W3</vt:lpstr>
      <vt:lpstr>Arial</vt:lpstr>
      <vt:lpstr>Calibri</vt:lpstr>
      <vt:lpstr>Calibri Light</vt:lpstr>
      <vt:lpstr>Consolas</vt:lpstr>
      <vt:lpstr>Ebrima</vt:lpstr>
      <vt:lpstr>Wingdings</vt:lpstr>
      <vt:lpstr>Office テーマ</vt:lpstr>
      <vt:lpstr>1_Office テーマ</vt:lpstr>
      <vt:lpstr>2_Office テーマ</vt:lpstr>
      <vt:lpstr>3_Office テーマ</vt:lpstr>
      <vt:lpstr>ワークシート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　中間発表</dc:title>
  <dc:creator>宮脇聖大</dc:creator>
  <cp:lastModifiedBy>Shota Miyawaki</cp:lastModifiedBy>
  <cp:revision>468</cp:revision>
  <dcterms:created xsi:type="dcterms:W3CDTF">2016-07-20T05:00:36Z</dcterms:created>
  <dcterms:modified xsi:type="dcterms:W3CDTF">2017-01-12T01:53:54Z</dcterms:modified>
</cp:coreProperties>
</file>