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3" r:id="rId2"/>
    <p:sldId id="301" r:id="rId3"/>
    <p:sldId id="309" r:id="rId4"/>
    <p:sldId id="298" r:id="rId5"/>
    <p:sldId id="305" r:id="rId6"/>
    <p:sldId id="308" r:id="rId7"/>
    <p:sldId id="303" r:id="rId8"/>
    <p:sldId id="304" r:id="rId9"/>
    <p:sldId id="306" r:id="rId10"/>
    <p:sldId id="311" r:id="rId11"/>
    <p:sldId id="310" r:id="rId12"/>
    <p:sldId id="307" r:id="rId13"/>
    <p:sldId id="296" r:id="rId14"/>
    <p:sldId id="297" r:id="rId15"/>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アカウント" initials="Mア" lastIdx="22" clrIdx="0"/>
  <p:cmAuthor id="1" name="Ryousuke" initials="R"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1" autoAdjust="0"/>
    <p:restoredTop sz="87988" autoAdjust="0"/>
  </p:normalViewPr>
  <p:slideViewPr>
    <p:cSldViewPr snapToGrid="0">
      <p:cViewPr varScale="1">
        <p:scale>
          <a:sx n="62" d="100"/>
          <a:sy n="62" d="100"/>
        </p:scale>
        <p:origin x="788" y="48"/>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2854;&#22823;\AppData\Local\Temp\scp10431\misc\qnap01\SOTU15\miy\thanksToGami\ASH\ff14SB\HF\results_HF_6311G\result6.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2854;&#22823;\AppData\Local\Temp\scp01103\misc\qnap01\SOTU15\miy\thanksToGami\ASH\ff14SB\MP4\results_MP4_AUG-cc-pVDZ\result6.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32854;&#22823;\AppData\Local\Temp\scp14517\misc\qnap01\SOTU15\miy\thanksToGami\ASH\ff14SB\MP2\results_igb5_1128\result4.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2854;&#22823;\AppData\Local\Temp\scp00475\misc\qnap01\SOTU15\miy\thanksToGami\ASH\ff14SB\HF\results_igb5_1117\result1.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32854;&#22823;\AppData\Local\Temp\scp26114\misc\qnap01\SOTU15\miy\thanksToGami\ASH\ff14SB\B3LYP\results_igb5_1128\result2.xls"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32854;&#22823;\AppData\Local\Temp\scp35228\misc\qnap01\SOTU15\miy\thanksToGami\ASH\ff14SB\CI\results_igb5_1128\result5.xls"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32854;&#22823;\AppData\Local\Temp\scp50750\misc\qnap01\SOTU15\miy\thanksToGami\ASH\ff14SB\CCSD\results_CCSD_AUG-cc-pVDZ\result8.xls"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32854;&#22823;\AppData\Local\Temp\scp06589\misc\qnap01\SOTU15\miy\ff14SB\dihAngle_energy\nagai\ff14SB_nagai.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https://d.docs.live.net/fd1ede7fe6643b1a/Documents/&#31435;&#21629;&#39208;document/&#35336;&#31639;&#27083;&#36896;&#29983;&#29289;&#23398;&#30740;&#31350;&#23460;/ff14ipq_resul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9.3700000000001893E-2</c:v>
                </c:pt>
                <c:pt idx="3">
                  <c:v>0.19150000000000134</c:v>
                </c:pt>
                <c:pt idx="4">
                  <c:v>0.29269999999999996</c:v>
                </c:pt>
                <c:pt idx="5">
                  <c:v>0.39680000000000248</c:v>
                </c:pt>
                <c:pt idx="6">
                  <c:v>0.5038000000000018</c:v>
                </c:pt>
                <c:pt idx="7">
                  <c:v>0.61340000000000217</c:v>
                </c:pt>
                <c:pt idx="8">
                  <c:v>0.72550000000000026</c:v>
                </c:pt>
                <c:pt idx="9">
                  <c:v>0.84020000000000294</c:v>
                </c:pt>
                <c:pt idx="10">
                  <c:v>0.95730000000000004</c:v>
                </c:pt>
                <c:pt idx="11">
                  <c:v>1.0768000000000022</c:v>
                </c:pt>
                <c:pt idx="12">
                  <c:v>1.1985000000000028</c:v>
                </c:pt>
                <c:pt idx="13">
                  <c:v>1.3225000000000016</c:v>
                </c:pt>
                <c:pt idx="14">
                  <c:v>1.4486000000000026</c:v>
                </c:pt>
                <c:pt idx="15">
                  <c:v>1.5767000000000024</c:v>
                </c:pt>
                <c:pt idx="16">
                  <c:v>1.7068000000000012</c:v>
                </c:pt>
                <c:pt idx="17">
                  <c:v>1.8388000000000027</c:v>
                </c:pt>
                <c:pt idx="18">
                  <c:v>1.9726000000000017</c:v>
                </c:pt>
                <c:pt idx="19">
                  <c:v>2.1081000000000021</c:v>
                </c:pt>
                <c:pt idx="20">
                  <c:v>2.2452000000000023</c:v>
                </c:pt>
                <c:pt idx="21">
                  <c:v>2.3839000000000024</c:v>
                </c:pt>
                <c:pt idx="22">
                  <c:v>2.5241000000000025</c:v>
                </c:pt>
                <c:pt idx="23">
                  <c:v>2.6657000000000011</c:v>
                </c:pt>
                <c:pt idx="24">
                  <c:v>2.8087000000000018</c:v>
                </c:pt>
                <c:pt idx="25">
                  <c:v>2.9528000000000016</c:v>
                </c:pt>
                <c:pt idx="26">
                  <c:v>3.0982000000000021</c:v>
                </c:pt>
                <c:pt idx="27">
                  <c:v>3.2447000000000017</c:v>
                </c:pt>
                <c:pt idx="28">
                  <c:v>3.3922000000000025</c:v>
                </c:pt>
                <c:pt idx="29">
                  <c:v>3.5408000000000008</c:v>
                </c:pt>
                <c:pt idx="30">
                  <c:v>3.6903000000000024</c:v>
                </c:pt>
                <c:pt idx="31">
                  <c:v>3.8408000000000015</c:v>
                </c:pt>
                <c:pt idx="32">
                  <c:v>3.9922000000000022</c:v>
                </c:pt>
                <c:pt idx="33">
                  <c:v>4.144400000000001</c:v>
                </c:pt>
                <c:pt idx="34">
                  <c:v>4.2975000000000012</c:v>
                </c:pt>
                <c:pt idx="35">
                  <c:v>4.4514000000000014</c:v>
                </c:pt>
                <c:pt idx="36">
                  <c:v>4.6062000000000012</c:v>
                </c:pt>
                <c:pt idx="37">
                  <c:v>4.7618000000000009</c:v>
                </c:pt>
                <c:pt idx="38">
                  <c:v>4.9183000000000021</c:v>
                </c:pt>
                <c:pt idx="39">
                  <c:v>5.0757000000000012</c:v>
                </c:pt>
                <c:pt idx="40">
                  <c:v>5.2340000000000018</c:v>
                </c:pt>
                <c:pt idx="41">
                  <c:v>5.3933000000000018</c:v>
                </c:pt>
                <c:pt idx="42">
                  <c:v>5.5536000000000012</c:v>
                </c:pt>
                <c:pt idx="43">
                  <c:v>5.7149000000000019</c:v>
                </c:pt>
                <c:pt idx="44">
                  <c:v>5.8775000000000013</c:v>
                </c:pt>
                <c:pt idx="45">
                  <c:v>6.0414000000000012</c:v>
                </c:pt>
                <c:pt idx="46">
                  <c:v>6.2067000000000014</c:v>
                </c:pt>
                <c:pt idx="47">
                  <c:v>6.3736000000000015</c:v>
                </c:pt>
                <c:pt idx="48">
                  <c:v>6.5421000000000014</c:v>
                </c:pt>
                <c:pt idx="49">
                  <c:v>6.7124000000000024</c:v>
                </c:pt>
                <c:pt idx="50">
                  <c:v>6.8846000000000025</c:v>
                </c:pt>
                <c:pt idx="51">
                  <c:v>7.0587000000000018</c:v>
                </c:pt>
                <c:pt idx="52">
                  <c:v>7.2344000000000008</c:v>
                </c:pt>
                <c:pt idx="53">
                  <c:v>7.4120000000000026</c:v>
                </c:pt>
                <c:pt idx="54">
                  <c:v>7.5915000000000017</c:v>
                </c:pt>
                <c:pt idx="55">
                  <c:v>7.7731000000000012</c:v>
                </c:pt>
                <c:pt idx="56">
                  <c:v>7.956900000000001</c:v>
                </c:pt>
                <c:pt idx="57">
                  <c:v>8.1429000000000009</c:v>
                </c:pt>
                <c:pt idx="58">
                  <c:v>8.3312000000000008</c:v>
                </c:pt>
                <c:pt idx="59">
                  <c:v>8.5219000000000023</c:v>
                </c:pt>
                <c:pt idx="60">
                  <c:v>8.7149000000000019</c:v>
                </c:pt>
                <c:pt idx="61">
                  <c:v>8.9100000000000019</c:v>
                </c:pt>
                <c:pt idx="62">
                  <c:v>9.1075000000000017</c:v>
                </c:pt>
                <c:pt idx="63">
                  <c:v>9.3072000000000017</c:v>
                </c:pt>
                <c:pt idx="64">
                  <c:v>9.5090000000000021</c:v>
                </c:pt>
                <c:pt idx="65">
                  <c:v>9.7129000000000012</c:v>
                </c:pt>
                <c:pt idx="66">
                  <c:v>9.9187000000000012</c:v>
                </c:pt>
                <c:pt idx="67">
                  <c:v>10.126200000000001</c:v>
                </c:pt>
                <c:pt idx="68">
                  <c:v>10.335100000000001</c:v>
                </c:pt>
                <c:pt idx="69">
                  <c:v>10.545200000000001</c:v>
                </c:pt>
                <c:pt idx="70">
                  <c:v>10.756100000000002</c:v>
                </c:pt>
                <c:pt idx="71">
                  <c:v>10.967400000000001</c:v>
                </c:pt>
                <c:pt idx="72">
                  <c:v>11.178700000000003</c:v>
                </c:pt>
                <c:pt idx="73">
                  <c:v>11.389500000000002</c:v>
                </c:pt>
                <c:pt idx="74">
                  <c:v>11.599300000000001</c:v>
                </c:pt>
                <c:pt idx="75">
                  <c:v>11.807500000000001</c:v>
                </c:pt>
                <c:pt idx="76">
                  <c:v>12.013600000000002</c:v>
                </c:pt>
                <c:pt idx="77">
                  <c:v>12.216800000000003</c:v>
                </c:pt>
                <c:pt idx="78">
                  <c:v>12.416500000000003</c:v>
                </c:pt>
                <c:pt idx="79">
                  <c:v>12.612000000000002</c:v>
                </c:pt>
                <c:pt idx="80">
                  <c:v>12.802500000000002</c:v>
                </c:pt>
                <c:pt idx="81">
                  <c:v>12.987400000000001</c:v>
                </c:pt>
                <c:pt idx="82">
                  <c:v>13.165900000000001</c:v>
                </c:pt>
                <c:pt idx="83">
                  <c:v>13.337100000000001</c:v>
                </c:pt>
                <c:pt idx="84">
                  <c:v>13.500400000000003</c:v>
                </c:pt>
                <c:pt idx="85">
                  <c:v>13.654900000000001</c:v>
                </c:pt>
                <c:pt idx="86">
                  <c:v>13.8</c:v>
                </c:pt>
                <c:pt idx="87">
                  <c:v>13.934800000000003</c:v>
                </c:pt>
                <c:pt idx="88">
                  <c:v>14.058600000000002</c:v>
                </c:pt>
                <c:pt idx="89">
                  <c:v>14.170900000000001</c:v>
                </c:pt>
                <c:pt idx="90">
                  <c:v>14.270800000000001</c:v>
                </c:pt>
                <c:pt idx="91">
                  <c:v>14.357800000000001</c:v>
                </c:pt>
                <c:pt idx="92">
                  <c:v>14.431300000000002</c:v>
                </c:pt>
                <c:pt idx="93">
                  <c:v>14.490700000000002</c:v>
                </c:pt>
                <c:pt idx="94">
                  <c:v>14.535600000000002</c:v>
                </c:pt>
                <c:pt idx="95">
                  <c:v>14.565600000000002</c:v>
                </c:pt>
                <c:pt idx="96">
                  <c:v>14.580500000000001</c:v>
                </c:pt>
                <c:pt idx="97">
                  <c:v>14.579800000000002</c:v>
                </c:pt>
                <c:pt idx="98">
                  <c:v>14.563300000000002</c:v>
                </c:pt>
                <c:pt idx="99">
                  <c:v>14.530900000000003</c:v>
                </c:pt>
                <c:pt idx="100">
                  <c:v>14.482300000000002</c:v>
                </c:pt>
                <c:pt idx="101">
                  <c:v>14.417500000000002</c:v>
                </c:pt>
                <c:pt idx="102">
                  <c:v>14.336400000000001</c:v>
                </c:pt>
                <c:pt idx="103">
                  <c:v>14.239100000000002</c:v>
                </c:pt>
                <c:pt idx="104">
                  <c:v>14.125700000000002</c:v>
                </c:pt>
                <c:pt idx="105">
                  <c:v>13.996500000000001</c:v>
                </c:pt>
                <c:pt idx="106">
                  <c:v>13.851800000000001</c:v>
                </c:pt>
                <c:pt idx="107">
                  <c:v>13.692400000000003</c:v>
                </c:pt>
                <c:pt idx="108">
                  <c:v>13.518400000000002</c:v>
                </c:pt>
                <c:pt idx="109">
                  <c:v>13.330200000000001</c:v>
                </c:pt>
                <c:pt idx="110">
                  <c:v>13.128300000000003</c:v>
                </c:pt>
                <c:pt idx="111">
                  <c:v>12.913000000000002</c:v>
                </c:pt>
                <c:pt idx="112">
                  <c:v>12.684800000000003</c:v>
                </c:pt>
                <c:pt idx="113">
                  <c:v>12.444100000000002</c:v>
                </c:pt>
                <c:pt idx="114">
                  <c:v>12.191600000000001</c:v>
                </c:pt>
                <c:pt idx="115">
                  <c:v>11.927600000000002</c:v>
                </c:pt>
                <c:pt idx="116">
                  <c:v>11.652700000000003</c:v>
                </c:pt>
                <c:pt idx="117">
                  <c:v>11.367500000000001</c:v>
                </c:pt>
                <c:pt idx="118">
                  <c:v>11.072500000000002</c:v>
                </c:pt>
                <c:pt idx="119">
                  <c:v>10.768200000000002</c:v>
                </c:pt>
                <c:pt idx="120">
                  <c:v>10.455300000000001</c:v>
                </c:pt>
                <c:pt idx="121">
                  <c:v>10.134300000000001</c:v>
                </c:pt>
                <c:pt idx="122">
                  <c:v>9.8057000000000016</c:v>
                </c:pt>
                <c:pt idx="123">
                  <c:v>9.4701000000000022</c:v>
                </c:pt>
                <c:pt idx="124">
                  <c:v>9.1281000000000017</c:v>
                </c:pt>
                <c:pt idx="125">
                  <c:v>8.7803000000000022</c:v>
                </c:pt>
                <c:pt idx="126">
                  <c:v>8.4271000000000011</c:v>
                </c:pt>
                <c:pt idx="127">
                  <c:v>8.0692000000000021</c:v>
                </c:pt>
                <c:pt idx="128">
                  <c:v>7.7070000000000025</c:v>
                </c:pt>
                <c:pt idx="129">
                  <c:v>7.3411000000000008</c:v>
                </c:pt>
                <c:pt idx="130">
                  <c:v>6.9721000000000011</c:v>
                </c:pt>
                <c:pt idx="131">
                  <c:v>6.6003000000000025</c:v>
                </c:pt>
                <c:pt idx="132">
                  <c:v>6.2264000000000017</c:v>
                </c:pt>
                <c:pt idx="133">
                  <c:v>5.8508000000000013</c:v>
                </c:pt>
                <c:pt idx="134">
                  <c:v>5.4739000000000022</c:v>
                </c:pt>
                <c:pt idx="135">
                  <c:v>5.0963000000000012</c:v>
                </c:pt>
                <c:pt idx="136">
                  <c:v>4.7184000000000026</c:v>
                </c:pt>
                <c:pt idx="137">
                  <c:v>4.340600000000002</c:v>
                </c:pt>
                <c:pt idx="138">
                  <c:v>3.9634000000000018</c:v>
                </c:pt>
                <c:pt idx="139">
                  <c:v>3.5872000000000011</c:v>
                </c:pt>
                <c:pt idx="140">
                  <c:v>3.2125000000000021</c:v>
                </c:pt>
                <c:pt idx="141">
                  <c:v>2.839500000000001</c:v>
                </c:pt>
                <c:pt idx="142">
                  <c:v>2.4688000000000017</c:v>
                </c:pt>
                <c:pt idx="143">
                  <c:v>2.1006000000000018</c:v>
                </c:pt>
                <c:pt idx="144">
                  <c:v>1.7354000000000021</c:v>
                </c:pt>
                <c:pt idx="145">
                  <c:v>1.3734000000000002</c:v>
                </c:pt>
                <c:pt idx="146">
                  <c:v>1.0152000000000001</c:v>
                </c:pt>
                <c:pt idx="147">
                  <c:v>0.6609000000000016</c:v>
                </c:pt>
                <c:pt idx="148">
                  <c:v>0.31170000000000186</c:v>
                </c:pt>
                <c:pt idx="149">
                  <c:v>-3.1699999999997175E-2</c:v>
                </c:pt>
                <c:pt idx="150">
                  <c:v>-0.36919999999999931</c:v>
                </c:pt>
                <c:pt idx="151">
                  <c:v>-0.70059999999999789</c:v>
                </c:pt>
                <c:pt idx="152">
                  <c:v>-1.0254999999999974</c:v>
                </c:pt>
                <c:pt idx="153">
                  <c:v>-1.3438999999999979</c:v>
                </c:pt>
                <c:pt idx="154">
                  <c:v>-1.6555</c:v>
                </c:pt>
                <c:pt idx="155">
                  <c:v>-1.9601999999999968</c:v>
                </c:pt>
                <c:pt idx="156">
                  <c:v>-2.2577999999999996</c:v>
                </c:pt>
                <c:pt idx="157">
                  <c:v>-2.548099999999998</c:v>
                </c:pt>
                <c:pt idx="158">
                  <c:v>-2.8311999999999991</c:v>
                </c:pt>
                <c:pt idx="159">
                  <c:v>-3.1067</c:v>
                </c:pt>
                <c:pt idx="160">
                  <c:v>-3.3746999999999971</c:v>
                </c:pt>
                <c:pt idx="161">
                  <c:v>-3.6347999999999985</c:v>
                </c:pt>
                <c:pt idx="162">
                  <c:v>-3.8869999999999969</c:v>
                </c:pt>
                <c:pt idx="163">
                  <c:v>-4.1311</c:v>
                </c:pt>
                <c:pt idx="164">
                  <c:v>-4.3669999999999973</c:v>
                </c:pt>
                <c:pt idx="165">
                  <c:v>-4.5945999999999998</c:v>
                </c:pt>
                <c:pt idx="166">
                  <c:v>-4.8136999999999972</c:v>
                </c:pt>
                <c:pt idx="167">
                  <c:v>-5.0241999999999969</c:v>
                </c:pt>
                <c:pt idx="168">
                  <c:v>-5.2260999999999989</c:v>
                </c:pt>
                <c:pt idx="169">
                  <c:v>-5.4192</c:v>
                </c:pt>
                <c:pt idx="170">
                  <c:v>-5.6034999999999968</c:v>
                </c:pt>
                <c:pt idx="171">
                  <c:v>-5.7788999999999966</c:v>
                </c:pt>
                <c:pt idx="172">
                  <c:v>-5.9453999999999994</c:v>
                </c:pt>
                <c:pt idx="173">
                  <c:v>-6.1027999999999984</c:v>
                </c:pt>
                <c:pt idx="174">
                  <c:v>-6.2511999999999972</c:v>
                </c:pt>
                <c:pt idx="175">
                  <c:v>-6.3905999999999992</c:v>
                </c:pt>
                <c:pt idx="176">
                  <c:v>-6.5207999999999977</c:v>
                </c:pt>
                <c:pt idx="177">
                  <c:v>-6.6417999999999999</c:v>
                </c:pt>
                <c:pt idx="178">
                  <c:v>-6.7537999999999982</c:v>
                </c:pt>
                <c:pt idx="179">
                  <c:v>-6.8565999999999967</c:v>
                </c:pt>
                <c:pt idx="180">
                  <c:v>-6.9501999999999988</c:v>
                </c:pt>
                <c:pt idx="181">
                  <c:v>-7.0347999999999971</c:v>
                </c:pt>
                <c:pt idx="182">
                  <c:v>-7.110199999999999</c:v>
                </c:pt>
                <c:pt idx="183">
                  <c:v>-7.176599999999997</c:v>
                </c:pt>
                <c:pt idx="184">
                  <c:v>-7.2339999999999982</c:v>
                </c:pt>
                <c:pt idx="185">
                  <c:v>-7.2824999999999989</c:v>
                </c:pt>
                <c:pt idx="186">
                  <c:v>-7.3219999999999992</c:v>
                </c:pt>
                <c:pt idx="187">
                  <c:v>-7.3521999999999998</c:v>
                </c:pt>
                <c:pt idx="188">
                  <c:v>-7.3728999999999978</c:v>
                </c:pt>
                <c:pt idx="189">
                  <c:v>-7.3840999999999966</c:v>
                </c:pt>
                <c:pt idx="190">
                  <c:v>-7.3859999999999992</c:v>
                </c:pt>
                <c:pt idx="191">
                  <c:v>-7.3787999999999982</c:v>
                </c:pt>
                <c:pt idx="192">
                  <c:v>-7.3625999999999969</c:v>
                </c:pt>
                <c:pt idx="193">
                  <c:v>-7.3374999999999986</c:v>
                </c:pt>
                <c:pt idx="194">
                  <c:v>-7.303799999999999</c:v>
                </c:pt>
                <c:pt idx="195">
                  <c:v>-7.2616999999999976</c:v>
                </c:pt>
                <c:pt idx="196">
                  <c:v>-7.2111999999999981</c:v>
                </c:pt>
                <c:pt idx="197">
                  <c:v>-7.1525999999999996</c:v>
                </c:pt>
                <c:pt idx="198">
                  <c:v>-7.0860999999999983</c:v>
                </c:pt>
                <c:pt idx="199">
                  <c:v>-7.0117999999999974</c:v>
                </c:pt>
                <c:pt idx="200">
                  <c:v>-6.93</c:v>
                </c:pt>
                <c:pt idx="201">
                  <c:v>-6.8408999999999978</c:v>
                </c:pt>
                <c:pt idx="202">
                  <c:v>-6.7445999999999984</c:v>
                </c:pt>
                <c:pt idx="203">
                  <c:v>-6.6413999999999973</c:v>
                </c:pt>
                <c:pt idx="204">
                  <c:v>-6.5314999999999976</c:v>
                </c:pt>
                <c:pt idx="205">
                  <c:v>-6.4150999999999989</c:v>
                </c:pt>
                <c:pt idx="206">
                  <c:v>-6.2924999999999969</c:v>
                </c:pt>
                <c:pt idx="207">
                  <c:v>-6.1638999999999982</c:v>
                </c:pt>
                <c:pt idx="208">
                  <c:v>-6.029399999999999</c:v>
                </c:pt>
                <c:pt idx="209">
                  <c:v>-5.8893999999999984</c:v>
                </c:pt>
                <c:pt idx="210">
                  <c:v>-5.7440999999999995</c:v>
                </c:pt>
                <c:pt idx="211">
                  <c:v>-5.5936999999999983</c:v>
                </c:pt>
                <c:pt idx="212">
                  <c:v>-5.4384999999999977</c:v>
                </c:pt>
                <c:pt idx="213">
                  <c:v>-5.2787999999999968</c:v>
                </c:pt>
                <c:pt idx="214">
                  <c:v>-5.1146999999999991</c:v>
                </c:pt>
                <c:pt idx="215">
                  <c:v>-4.9465999999999966</c:v>
                </c:pt>
                <c:pt idx="216">
                  <c:v>-4.774799999999999</c:v>
                </c:pt>
                <c:pt idx="217">
                  <c:v>-4.5993999999999993</c:v>
                </c:pt>
                <c:pt idx="218">
                  <c:v>-4.4207999999999998</c:v>
                </c:pt>
                <c:pt idx="219">
                  <c:v>-4.2391999999999967</c:v>
                </c:pt>
                <c:pt idx="220">
                  <c:v>-4.0548999999999999</c:v>
                </c:pt>
                <c:pt idx="221">
                  <c:v>-3.8681999999999981</c:v>
                </c:pt>
                <c:pt idx="222">
                  <c:v>-3.6793999999999976</c:v>
                </c:pt>
                <c:pt idx="223">
                  <c:v>-3.4886999999999979</c:v>
                </c:pt>
                <c:pt idx="224">
                  <c:v>-3.2963999999999984</c:v>
                </c:pt>
                <c:pt idx="225">
                  <c:v>-3.1027999999999984</c:v>
                </c:pt>
                <c:pt idx="226">
                  <c:v>-2.9081999999999972</c:v>
                </c:pt>
                <c:pt idx="227">
                  <c:v>-2.7128999999999976</c:v>
                </c:pt>
                <c:pt idx="228">
                  <c:v>-2.5170999999999992</c:v>
                </c:pt>
                <c:pt idx="229">
                  <c:v>-2.3210999999999977</c:v>
                </c:pt>
                <c:pt idx="230">
                  <c:v>-2.1251999999999995</c:v>
                </c:pt>
                <c:pt idx="231">
                  <c:v>-1.9295999999999971</c:v>
                </c:pt>
                <c:pt idx="232">
                  <c:v>-1.7346999999999966</c:v>
                </c:pt>
                <c:pt idx="233">
                  <c:v>-1.5406999999999975</c:v>
                </c:pt>
                <c:pt idx="234">
                  <c:v>-1.3478999999999992</c:v>
                </c:pt>
                <c:pt idx="235">
                  <c:v>-1.1564999999999976</c:v>
                </c:pt>
                <c:pt idx="236">
                  <c:v>-0.96679999999999922</c:v>
                </c:pt>
                <c:pt idx="237">
                  <c:v>-0.77909999999999968</c:v>
                </c:pt>
                <c:pt idx="238">
                  <c:v>-0.59349999999999881</c:v>
                </c:pt>
                <c:pt idx="239">
                  <c:v>-0.41049999999999898</c:v>
                </c:pt>
                <c:pt idx="240">
                  <c:v>-0.23009999999999664</c:v>
                </c:pt>
                <c:pt idx="241">
                  <c:v>-5.2599999999998204E-2</c:v>
                </c:pt>
                <c:pt idx="242">
                  <c:v>0.12170000000000059</c:v>
                </c:pt>
                <c:pt idx="243">
                  <c:v>0.29269999999999996</c:v>
                </c:pt>
                <c:pt idx="244">
                  <c:v>0.46000000000000085</c:v>
                </c:pt>
                <c:pt idx="245">
                  <c:v>0.62360000000000326</c:v>
                </c:pt>
                <c:pt idx="246">
                  <c:v>0.78310000000000102</c:v>
                </c:pt>
                <c:pt idx="247">
                  <c:v>0.93850000000000122</c:v>
                </c:pt>
                <c:pt idx="248">
                  <c:v>1.0894000000000013</c:v>
                </c:pt>
                <c:pt idx="249">
                  <c:v>1.2359000000000009</c:v>
                </c:pt>
                <c:pt idx="250">
                  <c:v>1.3775000000000013</c:v>
                </c:pt>
                <c:pt idx="251">
                  <c:v>1.5143000000000022</c:v>
                </c:pt>
                <c:pt idx="252">
                  <c:v>1.6461000000000006</c:v>
                </c:pt>
                <c:pt idx="253">
                  <c:v>1.7727000000000004</c:v>
                </c:pt>
                <c:pt idx="254">
                  <c:v>1.8940000000000019</c:v>
                </c:pt>
                <c:pt idx="255">
                  <c:v>2.009800000000002</c:v>
                </c:pt>
                <c:pt idx="256">
                  <c:v>2.1201000000000025</c:v>
                </c:pt>
                <c:pt idx="257">
                  <c:v>2.2248000000000019</c:v>
                </c:pt>
                <c:pt idx="258">
                  <c:v>2.3238000000000021</c:v>
                </c:pt>
                <c:pt idx="259">
                  <c:v>2.4169000000000018</c:v>
                </c:pt>
                <c:pt idx="260">
                  <c:v>2.5042000000000009</c:v>
                </c:pt>
                <c:pt idx="261">
                  <c:v>2.5855000000000015</c:v>
                </c:pt>
                <c:pt idx="262">
                  <c:v>2.6609000000000016</c:v>
                </c:pt>
                <c:pt idx="263">
                  <c:v>2.7303000000000015</c:v>
                </c:pt>
                <c:pt idx="264">
                  <c:v>2.7936000000000014</c:v>
                </c:pt>
                <c:pt idx="265">
                  <c:v>2.8509000000000011</c:v>
                </c:pt>
                <c:pt idx="266">
                  <c:v>2.9021000000000026</c:v>
                </c:pt>
                <c:pt idx="267">
                  <c:v>2.947300000000002</c:v>
                </c:pt>
                <c:pt idx="268">
                  <c:v>2.9865000000000013</c:v>
                </c:pt>
                <c:pt idx="269">
                  <c:v>3.0196000000000023</c:v>
                </c:pt>
                <c:pt idx="270">
                  <c:v>3.0469000000000008</c:v>
                </c:pt>
                <c:pt idx="271">
                  <c:v>3.0682000000000009</c:v>
                </c:pt>
                <c:pt idx="272">
                  <c:v>3.0837000000000021</c:v>
                </c:pt>
                <c:pt idx="273">
                  <c:v>3.0934000000000026</c:v>
                </c:pt>
                <c:pt idx="274">
                  <c:v>3.0974000000000022</c:v>
                </c:pt>
                <c:pt idx="275">
                  <c:v>3.0959000000000021</c:v>
                </c:pt>
                <c:pt idx="276">
                  <c:v>3.0889000000000024</c:v>
                </c:pt>
                <c:pt idx="277">
                  <c:v>3.0764000000000014</c:v>
                </c:pt>
                <c:pt idx="278">
                  <c:v>3.0588000000000015</c:v>
                </c:pt>
                <c:pt idx="279">
                  <c:v>3.0359000000000016</c:v>
                </c:pt>
                <c:pt idx="280">
                  <c:v>3.0081000000000024</c:v>
                </c:pt>
                <c:pt idx="281">
                  <c:v>2.975500000000002</c:v>
                </c:pt>
                <c:pt idx="282">
                  <c:v>2.9381000000000022</c:v>
                </c:pt>
                <c:pt idx="283">
                  <c:v>2.8962000000000021</c:v>
                </c:pt>
                <c:pt idx="284">
                  <c:v>2.8499000000000017</c:v>
                </c:pt>
                <c:pt idx="285">
                  <c:v>2.7994000000000021</c:v>
                </c:pt>
                <c:pt idx="286">
                  <c:v>2.7448000000000015</c:v>
                </c:pt>
                <c:pt idx="287">
                  <c:v>2.6864000000000026</c:v>
                </c:pt>
                <c:pt idx="288">
                  <c:v>2.6244000000000014</c:v>
                </c:pt>
                <c:pt idx="289">
                  <c:v>2.5588000000000015</c:v>
                </c:pt>
                <c:pt idx="290">
                  <c:v>2.490000000000002</c:v>
                </c:pt>
                <c:pt idx="291">
                  <c:v>2.4182000000000023</c:v>
                </c:pt>
                <c:pt idx="292">
                  <c:v>2.3434000000000026</c:v>
                </c:pt>
                <c:pt idx="293">
                  <c:v>2.2660000000000018</c:v>
                </c:pt>
                <c:pt idx="294">
                  <c:v>2.1861000000000015</c:v>
                </c:pt>
                <c:pt idx="295">
                  <c:v>2.104000000000001</c:v>
                </c:pt>
                <c:pt idx="296">
                  <c:v>2.0198000000000018</c:v>
                </c:pt>
                <c:pt idx="297">
                  <c:v>1.9339000000000013</c:v>
                </c:pt>
                <c:pt idx="298">
                  <c:v>1.8463000000000029</c:v>
                </c:pt>
                <c:pt idx="299">
                  <c:v>1.757200000000001</c:v>
                </c:pt>
                <c:pt idx="300">
                  <c:v>1.6671000000000014</c:v>
                </c:pt>
                <c:pt idx="301">
                  <c:v>1.5759000000000007</c:v>
                </c:pt>
                <c:pt idx="302">
                  <c:v>1.4840000000000018</c:v>
                </c:pt>
                <c:pt idx="303">
                  <c:v>1.3915000000000006</c:v>
                </c:pt>
                <c:pt idx="304">
                  <c:v>1.2986000000000004</c:v>
                </c:pt>
                <c:pt idx="305">
                  <c:v>1.2056000000000004</c:v>
                </c:pt>
                <c:pt idx="306">
                  <c:v>1.1126000000000005</c:v>
                </c:pt>
                <c:pt idx="307">
                  <c:v>1.0199000000000034</c:v>
                </c:pt>
                <c:pt idx="308">
                  <c:v>0.92770000000000152</c:v>
                </c:pt>
                <c:pt idx="309">
                  <c:v>0.83600000000000207</c:v>
                </c:pt>
                <c:pt idx="310">
                  <c:v>0.74520000000000053</c:v>
                </c:pt>
                <c:pt idx="311">
                  <c:v>0.6554000000000002</c:v>
                </c:pt>
                <c:pt idx="312">
                  <c:v>0.56680000000000064</c:v>
                </c:pt>
                <c:pt idx="313">
                  <c:v>0.47940000000000182</c:v>
                </c:pt>
                <c:pt idx="314">
                  <c:v>0.3937000000000026</c:v>
                </c:pt>
                <c:pt idx="315">
                  <c:v>0.30950000000000344</c:v>
                </c:pt>
                <c:pt idx="316">
                  <c:v>0.2272000000000034</c:v>
                </c:pt>
                <c:pt idx="317">
                  <c:v>0.14690000000000225</c:v>
                </c:pt>
                <c:pt idx="318">
                  <c:v>6.8700000000003314E-2</c:v>
                </c:pt>
                <c:pt idx="319">
                  <c:v>-7.1999999999974307E-3</c:v>
                </c:pt>
                <c:pt idx="320">
                  <c:v>-8.0799999999999983E-2</c:v>
                </c:pt>
                <c:pt idx="321">
                  <c:v>-0.1518999999999977</c:v>
                </c:pt>
                <c:pt idx="322">
                  <c:v>-0.22029999999999816</c:v>
                </c:pt>
                <c:pt idx="323">
                  <c:v>-0.28589999999999804</c:v>
                </c:pt>
                <c:pt idx="324">
                  <c:v>-0.34869999999999735</c:v>
                </c:pt>
                <c:pt idx="325">
                  <c:v>-0.40859999999999985</c:v>
                </c:pt>
                <c:pt idx="326">
                  <c:v>-0.46539999999999893</c:v>
                </c:pt>
                <c:pt idx="327">
                  <c:v>-0.51899999999999835</c:v>
                </c:pt>
                <c:pt idx="328">
                  <c:v>-0.56939999999999813</c:v>
                </c:pt>
                <c:pt idx="329">
                  <c:v>-0.61639999999999873</c:v>
                </c:pt>
                <c:pt idx="330">
                  <c:v>-0.66009999999999991</c:v>
                </c:pt>
                <c:pt idx="331">
                  <c:v>-0.70029999999999859</c:v>
                </c:pt>
                <c:pt idx="332">
                  <c:v>-0.73689999999999856</c:v>
                </c:pt>
                <c:pt idx="333">
                  <c:v>-0.76999999999999957</c:v>
                </c:pt>
                <c:pt idx="334">
                  <c:v>-0.79929999999999879</c:v>
                </c:pt>
                <c:pt idx="335">
                  <c:v>-0.82499999999999929</c:v>
                </c:pt>
                <c:pt idx="336">
                  <c:v>-0.84679999999999822</c:v>
                </c:pt>
                <c:pt idx="337">
                  <c:v>-0.8647999999999989</c:v>
                </c:pt>
                <c:pt idx="338">
                  <c:v>-0.87889999999999802</c:v>
                </c:pt>
                <c:pt idx="339">
                  <c:v>-0.88909999999999911</c:v>
                </c:pt>
                <c:pt idx="340">
                  <c:v>-0.89529999999999887</c:v>
                </c:pt>
                <c:pt idx="341">
                  <c:v>-0.8974999999999973</c:v>
                </c:pt>
                <c:pt idx="342">
                  <c:v>-0.89549999999999841</c:v>
                </c:pt>
                <c:pt idx="343">
                  <c:v>-0.88949999999999818</c:v>
                </c:pt>
                <c:pt idx="344">
                  <c:v>-0.87919999999999732</c:v>
                </c:pt>
                <c:pt idx="345">
                  <c:v>-0.8647999999999989</c:v>
                </c:pt>
                <c:pt idx="346">
                  <c:v>-0.84599999999999653</c:v>
                </c:pt>
                <c:pt idx="347">
                  <c:v>-0.82299999999999685</c:v>
                </c:pt>
                <c:pt idx="348">
                  <c:v>-0.79559999999999675</c:v>
                </c:pt>
                <c:pt idx="349">
                  <c:v>-0.76370000000000005</c:v>
                </c:pt>
                <c:pt idx="350">
                  <c:v>-0.72719999999999985</c:v>
                </c:pt>
                <c:pt idx="351">
                  <c:v>-0.68589999999999662</c:v>
                </c:pt>
                <c:pt idx="352">
                  <c:v>-0.63979999999999748</c:v>
                </c:pt>
                <c:pt idx="353">
                  <c:v>-0.5887999999999991</c:v>
                </c:pt>
                <c:pt idx="354">
                  <c:v>-0.53279999999999816</c:v>
                </c:pt>
                <c:pt idx="355">
                  <c:v>-0.47159999999999869</c:v>
                </c:pt>
                <c:pt idx="356">
                  <c:v>-0.40519999999999712</c:v>
                </c:pt>
                <c:pt idx="357">
                  <c:v>-0.33349999999999724</c:v>
                </c:pt>
                <c:pt idx="358">
                  <c:v>-0.25649999999999906</c:v>
                </c:pt>
                <c:pt idx="359">
                  <c:v>-0.17509999999999692</c:v>
                </c:pt>
                <c:pt idx="360">
                  <c:v>-8.9599999999997237E-2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1.7000000000031434E-3</c:v>
                </c:pt>
                <c:pt idx="3">
                  <c:v>7.0000000000014495E-3</c:v>
                </c:pt>
                <c:pt idx="4">
                  <c:v>1.5800000000002257E-2</c:v>
                </c:pt>
                <c:pt idx="5">
                  <c:v>2.8200000000001779E-2</c:v>
                </c:pt>
                <c:pt idx="6">
                  <c:v>4.4000000000000483E-2</c:v>
                </c:pt>
                <c:pt idx="7">
                  <c:v>6.3400000000001455E-2</c:v>
                </c:pt>
                <c:pt idx="8">
                  <c:v>8.6300000000001376E-2</c:v>
                </c:pt>
                <c:pt idx="9">
                  <c:v>0.11270000000000024</c:v>
                </c:pt>
                <c:pt idx="10">
                  <c:v>0.14260000000000161</c:v>
                </c:pt>
                <c:pt idx="11">
                  <c:v>0.17600000000000193</c:v>
                </c:pt>
                <c:pt idx="12">
                  <c:v>0.2129000000000012</c:v>
                </c:pt>
                <c:pt idx="13">
                  <c:v>0.2532000000000032</c:v>
                </c:pt>
                <c:pt idx="14">
                  <c:v>0.29710000000000036</c:v>
                </c:pt>
                <c:pt idx="15">
                  <c:v>0.34430000000000049</c:v>
                </c:pt>
                <c:pt idx="16">
                  <c:v>0.39500000000000313</c:v>
                </c:pt>
                <c:pt idx="17">
                  <c:v>0.44920000000000115</c:v>
                </c:pt>
                <c:pt idx="18">
                  <c:v>0.50670000000000215</c:v>
                </c:pt>
                <c:pt idx="19">
                  <c:v>0.56760000000000232</c:v>
                </c:pt>
                <c:pt idx="20">
                  <c:v>0.63190000000000168</c:v>
                </c:pt>
                <c:pt idx="21">
                  <c:v>0.69950000000000045</c:v>
                </c:pt>
                <c:pt idx="22">
                  <c:v>0.77040000000000219</c:v>
                </c:pt>
                <c:pt idx="23">
                  <c:v>0.84460000000000335</c:v>
                </c:pt>
                <c:pt idx="24">
                  <c:v>0.9220000000000006</c:v>
                </c:pt>
                <c:pt idx="25">
                  <c:v>1.002600000000001</c:v>
                </c:pt>
                <c:pt idx="26">
                  <c:v>1.0863000000000014</c:v>
                </c:pt>
                <c:pt idx="27">
                  <c:v>1.1732000000000014</c:v>
                </c:pt>
                <c:pt idx="28">
                  <c:v>1.2631000000000014</c:v>
                </c:pt>
                <c:pt idx="29">
                  <c:v>1.3560000000000016</c:v>
                </c:pt>
                <c:pt idx="30">
                  <c:v>1.4518000000000022</c:v>
                </c:pt>
                <c:pt idx="31">
                  <c:v>1.5505000000000031</c:v>
                </c:pt>
                <c:pt idx="32">
                  <c:v>1.6521000000000008</c:v>
                </c:pt>
                <c:pt idx="33">
                  <c:v>1.7563000000000031</c:v>
                </c:pt>
                <c:pt idx="34">
                  <c:v>1.8633000000000024</c:v>
                </c:pt>
                <c:pt idx="35">
                  <c:v>1.972800000000003</c:v>
                </c:pt>
                <c:pt idx="36">
                  <c:v>2.0847000000000016</c:v>
                </c:pt>
                <c:pt idx="37">
                  <c:v>2.1991000000000014</c:v>
                </c:pt>
                <c:pt idx="38">
                  <c:v>2.315800000000003</c:v>
                </c:pt>
                <c:pt idx="39">
                  <c:v>2.434700000000003</c:v>
                </c:pt>
                <c:pt idx="40">
                  <c:v>2.5556000000000019</c:v>
                </c:pt>
                <c:pt idx="41">
                  <c:v>2.6785000000000032</c:v>
                </c:pt>
                <c:pt idx="42">
                  <c:v>2.8033000000000001</c:v>
                </c:pt>
                <c:pt idx="43">
                  <c:v>2.9298000000000002</c:v>
                </c:pt>
                <c:pt idx="44">
                  <c:v>3.0579000000000001</c:v>
                </c:pt>
                <c:pt idx="45">
                  <c:v>3.1874000000000002</c:v>
                </c:pt>
                <c:pt idx="46">
                  <c:v>3.3183000000000007</c:v>
                </c:pt>
                <c:pt idx="47">
                  <c:v>3.4503000000000021</c:v>
                </c:pt>
                <c:pt idx="48">
                  <c:v>3.5833000000000013</c:v>
                </c:pt>
                <c:pt idx="49">
                  <c:v>3.7172000000000018</c:v>
                </c:pt>
                <c:pt idx="50">
                  <c:v>3.8518000000000008</c:v>
                </c:pt>
                <c:pt idx="51">
                  <c:v>3.9869000000000021</c:v>
                </c:pt>
                <c:pt idx="52">
                  <c:v>4.1223000000000027</c:v>
                </c:pt>
                <c:pt idx="53">
                  <c:v>4.2580000000000027</c:v>
                </c:pt>
                <c:pt idx="54">
                  <c:v>4.3936000000000028</c:v>
                </c:pt>
                <c:pt idx="55">
                  <c:v>4.5291000000000032</c:v>
                </c:pt>
                <c:pt idx="56">
                  <c:v>4.664200000000001</c:v>
                </c:pt>
                <c:pt idx="57">
                  <c:v>4.7988</c:v>
                </c:pt>
                <c:pt idx="58">
                  <c:v>4.932500000000001</c:v>
                </c:pt>
                <c:pt idx="59">
                  <c:v>5.0654000000000003</c:v>
                </c:pt>
                <c:pt idx="60">
                  <c:v>5.1971000000000025</c:v>
                </c:pt>
                <c:pt idx="61">
                  <c:v>5.3274000000000008</c:v>
                </c:pt>
                <c:pt idx="62">
                  <c:v>5.4562000000000026</c:v>
                </c:pt>
                <c:pt idx="63">
                  <c:v>5.5833000000000013</c:v>
                </c:pt>
                <c:pt idx="64">
                  <c:v>5.708400000000001</c:v>
                </c:pt>
                <c:pt idx="65">
                  <c:v>5.8313000000000024</c:v>
                </c:pt>
                <c:pt idx="66">
                  <c:v>5.951900000000002</c:v>
                </c:pt>
                <c:pt idx="67">
                  <c:v>6.0699000000000005</c:v>
                </c:pt>
                <c:pt idx="68">
                  <c:v>6.185100000000002</c:v>
                </c:pt>
                <c:pt idx="69">
                  <c:v>6.2973000000000035</c:v>
                </c:pt>
                <c:pt idx="70">
                  <c:v>6.4064000000000014</c:v>
                </c:pt>
                <c:pt idx="71">
                  <c:v>6.5121000000000002</c:v>
                </c:pt>
                <c:pt idx="72">
                  <c:v>6.6142000000000003</c:v>
                </c:pt>
                <c:pt idx="73">
                  <c:v>6.7125000000000021</c:v>
                </c:pt>
                <c:pt idx="74">
                  <c:v>6.8069000000000024</c:v>
                </c:pt>
                <c:pt idx="75">
                  <c:v>6.8971000000000018</c:v>
                </c:pt>
                <c:pt idx="76">
                  <c:v>6.9830000000000005</c:v>
                </c:pt>
                <c:pt idx="77">
                  <c:v>7.0643000000000029</c:v>
                </c:pt>
                <c:pt idx="78">
                  <c:v>7.1410000000000018</c:v>
                </c:pt>
                <c:pt idx="79">
                  <c:v>7.2128000000000014</c:v>
                </c:pt>
                <c:pt idx="80">
                  <c:v>7.2796000000000021</c:v>
                </c:pt>
                <c:pt idx="81">
                  <c:v>7.3413000000000004</c:v>
                </c:pt>
                <c:pt idx="82">
                  <c:v>7.3976000000000006</c:v>
                </c:pt>
                <c:pt idx="83">
                  <c:v>7.4485000000000028</c:v>
                </c:pt>
                <c:pt idx="84">
                  <c:v>7.4937000000000005</c:v>
                </c:pt>
                <c:pt idx="85">
                  <c:v>7.5332000000000008</c:v>
                </c:pt>
                <c:pt idx="86">
                  <c:v>7.5669000000000004</c:v>
                </c:pt>
                <c:pt idx="87">
                  <c:v>7.5946000000000033</c:v>
                </c:pt>
                <c:pt idx="88">
                  <c:v>7.6163000000000025</c:v>
                </c:pt>
                <c:pt idx="89">
                  <c:v>7.6318000000000019</c:v>
                </c:pt>
                <c:pt idx="90">
                  <c:v>7.6410000000000018</c:v>
                </c:pt>
                <c:pt idx="91">
                  <c:v>7.6440000000000019</c:v>
                </c:pt>
                <c:pt idx="92">
                  <c:v>7.640500000000003</c:v>
                </c:pt>
                <c:pt idx="93">
                  <c:v>7.6306000000000012</c:v>
                </c:pt>
                <c:pt idx="94">
                  <c:v>7.6143000000000001</c:v>
                </c:pt>
                <c:pt idx="95">
                  <c:v>7.5914000000000001</c:v>
                </c:pt>
                <c:pt idx="96">
                  <c:v>7.5619000000000014</c:v>
                </c:pt>
                <c:pt idx="97">
                  <c:v>7.5259</c:v>
                </c:pt>
                <c:pt idx="98">
                  <c:v>7.4834000000000032</c:v>
                </c:pt>
                <c:pt idx="99">
                  <c:v>7.4342000000000006</c:v>
                </c:pt>
                <c:pt idx="100">
                  <c:v>7.3786000000000023</c:v>
                </c:pt>
                <c:pt idx="101">
                  <c:v>7.3164000000000016</c:v>
                </c:pt>
                <c:pt idx="102">
                  <c:v>7.2477000000000018</c:v>
                </c:pt>
                <c:pt idx="103">
                  <c:v>7.1726000000000028</c:v>
                </c:pt>
                <c:pt idx="104">
                  <c:v>7.0911000000000008</c:v>
                </c:pt>
                <c:pt idx="105">
                  <c:v>7.003300000000003</c:v>
                </c:pt>
                <c:pt idx="106">
                  <c:v>6.9093000000000018</c:v>
                </c:pt>
                <c:pt idx="107">
                  <c:v>6.8091000000000008</c:v>
                </c:pt>
                <c:pt idx="108">
                  <c:v>6.7029000000000032</c:v>
                </c:pt>
                <c:pt idx="109">
                  <c:v>6.5908000000000015</c:v>
                </c:pt>
                <c:pt idx="110">
                  <c:v>6.472800000000003</c:v>
                </c:pt>
                <c:pt idx="111">
                  <c:v>6.3492000000000033</c:v>
                </c:pt>
                <c:pt idx="112">
                  <c:v>6.2200000000000024</c:v>
                </c:pt>
                <c:pt idx="113">
                  <c:v>6.0853999999999999</c:v>
                </c:pt>
                <c:pt idx="114">
                  <c:v>5.9456000000000024</c:v>
                </c:pt>
                <c:pt idx="115">
                  <c:v>5.8007000000000026</c:v>
                </c:pt>
                <c:pt idx="116">
                  <c:v>5.6508000000000003</c:v>
                </c:pt>
                <c:pt idx="117">
                  <c:v>5.4962000000000018</c:v>
                </c:pt>
                <c:pt idx="118">
                  <c:v>5.3371000000000031</c:v>
                </c:pt>
                <c:pt idx="119">
                  <c:v>5.1737000000000002</c:v>
                </c:pt>
                <c:pt idx="120">
                  <c:v>5.0060000000000002</c:v>
                </c:pt>
                <c:pt idx="121">
                  <c:v>4.834500000000002</c:v>
                </c:pt>
                <c:pt idx="122">
                  <c:v>4.659200000000002</c:v>
                </c:pt>
                <c:pt idx="123">
                  <c:v>4.4803000000000033</c:v>
                </c:pt>
                <c:pt idx="124">
                  <c:v>4.2982000000000014</c:v>
                </c:pt>
                <c:pt idx="125">
                  <c:v>4.1131000000000029</c:v>
                </c:pt>
                <c:pt idx="126">
                  <c:v>3.9251000000000005</c:v>
                </c:pt>
                <c:pt idx="127">
                  <c:v>3.7345000000000006</c:v>
                </c:pt>
                <c:pt idx="128">
                  <c:v>3.5416000000000025</c:v>
                </c:pt>
                <c:pt idx="129">
                  <c:v>3.3465000000000025</c:v>
                </c:pt>
                <c:pt idx="130">
                  <c:v>3.1496000000000031</c:v>
                </c:pt>
                <c:pt idx="131">
                  <c:v>2.9512</c:v>
                </c:pt>
                <c:pt idx="132">
                  <c:v>2.7513000000000005</c:v>
                </c:pt>
                <c:pt idx="133">
                  <c:v>2.5504000000000033</c:v>
                </c:pt>
                <c:pt idx="134">
                  <c:v>2.3487000000000009</c:v>
                </c:pt>
                <c:pt idx="135">
                  <c:v>2.1463000000000001</c:v>
                </c:pt>
                <c:pt idx="136">
                  <c:v>1.9437000000000033</c:v>
                </c:pt>
                <c:pt idx="137">
                  <c:v>1.7409000000000034</c:v>
                </c:pt>
                <c:pt idx="138">
                  <c:v>1.5384000000000029</c:v>
                </c:pt>
                <c:pt idx="139">
                  <c:v>1.3363000000000014</c:v>
                </c:pt>
                <c:pt idx="140">
                  <c:v>1.1349000000000018</c:v>
                </c:pt>
                <c:pt idx="141">
                  <c:v>0.93450000000000344</c:v>
                </c:pt>
                <c:pt idx="142">
                  <c:v>0.73530000000000229</c:v>
                </c:pt>
                <c:pt idx="143">
                  <c:v>0.53750000000000142</c:v>
                </c:pt>
                <c:pt idx="144">
                  <c:v>0.34150000000000347</c:v>
                </c:pt>
                <c:pt idx="145">
                  <c:v>0.14740000000000109</c:v>
                </c:pt>
                <c:pt idx="146">
                  <c:v>-4.4499999999999318E-2</c:v>
                </c:pt>
                <c:pt idx="147">
                  <c:v>-0.23389999999999844</c:v>
                </c:pt>
                <c:pt idx="148">
                  <c:v>-0.42070000000000007</c:v>
                </c:pt>
                <c:pt idx="149">
                  <c:v>-0.60449999999999804</c:v>
                </c:pt>
                <c:pt idx="150">
                  <c:v>-0.78529999999999944</c:v>
                </c:pt>
                <c:pt idx="151">
                  <c:v>-0.96259999999999835</c:v>
                </c:pt>
                <c:pt idx="152">
                  <c:v>-1.1363999999999983</c:v>
                </c:pt>
                <c:pt idx="153">
                  <c:v>-1.3064999999999998</c:v>
                </c:pt>
                <c:pt idx="154">
                  <c:v>-1.4724999999999966</c:v>
                </c:pt>
                <c:pt idx="155">
                  <c:v>-1.6342999999999996</c:v>
                </c:pt>
                <c:pt idx="156">
                  <c:v>-1.7916999999999987</c:v>
                </c:pt>
                <c:pt idx="157">
                  <c:v>-1.9445999999999977</c:v>
                </c:pt>
                <c:pt idx="158">
                  <c:v>-2.0925999999999974</c:v>
                </c:pt>
                <c:pt idx="159">
                  <c:v>-2.2357999999999976</c:v>
                </c:pt>
                <c:pt idx="160">
                  <c:v>-2.3737999999999992</c:v>
                </c:pt>
                <c:pt idx="161">
                  <c:v>-2.5064999999999991</c:v>
                </c:pt>
                <c:pt idx="162">
                  <c:v>-2.6336999999999975</c:v>
                </c:pt>
                <c:pt idx="163">
                  <c:v>-2.7553999999999981</c:v>
                </c:pt>
                <c:pt idx="164">
                  <c:v>-2.8713999999999977</c:v>
                </c:pt>
                <c:pt idx="165">
                  <c:v>-2.9813999999999972</c:v>
                </c:pt>
                <c:pt idx="166">
                  <c:v>-3.0854999999999997</c:v>
                </c:pt>
                <c:pt idx="167">
                  <c:v>-3.1833999999999989</c:v>
                </c:pt>
                <c:pt idx="168">
                  <c:v>-3.2750999999999983</c:v>
                </c:pt>
                <c:pt idx="169">
                  <c:v>-3.3603999999999985</c:v>
                </c:pt>
                <c:pt idx="170">
                  <c:v>-3.4392999999999994</c:v>
                </c:pt>
                <c:pt idx="171">
                  <c:v>-3.5115999999999978</c:v>
                </c:pt>
                <c:pt idx="172">
                  <c:v>-3.5772999999999975</c:v>
                </c:pt>
                <c:pt idx="173">
                  <c:v>-3.6361999999999988</c:v>
                </c:pt>
                <c:pt idx="174">
                  <c:v>-3.6883999999999979</c:v>
                </c:pt>
                <c:pt idx="175">
                  <c:v>-3.7337999999999987</c:v>
                </c:pt>
                <c:pt idx="176">
                  <c:v>-3.7722999999999978</c:v>
                </c:pt>
                <c:pt idx="177">
                  <c:v>-3.803799999999999</c:v>
                </c:pt>
                <c:pt idx="178">
                  <c:v>-3.8283999999999985</c:v>
                </c:pt>
                <c:pt idx="179">
                  <c:v>-3.8459999999999965</c:v>
                </c:pt>
                <c:pt idx="180">
                  <c:v>-3.8564999999999969</c:v>
                </c:pt>
                <c:pt idx="181">
                  <c:v>-3.8599999999999994</c:v>
                </c:pt>
                <c:pt idx="182">
                  <c:v>-3.8564999999999969</c:v>
                </c:pt>
                <c:pt idx="183">
                  <c:v>-3.8459999999999965</c:v>
                </c:pt>
                <c:pt idx="184">
                  <c:v>-3.8283999999999985</c:v>
                </c:pt>
                <c:pt idx="185">
                  <c:v>-3.803799999999999</c:v>
                </c:pt>
                <c:pt idx="186">
                  <c:v>-3.7722999999999978</c:v>
                </c:pt>
                <c:pt idx="187">
                  <c:v>-3.7337999999999987</c:v>
                </c:pt>
                <c:pt idx="188">
                  <c:v>-3.6883999999999979</c:v>
                </c:pt>
                <c:pt idx="189">
                  <c:v>-3.6361999999999988</c:v>
                </c:pt>
                <c:pt idx="190">
                  <c:v>-3.5772999999999975</c:v>
                </c:pt>
                <c:pt idx="191">
                  <c:v>-3.5115999999999978</c:v>
                </c:pt>
                <c:pt idx="192">
                  <c:v>-3.4392999999999994</c:v>
                </c:pt>
                <c:pt idx="193">
                  <c:v>-3.3603999999999985</c:v>
                </c:pt>
                <c:pt idx="194">
                  <c:v>-3.2750999999999983</c:v>
                </c:pt>
                <c:pt idx="195">
                  <c:v>-3.1833999999999989</c:v>
                </c:pt>
                <c:pt idx="196">
                  <c:v>-3.0854999999999997</c:v>
                </c:pt>
                <c:pt idx="197">
                  <c:v>-2.9813999999999972</c:v>
                </c:pt>
                <c:pt idx="198">
                  <c:v>-2.8713999999999977</c:v>
                </c:pt>
                <c:pt idx="199">
                  <c:v>-2.7553999999999981</c:v>
                </c:pt>
                <c:pt idx="200">
                  <c:v>-2.6336999999999975</c:v>
                </c:pt>
                <c:pt idx="201">
                  <c:v>-2.5064999999999991</c:v>
                </c:pt>
                <c:pt idx="202">
                  <c:v>-2.3737999999999992</c:v>
                </c:pt>
                <c:pt idx="203">
                  <c:v>-2.2357999999999976</c:v>
                </c:pt>
                <c:pt idx="204">
                  <c:v>-2.0925999999999974</c:v>
                </c:pt>
                <c:pt idx="205">
                  <c:v>-1.9445999999999977</c:v>
                </c:pt>
                <c:pt idx="206">
                  <c:v>-1.7916999999999987</c:v>
                </c:pt>
                <c:pt idx="207">
                  <c:v>-1.6342999999999996</c:v>
                </c:pt>
                <c:pt idx="208">
                  <c:v>-1.4724999999999966</c:v>
                </c:pt>
                <c:pt idx="209">
                  <c:v>-1.3064999999999998</c:v>
                </c:pt>
                <c:pt idx="210">
                  <c:v>-1.1363999999999983</c:v>
                </c:pt>
                <c:pt idx="211">
                  <c:v>-0.96259999999999835</c:v>
                </c:pt>
                <c:pt idx="212">
                  <c:v>-0.78529999999999944</c:v>
                </c:pt>
                <c:pt idx="213">
                  <c:v>-0.60449999999999804</c:v>
                </c:pt>
                <c:pt idx="214">
                  <c:v>-0.42070000000000007</c:v>
                </c:pt>
                <c:pt idx="215">
                  <c:v>-0.23389999999999844</c:v>
                </c:pt>
                <c:pt idx="216">
                  <c:v>-4.4499999999999318E-2</c:v>
                </c:pt>
                <c:pt idx="217">
                  <c:v>0.14740000000000109</c:v>
                </c:pt>
                <c:pt idx="218">
                  <c:v>0.34150000000000347</c:v>
                </c:pt>
                <c:pt idx="219">
                  <c:v>0.53750000000000142</c:v>
                </c:pt>
                <c:pt idx="220">
                  <c:v>0.73530000000000229</c:v>
                </c:pt>
                <c:pt idx="221">
                  <c:v>0.93450000000000344</c:v>
                </c:pt>
                <c:pt idx="222">
                  <c:v>1.1349000000000018</c:v>
                </c:pt>
                <c:pt idx="223">
                  <c:v>1.3363000000000014</c:v>
                </c:pt>
                <c:pt idx="224">
                  <c:v>1.5384000000000029</c:v>
                </c:pt>
                <c:pt idx="225">
                  <c:v>1.7409000000000034</c:v>
                </c:pt>
                <c:pt idx="226">
                  <c:v>1.9436</c:v>
                </c:pt>
                <c:pt idx="227">
                  <c:v>2.1463000000000001</c:v>
                </c:pt>
                <c:pt idx="228">
                  <c:v>2.3487000000000009</c:v>
                </c:pt>
                <c:pt idx="229">
                  <c:v>2.5504000000000033</c:v>
                </c:pt>
                <c:pt idx="230">
                  <c:v>2.7513000000000005</c:v>
                </c:pt>
                <c:pt idx="231">
                  <c:v>2.9512</c:v>
                </c:pt>
                <c:pt idx="232">
                  <c:v>3.1496000000000031</c:v>
                </c:pt>
                <c:pt idx="233">
                  <c:v>3.3465000000000025</c:v>
                </c:pt>
                <c:pt idx="234">
                  <c:v>3.5416000000000025</c:v>
                </c:pt>
                <c:pt idx="235">
                  <c:v>3.7345000000000006</c:v>
                </c:pt>
                <c:pt idx="236">
                  <c:v>3.9251000000000005</c:v>
                </c:pt>
                <c:pt idx="237">
                  <c:v>4.1131000000000029</c:v>
                </c:pt>
                <c:pt idx="238">
                  <c:v>4.2982000000000014</c:v>
                </c:pt>
                <c:pt idx="239">
                  <c:v>4.4803000000000033</c:v>
                </c:pt>
                <c:pt idx="240">
                  <c:v>4.659200000000002</c:v>
                </c:pt>
                <c:pt idx="241">
                  <c:v>4.834500000000002</c:v>
                </c:pt>
                <c:pt idx="242">
                  <c:v>5.0060000000000002</c:v>
                </c:pt>
                <c:pt idx="243">
                  <c:v>5.1737000000000002</c:v>
                </c:pt>
                <c:pt idx="244">
                  <c:v>5.3371000000000031</c:v>
                </c:pt>
                <c:pt idx="245">
                  <c:v>5.4962000000000018</c:v>
                </c:pt>
                <c:pt idx="246">
                  <c:v>5.6508000000000003</c:v>
                </c:pt>
                <c:pt idx="247">
                  <c:v>5.8007000000000026</c:v>
                </c:pt>
                <c:pt idx="248">
                  <c:v>5.9456000000000024</c:v>
                </c:pt>
                <c:pt idx="249">
                  <c:v>6.0853999999999999</c:v>
                </c:pt>
                <c:pt idx="250">
                  <c:v>6.2200000000000024</c:v>
                </c:pt>
                <c:pt idx="251">
                  <c:v>6.3492000000000033</c:v>
                </c:pt>
                <c:pt idx="252">
                  <c:v>6.472800000000003</c:v>
                </c:pt>
                <c:pt idx="253">
                  <c:v>6.5908000000000015</c:v>
                </c:pt>
                <c:pt idx="254">
                  <c:v>6.7029000000000032</c:v>
                </c:pt>
                <c:pt idx="255">
                  <c:v>6.8091000000000008</c:v>
                </c:pt>
                <c:pt idx="256">
                  <c:v>6.9093000000000018</c:v>
                </c:pt>
                <c:pt idx="257">
                  <c:v>7.003300000000003</c:v>
                </c:pt>
                <c:pt idx="258">
                  <c:v>7.0911000000000008</c:v>
                </c:pt>
                <c:pt idx="259">
                  <c:v>7.1726000000000028</c:v>
                </c:pt>
                <c:pt idx="260">
                  <c:v>7.2477000000000018</c:v>
                </c:pt>
                <c:pt idx="261">
                  <c:v>7.3164000000000016</c:v>
                </c:pt>
                <c:pt idx="262">
                  <c:v>7.3786000000000023</c:v>
                </c:pt>
                <c:pt idx="263">
                  <c:v>7.4342000000000006</c:v>
                </c:pt>
                <c:pt idx="264">
                  <c:v>7.4834000000000032</c:v>
                </c:pt>
                <c:pt idx="265">
                  <c:v>7.5259</c:v>
                </c:pt>
                <c:pt idx="266">
                  <c:v>7.5619000000000014</c:v>
                </c:pt>
                <c:pt idx="267">
                  <c:v>7.5914000000000001</c:v>
                </c:pt>
                <c:pt idx="268">
                  <c:v>7.6143000000000001</c:v>
                </c:pt>
                <c:pt idx="269">
                  <c:v>7.6306000000000012</c:v>
                </c:pt>
                <c:pt idx="270">
                  <c:v>7.640500000000003</c:v>
                </c:pt>
                <c:pt idx="271">
                  <c:v>7.6440000000000019</c:v>
                </c:pt>
                <c:pt idx="272">
                  <c:v>7.6410000000000018</c:v>
                </c:pt>
                <c:pt idx="273">
                  <c:v>7.6318000000000019</c:v>
                </c:pt>
                <c:pt idx="274">
                  <c:v>7.6163000000000025</c:v>
                </c:pt>
                <c:pt idx="275">
                  <c:v>7.5946000000000033</c:v>
                </c:pt>
                <c:pt idx="276">
                  <c:v>7.5669000000000004</c:v>
                </c:pt>
                <c:pt idx="277">
                  <c:v>7.5332000000000008</c:v>
                </c:pt>
                <c:pt idx="278">
                  <c:v>7.4937000000000005</c:v>
                </c:pt>
                <c:pt idx="279">
                  <c:v>7.4485000000000028</c:v>
                </c:pt>
                <c:pt idx="280">
                  <c:v>7.3976000000000006</c:v>
                </c:pt>
                <c:pt idx="281">
                  <c:v>7.3413000000000004</c:v>
                </c:pt>
                <c:pt idx="282">
                  <c:v>7.2796000000000021</c:v>
                </c:pt>
                <c:pt idx="283">
                  <c:v>7.2128000000000014</c:v>
                </c:pt>
                <c:pt idx="284">
                  <c:v>7.1410000000000018</c:v>
                </c:pt>
                <c:pt idx="285">
                  <c:v>7.0643000000000029</c:v>
                </c:pt>
                <c:pt idx="286">
                  <c:v>6.9830000000000005</c:v>
                </c:pt>
                <c:pt idx="287">
                  <c:v>6.8971000000000018</c:v>
                </c:pt>
                <c:pt idx="288">
                  <c:v>6.8069000000000024</c:v>
                </c:pt>
                <c:pt idx="289">
                  <c:v>6.7125000000000021</c:v>
                </c:pt>
                <c:pt idx="290">
                  <c:v>6.6142000000000003</c:v>
                </c:pt>
                <c:pt idx="291">
                  <c:v>6.5121000000000002</c:v>
                </c:pt>
                <c:pt idx="292">
                  <c:v>6.4064000000000014</c:v>
                </c:pt>
                <c:pt idx="293">
                  <c:v>6.2973000000000035</c:v>
                </c:pt>
                <c:pt idx="294">
                  <c:v>6.185100000000002</c:v>
                </c:pt>
                <c:pt idx="295">
                  <c:v>6.0699000000000005</c:v>
                </c:pt>
                <c:pt idx="296">
                  <c:v>5.951900000000002</c:v>
                </c:pt>
                <c:pt idx="297">
                  <c:v>5.8313000000000024</c:v>
                </c:pt>
                <c:pt idx="298">
                  <c:v>5.708400000000001</c:v>
                </c:pt>
                <c:pt idx="299">
                  <c:v>5.5833000000000013</c:v>
                </c:pt>
                <c:pt idx="300">
                  <c:v>5.4563000000000024</c:v>
                </c:pt>
                <c:pt idx="301">
                  <c:v>5.3274000000000008</c:v>
                </c:pt>
                <c:pt idx="302">
                  <c:v>5.1971000000000025</c:v>
                </c:pt>
                <c:pt idx="303">
                  <c:v>5.0654000000000003</c:v>
                </c:pt>
                <c:pt idx="304">
                  <c:v>4.9326000000000008</c:v>
                </c:pt>
                <c:pt idx="305">
                  <c:v>4.7988</c:v>
                </c:pt>
                <c:pt idx="306">
                  <c:v>4.664200000000001</c:v>
                </c:pt>
                <c:pt idx="307">
                  <c:v>4.5291000000000032</c:v>
                </c:pt>
                <c:pt idx="308">
                  <c:v>4.3936000000000028</c:v>
                </c:pt>
                <c:pt idx="309">
                  <c:v>4.2580000000000027</c:v>
                </c:pt>
                <c:pt idx="310">
                  <c:v>4.1223000000000027</c:v>
                </c:pt>
                <c:pt idx="311">
                  <c:v>3.9869000000000021</c:v>
                </c:pt>
                <c:pt idx="312">
                  <c:v>3.8518000000000008</c:v>
                </c:pt>
                <c:pt idx="313">
                  <c:v>3.7172000000000018</c:v>
                </c:pt>
                <c:pt idx="314">
                  <c:v>3.5833000000000013</c:v>
                </c:pt>
                <c:pt idx="315">
                  <c:v>3.4503000000000021</c:v>
                </c:pt>
                <c:pt idx="316">
                  <c:v>3.3183000000000007</c:v>
                </c:pt>
                <c:pt idx="317">
                  <c:v>3.1874000000000002</c:v>
                </c:pt>
                <c:pt idx="318">
                  <c:v>3.0579000000000001</c:v>
                </c:pt>
                <c:pt idx="319">
                  <c:v>2.9298000000000002</c:v>
                </c:pt>
                <c:pt idx="320">
                  <c:v>2.8033000000000001</c:v>
                </c:pt>
                <c:pt idx="321">
                  <c:v>2.6785000000000032</c:v>
                </c:pt>
                <c:pt idx="322">
                  <c:v>2.5556000000000019</c:v>
                </c:pt>
                <c:pt idx="323">
                  <c:v>2.434700000000003</c:v>
                </c:pt>
                <c:pt idx="324">
                  <c:v>2.315800000000003</c:v>
                </c:pt>
                <c:pt idx="325">
                  <c:v>2.1991000000000014</c:v>
                </c:pt>
                <c:pt idx="326">
                  <c:v>2.0847000000000016</c:v>
                </c:pt>
                <c:pt idx="327">
                  <c:v>1.972800000000003</c:v>
                </c:pt>
                <c:pt idx="328">
                  <c:v>1.8633000000000024</c:v>
                </c:pt>
                <c:pt idx="329">
                  <c:v>1.7563000000000031</c:v>
                </c:pt>
                <c:pt idx="330">
                  <c:v>1.6521000000000008</c:v>
                </c:pt>
                <c:pt idx="331">
                  <c:v>1.5506000000000029</c:v>
                </c:pt>
                <c:pt idx="332">
                  <c:v>1.4518000000000022</c:v>
                </c:pt>
                <c:pt idx="333">
                  <c:v>1.3560000000000016</c:v>
                </c:pt>
                <c:pt idx="334">
                  <c:v>1.2631000000000014</c:v>
                </c:pt>
                <c:pt idx="335">
                  <c:v>1.1732000000000014</c:v>
                </c:pt>
                <c:pt idx="336">
                  <c:v>1.0863000000000014</c:v>
                </c:pt>
                <c:pt idx="337">
                  <c:v>1.002600000000001</c:v>
                </c:pt>
                <c:pt idx="338">
                  <c:v>0.9220000000000006</c:v>
                </c:pt>
                <c:pt idx="339">
                  <c:v>0.84460000000000335</c:v>
                </c:pt>
                <c:pt idx="340">
                  <c:v>0.77040000000000219</c:v>
                </c:pt>
                <c:pt idx="341">
                  <c:v>0.69950000000000045</c:v>
                </c:pt>
                <c:pt idx="342">
                  <c:v>0.63190000000000168</c:v>
                </c:pt>
                <c:pt idx="343">
                  <c:v>0.56760000000000232</c:v>
                </c:pt>
                <c:pt idx="344">
                  <c:v>0.50670000000000215</c:v>
                </c:pt>
                <c:pt idx="345">
                  <c:v>0.44920000000000115</c:v>
                </c:pt>
                <c:pt idx="346">
                  <c:v>0.39500000000000313</c:v>
                </c:pt>
                <c:pt idx="347">
                  <c:v>0.34430000000000049</c:v>
                </c:pt>
                <c:pt idx="348">
                  <c:v>0.29710000000000036</c:v>
                </c:pt>
                <c:pt idx="349">
                  <c:v>0.2532000000000032</c:v>
                </c:pt>
                <c:pt idx="350">
                  <c:v>0.2129000000000012</c:v>
                </c:pt>
                <c:pt idx="351">
                  <c:v>0.17600000000000193</c:v>
                </c:pt>
                <c:pt idx="352">
                  <c:v>0.14260000000000161</c:v>
                </c:pt>
                <c:pt idx="353">
                  <c:v>0.11270000000000024</c:v>
                </c:pt>
                <c:pt idx="354">
                  <c:v>8.6300000000001376E-2</c:v>
                </c:pt>
                <c:pt idx="355">
                  <c:v>6.3400000000001455E-2</c:v>
                </c:pt>
                <c:pt idx="356">
                  <c:v>4.4000000000000483E-2</c:v>
                </c:pt>
                <c:pt idx="357">
                  <c:v>2.8200000000001779E-2</c:v>
                </c:pt>
                <c:pt idx="358">
                  <c:v>1.5800000000002257E-2</c:v>
                </c:pt>
                <c:pt idx="359">
                  <c:v>7.0000000000014495E-3</c:v>
                </c:pt>
                <c:pt idx="360">
                  <c:v>1.7000000000031434E-3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239957464"/>
        <c:axId val="239961776"/>
      </c:scatterChart>
      <c:valAx>
        <c:axId val="239957464"/>
        <c:scaling>
          <c:orientation val="minMax"/>
          <c:max val="180"/>
          <c:min val="-1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61776"/>
        <c:crossesAt val="-10"/>
        <c:crossBetween val="midCat"/>
        <c:majorUnit val="60"/>
      </c:valAx>
      <c:valAx>
        <c:axId val="23996177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57464"/>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9.4200000000000728E-2</c:v>
                </c:pt>
                <c:pt idx="3">
                  <c:v>0.19330000000000069</c:v>
                </c:pt>
                <c:pt idx="4">
                  <c:v>0.29690000000000083</c:v>
                </c:pt>
                <c:pt idx="5">
                  <c:v>0.404200000000003</c:v>
                </c:pt>
                <c:pt idx="6">
                  <c:v>0.51540000000000319</c:v>
                </c:pt>
                <c:pt idx="7">
                  <c:v>0.63000000000000256</c:v>
                </c:pt>
                <c:pt idx="8">
                  <c:v>0.74820000000000064</c:v>
                </c:pt>
                <c:pt idx="9">
                  <c:v>0.86980000000000146</c:v>
                </c:pt>
                <c:pt idx="10">
                  <c:v>0.99480000000000146</c:v>
                </c:pt>
                <c:pt idx="11">
                  <c:v>1.1230000000000011</c:v>
                </c:pt>
                <c:pt idx="12">
                  <c:v>1.2543000000000006</c:v>
                </c:pt>
                <c:pt idx="13">
                  <c:v>1.3888000000000034</c:v>
                </c:pt>
                <c:pt idx="14">
                  <c:v>1.5263000000000027</c:v>
                </c:pt>
                <c:pt idx="15">
                  <c:v>1.6667000000000023</c:v>
                </c:pt>
                <c:pt idx="16">
                  <c:v>1.8099000000000025</c:v>
                </c:pt>
                <c:pt idx="17">
                  <c:v>1.9559000000000015</c:v>
                </c:pt>
                <c:pt idx="18">
                  <c:v>2.1046000000000014</c:v>
                </c:pt>
                <c:pt idx="19">
                  <c:v>2.2558000000000025</c:v>
                </c:pt>
                <c:pt idx="20">
                  <c:v>2.4095000000000013</c:v>
                </c:pt>
                <c:pt idx="21">
                  <c:v>2.5655000000000019</c:v>
                </c:pt>
                <c:pt idx="22">
                  <c:v>2.7239000000000022</c:v>
                </c:pt>
                <c:pt idx="23">
                  <c:v>2.8844000000000012</c:v>
                </c:pt>
                <c:pt idx="24">
                  <c:v>3.0471000000000021</c:v>
                </c:pt>
                <c:pt idx="25">
                  <c:v>3.211800000000002</c:v>
                </c:pt>
                <c:pt idx="26">
                  <c:v>3.378400000000001</c:v>
                </c:pt>
                <c:pt idx="27">
                  <c:v>3.5469000000000008</c:v>
                </c:pt>
                <c:pt idx="28">
                  <c:v>3.7172000000000018</c:v>
                </c:pt>
                <c:pt idx="29">
                  <c:v>3.8893000000000022</c:v>
                </c:pt>
                <c:pt idx="30">
                  <c:v>4.0630000000000024</c:v>
                </c:pt>
                <c:pt idx="31">
                  <c:v>4.2383000000000024</c:v>
                </c:pt>
                <c:pt idx="32">
                  <c:v>4.4152000000000022</c:v>
                </c:pt>
                <c:pt idx="33">
                  <c:v>4.5937000000000019</c:v>
                </c:pt>
                <c:pt idx="34">
                  <c:v>4.7736000000000018</c:v>
                </c:pt>
                <c:pt idx="35">
                  <c:v>4.9549000000000021</c:v>
                </c:pt>
                <c:pt idx="36">
                  <c:v>5.1378000000000021</c:v>
                </c:pt>
                <c:pt idx="37">
                  <c:v>5.322000000000001</c:v>
                </c:pt>
                <c:pt idx="38">
                  <c:v>5.5077000000000016</c:v>
                </c:pt>
                <c:pt idx="39">
                  <c:v>5.6949000000000023</c:v>
                </c:pt>
                <c:pt idx="40">
                  <c:v>5.8835000000000015</c:v>
                </c:pt>
                <c:pt idx="41">
                  <c:v>6.073500000000001</c:v>
                </c:pt>
                <c:pt idx="42">
                  <c:v>6.2651000000000021</c:v>
                </c:pt>
                <c:pt idx="43">
                  <c:v>6.4582000000000015</c:v>
                </c:pt>
                <c:pt idx="44">
                  <c:v>6.653100000000002</c:v>
                </c:pt>
                <c:pt idx="45">
                  <c:v>6.8496000000000024</c:v>
                </c:pt>
                <c:pt idx="46">
                  <c:v>7.0481000000000016</c:v>
                </c:pt>
                <c:pt idx="47">
                  <c:v>7.248400000000002</c:v>
                </c:pt>
                <c:pt idx="48">
                  <c:v>7.450800000000001</c:v>
                </c:pt>
                <c:pt idx="49">
                  <c:v>7.6553000000000022</c:v>
                </c:pt>
                <c:pt idx="50">
                  <c:v>7.8621000000000016</c:v>
                </c:pt>
                <c:pt idx="51">
                  <c:v>8.0710000000000015</c:v>
                </c:pt>
                <c:pt idx="52">
                  <c:v>8.2820000000000018</c:v>
                </c:pt>
                <c:pt idx="53">
                  <c:v>8.4951000000000025</c:v>
                </c:pt>
                <c:pt idx="54">
                  <c:v>8.7103000000000019</c:v>
                </c:pt>
                <c:pt idx="55">
                  <c:v>8.9279000000000011</c:v>
                </c:pt>
                <c:pt idx="56">
                  <c:v>9.1478000000000019</c:v>
                </c:pt>
                <c:pt idx="57">
                  <c:v>9.3702000000000023</c:v>
                </c:pt>
                <c:pt idx="58">
                  <c:v>9.5951000000000022</c:v>
                </c:pt>
                <c:pt idx="59">
                  <c:v>9.8226000000000013</c:v>
                </c:pt>
                <c:pt idx="60">
                  <c:v>10.052400000000002</c:v>
                </c:pt>
                <c:pt idx="61">
                  <c:v>10.284500000000001</c:v>
                </c:pt>
                <c:pt idx="62">
                  <c:v>10.519100000000002</c:v>
                </c:pt>
                <c:pt idx="63">
                  <c:v>10.7559</c:v>
                </c:pt>
                <c:pt idx="64">
                  <c:v>10.995000000000001</c:v>
                </c:pt>
                <c:pt idx="65">
                  <c:v>11.236200000000002</c:v>
                </c:pt>
                <c:pt idx="66">
                  <c:v>11.479300000000002</c:v>
                </c:pt>
                <c:pt idx="67">
                  <c:v>11.724100000000002</c:v>
                </c:pt>
                <c:pt idx="68">
                  <c:v>11.970300000000002</c:v>
                </c:pt>
                <c:pt idx="69">
                  <c:v>12.217700000000001</c:v>
                </c:pt>
                <c:pt idx="70">
                  <c:v>12.465800000000002</c:v>
                </c:pt>
                <c:pt idx="71">
                  <c:v>12.714200000000002</c:v>
                </c:pt>
                <c:pt idx="72">
                  <c:v>12.962600000000002</c:v>
                </c:pt>
                <c:pt idx="73">
                  <c:v>13.210400000000002</c:v>
                </c:pt>
                <c:pt idx="74">
                  <c:v>13.457000000000001</c:v>
                </c:pt>
                <c:pt idx="75">
                  <c:v>13.702000000000002</c:v>
                </c:pt>
                <c:pt idx="76">
                  <c:v>13.944500000000001</c:v>
                </c:pt>
                <c:pt idx="77">
                  <c:v>14.184100000000001</c:v>
                </c:pt>
                <c:pt idx="78">
                  <c:v>14.420000000000002</c:v>
                </c:pt>
                <c:pt idx="79">
                  <c:v>14.651500000000002</c:v>
                </c:pt>
                <c:pt idx="80">
                  <c:v>14.877900000000002</c:v>
                </c:pt>
                <c:pt idx="81">
                  <c:v>15.098300000000002</c:v>
                </c:pt>
                <c:pt idx="82">
                  <c:v>15.312100000000001</c:v>
                </c:pt>
                <c:pt idx="83">
                  <c:v>15.518400000000002</c:v>
                </c:pt>
                <c:pt idx="84">
                  <c:v>15.716500000000002</c:v>
                </c:pt>
                <c:pt idx="85">
                  <c:v>15.905500000000002</c:v>
                </c:pt>
                <c:pt idx="86">
                  <c:v>16.084800000000001</c:v>
                </c:pt>
                <c:pt idx="87">
                  <c:v>16.253500000000003</c:v>
                </c:pt>
                <c:pt idx="88">
                  <c:v>16.410900000000002</c:v>
                </c:pt>
                <c:pt idx="89">
                  <c:v>16.556400000000004</c:v>
                </c:pt>
                <c:pt idx="90">
                  <c:v>16.689200000000003</c:v>
                </c:pt>
                <c:pt idx="91">
                  <c:v>16.808800000000002</c:v>
                </c:pt>
                <c:pt idx="92">
                  <c:v>16.9145</c:v>
                </c:pt>
                <c:pt idx="93">
                  <c:v>17.005700000000001</c:v>
                </c:pt>
                <c:pt idx="94">
                  <c:v>17.082100000000001</c:v>
                </c:pt>
                <c:pt idx="95">
                  <c:v>17.1431</c:v>
                </c:pt>
                <c:pt idx="96">
                  <c:v>17.188600000000001</c:v>
                </c:pt>
                <c:pt idx="97">
                  <c:v>17.218200000000003</c:v>
                </c:pt>
                <c:pt idx="98">
                  <c:v>17.2315</c:v>
                </c:pt>
                <c:pt idx="99">
                  <c:v>17.2285</c:v>
                </c:pt>
                <c:pt idx="100">
                  <c:v>17.208900000000003</c:v>
                </c:pt>
                <c:pt idx="101">
                  <c:v>17.172600000000003</c:v>
                </c:pt>
                <c:pt idx="102">
                  <c:v>17.119600000000002</c:v>
                </c:pt>
                <c:pt idx="103">
                  <c:v>17.05</c:v>
                </c:pt>
                <c:pt idx="104">
                  <c:v>16.963800000000003</c:v>
                </c:pt>
                <c:pt idx="105">
                  <c:v>16.8613</c:v>
                </c:pt>
                <c:pt idx="106">
                  <c:v>16.743000000000002</c:v>
                </c:pt>
                <c:pt idx="107">
                  <c:v>16.609400000000001</c:v>
                </c:pt>
                <c:pt idx="108">
                  <c:v>16.460800000000003</c:v>
                </c:pt>
                <c:pt idx="109">
                  <c:v>16.297500000000003</c:v>
                </c:pt>
                <c:pt idx="110">
                  <c:v>16.12</c:v>
                </c:pt>
                <c:pt idx="111">
                  <c:v>15.928700000000001</c:v>
                </c:pt>
                <c:pt idx="112">
                  <c:v>15.724000000000002</c:v>
                </c:pt>
                <c:pt idx="113">
                  <c:v>15.506400000000001</c:v>
                </c:pt>
                <c:pt idx="114">
                  <c:v>15.276400000000002</c:v>
                </c:pt>
                <c:pt idx="115">
                  <c:v>15.034500000000001</c:v>
                </c:pt>
                <c:pt idx="116">
                  <c:v>14.781200000000002</c:v>
                </c:pt>
                <c:pt idx="117">
                  <c:v>14.517100000000003</c:v>
                </c:pt>
                <c:pt idx="118">
                  <c:v>14.242800000000003</c:v>
                </c:pt>
                <c:pt idx="119">
                  <c:v>13.958700000000002</c:v>
                </c:pt>
                <c:pt idx="120">
                  <c:v>13.665500000000002</c:v>
                </c:pt>
                <c:pt idx="121">
                  <c:v>13.363800000000001</c:v>
                </c:pt>
                <c:pt idx="122">
                  <c:v>13.054000000000002</c:v>
                </c:pt>
                <c:pt idx="123">
                  <c:v>12.736700000000003</c:v>
                </c:pt>
                <c:pt idx="124">
                  <c:v>12.412600000000001</c:v>
                </c:pt>
                <c:pt idx="125">
                  <c:v>12.082200000000002</c:v>
                </c:pt>
                <c:pt idx="126">
                  <c:v>11.746000000000002</c:v>
                </c:pt>
                <c:pt idx="127">
                  <c:v>11.404600000000002</c:v>
                </c:pt>
                <c:pt idx="128">
                  <c:v>11.058500000000002</c:v>
                </c:pt>
                <c:pt idx="129">
                  <c:v>10.708300000000001</c:v>
                </c:pt>
                <c:pt idx="130">
                  <c:v>10.354400000000002</c:v>
                </c:pt>
                <c:pt idx="131">
                  <c:v>9.9975000000000023</c:v>
                </c:pt>
                <c:pt idx="132">
                  <c:v>9.6379000000000019</c:v>
                </c:pt>
                <c:pt idx="133">
                  <c:v>9.2761000000000013</c:v>
                </c:pt>
                <c:pt idx="134">
                  <c:v>8.9128000000000025</c:v>
                </c:pt>
                <c:pt idx="135">
                  <c:v>8.5483000000000011</c:v>
                </c:pt>
                <c:pt idx="136">
                  <c:v>8.1830000000000016</c:v>
                </c:pt>
                <c:pt idx="137">
                  <c:v>7.8176000000000023</c:v>
                </c:pt>
                <c:pt idx="138">
                  <c:v>7.452300000000001</c:v>
                </c:pt>
                <c:pt idx="139">
                  <c:v>7.0876000000000019</c:v>
                </c:pt>
                <c:pt idx="140">
                  <c:v>6.724000000000002</c:v>
                </c:pt>
                <c:pt idx="141">
                  <c:v>6.3618000000000023</c:v>
                </c:pt>
                <c:pt idx="142">
                  <c:v>6.0014000000000021</c:v>
                </c:pt>
                <c:pt idx="143">
                  <c:v>5.6433000000000018</c:v>
                </c:pt>
                <c:pt idx="144">
                  <c:v>5.287700000000001</c:v>
                </c:pt>
                <c:pt idx="145">
                  <c:v>4.935100000000002</c:v>
                </c:pt>
                <c:pt idx="146">
                  <c:v>4.5858000000000025</c:v>
                </c:pt>
                <c:pt idx="147">
                  <c:v>4.2401000000000018</c:v>
                </c:pt>
                <c:pt idx="148">
                  <c:v>3.8992000000000022</c:v>
                </c:pt>
                <c:pt idx="149">
                  <c:v>3.5638000000000023</c:v>
                </c:pt>
                <c:pt idx="150">
                  <c:v>3.233900000000002</c:v>
                </c:pt>
                <c:pt idx="151">
                  <c:v>2.9099000000000022</c:v>
                </c:pt>
                <c:pt idx="152">
                  <c:v>2.5920000000000023</c:v>
                </c:pt>
                <c:pt idx="153">
                  <c:v>2.2803000000000022</c:v>
                </c:pt>
                <c:pt idx="154">
                  <c:v>1.9751000000000012</c:v>
                </c:pt>
                <c:pt idx="155">
                  <c:v>1.6766000000000005</c:v>
                </c:pt>
                <c:pt idx="156">
                  <c:v>1.3849000000000018</c:v>
                </c:pt>
                <c:pt idx="157">
                  <c:v>1.1001000000000012</c:v>
                </c:pt>
                <c:pt idx="158">
                  <c:v>0.8224000000000018</c:v>
                </c:pt>
                <c:pt idx="159">
                  <c:v>0.55180000000000007</c:v>
                </c:pt>
                <c:pt idx="160">
                  <c:v>0.28860000000000241</c:v>
                </c:pt>
                <c:pt idx="161">
                  <c:v>3.3000000000001251E-2</c:v>
                </c:pt>
                <c:pt idx="162">
                  <c:v>-0.21489999999999654</c:v>
                </c:pt>
                <c:pt idx="163">
                  <c:v>-0.45499999999999829</c:v>
                </c:pt>
                <c:pt idx="164">
                  <c:v>-0.68709999999999738</c:v>
                </c:pt>
                <c:pt idx="165">
                  <c:v>-0.91119999999999735</c:v>
                </c:pt>
                <c:pt idx="166">
                  <c:v>-1.1269999999999989</c:v>
                </c:pt>
                <c:pt idx="167">
                  <c:v>-1.3343999999999987</c:v>
                </c:pt>
                <c:pt idx="168">
                  <c:v>-1.5334999999999965</c:v>
                </c:pt>
                <c:pt idx="169">
                  <c:v>-1.7239999999999966</c:v>
                </c:pt>
                <c:pt idx="170">
                  <c:v>-1.905899999999999</c:v>
                </c:pt>
                <c:pt idx="171">
                  <c:v>-2.0790999999999968</c:v>
                </c:pt>
                <c:pt idx="172">
                  <c:v>-2.2435999999999972</c:v>
                </c:pt>
                <c:pt idx="173">
                  <c:v>-2.3992999999999967</c:v>
                </c:pt>
                <c:pt idx="174">
                  <c:v>-2.5461999999999989</c:v>
                </c:pt>
                <c:pt idx="175">
                  <c:v>-2.684199999999997</c:v>
                </c:pt>
                <c:pt idx="176">
                  <c:v>-2.8132999999999981</c:v>
                </c:pt>
                <c:pt idx="177">
                  <c:v>-2.9333999999999989</c:v>
                </c:pt>
                <c:pt idx="178">
                  <c:v>-3.0446999999999989</c:v>
                </c:pt>
                <c:pt idx="179">
                  <c:v>-3.1469999999999985</c:v>
                </c:pt>
                <c:pt idx="180">
                  <c:v>-3.2402999999999977</c:v>
                </c:pt>
                <c:pt idx="181">
                  <c:v>-3.3247999999999998</c:v>
                </c:pt>
                <c:pt idx="182">
                  <c:v>-3.4002999999999979</c:v>
                </c:pt>
                <c:pt idx="183">
                  <c:v>-3.4670999999999985</c:v>
                </c:pt>
                <c:pt idx="184">
                  <c:v>-3.5249999999999986</c:v>
                </c:pt>
                <c:pt idx="185">
                  <c:v>-3.5740999999999978</c:v>
                </c:pt>
                <c:pt idx="186">
                  <c:v>-3.6144999999999996</c:v>
                </c:pt>
                <c:pt idx="187">
                  <c:v>-3.6457999999999977</c:v>
                </c:pt>
                <c:pt idx="188">
                  <c:v>-3.6677999999999997</c:v>
                </c:pt>
                <c:pt idx="189">
                  <c:v>-3.6805999999999983</c:v>
                </c:pt>
                <c:pt idx="190">
                  <c:v>-3.6842999999999968</c:v>
                </c:pt>
                <c:pt idx="191">
                  <c:v>-3.6789999999999985</c:v>
                </c:pt>
                <c:pt idx="192">
                  <c:v>-3.6648999999999994</c:v>
                </c:pt>
                <c:pt idx="193">
                  <c:v>-3.6422999999999988</c:v>
                </c:pt>
                <c:pt idx="194">
                  <c:v>-3.6111999999999966</c:v>
                </c:pt>
                <c:pt idx="195">
                  <c:v>-3.5718999999999994</c:v>
                </c:pt>
                <c:pt idx="196">
                  <c:v>-3.5244999999999997</c:v>
                </c:pt>
                <c:pt idx="197">
                  <c:v>-3.4691999999999972</c:v>
                </c:pt>
                <c:pt idx="198">
                  <c:v>-3.4061999999999983</c:v>
                </c:pt>
                <c:pt idx="199">
                  <c:v>-3.3356999999999992</c:v>
                </c:pt>
                <c:pt idx="200">
                  <c:v>-3.2578999999999994</c:v>
                </c:pt>
                <c:pt idx="201">
                  <c:v>-3.1729999999999983</c:v>
                </c:pt>
                <c:pt idx="202">
                  <c:v>-3.0812999999999988</c:v>
                </c:pt>
                <c:pt idx="203">
                  <c:v>-2.9827999999999975</c:v>
                </c:pt>
                <c:pt idx="204">
                  <c:v>-2.8779999999999966</c:v>
                </c:pt>
                <c:pt idx="205">
                  <c:v>-2.7668999999999997</c:v>
                </c:pt>
                <c:pt idx="206">
                  <c:v>-2.6498999999999988</c:v>
                </c:pt>
                <c:pt idx="207">
                  <c:v>-2.5270999999999972</c:v>
                </c:pt>
                <c:pt idx="208">
                  <c:v>-2.3987999999999978</c:v>
                </c:pt>
                <c:pt idx="209">
                  <c:v>-2.2651999999999965</c:v>
                </c:pt>
                <c:pt idx="210">
                  <c:v>-2.1265999999999998</c:v>
                </c:pt>
                <c:pt idx="211">
                  <c:v>-1.9832999999999998</c:v>
                </c:pt>
                <c:pt idx="212">
                  <c:v>-1.8353999999999999</c:v>
                </c:pt>
                <c:pt idx="213">
                  <c:v>-1.6832999999999991</c:v>
                </c:pt>
                <c:pt idx="214">
                  <c:v>-1.527199999999997</c:v>
                </c:pt>
                <c:pt idx="215">
                  <c:v>-1.3673999999999999</c:v>
                </c:pt>
                <c:pt idx="216">
                  <c:v>-1.2041999999999966</c:v>
                </c:pt>
                <c:pt idx="217">
                  <c:v>-1.0376999999999974</c:v>
                </c:pt>
                <c:pt idx="218">
                  <c:v>-0.86839999999999762</c:v>
                </c:pt>
                <c:pt idx="219">
                  <c:v>-0.69649999999999679</c:v>
                </c:pt>
                <c:pt idx="220">
                  <c:v>-0.522199999999998</c:v>
                </c:pt>
                <c:pt idx="221">
                  <c:v>-0.34589999999999677</c:v>
                </c:pt>
                <c:pt idx="222">
                  <c:v>-0.16779999999999973</c:v>
                </c:pt>
                <c:pt idx="223">
                  <c:v>1.1700000000001154E-2</c:v>
                </c:pt>
                <c:pt idx="224">
                  <c:v>0.19250000000000256</c:v>
                </c:pt>
                <c:pt idx="225">
                  <c:v>0.37420000000000186</c:v>
                </c:pt>
                <c:pt idx="226">
                  <c:v>0.55650000000000333</c:v>
                </c:pt>
                <c:pt idx="227">
                  <c:v>0.73910000000000053</c:v>
                </c:pt>
                <c:pt idx="228">
                  <c:v>0.92180000000000106</c:v>
                </c:pt>
                <c:pt idx="229">
                  <c:v>1.1043000000000021</c:v>
                </c:pt>
                <c:pt idx="230">
                  <c:v>1.2863000000000007</c:v>
                </c:pt>
                <c:pt idx="231">
                  <c:v>1.4675000000000011</c:v>
                </c:pt>
                <c:pt idx="232">
                  <c:v>1.6476000000000006</c:v>
                </c:pt>
                <c:pt idx="233">
                  <c:v>1.8264000000000031</c:v>
                </c:pt>
                <c:pt idx="234">
                  <c:v>2.0036000000000023</c:v>
                </c:pt>
                <c:pt idx="235">
                  <c:v>2.1789000000000023</c:v>
                </c:pt>
                <c:pt idx="236">
                  <c:v>2.3521000000000019</c:v>
                </c:pt>
                <c:pt idx="237">
                  <c:v>2.5229000000000017</c:v>
                </c:pt>
                <c:pt idx="238">
                  <c:v>2.6910000000000025</c:v>
                </c:pt>
                <c:pt idx="239">
                  <c:v>2.8562000000000012</c:v>
                </c:pt>
                <c:pt idx="240">
                  <c:v>3.018200000000002</c:v>
                </c:pt>
                <c:pt idx="241">
                  <c:v>3.1769000000000016</c:v>
                </c:pt>
                <c:pt idx="242">
                  <c:v>3.3320000000000025</c:v>
                </c:pt>
                <c:pt idx="243">
                  <c:v>3.4832000000000019</c:v>
                </c:pt>
                <c:pt idx="244">
                  <c:v>3.6303000000000019</c:v>
                </c:pt>
                <c:pt idx="245">
                  <c:v>3.773200000000001</c:v>
                </c:pt>
                <c:pt idx="246">
                  <c:v>3.9116000000000017</c:v>
                </c:pt>
                <c:pt idx="247">
                  <c:v>4.0454000000000025</c:v>
                </c:pt>
                <c:pt idx="248">
                  <c:v>4.1743000000000023</c:v>
                </c:pt>
                <c:pt idx="249">
                  <c:v>4.2981000000000016</c:v>
                </c:pt>
                <c:pt idx="250">
                  <c:v>4.4168000000000021</c:v>
                </c:pt>
                <c:pt idx="251">
                  <c:v>4.5301000000000009</c:v>
                </c:pt>
                <c:pt idx="252">
                  <c:v>4.6378000000000021</c:v>
                </c:pt>
                <c:pt idx="253">
                  <c:v>4.740000000000002</c:v>
                </c:pt>
                <c:pt idx="254">
                  <c:v>4.8364000000000011</c:v>
                </c:pt>
                <c:pt idx="255">
                  <c:v>4.9268000000000018</c:v>
                </c:pt>
                <c:pt idx="256">
                  <c:v>5.0113000000000021</c:v>
                </c:pt>
                <c:pt idx="257">
                  <c:v>5.0897000000000023</c:v>
                </c:pt>
                <c:pt idx="258">
                  <c:v>5.161900000000001</c:v>
                </c:pt>
                <c:pt idx="259">
                  <c:v>5.227800000000002</c:v>
                </c:pt>
                <c:pt idx="260">
                  <c:v>5.2874000000000017</c:v>
                </c:pt>
                <c:pt idx="261">
                  <c:v>5.3407000000000018</c:v>
                </c:pt>
                <c:pt idx="262">
                  <c:v>5.3875000000000011</c:v>
                </c:pt>
                <c:pt idx="263">
                  <c:v>5.4279000000000011</c:v>
                </c:pt>
                <c:pt idx="264">
                  <c:v>5.461800000000002</c:v>
                </c:pt>
                <c:pt idx="265">
                  <c:v>5.4893000000000018</c:v>
                </c:pt>
                <c:pt idx="266">
                  <c:v>5.5102000000000011</c:v>
                </c:pt>
                <c:pt idx="267">
                  <c:v>5.5248000000000008</c:v>
                </c:pt>
                <c:pt idx="268">
                  <c:v>5.5329000000000015</c:v>
                </c:pt>
                <c:pt idx="269">
                  <c:v>5.5346000000000011</c:v>
                </c:pt>
                <c:pt idx="270">
                  <c:v>5.5300000000000011</c:v>
                </c:pt>
                <c:pt idx="271">
                  <c:v>5.5192000000000014</c:v>
                </c:pt>
                <c:pt idx="272">
                  <c:v>5.5021000000000022</c:v>
                </c:pt>
                <c:pt idx="273">
                  <c:v>5.4789000000000012</c:v>
                </c:pt>
                <c:pt idx="274">
                  <c:v>5.4497000000000018</c:v>
                </c:pt>
                <c:pt idx="275">
                  <c:v>5.4146000000000019</c:v>
                </c:pt>
                <c:pt idx="276">
                  <c:v>5.3737000000000013</c:v>
                </c:pt>
                <c:pt idx="277">
                  <c:v>5.3270000000000017</c:v>
                </c:pt>
                <c:pt idx="278">
                  <c:v>5.2748000000000008</c:v>
                </c:pt>
                <c:pt idx="279">
                  <c:v>5.2172000000000018</c:v>
                </c:pt>
                <c:pt idx="280">
                  <c:v>5.1544000000000025</c:v>
                </c:pt>
                <c:pt idx="281">
                  <c:v>5.0864000000000011</c:v>
                </c:pt>
                <c:pt idx="282">
                  <c:v>5.0134000000000025</c:v>
                </c:pt>
                <c:pt idx="283">
                  <c:v>4.9357000000000024</c:v>
                </c:pt>
                <c:pt idx="284">
                  <c:v>4.8534000000000024</c:v>
                </c:pt>
                <c:pt idx="285">
                  <c:v>4.7667000000000019</c:v>
                </c:pt>
                <c:pt idx="286">
                  <c:v>4.6758000000000024</c:v>
                </c:pt>
                <c:pt idx="287">
                  <c:v>4.5808000000000018</c:v>
                </c:pt>
                <c:pt idx="288">
                  <c:v>4.4821000000000009</c:v>
                </c:pt>
                <c:pt idx="289">
                  <c:v>4.3797000000000015</c:v>
                </c:pt>
                <c:pt idx="290">
                  <c:v>4.2739000000000011</c:v>
                </c:pt>
                <c:pt idx="291">
                  <c:v>4.1650000000000009</c:v>
                </c:pt>
                <c:pt idx="292">
                  <c:v>4.0531000000000024</c:v>
                </c:pt>
                <c:pt idx="293">
                  <c:v>3.9385000000000012</c:v>
                </c:pt>
                <c:pt idx="294">
                  <c:v>3.8213000000000026</c:v>
                </c:pt>
                <c:pt idx="295">
                  <c:v>3.701900000000002</c:v>
                </c:pt>
                <c:pt idx="296">
                  <c:v>3.5804000000000009</c:v>
                </c:pt>
                <c:pt idx="297">
                  <c:v>3.4571000000000023</c:v>
                </c:pt>
                <c:pt idx="298">
                  <c:v>3.3323000000000018</c:v>
                </c:pt>
                <c:pt idx="299">
                  <c:v>3.2060000000000013</c:v>
                </c:pt>
                <c:pt idx="300">
                  <c:v>3.0787000000000013</c:v>
                </c:pt>
                <c:pt idx="301">
                  <c:v>2.9504000000000019</c:v>
                </c:pt>
                <c:pt idx="302">
                  <c:v>2.8215000000000021</c:v>
                </c:pt>
                <c:pt idx="303">
                  <c:v>2.6921000000000017</c:v>
                </c:pt>
                <c:pt idx="304">
                  <c:v>2.5625000000000018</c:v>
                </c:pt>
                <c:pt idx="305">
                  <c:v>2.4329000000000018</c:v>
                </c:pt>
                <c:pt idx="306">
                  <c:v>2.3036000000000012</c:v>
                </c:pt>
                <c:pt idx="307">
                  <c:v>2.1747000000000014</c:v>
                </c:pt>
                <c:pt idx="308">
                  <c:v>2.046400000000002</c:v>
                </c:pt>
                <c:pt idx="309">
                  <c:v>1.9191000000000003</c:v>
                </c:pt>
                <c:pt idx="310">
                  <c:v>1.7928000000000033</c:v>
                </c:pt>
                <c:pt idx="311">
                  <c:v>1.6678000000000033</c:v>
                </c:pt>
                <c:pt idx="312">
                  <c:v>1.5442</c:v>
                </c:pt>
                <c:pt idx="313">
                  <c:v>1.4224000000000032</c:v>
                </c:pt>
                <c:pt idx="314">
                  <c:v>1.3023000000000025</c:v>
                </c:pt>
                <c:pt idx="315">
                  <c:v>1.1843000000000004</c:v>
                </c:pt>
                <c:pt idx="316">
                  <c:v>1.0685000000000002</c:v>
                </c:pt>
                <c:pt idx="317">
                  <c:v>0.95510000000000161</c:v>
                </c:pt>
                <c:pt idx="318">
                  <c:v>0.84430000000000049</c:v>
                </c:pt>
                <c:pt idx="319">
                  <c:v>0.73610000000000042</c:v>
                </c:pt>
                <c:pt idx="320">
                  <c:v>0.63070000000000093</c:v>
                </c:pt>
                <c:pt idx="321">
                  <c:v>0.52840000000000131</c:v>
                </c:pt>
                <c:pt idx="322">
                  <c:v>0.42920000000000158</c:v>
                </c:pt>
                <c:pt idx="323">
                  <c:v>0.33320000000000149</c:v>
                </c:pt>
                <c:pt idx="324">
                  <c:v>0.24070000000000036</c:v>
                </c:pt>
                <c:pt idx="325">
                  <c:v>0.15160000000000196</c:v>
                </c:pt>
                <c:pt idx="326">
                  <c:v>6.6200000000002035E-2</c:v>
                </c:pt>
                <c:pt idx="327">
                  <c:v>-1.5499999999999403E-2</c:v>
                </c:pt>
                <c:pt idx="328">
                  <c:v>-9.3299999999999272E-2</c:v>
                </c:pt>
                <c:pt idx="329">
                  <c:v>-0.16719999999999757</c:v>
                </c:pt>
                <c:pt idx="330">
                  <c:v>-0.23709999999999809</c:v>
                </c:pt>
                <c:pt idx="331">
                  <c:v>-0.30279999999999774</c:v>
                </c:pt>
                <c:pt idx="332">
                  <c:v>-0.36430000000000007</c:v>
                </c:pt>
                <c:pt idx="333">
                  <c:v>-0.42149999999999821</c:v>
                </c:pt>
                <c:pt idx="334">
                  <c:v>-0.4742999999999995</c:v>
                </c:pt>
                <c:pt idx="335">
                  <c:v>-0.52269999999999683</c:v>
                </c:pt>
                <c:pt idx="336">
                  <c:v>-0.56659999999999755</c:v>
                </c:pt>
                <c:pt idx="337">
                  <c:v>-0.60589999999999833</c:v>
                </c:pt>
                <c:pt idx="338">
                  <c:v>-0.6404999999999994</c:v>
                </c:pt>
                <c:pt idx="339">
                  <c:v>-0.67039999999999722</c:v>
                </c:pt>
                <c:pt idx="340">
                  <c:v>-0.69559999999999889</c:v>
                </c:pt>
                <c:pt idx="341">
                  <c:v>-0.71589999999999776</c:v>
                </c:pt>
                <c:pt idx="342">
                  <c:v>-0.7312999999999974</c:v>
                </c:pt>
                <c:pt idx="343">
                  <c:v>-0.74179999999999779</c:v>
                </c:pt>
                <c:pt idx="344">
                  <c:v>-0.74719999999999942</c:v>
                </c:pt>
                <c:pt idx="345">
                  <c:v>-0.74759999999999849</c:v>
                </c:pt>
                <c:pt idx="346">
                  <c:v>-0.74289999999999878</c:v>
                </c:pt>
                <c:pt idx="347">
                  <c:v>-0.73299999999999699</c:v>
                </c:pt>
                <c:pt idx="348">
                  <c:v>-0.71789999999999665</c:v>
                </c:pt>
                <c:pt idx="349">
                  <c:v>-0.69739999999999824</c:v>
                </c:pt>
                <c:pt idx="350">
                  <c:v>-0.67139999999999844</c:v>
                </c:pt>
                <c:pt idx="351">
                  <c:v>-0.63979999999999748</c:v>
                </c:pt>
                <c:pt idx="352">
                  <c:v>-0.60239999999999938</c:v>
                </c:pt>
                <c:pt idx="353">
                  <c:v>-0.55919999999999703</c:v>
                </c:pt>
                <c:pt idx="354">
                  <c:v>-0.51009999999999778</c:v>
                </c:pt>
                <c:pt idx="355">
                  <c:v>-0.45489999999999853</c:v>
                </c:pt>
                <c:pt idx="356">
                  <c:v>-0.39359999999999928</c:v>
                </c:pt>
                <c:pt idx="357">
                  <c:v>-0.32609999999999673</c:v>
                </c:pt>
                <c:pt idx="358">
                  <c:v>-0.25229999999999819</c:v>
                </c:pt>
                <c:pt idx="359">
                  <c:v>-0.1731999999999978</c:v>
                </c:pt>
                <c:pt idx="360">
                  <c:v>-8.919999999999817E-2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2.2000000000019782E-3</c:v>
                </c:pt>
                <c:pt idx="3">
                  <c:v>8.9000000000005741E-3</c:v>
                </c:pt>
                <c:pt idx="4">
                  <c:v>2.0000000000003126E-2</c:v>
                </c:pt>
                <c:pt idx="5">
                  <c:v>3.5600000000002296E-2</c:v>
                </c:pt>
                <c:pt idx="6">
                  <c:v>5.560000000000187E-2</c:v>
                </c:pt>
                <c:pt idx="7">
                  <c:v>8.0100000000001614E-2</c:v>
                </c:pt>
                <c:pt idx="8">
                  <c:v>0.10900000000000176</c:v>
                </c:pt>
                <c:pt idx="9">
                  <c:v>0.14230000000000231</c:v>
                </c:pt>
                <c:pt idx="10">
                  <c:v>0.18000000000000327</c:v>
                </c:pt>
                <c:pt idx="11">
                  <c:v>0.22210000000000107</c:v>
                </c:pt>
                <c:pt idx="12">
                  <c:v>0.2687000000000026</c:v>
                </c:pt>
                <c:pt idx="13">
                  <c:v>0.31950000000000145</c:v>
                </c:pt>
                <c:pt idx="14">
                  <c:v>0.37480000000000047</c:v>
                </c:pt>
                <c:pt idx="15">
                  <c:v>0.43430000000000035</c:v>
                </c:pt>
                <c:pt idx="16">
                  <c:v>0.49820000000000064</c:v>
                </c:pt>
                <c:pt idx="17">
                  <c:v>0.5663000000000018</c:v>
                </c:pt>
                <c:pt idx="18">
                  <c:v>0.63870000000000005</c:v>
                </c:pt>
                <c:pt idx="19">
                  <c:v>0.71530000000000271</c:v>
                </c:pt>
                <c:pt idx="20">
                  <c:v>0.79610000000000269</c:v>
                </c:pt>
                <c:pt idx="21">
                  <c:v>0.88109999999999999</c:v>
                </c:pt>
                <c:pt idx="22">
                  <c:v>0.97020000000000195</c:v>
                </c:pt>
                <c:pt idx="23">
                  <c:v>1.0633000000000017</c:v>
                </c:pt>
                <c:pt idx="24">
                  <c:v>1.1604000000000028</c:v>
                </c:pt>
                <c:pt idx="25">
                  <c:v>1.2616000000000014</c:v>
                </c:pt>
                <c:pt idx="26">
                  <c:v>1.3666000000000018</c:v>
                </c:pt>
                <c:pt idx="27">
                  <c:v>1.4754000000000005</c:v>
                </c:pt>
                <c:pt idx="28">
                  <c:v>1.5881000000000007</c:v>
                </c:pt>
                <c:pt idx="29">
                  <c:v>1.704500000000003</c:v>
                </c:pt>
                <c:pt idx="30">
                  <c:v>1.8245000000000005</c:v>
                </c:pt>
                <c:pt idx="31">
                  <c:v>1.9481000000000002</c:v>
                </c:pt>
                <c:pt idx="32">
                  <c:v>2.0751000000000026</c:v>
                </c:pt>
                <c:pt idx="33">
                  <c:v>2.2056000000000004</c:v>
                </c:pt>
                <c:pt idx="34">
                  <c:v>2.3393000000000015</c:v>
                </c:pt>
                <c:pt idx="35">
                  <c:v>2.4763000000000019</c:v>
                </c:pt>
                <c:pt idx="36">
                  <c:v>2.6163000000000025</c:v>
                </c:pt>
                <c:pt idx="37">
                  <c:v>2.7593000000000032</c:v>
                </c:pt>
                <c:pt idx="38">
                  <c:v>2.9052000000000007</c:v>
                </c:pt>
                <c:pt idx="39">
                  <c:v>3.0538000000000025</c:v>
                </c:pt>
                <c:pt idx="40">
                  <c:v>3.2051000000000016</c:v>
                </c:pt>
                <c:pt idx="41">
                  <c:v>3.3588000000000022</c:v>
                </c:pt>
                <c:pt idx="42">
                  <c:v>3.514800000000001</c:v>
                </c:pt>
                <c:pt idx="43">
                  <c:v>3.6731000000000016</c:v>
                </c:pt>
                <c:pt idx="44">
                  <c:v>3.833400000000001</c:v>
                </c:pt>
                <c:pt idx="45">
                  <c:v>3.9956000000000031</c:v>
                </c:pt>
                <c:pt idx="46">
                  <c:v>4.1596000000000011</c:v>
                </c:pt>
                <c:pt idx="47">
                  <c:v>4.3251000000000026</c:v>
                </c:pt>
                <c:pt idx="48">
                  <c:v>4.4920000000000009</c:v>
                </c:pt>
                <c:pt idx="49">
                  <c:v>4.6601000000000035</c:v>
                </c:pt>
                <c:pt idx="50">
                  <c:v>4.8292000000000002</c:v>
                </c:pt>
                <c:pt idx="51">
                  <c:v>4.9992000000000019</c:v>
                </c:pt>
                <c:pt idx="52">
                  <c:v>5.1699000000000019</c:v>
                </c:pt>
                <c:pt idx="53">
                  <c:v>5.3410000000000011</c:v>
                </c:pt>
                <c:pt idx="54">
                  <c:v>5.5124000000000031</c:v>
                </c:pt>
                <c:pt idx="55">
                  <c:v>5.6839000000000013</c:v>
                </c:pt>
                <c:pt idx="56">
                  <c:v>5.8551000000000002</c:v>
                </c:pt>
                <c:pt idx="57">
                  <c:v>6.0261000000000031</c:v>
                </c:pt>
                <c:pt idx="58">
                  <c:v>6.1964000000000006</c:v>
                </c:pt>
                <c:pt idx="59">
                  <c:v>6.3660000000000032</c:v>
                </c:pt>
                <c:pt idx="60">
                  <c:v>6.5346000000000011</c:v>
                </c:pt>
                <c:pt idx="61">
                  <c:v>6.701900000000002</c:v>
                </c:pt>
                <c:pt idx="62">
                  <c:v>6.8678000000000026</c:v>
                </c:pt>
                <c:pt idx="63">
                  <c:v>7.0321000000000033</c:v>
                </c:pt>
                <c:pt idx="64">
                  <c:v>7.1944000000000017</c:v>
                </c:pt>
                <c:pt idx="65">
                  <c:v>7.3546000000000014</c:v>
                </c:pt>
                <c:pt idx="66">
                  <c:v>7.5125000000000028</c:v>
                </c:pt>
                <c:pt idx="67">
                  <c:v>7.6678000000000033</c:v>
                </c:pt>
                <c:pt idx="68">
                  <c:v>7.8203000000000031</c:v>
                </c:pt>
                <c:pt idx="69">
                  <c:v>7.9698000000000029</c:v>
                </c:pt>
                <c:pt idx="70">
                  <c:v>8.116100000000003</c:v>
                </c:pt>
                <c:pt idx="71">
                  <c:v>8.2589000000000006</c:v>
                </c:pt>
                <c:pt idx="72">
                  <c:v>8.398100000000003</c:v>
                </c:pt>
                <c:pt idx="73">
                  <c:v>8.5334000000000003</c:v>
                </c:pt>
                <c:pt idx="74">
                  <c:v>8.6646000000000001</c:v>
                </c:pt>
                <c:pt idx="75">
                  <c:v>8.7915000000000028</c:v>
                </c:pt>
                <c:pt idx="76">
                  <c:v>8.9139000000000017</c:v>
                </c:pt>
                <c:pt idx="77">
                  <c:v>9.0317000000000007</c:v>
                </c:pt>
                <c:pt idx="78">
                  <c:v>9.1446000000000005</c:v>
                </c:pt>
                <c:pt idx="79">
                  <c:v>9.2524000000000015</c:v>
                </c:pt>
                <c:pt idx="80">
                  <c:v>9.3550000000000004</c:v>
                </c:pt>
                <c:pt idx="81">
                  <c:v>9.4522000000000013</c:v>
                </c:pt>
                <c:pt idx="82">
                  <c:v>9.5438000000000009</c:v>
                </c:pt>
                <c:pt idx="83">
                  <c:v>9.6296999999999997</c:v>
                </c:pt>
                <c:pt idx="84">
                  <c:v>9.7098000000000013</c:v>
                </c:pt>
                <c:pt idx="85">
                  <c:v>9.7837999999999994</c:v>
                </c:pt>
                <c:pt idx="86">
                  <c:v>9.851700000000001</c:v>
                </c:pt>
                <c:pt idx="87">
                  <c:v>9.9132999999999996</c:v>
                </c:pt>
                <c:pt idx="88">
                  <c:v>9.9684999999999988</c:v>
                </c:pt>
                <c:pt idx="89">
                  <c:v>10.017299999999999</c:v>
                </c:pt>
                <c:pt idx="90">
                  <c:v>10.0595</c:v>
                </c:pt>
                <c:pt idx="91">
                  <c:v>10.094999999999999</c:v>
                </c:pt>
                <c:pt idx="92">
                  <c:v>10.123699999999999</c:v>
                </c:pt>
                <c:pt idx="93">
                  <c:v>10.145600000000002</c:v>
                </c:pt>
                <c:pt idx="94">
                  <c:v>10.160699999999999</c:v>
                </c:pt>
                <c:pt idx="95">
                  <c:v>10.168900000000001</c:v>
                </c:pt>
                <c:pt idx="96">
                  <c:v>10.170100000000005</c:v>
                </c:pt>
                <c:pt idx="97">
                  <c:v>10.164300000000004</c:v>
                </c:pt>
                <c:pt idx="98">
                  <c:v>10.151600000000002</c:v>
                </c:pt>
                <c:pt idx="99">
                  <c:v>10.131900000000002</c:v>
                </c:pt>
                <c:pt idx="100">
                  <c:v>10.105200000000004</c:v>
                </c:pt>
                <c:pt idx="101">
                  <c:v>10.0715</c:v>
                </c:pt>
                <c:pt idx="102">
                  <c:v>10.030900000000003</c:v>
                </c:pt>
                <c:pt idx="103">
                  <c:v>9.9834999999999994</c:v>
                </c:pt>
                <c:pt idx="104">
                  <c:v>9.9292000000000016</c:v>
                </c:pt>
                <c:pt idx="105">
                  <c:v>9.8682000000000016</c:v>
                </c:pt>
                <c:pt idx="106">
                  <c:v>9.8004999999999995</c:v>
                </c:pt>
                <c:pt idx="107">
                  <c:v>9.7261000000000024</c:v>
                </c:pt>
                <c:pt idx="108">
                  <c:v>9.6452999999999989</c:v>
                </c:pt>
                <c:pt idx="109">
                  <c:v>9.5581000000000031</c:v>
                </c:pt>
                <c:pt idx="110">
                  <c:v>9.4646000000000008</c:v>
                </c:pt>
                <c:pt idx="111">
                  <c:v>9.3649000000000022</c:v>
                </c:pt>
                <c:pt idx="112">
                  <c:v>9.2592000000000034</c:v>
                </c:pt>
                <c:pt idx="113">
                  <c:v>9.1477000000000004</c:v>
                </c:pt>
                <c:pt idx="114">
                  <c:v>9.0304000000000002</c:v>
                </c:pt>
                <c:pt idx="115">
                  <c:v>8.9076000000000022</c:v>
                </c:pt>
                <c:pt idx="116">
                  <c:v>8.7793000000000028</c:v>
                </c:pt>
                <c:pt idx="117">
                  <c:v>8.645900000000001</c:v>
                </c:pt>
                <c:pt idx="118">
                  <c:v>8.5074000000000005</c:v>
                </c:pt>
                <c:pt idx="119">
                  <c:v>8.3642000000000003</c:v>
                </c:pt>
                <c:pt idx="120">
                  <c:v>8.2163000000000004</c:v>
                </c:pt>
                <c:pt idx="121">
                  <c:v>8.0640000000000001</c:v>
                </c:pt>
                <c:pt idx="122">
                  <c:v>7.9075000000000024</c:v>
                </c:pt>
                <c:pt idx="123">
                  <c:v>7.7470000000000034</c:v>
                </c:pt>
                <c:pt idx="124">
                  <c:v>7.5827000000000027</c:v>
                </c:pt>
                <c:pt idx="125">
                  <c:v>7.4150000000000027</c:v>
                </c:pt>
                <c:pt idx="126">
                  <c:v>7.2440000000000033</c:v>
                </c:pt>
                <c:pt idx="127">
                  <c:v>7.0699000000000005</c:v>
                </c:pt>
                <c:pt idx="128">
                  <c:v>6.8931000000000004</c:v>
                </c:pt>
                <c:pt idx="129">
                  <c:v>6.7137000000000029</c:v>
                </c:pt>
                <c:pt idx="130">
                  <c:v>6.532</c:v>
                </c:pt>
                <c:pt idx="131">
                  <c:v>6.3483000000000018</c:v>
                </c:pt>
                <c:pt idx="132">
                  <c:v>6.1628000000000007</c:v>
                </c:pt>
                <c:pt idx="133">
                  <c:v>5.9758000000000031</c:v>
                </c:pt>
                <c:pt idx="134">
                  <c:v>5.7875000000000014</c:v>
                </c:pt>
                <c:pt idx="135">
                  <c:v>5.5983000000000018</c:v>
                </c:pt>
                <c:pt idx="136">
                  <c:v>5.4083000000000006</c:v>
                </c:pt>
                <c:pt idx="137">
                  <c:v>5.2179000000000002</c:v>
                </c:pt>
                <c:pt idx="138">
                  <c:v>5.0273000000000003</c:v>
                </c:pt>
                <c:pt idx="139">
                  <c:v>4.8367000000000004</c:v>
                </c:pt>
                <c:pt idx="140">
                  <c:v>4.6464000000000034</c:v>
                </c:pt>
                <c:pt idx="141">
                  <c:v>4.4568000000000012</c:v>
                </c:pt>
                <c:pt idx="142">
                  <c:v>4.2679000000000009</c:v>
                </c:pt>
                <c:pt idx="143">
                  <c:v>4.0802000000000014</c:v>
                </c:pt>
                <c:pt idx="144">
                  <c:v>3.8938000000000024</c:v>
                </c:pt>
                <c:pt idx="145">
                  <c:v>3.7090000000000032</c:v>
                </c:pt>
                <c:pt idx="146">
                  <c:v>3.5261000000000031</c:v>
                </c:pt>
                <c:pt idx="147">
                  <c:v>3.3453000000000017</c:v>
                </c:pt>
                <c:pt idx="148">
                  <c:v>3.1668000000000021</c:v>
                </c:pt>
                <c:pt idx="149">
                  <c:v>2.9910000000000032</c:v>
                </c:pt>
                <c:pt idx="150">
                  <c:v>2.8179000000000016</c:v>
                </c:pt>
                <c:pt idx="151">
                  <c:v>2.6478000000000002</c:v>
                </c:pt>
                <c:pt idx="152">
                  <c:v>2.4811000000000014</c:v>
                </c:pt>
                <c:pt idx="153">
                  <c:v>2.3178000000000019</c:v>
                </c:pt>
                <c:pt idx="154">
                  <c:v>2.1582000000000008</c:v>
                </c:pt>
                <c:pt idx="155">
                  <c:v>2.0025000000000013</c:v>
                </c:pt>
                <c:pt idx="156">
                  <c:v>1.8509000000000029</c:v>
                </c:pt>
                <c:pt idx="157">
                  <c:v>1.7037000000000013</c:v>
                </c:pt>
                <c:pt idx="158">
                  <c:v>1.5609000000000002</c:v>
                </c:pt>
                <c:pt idx="159">
                  <c:v>1.4228000000000023</c:v>
                </c:pt>
                <c:pt idx="160">
                  <c:v>1.2896000000000001</c:v>
                </c:pt>
                <c:pt idx="161">
                  <c:v>1.1614000000000004</c:v>
                </c:pt>
                <c:pt idx="162">
                  <c:v>1.0384000000000029</c:v>
                </c:pt>
                <c:pt idx="163">
                  <c:v>0.92070000000000007</c:v>
                </c:pt>
                <c:pt idx="164">
                  <c:v>0.80850000000000222</c:v>
                </c:pt>
                <c:pt idx="165">
                  <c:v>0.70200000000000173</c:v>
                </c:pt>
                <c:pt idx="166">
                  <c:v>0.60120000000000218</c:v>
                </c:pt>
                <c:pt idx="167">
                  <c:v>0.50640000000000285</c:v>
                </c:pt>
                <c:pt idx="168">
                  <c:v>0.41750000000000043</c:v>
                </c:pt>
                <c:pt idx="169">
                  <c:v>0.33480000000000132</c:v>
                </c:pt>
                <c:pt idx="170">
                  <c:v>0.25840000000000174</c:v>
                </c:pt>
                <c:pt idx="171">
                  <c:v>0.18820000000000192</c:v>
                </c:pt>
                <c:pt idx="172">
                  <c:v>0.12450000000000117</c:v>
                </c:pt>
                <c:pt idx="173">
                  <c:v>6.7200000000003257E-2</c:v>
                </c:pt>
                <c:pt idx="174">
                  <c:v>1.6600000000000392E-2</c:v>
                </c:pt>
                <c:pt idx="175">
                  <c:v>-2.7499999999999858E-2</c:v>
                </c:pt>
                <c:pt idx="176">
                  <c:v>-6.4799999999998192E-2</c:v>
                </c:pt>
                <c:pt idx="177">
                  <c:v>-9.5499999999997698E-2</c:v>
                </c:pt>
                <c:pt idx="178">
                  <c:v>-0.11929999999999907</c:v>
                </c:pt>
                <c:pt idx="179">
                  <c:v>-0.1363999999999983</c:v>
                </c:pt>
                <c:pt idx="180">
                  <c:v>-0.1465999999999994</c:v>
                </c:pt>
                <c:pt idx="181">
                  <c:v>-0.14999999999999858</c:v>
                </c:pt>
                <c:pt idx="182">
                  <c:v>-0.1465999999999994</c:v>
                </c:pt>
                <c:pt idx="183">
                  <c:v>-0.1363999999999983</c:v>
                </c:pt>
                <c:pt idx="184">
                  <c:v>-0.11929999999999907</c:v>
                </c:pt>
                <c:pt idx="185">
                  <c:v>-9.5499999999997698E-2</c:v>
                </c:pt>
                <c:pt idx="186">
                  <c:v>-6.4799999999998192E-2</c:v>
                </c:pt>
                <c:pt idx="187">
                  <c:v>-2.7499999999999858E-2</c:v>
                </c:pt>
                <c:pt idx="188">
                  <c:v>1.6600000000000392E-2</c:v>
                </c:pt>
                <c:pt idx="189">
                  <c:v>6.7200000000003257E-2</c:v>
                </c:pt>
                <c:pt idx="190">
                  <c:v>0.12450000000000117</c:v>
                </c:pt>
                <c:pt idx="191">
                  <c:v>0.18820000000000192</c:v>
                </c:pt>
                <c:pt idx="192">
                  <c:v>0.25840000000000174</c:v>
                </c:pt>
                <c:pt idx="193">
                  <c:v>0.33480000000000132</c:v>
                </c:pt>
                <c:pt idx="194">
                  <c:v>0.41750000000000043</c:v>
                </c:pt>
                <c:pt idx="195">
                  <c:v>0.50640000000000285</c:v>
                </c:pt>
                <c:pt idx="196">
                  <c:v>0.60120000000000218</c:v>
                </c:pt>
                <c:pt idx="197">
                  <c:v>0.70200000000000173</c:v>
                </c:pt>
                <c:pt idx="198">
                  <c:v>0.80850000000000222</c:v>
                </c:pt>
                <c:pt idx="199">
                  <c:v>0.92070000000000007</c:v>
                </c:pt>
                <c:pt idx="200">
                  <c:v>1.0384000000000029</c:v>
                </c:pt>
                <c:pt idx="201">
                  <c:v>1.1614000000000004</c:v>
                </c:pt>
                <c:pt idx="202">
                  <c:v>1.2896000000000001</c:v>
                </c:pt>
                <c:pt idx="203">
                  <c:v>1.4228000000000023</c:v>
                </c:pt>
                <c:pt idx="204">
                  <c:v>1.5609000000000002</c:v>
                </c:pt>
                <c:pt idx="205">
                  <c:v>1.7037000000000013</c:v>
                </c:pt>
                <c:pt idx="206">
                  <c:v>1.8509000000000029</c:v>
                </c:pt>
                <c:pt idx="207">
                  <c:v>2.0025000000000013</c:v>
                </c:pt>
                <c:pt idx="208">
                  <c:v>2.1582000000000008</c:v>
                </c:pt>
                <c:pt idx="209">
                  <c:v>2.3178000000000019</c:v>
                </c:pt>
                <c:pt idx="210">
                  <c:v>2.4811000000000014</c:v>
                </c:pt>
                <c:pt idx="211">
                  <c:v>2.6478000000000002</c:v>
                </c:pt>
                <c:pt idx="212">
                  <c:v>2.8179000000000016</c:v>
                </c:pt>
                <c:pt idx="213">
                  <c:v>2.9909000000000034</c:v>
                </c:pt>
                <c:pt idx="214">
                  <c:v>3.1668000000000021</c:v>
                </c:pt>
                <c:pt idx="215">
                  <c:v>3.3453000000000017</c:v>
                </c:pt>
                <c:pt idx="216">
                  <c:v>3.5261000000000031</c:v>
                </c:pt>
                <c:pt idx="217">
                  <c:v>3.7090000000000032</c:v>
                </c:pt>
                <c:pt idx="218">
                  <c:v>3.8938000000000024</c:v>
                </c:pt>
                <c:pt idx="219">
                  <c:v>4.0802000000000014</c:v>
                </c:pt>
                <c:pt idx="220">
                  <c:v>4.2679000000000009</c:v>
                </c:pt>
                <c:pt idx="221">
                  <c:v>4.4568000000000012</c:v>
                </c:pt>
                <c:pt idx="222">
                  <c:v>4.6464000000000034</c:v>
                </c:pt>
                <c:pt idx="223">
                  <c:v>4.8367000000000004</c:v>
                </c:pt>
                <c:pt idx="224">
                  <c:v>5.0273000000000003</c:v>
                </c:pt>
                <c:pt idx="225">
                  <c:v>5.2179000000000002</c:v>
                </c:pt>
                <c:pt idx="226">
                  <c:v>5.4083000000000006</c:v>
                </c:pt>
                <c:pt idx="227">
                  <c:v>5.5983000000000018</c:v>
                </c:pt>
                <c:pt idx="228">
                  <c:v>5.7875000000000014</c:v>
                </c:pt>
                <c:pt idx="229">
                  <c:v>5.9758000000000031</c:v>
                </c:pt>
                <c:pt idx="230">
                  <c:v>6.1628000000000007</c:v>
                </c:pt>
                <c:pt idx="231">
                  <c:v>6.3483000000000018</c:v>
                </c:pt>
                <c:pt idx="232">
                  <c:v>6.532</c:v>
                </c:pt>
                <c:pt idx="233">
                  <c:v>6.7137000000000029</c:v>
                </c:pt>
                <c:pt idx="234">
                  <c:v>6.8931000000000004</c:v>
                </c:pt>
                <c:pt idx="235">
                  <c:v>7.0699000000000005</c:v>
                </c:pt>
                <c:pt idx="236">
                  <c:v>7.2440000000000033</c:v>
                </c:pt>
                <c:pt idx="237">
                  <c:v>7.4150000000000027</c:v>
                </c:pt>
                <c:pt idx="238">
                  <c:v>7.5827000000000027</c:v>
                </c:pt>
                <c:pt idx="239">
                  <c:v>7.7470000000000034</c:v>
                </c:pt>
                <c:pt idx="240">
                  <c:v>7.9074000000000026</c:v>
                </c:pt>
                <c:pt idx="241">
                  <c:v>8.0640000000000001</c:v>
                </c:pt>
                <c:pt idx="242">
                  <c:v>8.2163000000000004</c:v>
                </c:pt>
                <c:pt idx="243">
                  <c:v>8.3642000000000003</c:v>
                </c:pt>
                <c:pt idx="244">
                  <c:v>8.5074000000000005</c:v>
                </c:pt>
                <c:pt idx="245">
                  <c:v>8.645900000000001</c:v>
                </c:pt>
                <c:pt idx="246">
                  <c:v>8.7793000000000028</c:v>
                </c:pt>
                <c:pt idx="247">
                  <c:v>8.9076000000000022</c:v>
                </c:pt>
                <c:pt idx="248">
                  <c:v>9.0304000000000002</c:v>
                </c:pt>
                <c:pt idx="249">
                  <c:v>9.1477000000000004</c:v>
                </c:pt>
                <c:pt idx="250">
                  <c:v>9.2592000000000034</c:v>
                </c:pt>
                <c:pt idx="251">
                  <c:v>9.3649000000000022</c:v>
                </c:pt>
                <c:pt idx="252">
                  <c:v>9.4646000000000008</c:v>
                </c:pt>
                <c:pt idx="253">
                  <c:v>9.5581000000000031</c:v>
                </c:pt>
                <c:pt idx="254">
                  <c:v>9.6452999999999989</c:v>
                </c:pt>
                <c:pt idx="255">
                  <c:v>9.7261000000000024</c:v>
                </c:pt>
                <c:pt idx="256">
                  <c:v>9.8004999999999995</c:v>
                </c:pt>
                <c:pt idx="257">
                  <c:v>9.8682000000000016</c:v>
                </c:pt>
                <c:pt idx="258">
                  <c:v>9.9292000000000016</c:v>
                </c:pt>
                <c:pt idx="259">
                  <c:v>9.9834999999999994</c:v>
                </c:pt>
                <c:pt idx="260">
                  <c:v>10.030900000000003</c:v>
                </c:pt>
                <c:pt idx="261">
                  <c:v>10.0715</c:v>
                </c:pt>
                <c:pt idx="262">
                  <c:v>10.105200000000004</c:v>
                </c:pt>
                <c:pt idx="263">
                  <c:v>10.131900000000002</c:v>
                </c:pt>
                <c:pt idx="264">
                  <c:v>10.151600000000002</c:v>
                </c:pt>
                <c:pt idx="265">
                  <c:v>10.164300000000004</c:v>
                </c:pt>
                <c:pt idx="266">
                  <c:v>10.170100000000005</c:v>
                </c:pt>
                <c:pt idx="267">
                  <c:v>10.168900000000001</c:v>
                </c:pt>
                <c:pt idx="268">
                  <c:v>10.160699999999999</c:v>
                </c:pt>
                <c:pt idx="269">
                  <c:v>10.145600000000002</c:v>
                </c:pt>
                <c:pt idx="270">
                  <c:v>10.123699999999999</c:v>
                </c:pt>
                <c:pt idx="271">
                  <c:v>10.094999999999999</c:v>
                </c:pt>
                <c:pt idx="272">
                  <c:v>10.0595</c:v>
                </c:pt>
                <c:pt idx="273">
                  <c:v>10.017299999999999</c:v>
                </c:pt>
                <c:pt idx="274">
                  <c:v>9.9686000000000021</c:v>
                </c:pt>
                <c:pt idx="275">
                  <c:v>9.9132999999999996</c:v>
                </c:pt>
                <c:pt idx="276">
                  <c:v>9.851700000000001</c:v>
                </c:pt>
                <c:pt idx="277">
                  <c:v>9.7837999999999994</c:v>
                </c:pt>
                <c:pt idx="278">
                  <c:v>9.7098000000000013</c:v>
                </c:pt>
                <c:pt idx="279">
                  <c:v>9.6296999999999997</c:v>
                </c:pt>
                <c:pt idx="280">
                  <c:v>9.5438000000000009</c:v>
                </c:pt>
                <c:pt idx="281">
                  <c:v>9.4522000000000013</c:v>
                </c:pt>
                <c:pt idx="282">
                  <c:v>9.3550000000000004</c:v>
                </c:pt>
                <c:pt idx="283">
                  <c:v>9.2524000000000015</c:v>
                </c:pt>
                <c:pt idx="284">
                  <c:v>9.1446000000000005</c:v>
                </c:pt>
                <c:pt idx="285">
                  <c:v>9.0317000000000007</c:v>
                </c:pt>
                <c:pt idx="286">
                  <c:v>8.9139000000000017</c:v>
                </c:pt>
                <c:pt idx="287">
                  <c:v>8.7915000000000028</c:v>
                </c:pt>
                <c:pt idx="288">
                  <c:v>8.6646000000000001</c:v>
                </c:pt>
                <c:pt idx="289">
                  <c:v>8.5334000000000003</c:v>
                </c:pt>
                <c:pt idx="290">
                  <c:v>8.398100000000003</c:v>
                </c:pt>
                <c:pt idx="291">
                  <c:v>8.2589000000000006</c:v>
                </c:pt>
                <c:pt idx="292">
                  <c:v>8.116100000000003</c:v>
                </c:pt>
                <c:pt idx="293">
                  <c:v>7.9698000000000029</c:v>
                </c:pt>
                <c:pt idx="294">
                  <c:v>7.8203000000000031</c:v>
                </c:pt>
                <c:pt idx="295">
                  <c:v>7.6678000000000033</c:v>
                </c:pt>
                <c:pt idx="296">
                  <c:v>7.5125000000000028</c:v>
                </c:pt>
                <c:pt idx="297">
                  <c:v>7.3546000000000014</c:v>
                </c:pt>
                <c:pt idx="298">
                  <c:v>7.1944000000000017</c:v>
                </c:pt>
                <c:pt idx="299">
                  <c:v>7.0321000000000033</c:v>
                </c:pt>
                <c:pt idx="300">
                  <c:v>6.8678000000000026</c:v>
                </c:pt>
                <c:pt idx="301">
                  <c:v>6.701900000000002</c:v>
                </c:pt>
                <c:pt idx="302">
                  <c:v>6.5346000000000011</c:v>
                </c:pt>
                <c:pt idx="303">
                  <c:v>6.3660000000000032</c:v>
                </c:pt>
                <c:pt idx="304">
                  <c:v>6.1965000000000003</c:v>
                </c:pt>
                <c:pt idx="305">
                  <c:v>6.0261000000000031</c:v>
                </c:pt>
                <c:pt idx="306">
                  <c:v>5.8552</c:v>
                </c:pt>
                <c:pt idx="307">
                  <c:v>5.6839000000000013</c:v>
                </c:pt>
                <c:pt idx="308">
                  <c:v>5.5124000000000031</c:v>
                </c:pt>
                <c:pt idx="309">
                  <c:v>5.3410000000000011</c:v>
                </c:pt>
                <c:pt idx="310">
                  <c:v>5.1699000000000019</c:v>
                </c:pt>
                <c:pt idx="311">
                  <c:v>4.9992000000000019</c:v>
                </c:pt>
                <c:pt idx="312">
                  <c:v>4.8292000000000002</c:v>
                </c:pt>
                <c:pt idx="313">
                  <c:v>4.6601000000000035</c:v>
                </c:pt>
                <c:pt idx="314">
                  <c:v>4.4920000000000009</c:v>
                </c:pt>
                <c:pt idx="315">
                  <c:v>4.3251000000000026</c:v>
                </c:pt>
                <c:pt idx="316">
                  <c:v>4.1596000000000011</c:v>
                </c:pt>
                <c:pt idx="317">
                  <c:v>3.9956000000000031</c:v>
                </c:pt>
                <c:pt idx="318">
                  <c:v>3.833400000000001</c:v>
                </c:pt>
                <c:pt idx="319">
                  <c:v>3.6731000000000016</c:v>
                </c:pt>
                <c:pt idx="320">
                  <c:v>3.514800000000001</c:v>
                </c:pt>
                <c:pt idx="321">
                  <c:v>3.3588000000000022</c:v>
                </c:pt>
                <c:pt idx="322">
                  <c:v>3.2051000000000016</c:v>
                </c:pt>
                <c:pt idx="323">
                  <c:v>3.0538000000000025</c:v>
                </c:pt>
                <c:pt idx="324">
                  <c:v>2.9052000000000007</c:v>
                </c:pt>
                <c:pt idx="325">
                  <c:v>2.7593000000000032</c:v>
                </c:pt>
                <c:pt idx="326">
                  <c:v>2.6163000000000025</c:v>
                </c:pt>
                <c:pt idx="327">
                  <c:v>2.4763000000000019</c:v>
                </c:pt>
                <c:pt idx="328">
                  <c:v>2.3393000000000015</c:v>
                </c:pt>
                <c:pt idx="329">
                  <c:v>2.2056000000000004</c:v>
                </c:pt>
                <c:pt idx="330">
                  <c:v>2.0751000000000026</c:v>
                </c:pt>
                <c:pt idx="331">
                  <c:v>1.9481000000000002</c:v>
                </c:pt>
                <c:pt idx="332">
                  <c:v>1.8245000000000005</c:v>
                </c:pt>
                <c:pt idx="333">
                  <c:v>1.704500000000003</c:v>
                </c:pt>
                <c:pt idx="334">
                  <c:v>1.5881000000000007</c:v>
                </c:pt>
                <c:pt idx="335">
                  <c:v>1.4754000000000005</c:v>
                </c:pt>
                <c:pt idx="336">
                  <c:v>1.3666000000000018</c:v>
                </c:pt>
                <c:pt idx="337">
                  <c:v>1.2616000000000014</c:v>
                </c:pt>
                <c:pt idx="338">
                  <c:v>1.1604000000000028</c:v>
                </c:pt>
                <c:pt idx="339">
                  <c:v>1.0633000000000017</c:v>
                </c:pt>
                <c:pt idx="340">
                  <c:v>0.97020000000000195</c:v>
                </c:pt>
                <c:pt idx="341">
                  <c:v>0.88109999999999999</c:v>
                </c:pt>
                <c:pt idx="342">
                  <c:v>0.79610000000000269</c:v>
                </c:pt>
                <c:pt idx="343">
                  <c:v>0.71530000000000271</c:v>
                </c:pt>
                <c:pt idx="344">
                  <c:v>0.63870000000000005</c:v>
                </c:pt>
                <c:pt idx="345">
                  <c:v>0.5663000000000018</c:v>
                </c:pt>
                <c:pt idx="346">
                  <c:v>0.49820000000000064</c:v>
                </c:pt>
                <c:pt idx="347">
                  <c:v>0.43430000000000035</c:v>
                </c:pt>
                <c:pt idx="348">
                  <c:v>0.37480000000000047</c:v>
                </c:pt>
                <c:pt idx="349">
                  <c:v>0.31950000000000145</c:v>
                </c:pt>
                <c:pt idx="350">
                  <c:v>0.2687000000000026</c:v>
                </c:pt>
                <c:pt idx="351">
                  <c:v>0.22210000000000107</c:v>
                </c:pt>
                <c:pt idx="352">
                  <c:v>0.18000000000000327</c:v>
                </c:pt>
                <c:pt idx="353">
                  <c:v>0.14230000000000231</c:v>
                </c:pt>
                <c:pt idx="354">
                  <c:v>0.10900000000000176</c:v>
                </c:pt>
                <c:pt idx="355">
                  <c:v>8.0100000000001614E-2</c:v>
                </c:pt>
                <c:pt idx="356">
                  <c:v>5.560000000000187E-2</c:v>
                </c:pt>
                <c:pt idx="357">
                  <c:v>3.5600000000002296E-2</c:v>
                </c:pt>
                <c:pt idx="358">
                  <c:v>2.0000000000003126E-2</c:v>
                </c:pt>
                <c:pt idx="359">
                  <c:v>8.9000000000005741E-3</c:v>
                </c:pt>
                <c:pt idx="360">
                  <c:v>2.2000000000019782E-3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239962168"/>
        <c:axId val="239958248"/>
      </c:scatterChart>
      <c:valAx>
        <c:axId val="239962168"/>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dihedral Angle</a:t>
                </a:r>
                <a:endParaRPr lang="ja-JP" altLang="ja-JP" dirty="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58248"/>
        <c:crossesAt val="-10"/>
        <c:crossBetween val="midCat"/>
        <c:majorUnit val="60"/>
      </c:valAx>
      <c:valAx>
        <c:axId val="23995824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energy (kcal </a:t>
                </a:r>
                <a:r>
                  <a:rPr lang="en-US" altLang="ja-JP" sz="1800" b="0" i="0" baseline="0" dirty="0" err="1" smtClean="0">
                    <a:effectLst/>
                  </a:rPr>
                  <a:t>mol</a:t>
                </a:r>
                <a:r>
                  <a:rPr lang="ja-JP" altLang="ja-JP" sz="1800" b="0" i="0" baseline="0" dirty="0" smtClean="0">
                    <a:effectLst/>
                  </a:rPr>
                  <a:t>⁻</a:t>
                </a:r>
                <a:r>
                  <a:rPr lang="en-US" altLang="ja-JP" sz="1800" b="0" i="0" baseline="0" dirty="0" smtClean="0">
                    <a:effectLst/>
                  </a:rPr>
                  <a:t>¹)</a:t>
                </a:r>
                <a:endParaRPr lang="ja-JP" altLang="ja-JP" dirty="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62168"/>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9.4200000000000728E-2</c:v>
                </c:pt>
                <c:pt idx="3">
                  <c:v>0.19340000000000046</c:v>
                </c:pt>
                <c:pt idx="4">
                  <c:v>0.2970000000000006</c:v>
                </c:pt>
                <c:pt idx="5">
                  <c:v>0.40440000000000254</c:v>
                </c:pt>
                <c:pt idx="6">
                  <c:v>0.51560000000000272</c:v>
                </c:pt>
                <c:pt idx="7">
                  <c:v>0.63040000000000163</c:v>
                </c:pt>
                <c:pt idx="8">
                  <c:v>0.74860000000000326</c:v>
                </c:pt>
                <c:pt idx="9">
                  <c:v>0.87040000000000006</c:v>
                </c:pt>
                <c:pt idx="10">
                  <c:v>0.99540000000000006</c:v>
                </c:pt>
                <c:pt idx="11">
                  <c:v>1.1238000000000028</c:v>
                </c:pt>
                <c:pt idx="12">
                  <c:v>1.2554000000000016</c:v>
                </c:pt>
                <c:pt idx="13">
                  <c:v>1.3900000000000006</c:v>
                </c:pt>
                <c:pt idx="14">
                  <c:v>1.5277000000000029</c:v>
                </c:pt>
                <c:pt idx="15">
                  <c:v>1.6683000000000021</c:v>
                </c:pt>
                <c:pt idx="16">
                  <c:v>1.8118000000000016</c:v>
                </c:pt>
                <c:pt idx="17">
                  <c:v>1.958000000000002</c:v>
                </c:pt>
                <c:pt idx="18">
                  <c:v>2.1069000000000013</c:v>
                </c:pt>
                <c:pt idx="19">
                  <c:v>2.2584000000000017</c:v>
                </c:pt>
                <c:pt idx="20">
                  <c:v>2.4124000000000017</c:v>
                </c:pt>
                <c:pt idx="21">
                  <c:v>2.5687000000000015</c:v>
                </c:pt>
                <c:pt idx="22">
                  <c:v>2.7274000000000012</c:v>
                </c:pt>
                <c:pt idx="23">
                  <c:v>2.888300000000001</c:v>
                </c:pt>
                <c:pt idx="24">
                  <c:v>3.0512000000000015</c:v>
                </c:pt>
                <c:pt idx="25">
                  <c:v>3.2163000000000022</c:v>
                </c:pt>
                <c:pt idx="26">
                  <c:v>3.3832000000000022</c:v>
                </c:pt>
                <c:pt idx="27">
                  <c:v>3.5521000000000011</c:v>
                </c:pt>
                <c:pt idx="28">
                  <c:v>3.7227000000000015</c:v>
                </c:pt>
                <c:pt idx="29">
                  <c:v>3.8951000000000011</c:v>
                </c:pt>
                <c:pt idx="30">
                  <c:v>4.0692000000000021</c:v>
                </c:pt>
                <c:pt idx="31">
                  <c:v>4.2449000000000012</c:v>
                </c:pt>
                <c:pt idx="32">
                  <c:v>4.4221000000000021</c:v>
                </c:pt>
                <c:pt idx="33">
                  <c:v>4.6009000000000011</c:v>
                </c:pt>
                <c:pt idx="34">
                  <c:v>4.7811000000000021</c:v>
                </c:pt>
                <c:pt idx="35">
                  <c:v>4.9629000000000012</c:v>
                </c:pt>
                <c:pt idx="36">
                  <c:v>5.1460000000000026</c:v>
                </c:pt>
                <c:pt idx="37">
                  <c:v>5.3306000000000022</c:v>
                </c:pt>
                <c:pt idx="38">
                  <c:v>5.5167000000000019</c:v>
                </c:pt>
                <c:pt idx="39">
                  <c:v>5.7042000000000019</c:v>
                </c:pt>
                <c:pt idx="40">
                  <c:v>5.8931000000000022</c:v>
                </c:pt>
                <c:pt idx="41">
                  <c:v>6.0835000000000026</c:v>
                </c:pt>
                <c:pt idx="42">
                  <c:v>6.2753000000000014</c:v>
                </c:pt>
                <c:pt idx="43">
                  <c:v>6.4688000000000017</c:v>
                </c:pt>
                <c:pt idx="44">
                  <c:v>6.6639000000000017</c:v>
                </c:pt>
                <c:pt idx="45">
                  <c:v>6.8608000000000011</c:v>
                </c:pt>
                <c:pt idx="46">
                  <c:v>7.0594000000000019</c:v>
                </c:pt>
                <c:pt idx="47">
                  <c:v>7.2600000000000016</c:v>
                </c:pt>
                <c:pt idx="48">
                  <c:v>7.4627000000000017</c:v>
                </c:pt>
                <c:pt idx="49">
                  <c:v>7.6674000000000024</c:v>
                </c:pt>
                <c:pt idx="50">
                  <c:v>7.8743000000000016</c:v>
                </c:pt>
                <c:pt idx="51">
                  <c:v>8.0835000000000026</c:v>
                </c:pt>
                <c:pt idx="52">
                  <c:v>8.2946000000000009</c:v>
                </c:pt>
                <c:pt idx="53">
                  <c:v>8.5078000000000014</c:v>
                </c:pt>
                <c:pt idx="54">
                  <c:v>8.7232000000000021</c:v>
                </c:pt>
                <c:pt idx="55">
                  <c:v>8.9408000000000012</c:v>
                </c:pt>
                <c:pt idx="56">
                  <c:v>9.1608000000000018</c:v>
                </c:pt>
                <c:pt idx="57">
                  <c:v>9.383300000000002</c:v>
                </c:pt>
                <c:pt idx="58">
                  <c:v>9.6082000000000019</c:v>
                </c:pt>
                <c:pt idx="59">
                  <c:v>9.835700000000001</c:v>
                </c:pt>
                <c:pt idx="60">
                  <c:v>10.065400000000002</c:v>
                </c:pt>
                <c:pt idx="61">
                  <c:v>10.297500000000003</c:v>
                </c:pt>
                <c:pt idx="62">
                  <c:v>10.532000000000002</c:v>
                </c:pt>
                <c:pt idx="63">
                  <c:v>10.768700000000003</c:v>
                </c:pt>
                <c:pt idx="64">
                  <c:v>11.007700000000002</c:v>
                </c:pt>
                <c:pt idx="65">
                  <c:v>11.248700000000003</c:v>
                </c:pt>
                <c:pt idx="66">
                  <c:v>11.491500000000002</c:v>
                </c:pt>
                <c:pt idx="67">
                  <c:v>11.7361</c:v>
                </c:pt>
                <c:pt idx="68">
                  <c:v>11.982000000000003</c:v>
                </c:pt>
                <c:pt idx="69">
                  <c:v>12.229100000000003</c:v>
                </c:pt>
                <c:pt idx="70">
                  <c:v>12.476800000000001</c:v>
                </c:pt>
                <c:pt idx="71">
                  <c:v>12.724900000000002</c:v>
                </c:pt>
                <c:pt idx="72">
                  <c:v>12.972800000000003</c:v>
                </c:pt>
                <c:pt idx="73">
                  <c:v>13.220200000000002</c:v>
                </c:pt>
                <c:pt idx="74">
                  <c:v>13.4663</c:v>
                </c:pt>
                <c:pt idx="75">
                  <c:v>13.710700000000003</c:v>
                </c:pt>
                <c:pt idx="76">
                  <c:v>13.952700000000002</c:v>
                </c:pt>
                <c:pt idx="77">
                  <c:v>14.191700000000001</c:v>
                </c:pt>
                <c:pt idx="78">
                  <c:v>14.427000000000001</c:v>
                </c:pt>
                <c:pt idx="79">
                  <c:v>14.657800000000002</c:v>
                </c:pt>
                <c:pt idx="80">
                  <c:v>14.883400000000002</c:v>
                </c:pt>
                <c:pt idx="81">
                  <c:v>15.103100000000001</c:v>
                </c:pt>
                <c:pt idx="82">
                  <c:v>15.316100000000002</c:v>
                </c:pt>
                <c:pt idx="83">
                  <c:v>15.521500000000001</c:v>
                </c:pt>
                <c:pt idx="84">
                  <c:v>15.718700000000002</c:v>
                </c:pt>
                <c:pt idx="85">
                  <c:v>15.906800000000002</c:v>
                </c:pt>
                <c:pt idx="86">
                  <c:v>16.085100000000001</c:v>
                </c:pt>
                <c:pt idx="87">
                  <c:v>16.2529</c:v>
                </c:pt>
                <c:pt idx="88">
                  <c:v>16.409300000000002</c:v>
                </c:pt>
                <c:pt idx="89">
                  <c:v>16.553700000000003</c:v>
                </c:pt>
                <c:pt idx="90">
                  <c:v>16.685400000000001</c:v>
                </c:pt>
                <c:pt idx="91">
                  <c:v>16.803800000000003</c:v>
                </c:pt>
                <c:pt idx="92">
                  <c:v>16.908300000000001</c:v>
                </c:pt>
                <c:pt idx="93">
                  <c:v>16.9983</c:v>
                </c:pt>
                <c:pt idx="94">
                  <c:v>17.073400000000003</c:v>
                </c:pt>
                <c:pt idx="95">
                  <c:v>17.133200000000002</c:v>
                </c:pt>
                <c:pt idx="96">
                  <c:v>17.177300000000002</c:v>
                </c:pt>
                <c:pt idx="97">
                  <c:v>17.205500000000001</c:v>
                </c:pt>
                <c:pt idx="98">
                  <c:v>17.217500000000001</c:v>
                </c:pt>
                <c:pt idx="99">
                  <c:v>17.213000000000001</c:v>
                </c:pt>
                <c:pt idx="100">
                  <c:v>17.1919</c:v>
                </c:pt>
                <c:pt idx="101">
                  <c:v>17.154100000000003</c:v>
                </c:pt>
                <c:pt idx="102">
                  <c:v>17.099600000000002</c:v>
                </c:pt>
                <c:pt idx="103">
                  <c:v>17.028400000000001</c:v>
                </c:pt>
                <c:pt idx="104">
                  <c:v>16.940600000000003</c:v>
                </c:pt>
                <c:pt idx="105">
                  <c:v>16.836500000000001</c:v>
                </c:pt>
                <c:pt idx="106">
                  <c:v>16.716500000000003</c:v>
                </c:pt>
                <c:pt idx="107">
                  <c:v>16.581200000000003</c:v>
                </c:pt>
                <c:pt idx="108">
                  <c:v>16.430900000000001</c:v>
                </c:pt>
                <c:pt idx="109">
                  <c:v>16.265900000000002</c:v>
                </c:pt>
                <c:pt idx="110">
                  <c:v>16.086600000000001</c:v>
                </c:pt>
                <c:pt idx="111">
                  <c:v>15.893500000000001</c:v>
                </c:pt>
                <c:pt idx="112">
                  <c:v>15.687000000000001</c:v>
                </c:pt>
                <c:pt idx="113">
                  <c:v>15.467600000000001</c:v>
                </c:pt>
                <c:pt idx="114">
                  <c:v>15.235700000000001</c:v>
                </c:pt>
                <c:pt idx="115">
                  <c:v>14.992000000000001</c:v>
                </c:pt>
                <c:pt idx="116">
                  <c:v>14.736800000000002</c:v>
                </c:pt>
                <c:pt idx="117">
                  <c:v>14.470800000000002</c:v>
                </c:pt>
                <c:pt idx="118">
                  <c:v>14.194600000000001</c:v>
                </c:pt>
                <c:pt idx="119">
                  <c:v>13.908600000000002</c:v>
                </c:pt>
                <c:pt idx="120">
                  <c:v>13.613500000000002</c:v>
                </c:pt>
                <c:pt idx="121">
                  <c:v>13.309800000000003</c:v>
                </c:pt>
                <c:pt idx="122">
                  <c:v>12.998000000000001</c:v>
                </c:pt>
                <c:pt idx="123">
                  <c:v>12.678800000000003</c:v>
                </c:pt>
                <c:pt idx="124">
                  <c:v>12.352700000000002</c:v>
                </c:pt>
                <c:pt idx="125">
                  <c:v>12.020400000000002</c:v>
                </c:pt>
                <c:pt idx="126">
                  <c:v>11.682200000000002</c:v>
                </c:pt>
                <c:pt idx="127">
                  <c:v>11.338800000000003</c:v>
                </c:pt>
                <c:pt idx="128">
                  <c:v>10.990700000000002</c:v>
                </c:pt>
                <c:pt idx="129">
                  <c:v>10.638500000000001</c:v>
                </c:pt>
                <c:pt idx="130">
                  <c:v>10.282700000000002</c:v>
                </c:pt>
                <c:pt idx="131">
                  <c:v>9.9238000000000017</c:v>
                </c:pt>
                <c:pt idx="132">
                  <c:v>9.5622000000000025</c:v>
                </c:pt>
                <c:pt idx="133">
                  <c:v>9.1986000000000026</c:v>
                </c:pt>
                <c:pt idx="134">
                  <c:v>8.8333000000000013</c:v>
                </c:pt>
                <c:pt idx="135">
                  <c:v>8.466800000000001</c:v>
                </c:pt>
                <c:pt idx="136">
                  <c:v>8.0997000000000021</c:v>
                </c:pt>
                <c:pt idx="137">
                  <c:v>7.7323000000000022</c:v>
                </c:pt>
                <c:pt idx="138">
                  <c:v>7.3651000000000018</c:v>
                </c:pt>
                <c:pt idx="139">
                  <c:v>6.9986000000000015</c:v>
                </c:pt>
                <c:pt idx="140">
                  <c:v>6.6331000000000024</c:v>
                </c:pt>
                <c:pt idx="141">
                  <c:v>6.2691000000000017</c:v>
                </c:pt>
                <c:pt idx="142">
                  <c:v>5.906900000000002</c:v>
                </c:pt>
                <c:pt idx="143">
                  <c:v>5.5470000000000024</c:v>
                </c:pt>
                <c:pt idx="144">
                  <c:v>5.1896000000000022</c:v>
                </c:pt>
                <c:pt idx="145">
                  <c:v>4.8353000000000019</c:v>
                </c:pt>
                <c:pt idx="146">
                  <c:v>4.4843000000000011</c:v>
                </c:pt>
                <c:pt idx="147">
                  <c:v>4.1369000000000025</c:v>
                </c:pt>
                <c:pt idx="148">
                  <c:v>3.7944000000000013</c:v>
                </c:pt>
                <c:pt idx="149">
                  <c:v>3.4573000000000018</c:v>
                </c:pt>
                <c:pt idx="150">
                  <c:v>3.1259000000000015</c:v>
                </c:pt>
                <c:pt idx="151">
                  <c:v>2.8004000000000016</c:v>
                </c:pt>
                <c:pt idx="152">
                  <c:v>2.4810000000000016</c:v>
                </c:pt>
                <c:pt idx="153">
                  <c:v>2.1678000000000015</c:v>
                </c:pt>
                <c:pt idx="154">
                  <c:v>1.8612000000000002</c:v>
                </c:pt>
                <c:pt idx="155">
                  <c:v>1.5613000000000028</c:v>
                </c:pt>
                <c:pt idx="156">
                  <c:v>1.2682000000000002</c:v>
                </c:pt>
                <c:pt idx="157">
                  <c:v>0.9822000000000024</c:v>
                </c:pt>
                <c:pt idx="158">
                  <c:v>0.70320000000000249</c:v>
                </c:pt>
                <c:pt idx="159">
                  <c:v>0.43140000000000001</c:v>
                </c:pt>
                <c:pt idx="160">
                  <c:v>0.16710000000000136</c:v>
                </c:pt>
                <c:pt idx="161">
                  <c:v>-8.9699999999997004E-2</c:v>
                </c:pt>
                <c:pt idx="162">
                  <c:v>-0.33869999999999933</c:v>
                </c:pt>
                <c:pt idx="163">
                  <c:v>-0.57979999999999876</c:v>
                </c:pt>
                <c:pt idx="164">
                  <c:v>-0.81289999999999907</c:v>
                </c:pt>
                <c:pt idx="165">
                  <c:v>-1.0378999999999969</c:v>
                </c:pt>
                <c:pt idx="166">
                  <c:v>-1.2544999999999966</c:v>
                </c:pt>
                <c:pt idx="167">
                  <c:v>-1.4627999999999979</c:v>
                </c:pt>
                <c:pt idx="168">
                  <c:v>-1.6625999999999976</c:v>
                </c:pt>
                <c:pt idx="169">
                  <c:v>-1.8537999999999997</c:v>
                </c:pt>
                <c:pt idx="170">
                  <c:v>-2.0363999999999969</c:v>
                </c:pt>
                <c:pt idx="171">
                  <c:v>-2.2102999999999966</c:v>
                </c:pt>
                <c:pt idx="172">
                  <c:v>-2.3752999999999993</c:v>
                </c:pt>
                <c:pt idx="173">
                  <c:v>-2.5314999999999976</c:v>
                </c:pt>
                <c:pt idx="174">
                  <c:v>-2.678799999999999</c:v>
                </c:pt>
                <c:pt idx="175">
                  <c:v>-2.8171999999999997</c:v>
                </c:pt>
                <c:pt idx="176">
                  <c:v>-2.9465999999999966</c:v>
                </c:pt>
                <c:pt idx="177">
                  <c:v>-3.0669999999999966</c:v>
                </c:pt>
                <c:pt idx="178">
                  <c:v>-3.1783999999999999</c:v>
                </c:pt>
                <c:pt idx="179">
                  <c:v>-3.2807999999999993</c:v>
                </c:pt>
                <c:pt idx="180">
                  <c:v>-3.3742999999999981</c:v>
                </c:pt>
                <c:pt idx="181">
                  <c:v>-3.4587999999999965</c:v>
                </c:pt>
                <c:pt idx="182">
                  <c:v>-3.5342999999999982</c:v>
                </c:pt>
                <c:pt idx="183">
                  <c:v>-3.6008999999999993</c:v>
                </c:pt>
                <c:pt idx="184">
                  <c:v>-3.6586999999999996</c:v>
                </c:pt>
                <c:pt idx="185">
                  <c:v>-3.7075999999999993</c:v>
                </c:pt>
                <c:pt idx="186">
                  <c:v>-3.747799999999998</c:v>
                </c:pt>
                <c:pt idx="187">
                  <c:v>-3.7787999999999968</c:v>
                </c:pt>
                <c:pt idx="188">
                  <c:v>-3.8003999999999998</c:v>
                </c:pt>
                <c:pt idx="189">
                  <c:v>-3.8126999999999995</c:v>
                </c:pt>
                <c:pt idx="190">
                  <c:v>-3.8158999999999992</c:v>
                </c:pt>
                <c:pt idx="191">
                  <c:v>-3.8100999999999985</c:v>
                </c:pt>
                <c:pt idx="192">
                  <c:v>-3.795499999999997</c:v>
                </c:pt>
                <c:pt idx="193">
                  <c:v>-3.772199999999998</c:v>
                </c:pt>
                <c:pt idx="194">
                  <c:v>-3.7403999999999975</c:v>
                </c:pt>
                <c:pt idx="195">
                  <c:v>-3.7002999999999986</c:v>
                </c:pt>
                <c:pt idx="196">
                  <c:v>-3.6519999999999975</c:v>
                </c:pt>
                <c:pt idx="197">
                  <c:v>-3.5958999999999968</c:v>
                </c:pt>
                <c:pt idx="198">
                  <c:v>-3.5318999999999967</c:v>
                </c:pt>
                <c:pt idx="199">
                  <c:v>-3.4604999999999997</c:v>
                </c:pt>
                <c:pt idx="200">
                  <c:v>-3.3816999999999986</c:v>
                </c:pt>
                <c:pt idx="201">
                  <c:v>-3.2956999999999965</c:v>
                </c:pt>
                <c:pt idx="202">
                  <c:v>-3.2027999999999999</c:v>
                </c:pt>
                <c:pt idx="203">
                  <c:v>-3.1032999999999973</c:v>
                </c:pt>
                <c:pt idx="204">
                  <c:v>-2.9971999999999994</c:v>
                </c:pt>
                <c:pt idx="205">
                  <c:v>-2.8848999999999982</c:v>
                </c:pt>
                <c:pt idx="206">
                  <c:v>-2.7664999999999971</c:v>
                </c:pt>
                <c:pt idx="207">
                  <c:v>-2.6423999999999985</c:v>
                </c:pt>
                <c:pt idx="208">
                  <c:v>-2.5126999999999988</c:v>
                </c:pt>
                <c:pt idx="209">
                  <c:v>-2.3776999999999973</c:v>
                </c:pt>
                <c:pt idx="210">
                  <c:v>-2.2375999999999969</c:v>
                </c:pt>
                <c:pt idx="211">
                  <c:v>-2.0927999999999969</c:v>
                </c:pt>
                <c:pt idx="212">
                  <c:v>-1.9433999999999969</c:v>
                </c:pt>
                <c:pt idx="213">
                  <c:v>-1.7896999999999998</c:v>
                </c:pt>
                <c:pt idx="214">
                  <c:v>-1.6319999999999979</c:v>
                </c:pt>
                <c:pt idx="215">
                  <c:v>-1.4705999999999975</c:v>
                </c:pt>
                <c:pt idx="216">
                  <c:v>-1.3055999999999983</c:v>
                </c:pt>
                <c:pt idx="217">
                  <c:v>-1.1374999999999993</c:v>
                </c:pt>
                <c:pt idx="218">
                  <c:v>-0.96649999999999991</c:v>
                </c:pt>
                <c:pt idx="219">
                  <c:v>-0.79279999999999973</c:v>
                </c:pt>
                <c:pt idx="220">
                  <c:v>-0.61669999999999803</c:v>
                </c:pt>
                <c:pt idx="221">
                  <c:v>-0.43859999999999744</c:v>
                </c:pt>
                <c:pt idx="222">
                  <c:v>-0.25869999999999749</c:v>
                </c:pt>
                <c:pt idx="223">
                  <c:v>-7.7299999999997482E-2</c:v>
                </c:pt>
                <c:pt idx="224">
                  <c:v>0.10530000000000328</c:v>
                </c:pt>
                <c:pt idx="225">
                  <c:v>0.28890000000000171</c:v>
                </c:pt>
                <c:pt idx="226">
                  <c:v>0.4731000000000023</c:v>
                </c:pt>
                <c:pt idx="227">
                  <c:v>0.65770000000000195</c:v>
                </c:pt>
                <c:pt idx="228">
                  <c:v>0.8423000000000016</c:v>
                </c:pt>
                <c:pt idx="229">
                  <c:v>1.0267000000000017</c:v>
                </c:pt>
                <c:pt idx="230">
                  <c:v>1.2107000000000028</c:v>
                </c:pt>
                <c:pt idx="231">
                  <c:v>1.3938000000000024</c:v>
                </c:pt>
                <c:pt idx="232">
                  <c:v>1.5759000000000007</c:v>
                </c:pt>
                <c:pt idx="233">
                  <c:v>1.7567000000000021</c:v>
                </c:pt>
                <c:pt idx="234">
                  <c:v>1.9358000000000022</c:v>
                </c:pt>
                <c:pt idx="235">
                  <c:v>2.1131000000000011</c:v>
                </c:pt>
                <c:pt idx="236">
                  <c:v>2.2883000000000013</c:v>
                </c:pt>
                <c:pt idx="237">
                  <c:v>2.4610000000000021</c:v>
                </c:pt>
                <c:pt idx="238">
                  <c:v>2.6311000000000018</c:v>
                </c:pt>
                <c:pt idx="239">
                  <c:v>2.7983000000000011</c:v>
                </c:pt>
                <c:pt idx="240">
                  <c:v>2.9623000000000008</c:v>
                </c:pt>
                <c:pt idx="241">
                  <c:v>3.1229000000000013</c:v>
                </c:pt>
                <c:pt idx="242">
                  <c:v>3.2799000000000014</c:v>
                </c:pt>
                <c:pt idx="243">
                  <c:v>3.4331000000000014</c:v>
                </c:pt>
                <c:pt idx="244">
                  <c:v>3.5821000000000023</c:v>
                </c:pt>
                <c:pt idx="245">
                  <c:v>3.7269000000000023</c:v>
                </c:pt>
                <c:pt idx="246">
                  <c:v>3.8672000000000022</c:v>
                </c:pt>
                <c:pt idx="247">
                  <c:v>4.0029000000000021</c:v>
                </c:pt>
                <c:pt idx="248">
                  <c:v>4.1336000000000013</c:v>
                </c:pt>
                <c:pt idx="249">
                  <c:v>4.2593000000000014</c:v>
                </c:pt>
                <c:pt idx="250">
                  <c:v>4.3798000000000012</c:v>
                </c:pt>
                <c:pt idx="251">
                  <c:v>4.4949000000000012</c:v>
                </c:pt>
                <c:pt idx="252">
                  <c:v>4.6045000000000016</c:v>
                </c:pt>
                <c:pt idx="253">
                  <c:v>4.708400000000001</c:v>
                </c:pt>
                <c:pt idx="254">
                  <c:v>4.8065000000000015</c:v>
                </c:pt>
                <c:pt idx="255">
                  <c:v>4.8987000000000016</c:v>
                </c:pt>
                <c:pt idx="256">
                  <c:v>4.9848000000000017</c:v>
                </c:pt>
                <c:pt idx="257">
                  <c:v>5.0648000000000017</c:v>
                </c:pt>
                <c:pt idx="258">
                  <c:v>5.1387000000000018</c:v>
                </c:pt>
                <c:pt idx="259">
                  <c:v>5.2062000000000008</c:v>
                </c:pt>
                <c:pt idx="260">
                  <c:v>5.2674000000000021</c:v>
                </c:pt>
                <c:pt idx="261">
                  <c:v>5.3222000000000023</c:v>
                </c:pt>
                <c:pt idx="262">
                  <c:v>5.3705000000000016</c:v>
                </c:pt>
                <c:pt idx="263">
                  <c:v>5.4124000000000017</c:v>
                </c:pt>
                <c:pt idx="264">
                  <c:v>5.4477000000000011</c:v>
                </c:pt>
                <c:pt idx="265">
                  <c:v>5.4766000000000012</c:v>
                </c:pt>
                <c:pt idx="266">
                  <c:v>5.4989000000000026</c:v>
                </c:pt>
                <c:pt idx="267">
                  <c:v>5.514800000000001</c:v>
                </c:pt>
                <c:pt idx="268">
                  <c:v>5.5242000000000022</c:v>
                </c:pt>
                <c:pt idx="269">
                  <c:v>5.5272000000000023</c:v>
                </c:pt>
                <c:pt idx="270">
                  <c:v>5.5239000000000011</c:v>
                </c:pt>
                <c:pt idx="271">
                  <c:v>5.5142000000000024</c:v>
                </c:pt>
                <c:pt idx="272">
                  <c:v>5.4983000000000022</c:v>
                </c:pt>
                <c:pt idx="273">
                  <c:v>5.4762000000000022</c:v>
                </c:pt>
                <c:pt idx="274">
                  <c:v>5.4481000000000019</c:v>
                </c:pt>
                <c:pt idx="275">
                  <c:v>5.4140000000000015</c:v>
                </c:pt>
                <c:pt idx="276">
                  <c:v>5.3740000000000023</c:v>
                </c:pt>
                <c:pt idx="277">
                  <c:v>5.328400000000002</c:v>
                </c:pt>
                <c:pt idx="278">
                  <c:v>5.2771000000000026</c:v>
                </c:pt>
                <c:pt idx="279">
                  <c:v>5.2204000000000015</c:v>
                </c:pt>
                <c:pt idx="280">
                  <c:v>5.1583000000000023</c:v>
                </c:pt>
                <c:pt idx="281">
                  <c:v>5.0911000000000008</c:v>
                </c:pt>
                <c:pt idx="282">
                  <c:v>5.0190000000000019</c:v>
                </c:pt>
                <c:pt idx="283">
                  <c:v>4.9420000000000019</c:v>
                </c:pt>
                <c:pt idx="284">
                  <c:v>4.8604000000000021</c:v>
                </c:pt>
                <c:pt idx="285">
                  <c:v>4.774300000000002</c:v>
                </c:pt>
                <c:pt idx="286">
                  <c:v>4.6840000000000011</c:v>
                </c:pt>
                <c:pt idx="287">
                  <c:v>4.5896000000000026</c:v>
                </c:pt>
                <c:pt idx="288">
                  <c:v>4.4914000000000023</c:v>
                </c:pt>
                <c:pt idx="289">
                  <c:v>4.3895000000000017</c:v>
                </c:pt>
                <c:pt idx="290">
                  <c:v>4.284200000000002</c:v>
                </c:pt>
                <c:pt idx="291">
                  <c:v>4.1757000000000009</c:v>
                </c:pt>
                <c:pt idx="292">
                  <c:v>4.0641000000000016</c:v>
                </c:pt>
                <c:pt idx="293">
                  <c:v>3.9499000000000013</c:v>
                </c:pt>
                <c:pt idx="294">
                  <c:v>3.833000000000002</c:v>
                </c:pt>
                <c:pt idx="295">
                  <c:v>3.7139000000000024</c:v>
                </c:pt>
                <c:pt idx="296">
                  <c:v>3.5927000000000024</c:v>
                </c:pt>
                <c:pt idx="297">
                  <c:v>3.4696000000000016</c:v>
                </c:pt>
                <c:pt idx="298">
                  <c:v>3.3449000000000009</c:v>
                </c:pt>
                <c:pt idx="299">
                  <c:v>3.2188000000000017</c:v>
                </c:pt>
                <c:pt idx="300">
                  <c:v>3.0916000000000015</c:v>
                </c:pt>
                <c:pt idx="301">
                  <c:v>2.9634000000000018</c:v>
                </c:pt>
                <c:pt idx="302">
                  <c:v>2.834500000000002</c:v>
                </c:pt>
                <c:pt idx="303">
                  <c:v>2.7052000000000014</c:v>
                </c:pt>
                <c:pt idx="304">
                  <c:v>2.5756000000000014</c:v>
                </c:pt>
                <c:pt idx="305">
                  <c:v>2.4460000000000015</c:v>
                </c:pt>
                <c:pt idx="306">
                  <c:v>2.3166000000000011</c:v>
                </c:pt>
                <c:pt idx="307">
                  <c:v>2.1876000000000015</c:v>
                </c:pt>
                <c:pt idx="308">
                  <c:v>2.0593000000000021</c:v>
                </c:pt>
                <c:pt idx="309">
                  <c:v>1.9318000000000008</c:v>
                </c:pt>
                <c:pt idx="310">
                  <c:v>1.8054000000000023</c:v>
                </c:pt>
                <c:pt idx="311">
                  <c:v>1.6802000000000028</c:v>
                </c:pt>
                <c:pt idx="312">
                  <c:v>1.5565000000000033</c:v>
                </c:pt>
                <c:pt idx="313">
                  <c:v>1.4344000000000001</c:v>
                </c:pt>
                <c:pt idx="314">
                  <c:v>1.3142000000000031</c:v>
                </c:pt>
                <c:pt idx="315">
                  <c:v>1.1960000000000015</c:v>
                </c:pt>
                <c:pt idx="316">
                  <c:v>1.0799000000000021</c:v>
                </c:pt>
                <c:pt idx="317">
                  <c:v>0.96620000000000061</c:v>
                </c:pt>
                <c:pt idx="318">
                  <c:v>0.85510000000000019</c:v>
                </c:pt>
                <c:pt idx="319">
                  <c:v>0.74660000000000082</c:v>
                </c:pt>
                <c:pt idx="320">
                  <c:v>0.64100000000000179</c:v>
                </c:pt>
                <c:pt idx="321">
                  <c:v>0.53830000000000311</c:v>
                </c:pt>
                <c:pt idx="322">
                  <c:v>0.43880000000000052</c:v>
                </c:pt>
                <c:pt idx="323">
                  <c:v>0.34250000000000114</c:v>
                </c:pt>
                <c:pt idx="324">
                  <c:v>0.24960000000000093</c:v>
                </c:pt>
                <c:pt idx="325">
                  <c:v>0.16020000000000323</c:v>
                </c:pt>
                <c:pt idx="326">
                  <c:v>7.4500000000000455E-2</c:v>
                </c:pt>
                <c:pt idx="327">
                  <c:v>-7.6000000000000512E-3</c:v>
                </c:pt>
                <c:pt idx="328">
                  <c:v>-8.5699999999999221E-2</c:v>
                </c:pt>
                <c:pt idx="329">
                  <c:v>-0.15999999999999659</c:v>
                </c:pt>
                <c:pt idx="330">
                  <c:v>-0.23019999999999996</c:v>
                </c:pt>
                <c:pt idx="331">
                  <c:v>-0.29629999999999868</c:v>
                </c:pt>
                <c:pt idx="332">
                  <c:v>-0.35809999999999675</c:v>
                </c:pt>
                <c:pt idx="333">
                  <c:v>-0.41569999999999752</c:v>
                </c:pt>
                <c:pt idx="334">
                  <c:v>-0.46889999999999787</c:v>
                </c:pt>
                <c:pt idx="335">
                  <c:v>-0.51759999999999806</c:v>
                </c:pt>
                <c:pt idx="336">
                  <c:v>-0.56179999999999808</c:v>
                </c:pt>
                <c:pt idx="337">
                  <c:v>-0.60139999999999816</c:v>
                </c:pt>
                <c:pt idx="338">
                  <c:v>-0.6363999999999983</c:v>
                </c:pt>
                <c:pt idx="339">
                  <c:v>-0.66659999999999897</c:v>
                </c:pt>
                <c:pt idx="340">
                  <c:v>-0.69199999999999662</c:v>
                </c:pt>
                <c:pt idx="341">
                  <c:v>-0.71269999999999811</c:v>
                </c:pt>
                <c:pt idx="342">
                  <c:v>-0.72839999999999705</c:v>
                </c:pt>
                <c:pt idx="343">
                  <c:v>-0.73909999999999698</c:v>
                </c:pt>
                <c:pt idx="344">
                  <c:v>-0.74479999999999791</c:v>
                </c:pt>
                <c:pt idx="345">
                  <c:v>-0.74549999999999983</c:v>
                </c:pt>
                <c:pt idx="346">
                  <c:v>-0.74099999999999966</c:v>
                </c:pt>
                <c:pt idx="347">
                  <c:v>-0.73139999999999716</c:v>
                </c:pt>
                <c:pt idx="348">
                  <c:v>-0.71649999999999991</c:v>
                </c:pt>
                <c:pt idx="349">
                  <c:v>-0.69619999999999749</c:v>
                </c:pt>
                <c:pt idx="350">
                  <c:v>-0.67039999999999722</c:v>
                </c:pt>
                <c:pt idx="351">
                  <c:v>-0.63889999999999958</c:v>
                </c:pt>
                <c:pt idx="352">
                  <c:v>-0.60169999999999746</c:v>
                </c:pt>
                <c:pt idx="353">
                  <c:v>-0.5586999999999982</c:v>
                </c:pt>
                <c:pt idx="354">
                  <c:v>-0.50969999999999871</c:v>
                </c:pt>
                <c:pt idx="355">
                  <c:v>-0.45459999999999923</c:v>
                </c:pt>
                <c:pt idx="356">
                  <c:v>-0.39339999999999975</c:v>
                </c:pt>
                <c:pt idx="357">
                  <c:v>-0.32599999999999696</c:v>
                </c:pt>
                <c:pt idx="358">
                  <c:v>-0.25219999999999843</c:v>
                </c:pt>
                <c:pt idx="359">
                  <c:v>-0.1731999999999978</c:v>
                </c:pt>
                <c:pt idx="360">
                  <c:v>-8.919999999999817E-2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2.2000000000019782E-3</c:v>
                </c:pt>
                <c:pt idx="3">
                  <c:v>8.9000000000005741E-3</c:v>
                </c:pt>
                <c:pt idx="4">
                  <c:v>2.0100000000002893E-2</c:v>
                </c:pt>
                <c:pt idx="5">
                  <c:v>3.5700000000002063E-2</c:v>
                </c:pt>
                <c:pt idx="6">
                  <c:v>5.5800000000001404E-2</c:v>
                </c:pt>
                <c:pt idx="7">
                  <c:v>8.0400000000000915E-2</c:v>
                </c:pt>
                <c:pt idx="8">
                  <c:v>0.10940000000000083</c:v>
                </c:pt>
                <c:pt idx="9">
                  <c:v>0.14280000000000115</c:v>
                </c:pt>
                <c:pt idx="10">
                  <c:v>0.18070000000000164</c:v>
                </c:pt>
                <c:pt idx="11">
                  <c:v>0.22300000000000253</c:v>
                </c:pt>
                <c:pt idx="12">
                  <c:v>0.26970000000000027</c:v>
                </c:pt>
                <c:pt idx="13">
                  <c:v>0.32070000000000221</c:v>
                </c:pt>
                <c:pt idx="14">
                  <c:v>0.37620000000000076</c:v>
                </c:pt>
                <c:pt idx="15">
                  <c:v>0.43599999999999994</c:v>
                </c:pt>
                <c:pt idx="16">
                  <c:v>0.5</c:v>
                </c:pt>
                <c:pt idx="17">
                  <c:v>0.56840000000000046</c:v>
                </c:pt>
                <c:pt idx="18">
                  <c:v>0.64110000000000156</c:v>
                </c:pt>
                <c:pt idx="19">
                  <c:v>0.71799999999999997</c:v>
                </c:pt>
                <c:pt idx="20">
                  <c:v>0.79910000000000281</c:v>
                </c:pt>
                <c:pt idx="21">
                  <c:v>0.88430000000000319</c:v>
                </c:pt>
                <c:pt idx="22">
                  <c:v>0.9737000000000009</c:v>
                </c:pt>
                <c:pt idx="23">
                  <c:v>1.0670999999999999</c:v>
                </c:pt>
                <c:pt idx="24">
                  <c:v>1.1646000000000001</c:v>
                </c:pt>
                <c:pt idx="25">
                  <c:v>1.2660000000000018</c:v>
                </c:pt>
                <c:pt idx="26">
                  <c:v>1.3714000000000013</c:v>
                </c:pt>
                <c:pt idx="27">
                  <c:v>1.4806000000000026</c:v>
                </c:pt>
                <c:pt idx="28">
                  <c:v>1.5936000000000021</c:v>
                </c:pt>
                <c:pt idx="29">
                  <c:v>1.7103000000000002</c:v>
                </c:pt>
                <c:pt idx="30">
                  <c:v>1.8307000000000002</c:v>
                </c:pt>
                <c:pt idx="31">
                  <c:v>1.9546000000000028</c:v>
                </c:pt>
                <c:pt idx="32">
                  <c:v>2.0820000000000007</c:v>
                </c:pt>
                <c:pt idx="33">
                  <c:v>2.2128000000000014</c:v>
                </c:pt>
                <c:pt idx="34">
                  <c:v>2.3469000000000015</c:v>
                </c:pt>
                <c:pt idx="35">
                  <c:v>2.4842000000000013</c:v>
                </c:pt>
                <c:pt idx="36">
                  <c:v>2.6246000000000009</c:v>
                </c:pt>
                <c:pt idx="37">
                  <c:v>2.7679000000000009</c:v>
                </c:pt>
                <c:pt idx="38">
                  <c:v>2.914200000000001</c:v>
                </c:pt>
                <c:pt idx="39">
                  <c:v>3.0631000000000022</c:v>
                </c:pt>
                <c:pt idx="40">
                  <c:v>3.2147000000000006</c:v>
                </c:pt>
                <c:pt idx="41">
                  <c:v>3.3687000000000005</c:v>
                </c:pt>
                <c:pt idx="42">
                  <c:v>3.5251000000000019</c:v>
                </c:pt>
                <c:pt idx="43">
                  <c:v>3.6837000000000018</c:v>
                </c:pt>
                <c:pt idx="44">
                  <c:v>3.8443000000000005</c:v>
                </c:pt>
                <c:pt idx="45">
                  <c:v>4.0067000000000021</c:v>
                </c:pt>
                <c:pt idx="46">
                  <c:v>4.1709000000000032</c:v>
                </c:pt>
                <c:pt idx="47">
                  <c:v>4.3367000000000004</c:v>
                </c:pt>
                <c:pt idx="48">
                  <c:v>4.5038000000000018</c:v>
                </c:pt>
                <c:pt idx="49">
                  <c:v>4.6722000000000001</c:v>
                </c:pt>
                <c:pt idx="50">
                  <c:v>4.8415000000000035</c:v>
                </c:pt>
                <c:pt idx="51">
                  <c:v>5.0117000000000012</c:v>
                </c:pt>
                <c:pt idx="52">
                  <c:v>5.182500000000001</c:v>
                </c:pt>
                <c:pt idx="53">
                  <c:v>5.3538000000000032</c:v>
                </c:pt>
                <c:pt idx="54">
                  <c:v>5.5253000000000014</c:v>
                </c:pt>
                <c:pt idx="55">
                  <c:v>5.6968000000000032</c:v>
                </c:pt>
                <c:pt idx="56">
                  <c:v>5.8682000000000016</c:v>
                </c:pt>
                <c:pt idx="57">
                  <c:v>6.039200000000001</c:v>
                </c:pt>
                <c:pt idx="58">
                  <c:v>6.209500000000002</c:v>
                </c:pt>
                <c:pt idx="59">
                  <c:v>6.3791000000000011</c:v>
                </c:pt>
                <c:pt idx="60">
                  <c:v>6.5477000000000025</c:v>
                </c:pt>
                <c:pt idx="61">
                  <c:v>6.7149000000000001</c:v>
                </c:pt>
                <c:pt idx="62">
                  <c:v>6.8808000000000007</c:v>
                </c:pt>
                <c:pt idx="63">
                  <c:v>7.0449000000000019</c:v>
                </c:pt>
                <c:pt idx="64">
                  <c:v>7.2070000000000007</c:v>
                </c:pt>
                <c:pt idx="65">
                  <c:v>7.3671000000000006</c:v>
                </c:pt>
                <c:pt idx="66">
                  <c:v>7.5247000000000028</c:v>
                </c:pt>
                <c:pt idx="67">
                  <c:v>7.6798000000000002</c:v>
                </c:pt>
                <c:pt idx="68">
                  <c:v>7.8320000000000007</c:v>
                </c:pt>
                <c:pt idx="69">
                  <c:v>7.9812000000000012</c:v>
                </c:pt>
                <c:pt idx="70">
                  <c:v>8.1271000000000022</c:v>
                </c:pt>
                <c:pt idx="71">
                  <c:v>8.2696000000000005</c:v>
                </c:pt>
                <c:pt idx="72">
                  <c:v>8.4083000000000006</c:v>
                </c:pt>
                <c:pt idx="73">
                  <c:v>8.5431000000000026</c:v>
                </c:pt>
                <c:pt idx="74">
                  <c:v>8.6739000000000033</c:v>
                </c:pt>
                <c:pt idx="75">
                  <c:v>8.8002000000000002</c:v>
                </c:pt>
                <c:pt idx="76">
                  <c:v>8.9221000000000004</c:v>
                </c:pt>
                <c:pt idx="77">
                  <c:v>9.0393000000000008</c:v>
                </c:pt>
                <c:pt idx="78">
                  <c:v>9.1515000000000022</c:v>
                </c:pt>
                <c:pt idx="79">
                  <c:v>9.2586000000000013</c:v>
                </c:pt>
                <c:pt idx="80">
                  <c:v>9.3605000000000018</c:v>
                </c:pt>
                <c:pt idx="81">
                  <c:v>9.4570000000000007</c:v>
                </c:pt>
                <c:pt idx="82">
                  <c:v>9.5478000000000023</c:v>
                </c:pt>
                <c:pt idx="83">
                  <c:v>9.6328999999999994</c:v>
                </c:pt>
                <c:pt idx="84">
                  <c:v>9.7120000000000033</c:v>
                </c:pt>
                <c:pt idx="85">
                  <c:v>9.7850999999999999</c:v>
                </c:pt>
                <c:pt idx="86">
                  <c:v>9.8521000000000001</c:v>
                </c:pt>
                <c:pt idx="87">
                  <c:v>9.912700000000001</c:v>
                </c:pt>
                <c:pt idx="88">
                  <c:v>9.9669000000000025</c:v>
                </c:pt>
                <c:pt idx="89">
                  <c:v>10.014600000000002</c:v>
                </c:pt>
                <c:pt idx="90">
                  <c:v>10.055599999999998</c:v>
                </c:pt>
                <c:pt idx="91">
                  <c:v>10.090000000000003</c:v>
                </c:pt>
                <c:pt idx="92">
                  <c:v>10.1175</c:v>
                </c:pt>
                <c:pt idx="93">
                  <c:v>10.138200000000005</c:v>
                </c:pt>
                <c:pt idx="94">
                  <c:v>10.152000000000001</c:v>
                </c:pt>
                <c:pt idx="95">
                  <c:v>10.158900000000003</c:v>
                </c:pt>
                <c:pt idx="96">
                  <c:v>10.158799999999999</c:v>
                </c:pt>
                <c:pt idx="97">
                  <c:v>10.151600000000002</c:v>
                </c:pt>
                <c:pt idx="98">
                  <c:v>10.137500000000003</c:v>
                </c:pt>
                <c:pt idx="99">
                  <c:v>10.116300000000003</c:v>
                </c:pt>
                <c:pt idx="100">
                  <c:v>10.088200000000001</c:v>
                </c:pt>
                <c:pt idx="101">
                  <c:v>10.053000000000004</c:v>
                </c:pt>
                <c:pt idx="102">
                  <c:v>10.010899999999999</c:v>
                </c:pt>
                <c:pt idx="103">
                  <c:v>9.9619</c:v>
                </c:pt>
                <c:pt idx="104">
                  <c:v>9.9059999999999988</c:v>
                </c:pt>
                <c:pt idx="105">
                  <c:v>9.8432999999999993</c:v>
                </c:pt>
                <c:pt idx="106">
                  <c:v>9.7740000000000009</c:v>
                </c:pt>
                <c:pt idx="107">
                  <c:v>9.6980000000000004</c:v>
                </c:pt>
                <c:pt idx="108">
                  <c:v>9.6154000000000011</c:v>
                </c:pt>
                <c:pt idx="109">
                  <c:v>9.5265000000000022</c:v>
                </c:pt>
                <c:pt idx="110">
                  <c:v>9.4312000000000005</c:v>
                </c:pt>
                <c:pt idx="111">
                  <c:v>9.3297000000000025</c:v>
                </c:pt>
                <c:pt idx="112">
                  <c:v>9.2223000000000006</c:v>
                </c:pt>
                <c:pt idx="113">
                  <c:v>9.108900000000002</c:v>
                </c:pt>
                <c:pt idx="114">
                  <c:v>8.9897000000000027</c:v>
                </c:pt>
                <c:pt idx="115">
                  <c:v>8.865000000000002</c:v>
                </c:pt>
                <c:pt idx="116">
                  <c:v>8.7349000000000032</c:v>
                </c:pt>
                <c:pt idx="117">
                  <c:v>8.5996000000000024</c:v>
                </c:pt>
                <c:pt idx="118">
                  <c:v>8.4592000000000027</c:v>
                </c:pt>
                <c:pt idx="119">
                  <c:v>8.3140000000000001</c:v>
                </c:pt>
                <c:pt idx="120">
                  <c:v>8.164200000000001</c:v>
                </c:pt>
                <c:pt idx="121">
                  <c:v>8.0100000000000016</c:v>
                </c:pt>
                <c:pt idx="122">
                  <c:v>7.8515000000000015</c:v>
                </c:pt>
                <c:pt idx="123">
                  <c:v>7.6891000000000034</c:v>
                </c:pt>
                <c:pt idx="124">
                  <c:v>7.5228999999999999</c:v>
                </c:pt>
                <c:pt idx="125">
                  <c:v>7.3531000000000013</c:v>
                </c:pt>
                <c:pt idx="126">
                  <c:v>7.180100000000003</c:v>
                </c:pt>
                <c:pt idx="127">
                  <c:v>7.0041000000000011</c:v>
                </c:pt>
                <c:pt idx="128">
                  <c:v>6.8253000000000021</c:v>
                </c:pt>
                <c:pt idx="129">
                  <c:v>6.6439000000000021</c:v>
                </c:pt>
                <c:pt idx="130">
                  <c:v>6.4603000000000002</c:v>
                </c:pt>
                <c:pt idx="131">
                  <c:v>6.2746000000000031</c:v>
                </c:pt>
                <c:pt idx="132">
                  <c:v>6.0872000000000028</c:v>
                </c:pt>
                <c:pt idx="133">
                  <c:v>5.8982000000000028</c:v>
                </c:pt>
                <c:pt idx="134">
                  <c:v>5.708000000000002</c:v>
                </c:pt>
                <c:pt idx="135">
                  <c:v>5.5167999999999999</c:v>
                </c:pt>
                <c:pt idx="136">
                  <c:v>5.3250000000000028</c:v>
                </c:pt>
                <c:pt idx="137">
                  <c:v>5.1326000000000001</c:v>
                </c:pt>
                <c:pt idx="138">
                  <c:v>4.940100000000001</c:v>
                </c:pt>
                <c:pt idx="139">
                  <c:v>4.747600000000002</c:v>
                </c:pt>
                <c:pt idx="140">
                  <c:v>4.5555000000000021</c:v>
                </c:pt>
                <c:pt idx="141">
                  <c:v>4.3640000000000008</c:v>
                </c:pt>
                <c:pt idx="142">
                  <c:v>4.1734000000000009</c:v>
                </c:pt>
                <c:pt idx="143">
                  <c:v>3.983900000000002</c:v>
                </c:pt>
                <c:pt idx="144">
                  <c:v>3.7958000000000034</c:v>
                </c:pt>
                <c:pt idx="145">
                  <c:v>3.6093000000000011</c:v>
                </c:pt>
                <c:pt idx="146">
                  <c:v>3.4246000000000016</c:v>
                </c:pt>
                <c:pt idx="147">
                  <c:v>3.2422000000000004</c:v>
                </c:pt>
                <c:pt idx="148">
                  <c:v>3.0620000000000012</c:v>
                </c:pt>
                <c:pt idx="149">
                  <c:v>2.8845000000000027</c:v>
                </c:pt>
                <c:pt idx="150">
                  <c:v>2.7099000000000011</c:v>
                </c:pt>
                <c:pt idx="151">
                  <c:v>2.5383000000000031</c:v>
                </c:pt>
                <c:pt idx="152">
                  <c:v>2.370000000000001</c:v>
                </c:pt>
                <c:pt idx="153">
                  <c:v>2.2053000000000011</c:v>
                </c:pt>
                <c:pt idx="154">
                  <c:v>2.0443000000000033</c:v>
                </c:pt>
                <c:pt idx="155">
                  <c:v>1.8872</c:v>
                </c:pt>
                <c:pt idx="156">
                  <c:v>1.7343000000000011</c:v>
                </c:pt>
                <c:pt idx="157">
                  <c:v>1.5857000000000028</c:v>
                </c:pt>
                <c:pt idx="158">
                  <c:v>1.4417000000000009</c:v>
                </c:pt>
                <c:pt idx="159">
                  <c:v>1.3024000000000022</c:v>
                </c:pt>
                <c:pt idx="160">
                  <c:v>1.1680000000000028</c:v>
                </c:pt>
                <c:pt idx="161">
                  <c:v>1.0387000000000022</c:v>
                </c:pt>
                <c:pt idx="162">
                  <c:v>0.91460000000000008</c:v>
                </c:pt>
                <c:pt idx="163">
                  <c:v>0.79590000000000316</c:v>
                </c:pt>
                <c:pt idx="164">
                  <c:v>0.6828000000000003</c:v>
                </c:pt>
                <c:pt idx="165">
                  <c:v>0.57530000000000214</c:v>
                </c:pt>
                <c:pt idx="166">
                  <c:v>0.4737000000000009</c:v>
                </c:pt>
                <c:pt idx="167">
                  <c:v>0.37800000000000011</c:v>
                </c:pt>
                <c:pt idx="168">
                  <c:v>0.28840000000000288</c:v>
                </c:pt>
                <c:pt idx="169">
                  <c:v>0.20500000000000185</c:v>
                </c:pt>
                <c:pt idx="170">
                  <c:v>0.12790000000000035</c:v>
                </c:pt>
                <c:pt idx="171">
                  <c:v>5.7100000000001927E-2</c:v>
                </c:pt>
                <c:pt idx="172">
                  <c:v>-7.1999999999974307E-3</c:v>
                </c:pt>
                <c:pt idx="173">
                  <c:v>-6.4899999999997959E-2</c:v>
                </c:pt>
                <c:pt idx="174">
                  <c:v>-0.11599999999999966</c:v>
                </c:pt>
                <c:pt idx="175">
                  <c:v>-0.16039999999999921</c:v>
                </c:pt>
                <c:pt idx="176">
                  <c:v>-0.19809999999999661</c:v>
                </c:pt>
                <c:pt idx="177">
                  <c:v>-0.2289999999999992</c:v>
                </c:pt>
                <c:pt idx="178">
                  <c:v>-0.25309999999999988</c:v>
                </c:pt>
                <c:pt idx="179">
                  <c:v>-0.27029999999999887</c:v>
                </c:pt>
                <c:pt idx="180">
                  <c:v>-0.28059999999999974</c:v>
                </c:pt>
                <c:pt idx="181">
                  <c:v>-0.28399999999999892</c:v>
                </c:pt>
                <c:pt idx="182">
                  <c:v>-0.28059999999999974</c:v>
                </c:pt>
                <c:pt idx="183">
                  <c:v>-0.27029999999999887</c:v>
                </c:pt>
                <c:pt idx="184">
                  <c:v>-0.25309999999999988</c:v>
                </c:pt>
                <c:pt idx="185">
                  <c:v>-0.2289999999999992</c:v>
                </c:pt>
                <c:pt idx="186">
                  <c:v>-0.19809999999999661</c:v>
                </c:pt>
                <c:pt idx="187">
                  <c:v>-0.16039999999999921</c:v>
                </c:pt>
                <c:pt idx="188">
                  <c:v>-0.11599999999999966</c:v>
                </c:pt>
                <c:pt idx="189">
                  <c:v>-6.4899999999997959E-2</c:v>
                </c:pt>
                <c:pt idx="190">
                  <c:v>-7.1999999999974307E-3</c:v>
                </c:pt>
                <c:pt idx="191">
                  <c:v>5.7100000000001927E-2</c:v>
                </c:pt>
                <c:pt idx="192">
                  <c:v>0.12790000000000035</c:v>
                </c:pt>
                <c:pt idx="193">
                  <c:v>0.20500000000000185</c:v>
                </c:pt>
                <c:pt idx="194">
                  <c:v>0.28840000000000288</c:v>
                </c:pt>
                <c:pt idx="195">
                  <c:v>0.37800000000000011</c:v>
                </c:pt>
                <c:pt idx="196">
                  <c:v>0.4737000000000009</c:v>
                </c:pt>
                <c:pt idx="197">
                  <c:v>0.57530000000000214</c:v>
                </c:pt>
                <c:pt idx="198">
                  <c:v>0.6828000000000003</c:v>
                </c:pt>
                <c:pt idx="199">
                  <c:v>0.79590000000000316</c:v>
                </c:pt>
                <c:pt idx="200">
                  <c:v>0.91460000000000008</c:v>
                </c:pt>
                <c:pt idx="201">
                  <c:v>1.0387000000000022</c:v>
                </c:pt>
                <c:pt idx="202">
                  <c:v>1.1680000000000028</c:v>
                </c:pt>
                <c:pt idx="203">
                  <c:v>1.3024000000000022</c:v>
                </c:pt>
                <c:pt idx="204">
                  <c:v>1.4417000000000009</c:v>
                </c:pt>
                <c:pt idx="205">
                  <c:v>1.5857000000000028</c:v>
                </c:pt>
                <c:pt idx="206">
                  <c:v>1.7343000000000011</c:v>
                </c:pt>
                <c:pt idx="207">
                  <c:v>1.8872</c:v>
                </c:pt>
                <c:pt idx="208">
                  <c:v>2.0443000000000033</c:v>
                </c:pt>
                <c:pt idx="209">
                  <c:v>2.2053000000000011</c:v>
                </c:pt>
                <c:pt idx="210">
                  <c:v>2.370000000000001</c:v>
                </c:pt>
                <c:pt idx="211">
                  <c:v>2.5383000000000031</c:v>
                </c:pt>
                <c:pt idx="212">
                  <c:v>2.7099000000000011</c:v>
                </c:pt>
                <c:pt idx="213">
                  <c:v>2.8845000000000027</c:v>
                </c:pt>
                <c:pt idx="214">
                  <c:v>3.0620000000000012</c:v>
                </c:pt>
                <c:pt idx="215">
                  <c:v>3.2422000000000004</c:v>
                </c:pt>
                <c:pt idx="216">
                  <c:v>3.4246000000000016</c:v>
                </c:pt>
                <c:pt idx="217">
                  <c:v>3.6093000000000011</c:v>
                </c:pt>
                <c:pt idx="218">
                  <c:v>3.7958000000000034</c:v>
                </c:pt>
                <c:pt idx="219">
                  <c:v>3.983900000000002</c:v>
                </c:pt>
                <c:pt idx="220">
                  <c:v>4.1734000000000009</c:v>
                </c:pt>
                <c:pt idx="221">
                  <c:v>4.3640000000000008</c:v>
                </c:pt>
                <c:pt idx="222">
                  <c:v>4.5555000000000021</c:v>
                </c:pt>
                <c:pt idx="223">
                  <c:v>4.747600000000002</c:v>
                </c:pt>
                <c:pt idx="224">
                  <c:v>4.940100000000001</c:v>
                </c:pt>
                <c:pt idx="225">
                  <c:v>5.1326000000000001</c:v>
                </c:pt>
                <c:pt idx="226">
                  <c:v>5.3250000000000028</c:v>
                </c:pt>
                <c:pt idx="227">
                  <c:v>5.5167999999999999</c:v>
                </c:pt>
                <c:pt idx="228">
                  <c:v>5.708000000000002</c:v>
                </c:pt>
                <c:pt idx="229">
                  <c:v>5.8982000000000028</c:v>
                </c:pt>
                <c:pt idx="230">
                  <c:v>6.0872000000000028</c:v>
                </c:pt>
                <c:pt idx="231">
                  <c:v>6.2746000000000031</c:v>
                </c:pt>
                <c:pt idx="232">
                  <c:v>6.4603000000000002</c:v>
                </c:pt>
                <c:pt idx="233">
                  <c:v>6.6439000000000021</c:v>
                </c:pt>
                <c:pt idx="234">
                  <c:v>6.8253000000000021</c:v>
                </c:pt>
                <c:pt idx="235">
                  <c:v>7.0041000000000011</c:v>
                </c:pt>
                <c:pt idx="236">
                  <c:v>7.180100000000003</c:v>
                </c:pt>
                <c:pt idx="237">
                  <c:v>7.3531000000000013</c:v>
                </c:pt>
                <c:pt idx="238">
                  <c:v>7.5228999999999999</c:v>
                </c:pt>
                <c:pt idx="239">
                  <c:v>7.6891000000000034</c:v>
                </c:pt>
                <c:pt idx="240">
                  <c:v>7.8515000000000015</c:v>
                </c:pt>
                <c:pt idx="241">
                  <c:v>8.0100000000000016</c:v>
                </c:pt>
                <c:pt idx="242">
                  <c:v>8.164200000000001</c:v>
                </c:pt>
                <c:pt idx="243">
                  <c:v>8.3140000000000001</c:v>
                </c:pt>
                <c:pt idx="244">
                  <c:v>8.4592000000000027</c:v>
                </c:pt>
                <c:pt idx="245">
                  <c:v>8.5996000000000024</c:v>
                </c:pt>
                <c:pt idx="246">
                  <c:v>8.7349000000000032</c:v>
                </c:pt>
                <c:pt idx="247">
                  <c:v>8.865000000000002</c:v>
                </c:pt>
                <c:pt idx="248">
                  <c:v>8.9897000000000027</c:v>
                </c:pt>
                <c:pt idx="249">
                  <c:v>9.108900000000002</c:v>
                </c:pt>
                <c:pt idx="250">
                  <c:v>9.2223000000000006</c:v>
                </c:pt>
                <c:pt idx="251">
                  <c:v>9.3297000000000025</c:v>
                </c:pt>
                <c:pt idx="252">
                  <c:v>9.4312000000000005</c:v>
                </c:pt>
                <c:pt idx="253">
                  <c:v>9.5265000000000022</c:v>
                </c:pt>
                <c:pt idx="254">
                  <c:v>9.6154000000000011</c:v>
                </c:pt>
                <c:pt idx="255">
                  <c:v>9.6980000000000004</c:v>
                </c:pt>
                <c:pt idx="256">
                  <c:v>9.7740000000000009</c:v>
                </c:pt>
                <c:pt idx="257">
                  <c:v>9.8432999999999993</c:v>
                </c:pt>
                <c:pt idx="258">
                  <c:v>9.9059999999999988</c:v>
                </c:pt>
                <c:pt idx="259">
                  <c:v>9.9619</c:v>
                </c:pt>
                <c:pt idx="260">
                  <c:v>10.010899999999999</c:v>
                </c:pt>
                <c:pt idx="261">
                  <c:v>10.053000000000004</c:v>
                </c:pt>
                <c:pt idx="262">
                  <c:v>10.088200000000001</c:v>
                </c:pt>
                <c:pt idx="263">
                  <c:v>10.116300000000003</c:v>
                </c:pt>
                <c:pt idx="264">
                  <c:v>10.137500000000003</c:v>
                </c:pt>
                <c:pt idx="265">
                  <c:v>10.151600000000002</c:v>
                </c:pt>
                <c:pt idx="266">
                  <c:v>10.158799999999999</c:v>
                </c:pt>
                <c:pt idx="267">
                  <c:v>10.158900000000003</c:v>
                </c:pt>
                <c:pt idx="268">
                  <c:v>10.152000000000001</c:v>
                </c:pt>
                <c:pt idx="269">
                  <c:v>10.138200000000005</c:v>
                </c:pt>
                <c:pt idx="270">
                  <c:v>10.1175</c:v>
                </c:pt>
                <c:pt idx="271">
                  <c:v>10.090000000000003</c:v>
                </c:pt>
                <c:pt idx="272">
                  <c:v>10.055599999999998</c:v>
                </c:pt>
                <c:pt idx="273">
                  <c:v>10.014600000000002</c:v>
                </c:pt>
                <c:pt idx="274">
                  <c:v>9.9669000000000025</c:v>
                </c:pt>
                <c:pt idx="275">
                  <c:v>9.912700000000001</c:v>
                </c:pt>
                <c:pt idx="276">
                  <c:v>9.8521000000000001</c:v>
                </c:pt>
                <c:pt idx="277">
                  <c:v>9.7850999999999999</c:v>
                </c:pt>
                <c:pt idx="278">
                  <c:v>9.7120000000000033</c:v>
                </c:pt>
                <c:pt idx="279">
                  <c:v>9.6328999999999994</c:v>
                </c:pt>
                <c:pt idx="280">
                  <c:v>9.5478000000000023</c:v>
                </c:pt>
                <c:pt idx="281">
                  <c:v>9.4570000000000007</c:v>
                </c:pt>
                <c:pt idx="282">
                  <c:v>9.3605000000000018</c:v>
                </c:pt>
                <c:pt idx="283">
                  <c:v>9.2586000000000013</c:v>
                </c:pt>
                <c:pt idx="284">
                  <c:v>9.1515000000000022</c:v>
                </c:pt>
                <c:pt idx="285">
                  <c:v>9.0393000000000008</c:v>
                </c:pt>
                <c:pt idx="286">
                  <c:v>8.9221000000000004</c:v>
                </c:pt>
                <c:pt idx="287">
                  <c:v>8.8002000000000002</c:v>
                </c:pt>
                <c:pt idx="288">
                  <c:v>8.6739000000000033</c:v>
                </c:pt>
                <c:pt idx="289">
                  <c:v>8.5431000000000026</c:v>
                </c:pt>
                <c:pt idx="290">
                  <c:v>8.4083000000000006</c:v>
                </c:pt>
                <c:pt idx="291">
                  <c:v>8.2696000000000005</c:v>
                </c:pt>
                <c:pt idx="292">
                  <c:v>8.1271000000000022</c:v>
                </c:pt>
                <c:pt idx="293">
                  <c:v>7.9812000000000012</c:v>
                </c:pt>
                <c:pt idx="294">
                  <c:v>7.8320000000000007</c:v>
                </c:pt>
                <c:pt idx="295">
                  <c:v>7.6798000000000002</c:v>
                </c:pt>
                <c:pt idx="296">
                  <c:v>7.5247000000000028</c:v>
                </c:pt>
                <c:pt idx="297">
                  <c:v>7.3671000000000006</c:v>
                </c:pt>
                <c:pt idx="298">
                  <c:v>7.2070000000000007</c:v>
                </c:pt>
                <c:pt idx="299">
                  <c:v>7.0449000000000019</c:v>
                </c:pt>
                <c:pt idx="300">
                  <c:v>6.8808000000000007</c:v>
                </c:pt>
                <c:pt idx="301">
                  <c:v>6.7149000000000001</c:v>
                </c:pt>
                <c:pt idx="302">
                  <c:v>6.5477000000000025</c:v>
                </c:pt>
                <c:pt idx="303">
                  <c:v>6.3791000000000011</c:v>
                </c:pt>
                <c:pt idx="304">
                  <c:v>6.2096000000000018</c:v>
                </c:pt>
                <c:pt idx="305">
                  <c:v>6.039200000000001</c:v>
                </c:pt>
                <c:pt idx="306">
                  <c:v>5.8682000000000016</c:v>
                </c:pt>
                <c:pt idx="307">
                  <c:v>5.6968000000000032</c:v>
                </c:pt>
                <c:pt idx="308">
                  <c:v>5.5253000000000014</c:v>
                </c:pt>
                <c:pt idx="309">
                  <c:v>5.3538000000000032</c:v>
                </c:pt>
                <c:pt idx="310">
                  <c:v>5.182500000000001</c:v>
                </c:pt>
                <c:pt idx="311">
                  <c:v>5.0117000000000012</c:v>
                </c:pt>
                <c:pt idx="312">
                  <c:v>4.8415000000000035</c:v>
                </c:pt>
                <c:pt idx="313">
                  <c:v>4.6722000000000001</c:v>
                </c:pt>
                <c:pt idx="314">
                  <c:v>4.5038000000000018</c:v>
                </c:pt>
                <c:pt idx="315">
                  <c:v>4.3367000000000004</c:v>
                </c:pt>
                <c:pt idx="316">
                  <c:v>4.1709000000000032</c:v>
                </c:pt>
                <c:pt idx="317">
                  <c:v>4.0067000000000021</c:v>
                </c:pt>
                <c:pt idx="318">
                  <c:v>3.8443000000000005</c:v>
                </c:pt>
                <c:pt idx="319">
                  <c:v>3.6837000000000018</c:v>
                </c:pt>
                <c:pt idx="320">
                  <c:v>3.5251000000000019</c:v>
                </c:pt>
                <c:pt idx="321">
                  <c:v>3.3687000000000005</c:v>
                </c:pt>
                <c:pt idx="322">
                  <c:v>3.2147000000000006</c:v>
                </c:pt>
                <c:pt idx="323">
                  <c:v>3.0631000000000022</c:v>
                </c:pt>
                <c:pt idx="324">
                  <c:v>2.914200000000001</c:v>
                </c:pt>
                <c:pt idx="325">
                  <c:v>2.7679000000000009</c:v>
                </c:pt>
                <c:pt idx="326">
                  <c:v>2.6246000000000009</c:v>
                </c:pt>
                <c:pt idx="327">
                  <c:v>2.4842000000000013</c:v>
                </c:pt>
                <c:pt idx="328">
                  <c:v>2.3469000000000015</c:v>
                </c:pt>
                <c:pt idx="329">
                  <c:v>2.2128000000000014</c:v>
                </c:pt>
                <c:pt idx="330">
                  <c:v>2.0820000000000007</c:v>
                </c:pt>
                <c:pt idx="331">
                  <c:v>1.9546000000000028</c:v>
                </c:pt>
                <c:pt idx="332">
                  <c:v>1.8307000000000002</c:v>
                </c:pt>
                <c:pt idx="333">
                  <c:v>1.7103000000000002</c:v>
                </c:pt>
                <c:pt idx="334">
                  <c:v>1.5936000000000021</c:v>
                </c:pt>
                <c:pt idx="335">
                  <c:v>1.4806000000000026</c:v>
                </c:pt>
                <c:pt idx="336">
                  <c:v>1.3714000000000013</c:v>
                </c:pt>
                <c:pt idx="337">
                  <c:v>1.2660000000000018</c:v>
                </c:pt>
                <c:pt idx="338">
                  <c:v>1.1646000000000001</c:v>
                </c:pt>
                <c:pt idx="339">
                  <c:v>1.0670999999999999</c:v>
                </c:pt>
                <c:pt idx="340">
                  <c:v>0.9737000000000009</c:v>
                </c:pt>
                <c:pt idx="341">
                  <c:v>0.88430000000000319</c:v>
                </c:pt>
                <c:pt idx="342">
                  <c:v>0.79910000000000281</c:v>
                </c:pt>
                <c:pt idx="343">
                  <c:v>0.71799999999999997</c:v>
                </c:pt>
                <c:pt idx="344">
                  <c:v>0.64110000000000156</c:v>
                </c:pt>
                <c:pt idx="345">
                  <c:v>0.56840000000000046</c:v>
                </c:pt>
                <c:pt idx="346">
                  <c:v>0.5</c:v>
                </c:pt>
                <c:pt idx="347">
                  <c:v>0.43599999999999994</c:v>
                </c:pt>
                <c:pt idx="348">
                  <c:v>0.37620000000000076</c:v>
                </c:pt>
                <c:pt idx="349">
                  <c:v>0.32070000000000221</c:v>
                </c:pt>
                <c:pt idx="350">
                  <c:v>0.26970000000000027</c:v>
                </c:pt>
                <c:pt idx="351">
                  <c:v>0.22300000000000253</c:v>
                </c:pt>
                <c:pt idx="352">
                  <c:v>0.18070000000000164</c:v>
                </c:pt>
                <c:pt idx="353">
                  <c:v>0.14280000000000115</c:v>
                </c:pt>
                <c:pt idx="354">
                  <c:v>0.10940000000000083</c:v>
                </c:pt>
                <c:pt idx="355">
                  <c:v>8.0400000000000915E-2</c:v>
                </c:pt>
                <c:pt idx="356">
                  <c:v>5.5800000000001404E-2</c:v>
                </c:pt>
                <c:pt idx="357">
                  <c:v>3.5700000000002063E-2</c:v>
                </c:pt>
                <c:pt idx="358">
                  <c:v>2.0100000000002893E-2</c:v>
                </c:pt>
                <c:pt idx="359">
                  <c:v>8.9000000000005741E-3</c:v>
                </c:pt>
                <c:pt idx="360">
                  <c:v>2.2000000000019782E-3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239957856"/>
        <c:axId val="239963736"/>
      </c:scatterChart>
      <c:valAx>
        <c:axId val="239957856"/>
        <c:scaling>
          <c:orientation val="minMax"/>
          <c:max val="180"/>
          <c:min val="-1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63736"/>
        <c:crossesAt val="-10"/>
        <c:crossBetween val="midCat"/>
        <c:majorUnit val="60"/>
      </c:valAx>
      <c:valAx>
        <c:axId val="23996373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57856"/>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9.3900000000001427E-2</c:v>
                </c:pt>
                <c:pt idx="3">
                  <c:v>0.19230000000000302</c:v>
                </c:pt>
                <c:pt idx="4">
                  <c:v>0.29450000000000287</c:v>
                </c:pt>
                <c:pt idx="5">
                  <c:v>0.40000000000000213</c:v>
                </c:pt>
                <c:pt idx="6">
                  <c:v>0.50870000000000104</c:v>
                </c:pt>
                <c:pt idx="7">
                  <c:v>0.62040000000000006</c:v>
                </c:pt>
                <c:pt idx="8">
                  <c:v>0.73520000000000252</c:v>
                </c:pt>
                <c:pt idx="9">
                  <c:v>0.852800000000002</c:v>
                </c:pt>
                <c:pt idx="10">
                  <c:v>0.97320000000000206</c:v>
                </c:pt>
                <c:pt idx="11">
                  <c:v>1.0964000000000027</c:v>
                </c:pt>
                <c:pt idx="12">
                  <c:v>1.2222000000000008</c:v>
                </c:pt>
                <c:pt idx="13">
                  <c:v>1.3506</c:v>
                </c:pt>
                <c:pt idx="14">
                  <c:v>1.4816000000000003</c:v>
                </c:pt>
                <c:pt idx="15">
                  <c:v>1.6149000000000022</c:v>
                </c:pt>
                <c:pt idx="16">
                  <c:v>1.7507000000000019</c:v>
                </c:pt>
                <c:pt idx="17">
                  <c:v>1.8886000000000003</c:v>
                </c:pt>
                <c:pt idx="18">
                  <c:v>2.0288000000000022</c:v>
                </c:pt>
                <c:pt idx="19">
                  <c:v>2.1710000000000012</c:v>
                </c:pt>
                <c:pt idx="20">
                  <c:v>2.3153000000000024</c:v>
                </c:pt>
                <c:pt idx="21">
                  <c:v>2.4615000000000009</c:v>
                </c:pt>
                <c:pt idx="22">
                  <c:v>2.6095000000000024</c:v>
                </c:pt>
                <c:pt idx="23">
                  <c:v>2.7593000000000014</c:v>
                </c:pt>
                <c:pt idx="24">
                  <c:v>2.9107000000000021</c:v>
                </c:pt>
                <c:pt idx="25">
                  <c:v>3.0638000000000023</c:v>
                </c:pt>
                <c:pt idx="26">
                  <c:v>3.2184000000000026</c:v>
                </c:pt>
                <c:pt idx="27">
                  <c:v>3.3745000000000012</c:v>
                </c:pt>
                <c:pt idx="28">
                  <c:v>3.5320000000000018</c:v>
                </c:pt>
                <c:pt idx="29">
                  <c:v>3.6908000000000012</c:v>
                </c:pt>
                <c:pt idx="30">
                  <c:v>3.8510000000000009</c:v>
                </c:pt>
                <c:pt idx="31">
                  <c:v>4.0124000000000013</c:v>
                </c:pt>
                <c:pt idx="32">
                  <c:v>4.1750000000000025</c:v>
                </c:pt>
                <c:pt idx="33">
                  <c:v>4.3388000000000009</c:v>
                </c:pt>
                <c:pt idx="34">
                  <c:v>4.5038000000000018</c:v>
                </c:pt>
                <c:pt idx="35">
                  <c:v>4.6700000000000017</c:v>
                </c:pt>
                <c:pt idx="36">
                  <c:v>4.8373000000000008</c:v>
                </c:pt>
                <c:pt idx="37">
                  <c:v>5.0057000000000009</c:v>
                </c:pt>
                <c:pt idx="38">
                  <c:v>5.1754000000000016</c:v>
                </c:pt>
                <c:pt idx="39">
                  <c:v>5.3462000000000014</c:v>
                </c:pt>
                <c:pt idx="40">
                  <c:v>5.518200000000002</c:v>
                </c:pt>
                <c:pt idx="41">
                  <c:v>5.6915000000000013</c:v>
                </c:pt>
                <c:pt idx="42">
                  <c:v>5.8660000000000014</c:v>
                </c:pt>
                <c:pt idx="43">
                  <c:v>6.0419000000000018</c:v>
                </c:pt>
                <c:pt idx="44">
                  <c:v>6.2193000000000023</c:v>
                </c:pt>
                <c:pt idx="45">
                  <c:v>6.3983000000000025</c:v>
                </c:pt>
                <c:pt idx="46">
                  <c:v>6.5790000000000024</c:v>
                </c:pt>
                <c:pt idx="47">
                  <c:v>6.7614000000000019</c:v>
                </c:pt>
                <c:pt idx="48">
                  <c:v>6.945800000000002</c:v>
                </c:pt>
                <c:pt idx="49">
                  <c:v>7.1321000000000012</c:v>
                </c:pt>
                <c:pt idx="50">
                  <c:v>7.3206000000000024</c:v>
                </c:pt>
                <c:pt idx="51">
                  <c:v>7.5112000000000023</c:v>
                </c:pt>
                <c:pt idx="52">
                  <c:v>7.7037000000000013</c:v>
                </c:pt>
                <c:pt idx="53">
                  <c:v>7.8983000000000025</c:v>
                </c:pt>
                <c:pt idx="54">
                  <c:v>8.0950000000000024</c:v>
                </c:pt>
                <c:pt idx="55">
                  <c:v>8.2939000000000025</c:v>
                </c:pt>
                <c:pt idx="56">
                  <c:v>8.4952000000000023</c:v>
                </c:pt>
                <c:pt idx="57">
                  <c:v>8.6990000000000016</c:v>
                </c:pt>
                <c:pt idx="58">
                  <c:v>8.9053000000000022</c:v>
                </c:pt>
                <c:pt idx="59">
                  <c:v>9.1142000000000021</c:v>
                </c:pt>
                <c:pt idx="60">
                  <c:v>9.3254000000000019</c:v>
                </c:pt>
                <c:pt idx="61">
                  <c:v>9.5390000000000015</c:v>
                </c:pt>
                <c:pt idx="62">
                  <c:v>9.7551000000000023</c:v>
                </c:pt>
                <c:pt idx="63">
                  <c:v>9.9736000000000011</c:v>
                </c:pt>
                <c:pt idx="64">
                  <c:v>10.194300000000002</c:v>
                </c:pt>
                <c:pt idx="65">
                  <c:v>10.417300000000001</c:v>
                </c:pt>
                <c:pt idx="66">
                  <c:v>10.642300000000002</c:v>
                </c:pt>
                <c:pt idx="67">
                  <c:v>10.869100000000001</c:v>
                </c:pt>
                <c:pt idx="68">
                  <c:v>11.097500000000002</c:v>
                </c:pt>
                <c:pt idx="69">
                  <c:v>11.327100000000002</c:v>
                </c:pt>
                <c:pt idx="70">
                  <c:v>11.557600000000001</c:v>
                </c:pt>
                <c:pt idx="71">
                  <c:v>11.788700000000002</c:v>
                </c:pt>
                <c:pt idx="72">
                  <c:v>12.019900000000002</c:v>
                </c:pt>
                <c:pt idx="73">
                  <c:v>12.250600000000002</c:v>
                </c:pt>
                <c:pt idx="74">
                  <c:v>12.480400000000001</c:v>
                </c:pt>
                <c:pt idx="75">
                  <c:v>12.708700000000002</c:v>
                </c:pt>
                <c:pt idx="76">
                  <c:v>12.934900000000003</c:v>
                </c:pt>
                <c:pt idx="77">
                  <c:v>13.158300000000001</c:v>
                </c:pt>
                <c:pt idx="78">
                  <c:v>13.378300000000003</c:v>
                </c:pt>
                <c:pt idx="79">
                  <c:v>13.594100000000001</c:v>
                </c:pt>
                <c:pt idx="80">
                  <c:v>13.805000000000001</c:v>
                </c:pt>
                <c:pt idx="81">
                  <c:v>14.010300000000001</c:v>
                </c:pt>
                <c:pt idx="82">
                  <c:v>14.209100000000001</c:v>
                </c:pt>
                <c:pt idx="83">
                  <c:v>14.400800000000002</c:v>
                </c:pt>
                <c:pt idx="84">
                  <c:v>14.584500000000002</c:v>
                </c:pt>
                <c:pt idx="85">
                  <c:v>14.759500000000003</c:v>
                </c:pt>
                <c:pt idx="86">
                  <c:v>14.925000000000001</c:v>
                </c:pt>
                <c:pt idx="87">
                  <c:v>15.080200000000001</c:v>
                </c:pt>
                <c:pt idx="88">
                  <c:v>15.224500000000003</c:v>
                </c:pt>
                <c:pt idx="89">
                  <c:v>15.357100000000003</c:v>
                </c:pt>
                <c:pt idx="90">
                  <c:v>15.477400000000001</c:v>
                </c:pt>
                <c:pt idx="91">
                  <c:v>15.584800000000001</c:v>
                </c:pt>
                <c:pt idx="92">
                  <c:v>15.678600000000001</c:v>
                </c:pt>
                <c:pt idx="93">
                  <c:v>15.758300000000002</c:v>
                </c:pt>
                <c:pt idx="94">
                  <c:v>15.823400000000001</c:v>
                </c:pt>
                <c:pt idx="95">
                  <c:v>15.873600000000001</c:v>
                </c:pt>
                <c:pt idx="96">
                  <c:v>15.908500000000002</c:v>
                </c:pt>
                <c:pt idx="97">
                  <c:v>15.927900000000001</c:v>
                </c:pt>
                <c:pt idx="98">
                  <c:v>15.931400000000002</c:v>
                </c:pt>
                <c:pt idx="99">
                  <c:v>15.918800000000001</c:v>
                </c:pt>
                <c:pt idx="100">
                  <c:v>15.890000000000002</c:v>
                </c:pt>
                <c:pt idx="101">
                  <c:v>15.844900000000003</c:v>
                </c:pt>
                <c:pt idx="102">
                  <c:v>15.783400000000002</c:v>
                </c:pt>
                <c:pt idx="103">
                  <c:v>15.705600000000002</c:v>
                </c:pt>
                <c:pt idx="104">
                  <c:v>15.611600000000003</c:v>
                </c:pt>
                <c:pt idx="105">
                  <c:v>15.501700000000001</c:v>
                </c:pt>
                <c:pt idx="106">
                  <c:v>15.376200000000001</c:v>
                </c:pt>
                <c:pt idx="107">
                  <c:v>15.235800000000001</c:v>
                </c:pt>
                <c:pt idx="108">
                  <c:v>15.080700000000002</c:v>
                </c:pt>
                <c:pt idx="109">
                  <c:v>14.911300000000001</c:v>
                </c:pt>
                <c:pt idx="110">
                  <c:v>14.728000000000002</c:v>
                </c:pt>
                <c:pt idx="111">
                  <c:v>14.531200000000002</c:v>
                </c:pt>
                <c:pt idx="112">
                  <c:v>14.321300000000001</c:v>
                </c:pt>
                <c:pt idx="113">
                  <c:v>14.098800000000001</c:v>
                </c:pt>
                <c:pt idx="114">
                  <c:v>13.864300000000002</c:v>
                </c:pt>
                <c:pt idx="115">
                  <c:v>13.618200000000002</c:v>
                </c:pt>
                <c:pt idx="116">
                  <c:v>13.361000000000001</c:v>
                </c:pt>
                <c:pt idx="117">
                  <c:v>13.093300000000003</c:v>
                </c:pt>
                <c:pt idx="118">
                  <c:v>12.815600000000002</c:v>
                </c:pt>
                <c:pt idx="119">
                  <c:v>12.528500000000001</c:v>
                </c:pt>
                <c:pt idx="120">
                  <c:v>12.232500000000002</c:v>
                </c:pt>
                <c:pt idx="121">
                  <c:v>11.928300000000002</c:v>
                </c:pt>
                <c:pt idx="122">
                  <c:v>11.616200000000003</c:v>
                </c:pt>
                <c:pt idx="123">
                  <c:v>11.297000000000001</c:v>
                </c:pt>
                <c:pt idx="124">
                  <c:v>10.971200000000001</c:v>
                </c:pt>
                <c:pt idx="125">
                  <c:v>10.639300000000002</c:v>
                </c:pt>
                <c:pt idx="126">
                  <c:v>10.301900000000002</c:v>
                </c:pt>
                <c:pt idx="127">
                  <c:v>9.959500000000002</c:v>
                </c:pt>
                <c:pt idx="128">
                  <c:v>9.612700000000002</c:v>
                </c:pt>
                <c:pt idx="129">
                  <c:v>9.2619000000000025</c:v>
                </c:pt>
                <c:pt idx="130">
                  <c:v>8.9077000000000019</c:v>
                </c:pt>
                <c:pt idx="131">
                  <c:v>8.5506000000000011</c:v>
                </c:pt>
                <c:pt idx="132">
                  <c:v>8.1910000000000025</c:v>
                </c:pt>
                <c:pt idx="133">
                  <c:v>7.8295000000000012</c:v>
                </c:pt>
                <c:pt idx="134">
                  <c:v>7.4666000000000015</c:v>
                </c:pt>
                <c:pt idx="135">
                  <c:v>7.1026000000000025</c:v>
                </c:pt>
                <c:pt idx="136">
                  <c:v>6.7381000000000011</c:v>
                </c:pt>
                <c:pt idx="137">
                  <c:v>6.3735000000000017</c:v>
                </c:pt>
                <c:pt idx="138">
                  <c:v>6.0093000000000014</c:v>
                </c:pt>
                <c:pt idx="139">
                  <c:v>5.6458000000000013</c:v>
                </c:pt>
                <c:pt idx="140">
                  <c:v>5.2834000000000021</c:v>
                </c:pt>
                <c:pt idx="141">
                  <c:v>4.922600000000001</c:v>
                </c:pt>
                <c:pt idx="142">
                  <c:v>4.5637000000000025</c:v>
                </c:pt>
                <c:pt idx="143">
                  <c:v>4.2071000000000023</c:v>
                </c:pt>
                <c:pt idx="144">
                  <c:v>3.8532000000000011</c:v>
                </c:pt>
                <c:pt idx="145">
                  <c:v>3.5024000000000015</c:v>
                </c:pt>
                <c:pt idx="146">
                  <c:v>3.1549000000000014</c:v>
                </c:pt>
                <c:pt idx="147">
                  <c:v>2.8111000000000015</c:v>
                </c:pt>
                <c:pt idx="148">
                  <c:v>2.4721000000000011</c:v>
                </c:pt>
                <c:pt idx="149">
                  <c:v>2.1386000000000021</c:v>
                </c:pt>
                <c:pt idx="150">
                  <c:v>1.8108000000000004</c:v>
                </c:pt>
                <c:pt idx="151">
                  <c:v>1.488900000000001</c:v>
                </c:pt>
                <c:pt idx="152">
                  <c:v>1.1730000000000018</c:v>
                </c:pt>
                <c:pt idx="153">
                  <c:v>0.86340000000000217</c:v>
                </c:pt>
                <c:pt idx="154">
                  <c:v>0.56030000000000157</c:v>
                </c:pt>
                <c:pt idx="155">
                  <c:v>0.26380000000000337</c:v>
                </c:pt>
                <c:pt idx="156">
                  <c:v>-2.5900000000000034E-2</c:v>
                </c:pt>
                <c:pt idx="157">
                  <c:v>-0.30859999999999843</c:v>
                </c:pt>
                <c:pt idx="158">
                  <c:v>-0.58429999999999893</c:v>
                </c:pt>
                <c:pt idx="159">
                  <c:v>-0.85289999999999822</c:v>
                </c:pt>
                <c:pt idx="160">
                  <c:v>-1.114099999999997</c:v>
                </c:pt>
                <c:pt idx="161">
                  <c:v>-1.367799999999999</c:v>
                </c:pt>
                <c:pt idx="162">
                  <c:v>-1.6138999999999974</c:v>
                </c:pt>
                <c:pt idx="163">
                  <c:v>-1.8521999999999998</c:v>
                </c:pt>
                <c:pt idx="164">
                  <c:v>-2.0825999999999993</c:v>
                </c:pt>
                <c:pt idx="165">
                  <c:v>-2.3049999999999997</c:v>
                </c:pt>
                <c:pt idx="166">
                  <c:v>-2.5191999999999979</c:v>
                </c:pt>
                <c:pt idx="167">
                  <c:v>-2.7251999999999974</c:v>
                </c:pt>
                <c:pt idx="168">
                  <c:v>-2.9227999999999987</c:v>
                </c:pt>
                <c:pt idx="169">
                  <c:v>-3.1119999999999983</c:v>
                </c:pt>
                <c:pt idx="170">
                  <c:v>-3.2927</c:v>
                </c:pt>
                <c:pt idx="171">
                  <c:v>-3.4647999999999968</c:v>
                </c:pt>
                <c:pt idx="172">
                  <c:v>-3.6281999999999996</c:v>
                </c:pt>
                <c:pt idx="173">
                  <c:v>-3.7829999999999977</c:v>
                </c:pt>
                <c:pt idx="174">
                  <c:v>-3.9289999999999985</c:v>
                </c:pt>
                <c:pt idx="175">
                  <c:v>-4.0662999999999982</c:v>
                </c:pt>
                <c:pt idx="176">
                  <c:v>-4.1946999999999974</c:v>
                </c:pt>
                <c:pt idx="177">
                  <c:v>-4.3143999999999991</c:v>
                </c:pt>
                <c:pt idx="178">
                  <c:v>-4.4251999999999967</c:v>
                </c:pt>
                <c:pt idx="179">
                  <c:v>-4.527199999999997</c:v>
                </c:pt>
                <c:pt idx="180">
                  <c:v>-4.6204000000000001</c:v>
                </c:pt>
                <c:pt idx="181">
                  <c:v>-4.7047999999999988</c:v>
                </c:pt>
                <c:pt idx="182">
                  <c:v>-4.7803999999999967</c:v>
                </c:pt>
                <c:pt idx="183">
                  <c:v>-4.8472999999999971</c:v>
                </c:pt>
                <c:pt idx="184">
                  <c:v>-4.9055</c:v>
                </c:pt>
                <c:pt idx="185">
                  <c:v>-4.9549999999999983</c:v>
                </c:pt>
                <c:pt idx="186">
                  <c:v>-4.9958999999999989</c:v>
                </c:pt>
                <c:pt idx="187">
                  <c:v>-5.0278999999999989</c:v>
                </c:pt>
                <c:pt idx="188">
                  <c:v>-5.0505999999999993</c:v>
                </c:pt>
                <c:pt idx="189">
                  <c:v>-5.0641999999999996</c:v>
                </c:pt>
                <c:pt idx="190">
                  <c:v>-5.0687999999999995</c:v>
                </c:pt>
                <c:pt idx="191">
                  <c:v>-5.0645999999999987</c:v>
                </c:pt>
                <c:pt idx="192">
                  <c:v>-5.0516999999999967</c:v>
                </c:pt>
                <c:pt idx="193">
                  <c:v>-5.0302999999999969</c:v>
                </c:pt>
                <c:pt idx="194">
                  <c:v>-5.0005999999999986</c:v>
                </c:pt>
                <c:pt idx="195">
                  <c:v>-4.9625999999999983</c:v>
                </c:pt>
                <c:pt idx="196">
                  <c:v>-4.9166999999999987</c:v>
                </c:pt>
                <c:pt idx="197">
                  <c:v>-4.8629999999999995</c:v>
                </c:pt>
                <c:pt idx="198">
                  <c:v>-4.8016999999999967</c:v>
                </c:pt>
                <c:pt idx="199">
                  <c:v>-4.7328999999999972</c:v>
                </c:pt>
                <c:pt idx="200">
                  <c:v>-4.6568999999999967</c:v>
                </c:pt>
                <c:pt idx="201">
                  <c:v>-4.5738999999999983</c:v>
                </c:pt>
                <c:pt idx="202">
                  <c:v>-4.4839999999999982</c:v>
                </c:pt>
                <c:pt idx="203">
                  <c:v>-4.3874999999999993</c:v>
                </c:pt>
                <c:pt idx="204">
                  <c:v>-4.2846999999999973</c:v>
                </c:pt>
                <c:pt idx="205">
                  <c:v>-4.1755999999999993</c:v>
                </c:pt>
                <c:pt idx="206">
                  <c:v>-4.0605999999999973</c:v>
                </c:pt>
                <c:pt idx="207">
                  <c:v>-3.939899999999998</c:v>
                </c:pt>
                <c:pt idx="208">
                  <c:v>-3.8135999999999974</c:v>
                </c:pt>
                <c:pt idx="209">
                  <c:v>-3.6820999999999984</c:v>
                </c:pt>
                <c:pt idx="210">
                  <c:v>-3.5455999999999968</c:v>
                </c:pt>
                <c:pt idx="211">
                  <c:v>-3.4042999999999992</c:v>
                </c:pt>
                <c:pt idx="212">
                  <c:v>-3.258499999999998</c:v>
                </c:pt>
                <c:pt idx="213">
                  <c:v>-3.1083999999999996</c:v>
                </c:pt>
                <c:pt idx="214">
                  <c:v>-2.9542999999999999</c:v>
                </c:pt>
                <c:pt idx="215">
                  <c:v>-2.7963999999999984</c:v>
                </c:pt>
                <c:pt idx="216">
                  <c:v>-2.634999999999998</c:v>
                </c:pt>
                <c:pt idx="217">
                  <c:v>-2.4703999999999979</c:v>
                </c:pt>
                <c:pt idx="218">
                  <c:v>-2.3028999999999975</c:v>
                </c:pt>
                <c:pt idx="219">
                  <c:v>-2.1326000000000001</c:v>
                </c:pt>
                <c:pt idx="220">
                  <c:v>-1.9599999999999973</c:v>
                </c:pt>
                <c:pt idx="221">
                  <c:v>-1.7850999999999999</c:v>
                </c:pt>
                <c:pt idx="222">
                  <c:v>-1.6083999999999996</c:v>
                </c:pt>
                <c:pt idx="223">
                  <c:v>-1.4300999999999995</c:v>
                </c:pt>
                <c:pt idx="224">
                  <c:v>-1.2504999999999988</c:v>
                </c:pt>
                <c:pt idx="225">
                  <c:v>-1.069899999999997</c:v>
                </c:pt>
                <c:pt idx="226">
                  <c:v>-0.88839999999999719</c:v>
                </c:pt>
                <c:pt idx="227">
                  <c:v>-0.70649999999999835</c:v>
                </c:pt>
                <c:pt idx="228">
                  <c:v>-0.52439999999999998</c:v>
                </c:pt>
                <c:pt idx="229">
                  <c:v>-0.34229999999999805</c:v>
                </c:pt>
                <c:pt idx="230">
                  <c:v>-0.16049999999999898</c:v>
                </c:pt>
                <c:pt idx="231">
                  <c:v>2.0600000000001728E-2</c:v>
                </c:pt>
                <c:pt idx="232">
                  <c:v>0.20090000000000074</c:v>
                </c:pt>
                <c:pt idx="233">
                  <c:v>0.38000000000000256</c:v>
                </c:pt>
                <c:pt idx="234">
                  <c:v>0.5578000000000003</c:v>
                </c:pt>
                <c:pt idx="235">
                  <c:v>0.73380000000000223</c:v>
                </c:pt>
                <c:pt idx="236">
                  <c:v>0.90800000000000125</c:v>
                </c:pt>
                <c:pt idx="237">
                  <c:v>1.0800000000000018</c:v>
                </c:pt>
                <c:pt idx="238">
                  <c:v>1.2496000000000009</c:v>
                </c:pt>
                <c:pt idx="239">
                  <c:v>1.4165000000000028</c:v>
                </c:pt>
                <c:pt idx="240">
                  <c:v>1.5805000000000007</c:v>
                </c:pt>
                <c:pt idx="241">
                  <c:v>1.7414000000000023</c:v>
                </c:pt>
                <c:pt idx="242">
                  <c:v>1.8990000000000009</c:v>
                </c:pt>
                <c:pt idx="243">
                  <c:v>2.0530000000000008</c:v>
                </c:pt>
                <c:pt idx="244">
                  <c:v>2.2032000000000025</c:v>
                </c:pt>
                <c:pt idx="245">
                  <c:v>2.349400000000001</c:v>
                </c:pt>
                <c:pt idx="246">
                  <c:v>2.4914000000000023</c:v>
                </c:pt>
                <c:pt idx="247">
                  <c:v>2.6291000000000011</c:v>
                </c:pt>
                <c:pt idx="248">
                  <c:v>2.7622000000000018</c:v>
                </c:pt>
                <c:pt idx="249">
                  <c:v>2.8906000000000009</c:v>
                </c:pt>
                <c:pt idx="250">
                  <c:v>3.0141000000000009</c:v>
                </c:pt>
                <c:pt idx="251">
                  <c:v>3.1325000000000021</c:v>
                </c:pt>
                <c:pt idx="252">
                  <c:v>3.2458000000000009</c:v>
                </c:pt>
                <c:pt idx="253">
                  <c:v>3.3538000000000014</c:v>
                </c:pt>
                <c:pt idx="254">
                  <c:v>3.4563000000000024</c:v>
                </c:pt>
                <c:pt idx="255">
                  <c:v>3.5532000000000021</c:v>
                </c:pt>
                <c:pt idx="256">
                  <c:v>3.6445000000000025</c:v>
                </c:pt>
                <c:pt idx="257">
                  <c:v>3.7300000000000022</c:v>
                </c:pt>
                <c:pt idx="258">
                  <c:v>3.8097000000000012</c:v>
                </c:pt>
                <c:pt idx="259">
                  <c:v>3.8834000000000017</c:v>
                </c:pt>
                <c:pt idx="260">
                  <c:v>3.9512000000000018</c:v>
                </c:pt>
                <c:pt idx="261">
                  <c:v>4.0130000000000017</c:v>
                </c:pt>
                <c:pt idx="262">
                  <c:v>4.0686000000000018</c:v>
                </c:pt>
                <c:pt idx="263">
                  <c:v>4.1182000000000016</c:v>
                </c:pt>
                <c:pt idx="264">
                  <c:v>4.1616000000000017</c:v>
                </c:pt>
                <c:pt idx="265">
                  <c:v>4.1990000000000016</c:v>
                </c:pt>
                <c:pt idx="266">
                  <c:v>4.2302000000000017</c:v>
                </c:pt>
                <c:pt idx="267">
                  <c:v>4.2553000000000019</c:v>
                </c:pt>
                <c:pt idx="268">
                  <c:v>4.274300000000002</c:v>
                </c:pt>
                <c:pt idx="269">
                  <c:v>4.2872000000000021</c:v>
                </c:pt>
                <c:pt idx="270">
                  <c:v>4.2942000000000018</c:v>
                </c:pt>
                <c:pt idx="271">
                  <c:v>4.2952000000000012</c:v>
                </c:pt>
                <c:pt idx="272">
                  <c:v>4.290300000000002</c:v>
                </c:pt>
                <c:pt idx="273">
                  <c:v>4.2797000000000018</c:v>
                </c:pt>
                <c:pt idx="274">
                  <c:v>4.263300000000001</c:v>
                </c:pt>
                <c:pt idx="275">
                  <c:v>4.2413000000000025</c:v>
                </c:pt>
                <c:pt idx="276">
                  <c:v>4.2138000000000009</c:v>
                </c:pt>
                <c:pt idx="277">
                  <c:v>4.1810000000000009</c:v>
                </c:pt>
                <c:pt idx="278">
                  <c:v>4.1429000000000009</c:v>
                </c:pt>
                <c:pt idx="279">
                  <c:v>4.0996000000000024</c:v>
                </c:pt>
                <c:pt idx="280">
                  <c:v>4.051400000000001</c:v>
                </c:pt>
                <c:pt idx="281">
                  <c:v>3.9983000000000022</c:v>
                </c:pt>
                <c:pt idx="282">
                  <c:v>3.9405000000000019</c:v>
                </c:pt>
                <c:pt idx="283">
                  <c:v>3.8783000000000012</c:v>
                </c:pt>
                <c:pt idx="284">
                  <c:v>3.8117000000000019</c:v>
                </c:pt>
                <c:pt idx="285">
                  <c:v>3.7409000000000017</c:v>
                </c:pt>
                <c:pt idx="286">
                  <c:v>3.6661000000000019</c:v>
                </c:pt>
                <c:pt idx="287">
                  <c:v>3.5876000000000019</c:v>
                </c:pt>
                <c:pt idx="288">
                  <c:v>3.5055000000000014</c:v>
                </c:pt>
                <c:pt idx="289">
                  <c:v>3.4199000000000019</c:v>
                </c:pt>
                <c:pt idx="290">
                  <c:v>3.3312000000000008</c:v>
                </c:pt>
                <c:pt idx="291">
                  <c:v>3.2395000000000014</c:v>
                </c:pt>
                <c:pt idx="292">
                  <c:v>3.1449000000000016</c:v>
                </c:pt>
                <c:pt idx="293">
                  <c:v>3.0479000000000021</c:v>
                </c:pt>
                <c:pt idx="294">
                  <c:v>2.948500000000001</c:v>
                </c:pt>
                <c:pt idx="295">
                  <c:v>2.8469000000000015</c:v>
                </c:pt>
                <c:pt idx="296">
                  <c:v>2.7434000000000012</c:v>
                </c:pt>
                <c:pt idx="297">
                  <c:v>2.6382000000000012</c:v>
                </c:pt>
                <c:pt idx="298">
                  <c:v>2.531600000000001</c:v>
                </c:pt>
                <c:pt idx="299">
                  <c:v>2.4236000000000022</c:v>
                </c:pt>
                <c:pt idx="300">
                  <c:v>2.314700000000002</c:v>
                </c:pt>
                <c:pt idx="301">
                  <c:v>2.2049000000000021</c:v>
                </c:pt>
                <c:pt idx="302">
                  <c:v>2.0945000000000018</c:v>
                </c:pt>
                <c:pt idx="303">
                  <c:v>1.9837000000000025</c:v>
                </c:pt>
                <c:pt idx="304">
                  <c:v>1.8727000000000018</c:v>
                </c:pt>
                <c:pt idx="305">
                  <c:v>1.7617000000000012</c:v>
                </c:pt>
                <c:pt idx="306">
                  <c:v>1.6510000000000034</c:v>
                </c:pt>
                <c:pt idx="307">
                  <c:v>1.5407000000000011</c:v>
                </c:pt>
                <c:pt idx="308">
                  <c:v>1.4311000000000007</c:v>
                </c:pt>
                <c:pt idx="309">
                  <c:v>1.322300000000002</c:v>
                </c:pt>
                <c:pt idx="310">
                  <c:v>1.214500000000001</c:v>
                </c:pt>
                <c:pt idx="311">
                  <c:v>1.1079000000000008</c:v>
                </c:pt>
                <c:pt idx="312">
                  <c:v>1.0028000000000006</c:v>
                </c:pt>
                <c:pt idx="313">
                  <c:v>0.89920000000000044</c:v>
                </c:pt>
                <c:pt idx="314">
                  <c:v>0.79730000000000345</c:v>
                </c:pt>
                <c:pt idx="315">
                  <c:v>0.69730000000000203</c:v>
                </c:pt>
                <c:pt idx="316">
                  <c:v>0.59950000000000259</c:v>
                </c:pt>
                <c:pt idx="317">
                  <c:v>0.5038000000000018</c:v>
                </c:pt>
                <c:pt idx="318">
                  <c:v>0.41050000000000253</c:v>
                </c:pt>
                <c:pt idx="319">
                  <c:v>0.31970000000000098</c:v>
                </c:pt>
                <c:pt idx="320">
                  <c:v>0.23160000000000025</c:v>
                </c:pt>
                <c:pt idx="321">
                  <c:v>0.1463000000000001</c:v>
                </c:pt>
                <c:pt idx="322">
                  <c:v>6.390000000000029E-2</c:v>
                </c:pt>
                <c:pt idx="323">
                  <c:v>-1.5499999999999403E-2</c:v>
                </c:pt>
                <c:pt idx="324">
                  <c:v>-9.1699999999999449E-2</c:v>
                </c:pt>
                <c:pt idx="325">
                  <c:v>-0.16469999999999985</c:v>
                </c:pt>
                <c:pt idx="326">
                  <c:v>-0.23429999999999751</c:v>
                </c:pt>
                <c:pt idx="327">
                  <c:v>-0.30039999999999978</c:v>
                </c:pt>
                <c:pt idx="328">
                  <c:v>-0.36299999999999955</c:v>
                </c:pt>
                <c:pt idx="329">
                  <c:v>-0.42199999999999704</c:v>
                </c:pt>
                <c:pt idx="330">
                  <c:v>-0.47729999999999961</c:v>
                </c:pt>
                <c:pt idx="331">
                  <c:v>-0.52869999999999706</c:v>
                </c:pt>
                <c:pt idx="332">
                  <c:v>-0.57629999999999981</c:v>
                </c:pt>
                <c:pt idx="333">
                  <c:v>-0.61999999999999744</c:v>
                </c:pt>
                <c:pt idx="334">
                  <c:v>-0.65959999999999752</c:v>
                </c:pt>
                <c:pt idx="335">
                  <c:v>-0.69519999999999982</c:v>
                </c:pt>
                <c:pt idx="336">
                  <c:v>-0.72659999999999769</c:v>
                </c:pt>
                <c:pt idx="337">
                  <c:v>-0.75389999999999802</c:v>
                </c:pt>
                <c:pt idx="338">
                  <c:v>-0.7768999999999977</c:v>
                </c:pt>
                <c:pt idx="339">
                  <c:v>-0.79559999999999675</c:v>
                </c:pt>
                <c:pt idx="340">
                  <c:v>-0.80999999999999872</c:v>
                </c:pt>
                <c:pt idx="341">
                  <c:v>-0.81989999999999696</c:v>
                </c:pt>
                <c:pt idx="342">
                  <c:v>-0.82549999999999812</c:v>
                </c:pt>
                <c:pt idx="343">
                  <c:v>-0.82649999999999935</c:v>
                </c:pt>
                <c:pt idx="344">
                  <c:v>-0.82299999999999685</c:v>
                </c:pt>
                <c:pt idx="345">
                  <c:v>-0.81489999999999796</c:v>
                </c:pt>
                <c:pt idx="346">
                  <c:v>-0.80219999999999914</c:v>
                </c:pt>
                <c:pt idx="347">
                  <c:v>-0.78479999999999706</c:v>
                </c:pt>
                <c:pt idx="348">
                  <c:v>-0.76259999999999906</c:v>
                </c:pt>
                <c:pt idx="349">
                  <c:v>-0.73559999999999803</c:v>
                </c:pt>
                <c:pt idx="350">
                  <c:v>-0.70349999999999824</c:v>
                </c:pt>
                <c:pt idx="351">
                  <c:v>-0.66639999999999944</c:v>
                </c:pt>
                <c:pt idx="352">
                  <c:v>-0.62399999999999878</c:v>
                </c:pt>
                <c:pt idx="353">
                  <c:v>-0.57629999999999981</c:v>
                </c:pt>
                <c:pt idx="354">
                  <c:v>-0.52319999999999922</c:v>
                </c:pt>
                <c:pt idx="355">
                  <c:v>-0.46459999999999724</c:v>
                </c:pt>
                <c:pt idx="356">
                  <c:v>-0.40029999999999788</c:v>
                </c:pt>
                <c:pt idx="357">
                  <c:v>-0.33039999999999736</c:v>
                </c:pt>
                <c:pt idx="358">
                  <c:v>-0.2546999999999997</c:v>
                </c:pt>
                <c:pt idx="359">
                  <c:v>-0.17429999999999879</c:v>
                </c:pt>
                <c:pt idx="360">
                  <c:v>-8.9399999999997704E-2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1.9000000000026773E-3</c:v>
                </c:pt>
                <c:pt idx="3">
                  <c:v>7.8000000000031378E-3</c:v>
                </c:pt>
                <c:pt idx="4">
                  <c:v>1.7600000000001614E-2</c:v>
                </c:pt>
                <c:pt idx="5">
                  <c:v>3.130000000000166E-2</c:v>
                </c:pt>
                <c:pt idx="6">
                  <c:v>4.8900000000003274E-2</c:v>
                </c:pt>
                <c:pt idx="7">
                  <c:v>7.0500000000002672E-2</c:v>
                </c:pt>
                <c:pt idx="8">
                  <c:v>9.5900000000000318E-2</c:v>
                </c:pt>
                <c:pt idx="9">
                  <c:v>0.12520000000000309</c:v>
                </c:pt>
                <c:pt idx="10">
                  <c:v>0.15850000000000009</c:v>
                </c:pt>
                <c:pt idx="11">
                  <c:v>0.19560000000000244</c:v>
                </c:pt>
                <c:pt idx="12">
                  <c:v>0.23650000000000304</c:v>
                </c:pt>
                <c:pt idx="13">
                  <c:v>0.28140000000000143</c:v>
                </c:pt>
                <c:pt idx="14">
                  <c:v>0.33010000000000161</c:v>
                </c:pt>
                <c:pt idx="15">
                  <c:v>0.38260000000000005</c:v>
                </c:pt>
                <c:pt idx="16">
                  <c:v>0.43890000000000029</c:v>
                </c:pt>
                <c:pt idx="17">
                  <c:v>0.49900000000000233</c:v>
                </c:pt>
                <c:pt idx="18">
                  <c:v>0.56290000000000262</c:v>
                </c:pt>
                <c:pt idx="19">
                  <c:v>0.63060000000000116</c:v>
                </c:pt>
                <c:pt idx="20">
                  <c:v>0.70190000000000197</c:v>
                </c:pt>
                <c:pt idx="21">
                  <c:v>0.77700000000000102</c:v>
                </c:pt>
                <c:pt idx="22">
                  <c:v>0.85580000000000211</c:v>
                </c:pt>
                <c:pt idx="23">
                  <c:v>0.93810000000000215</c:v>
                </c:pt>
                <c:pt idx="24">
                  <c:v>1.0241000000000007</c:v>
                </c:pt>
                <c:pt idx="25">
                  <c:v>1.1136000000000017</c:v>
                </c:pt>
                <c:pt idx="26">
                  <c:v>1.2066000000000017</c:v>
                </c:pt>
                <c:pt idx="27">
                  <c:v>1.3030000000000008</c:v>
                </c:pt>
                <c:pt idx="28">
                  <c:v>1.4028000000000027</c:v>
                </c:pt>
                <c:pt idx="29">
                  <c:v>1.5060000000000002</c:v>
                </c:pt>
                <c:pt idx="30">
                  <c:v>1.6125000000000007</c:v>
                </c:pt>
                <c:pt idx="31">
                  <c:v>1.7221000000000011</c:v>
                </c:pt>
                <c:pt idx="32">
                  <c:v>1.8349000000000011</c:v>
                </c:pt>
                <c:pt idx="33">
                  <c:v>1.950800000000001</c:v>
                </c:pt>
                <c:pt idx="34">
                  <c:v>2.0696000000000012</c:v>
                </c:pt>
                <c:pt idx="35">
                  <c:v>2.1913000000000018</c:v>
                </c:pt>
                <c:pt idx="36">
                  <c:v>2.315800000000003</c:v>
                </c:pt>
                <c:pt idx="37">
                  <c:v>2.4430000000000014</c:v>
                </c:pt>
                <c:pt idx="38">
                  <c:v>2.5728000000000009</c:v>
                </c:pt>
                <c:pt idx="39">
                  <c:v>2.7051000000000016</c:v>
                </c:pt>
                <c:pt idx="40">
                  <c:v>2.8398000000000003</c:v>
                </c:pt>
                <c:pt idx="41">
                  <c:v>2.976700000000001</c:v>
                </c:pt>
                <c:pt idx="42">
                  <c:v>3.1158000000000001</c:v>
                </c:pt>
                <c:pt idx="43">
                  <c:v>3.2568000000000019</c:v>
                </c:pt>
                <c:pt idx="44">
                  <c:v>3.3997000000000028</c:v>
                </c:pt>
                <c:pt idx="45">
                  <c:v>3.5443000000000033</c:v>
                </c:pt>
                <c:pt idx="46">
                  <c:v>3.6905000000000001</c:v>
                </c:pt>
                <c:pt idx="47">
                  <c:v>3.8381000000000007</c:v>
                </c:pt>
                <c:pt idx="48">
                  <c:v>3.9869000000000021</c:v>
                </c:pt>
                <c:pt idx="49">
                  <c:v>4.1369000000000007</c:v>
                </c:pt>
                <c:pt idx="50">
                  <c:v>4.2878000000000007</c:v>
                </c:pt>
                <c:pt idx="51">
                  <c:v>4.4394000000000027</c:v>
                </c:pt>
                <c:pt idx="52">
                  <c:v>4.5916000000000032</c:v>
                </c:pt>
                <c:pt idx="53">
                  <c:v>4.7442000000000029</c:v>
                </c:pt>
                <c:pt idx="54">
                  <c:v>4.8971000000000018</c:v>
                </c:pt>
                <c:pt idx="55">
                  <c:v>5.0499000000000009</c:v>
                </c:pt>
                <c:pt idx="56">
                  <c:v>5.2026000000000003</c:v>
                </c:pt>
                <c:pt idx="57">
                  <c:v>5.3549000000000007</c:v>
                </c:pt>
                <c:pt idx="58">
                  <c:v>5.5067000000000021</c:v>
                </c:pt>
                <c:pt idx="59">
                  <c:v>5.6576000000000022</c:v>
                </c:pt>
                <c:pt idx="60">
                  <c:v>5.8076000000000008</c:v>
                </c:pt>
                <c:pt idx="61">
                  <c:v>5.9564000000000021</c:v>
                </c:pt>
                <c:pt idx="62">
                  <c:v>6.103900000000003</c:v>
                </c:pt>
                <c:pt idx="63">
                  <c:v>6.2497000000000007</c:v>
                </c:pt>
                <c:pt idx="64">
                  <c:v>6.3937000000000026</c:v>
                </c:pt>
                <c:pt idx="65">
                  <c:v>6.5357000000000021</c:v>
                </c:pt>
                <c:pt idx="66">
                  <c:v>6.6755000000000031</c:v>
                </c:pt>
                <c:pt idx="67">
                  <c:v>6.8128000000000029</c:v>
                </c:pt>
                <c:pt idx="68">
                  <c:v>6.9474000000000018</c:v>
                </c:pt>
                <c:pt idx="69">
                  <c:v>7.0792000000000002</c:v>
                </c:pt>
                <c:pt idx="70">
                  <c:v>7.2079000000000022</c:v>
                </c:pt>
                <c:pt idx="71">
                  <c:v>7.333400000000001</c:v>
                </c:pt>
                <c:pt idx="72">
                  <c:v>7.4553000000000011</c:v>
                </c:pt>
                <c:pt idx="73">
                  <c:v>7.5736000000000026</c:v>
                </c:pt>
                <c:pt idx="74">
                  <c:v>7.6879000000000026</c:v>
                </c:pt>
                <c:pt idx="75">
                  <c:v>7.7982000000000014</c:v>
                </c:pt>
                <c:pt idx="76">
                  <c:v>7.9043000000000028</c:v>
                </c:pt>
                <c:pt idx="77">
                  <c:v>8.0059000000000005</c:v>
                </c:pt>
                <c:pt idx="78">
                  <c:v>8.102800000000002</c:v>
                </c:pt>
                <c:pt idx="79">
                  <c:v>8.1949000000000005</c:v>
                </c:pt>
                <c:pt idx="80">
                  <c:v>8.2821000000000033</c:v>
                </c:pt>
                <c:pt idx="81">
                  <c:v>8.3641000000000005</c:v>
                </c:pt>
                <c:pt idx="82">
                  <c:v>8.440800000000003</c:v>
                </c:pt>
                <c:pt idx="83">
                  <c:v>8.5121000000000002</c:v>
                </c:pt>
                <c:pt idx="84">
                  <c:v>8.5778000000000034</c:v>
                </c:pt>
                <c:pt idx="85">
                  <c:v>8.6378000000000021</c:v>
                </c:pt>
                <c:pt idx="86">
                  <c:v>8.6919000000000004</c:v>
                </c:pt>
                <c:pt idx="87">
                  <c:v>8.740000000000002</c:v>
                </c:pt>
                <c:pt idx="88">
                  <c:v>8.7821000000000033</c:v>
                </c:pt>
                <c:pt idx="89">
                  <c:v>8.8180000000000014</c:v>
                </c:pt>
                <c:pt idx="90">
                  <c:v>8.8477000000000032</c:v>
                </c:pt>
                <c:pt idx="91">
                  <c:v>8.8710000000000022</c:v>
                </c:pt>
                <c:pt idx="92">
                  <c:v>8.8878000000000021</c:v>
                </c:pt>
                <c:pt idx="93">
                  <c:v>8.8982000000000028</c:v>
                </c:pt>
                <c:pt idx="94">
                  <c:v>8.9021000000000008</c:v>
                </c:pt>
                <c:pt idx="95">
                  <c:v>8.8993000000000002</c:v>
                </c:pt>
                <c:pt idx="96">
                  <c:v>8.89</c:v>
                </c:pt>
                <c:pt idx="97">
                  <c:v>8.8740000000000023</c:v>
                </c:pt>
                <c:pt idx="98">
                  <c:v>8.8514000000000017</c:v>
                </c:pt>
                <c:pt idx="99">
                  <c:v>8.8222000000000023</c:v>
                </c:pt>
                <c:pt idx="100">
                  <c:v>8.7863000000000007</c:v>
                </c:pt>
                <c:pt idx="101">
                  <c:v>8.7438000000000002</c:v>
                </c:pt>
                <c:pt idx="102">
                  <c:v>8.694700000000001</c:v>
                </c:pt>
                <c:pt idx="103">
                  <c:v>8.6391000000000027</c:v>
                </c:pt>
                <c:pt idx="104">
                  <c:v>8.5770000000000017</c:v>
                </c:pt>
                <c:pt idx="105">
                  <c:v>8.5085000000000015</c:v>
                </c:pt>
                <c:pt idx="106">
                  <c:v>8.433600000000002</c:v>
                </c:pt>
                <c:pt idx="107">
                  <c:v>8.3525000000000027</c:v>
                </c:pt>
                <c:pt idx="108">
                  <c:v>8.2652000000000001</c:v>
                </c:pt>
                <c:pt idx="109">
                  <c:v>8.1719000000000008</c:v>
                </c:pt>
                <c:pt idx="110">
                  <c:v>8.0725000000000016</c:v>
                </c:pt>
                <c:pt idx="111">
                  <c:v>7.9674000000000014</c:v>
                </c:pt>
                <c:pt idx="112">
                  <c:v>7.8565000000000005</c:v>
                </c:pt>
                <c:pt idx="113">
                  <c:v>7.7401000000000018</c:v>
                </c:pt>
                <c:pt idx="114">
                  <c:v>7.6183000000000014</c:v>
                </c:pt>
                <c:pt idx="115">
                  <c:v>7.4912000000000027</c:v>
                </c:pt>
                <c:pt idx="116">
                  <c:v>7.3591000000000015</c:v>
                </c:pt>
                <c:pt idx="117">
                  <c:v>7.2220000000000013</c:v>
                </c:pt>
                <c:pt idx="118">
                  <c:v>7.0803000000000011</c:v>
                </c:pt>
                <c:pt idx="119">
                  <c:v>6.9339000000000013</c:v>
                </c:pt>
                <c:pt idx="120">
                  <c:v>6.7833000000000006</c:v>
                </c:pt>
                <c:pt idx="121">
                  <c:v>6.6285000000000025</c:v>
                </c:pt>
                <c:pt idx="122">
                  <c:v>6.4697000000000031</c:v>
                </c:pt>
                <c:pt idx="123">
                  <c:v>6.3073000000000015</c:v>
                </c:pt>
                <c:pt idx="124">
                  <c:v>6.1413000000000011</c:v>
                </c:pt>
                <c:pt idx="125">
                  <c:v>5.9721000000000011</c:v>
                </c:pt>
                <c:pt idx="126">
                  <c:v>5.7999000000000009</c:v>
                </c:pt>
                <c:pt idx="127">
                  <c:v>5.6248000000000005</c:v>
                </c:pt>
                <c:pt idx="128">
                  <c:v>5.4472000000000023</c:v>
                </c:pt>
                <c:pt idx="129">
                  <c:v>5.2673000000000023</c:v>
                </c:pt>
                <c:pt idx="130">
                  <c:v>5.0853000000000002</c:v>
                </c:pt>
                <c:pt idx="131">
                  <c:v>4.9014000000000024</c:v>
                </c:pt>
                <c:pt idx="132">
                  <c:v>4.7160000000000011</c:v>
                </c:pt>
                <c:pt idx="133">
                  <c:v>4.529200000000003</c:v>
                </c:pt>
                <c:pt idx="134">
                  <c:v>4.3413000000000004</c:v>
                </c:pt>
                <c:pt idx="135">
                  <c:v>4.1527000000000029</c:v>
                </c:pt>
                <c:pt idx="136">
                  <c:v>3.9634</c:v>
                </c:pt>
                <c:pt idx="137">
                  <c:v>3.7739000000000011</c:v>
                </c:pt>
                <c:pt idx="138">
                  <c:v>3.5842000000000027</c:v>
                </c:pt>
                <c:pt idx="139">
                  <c:v>3.3948</c:v>
                </c:pt>
                <c:pt idx="140">
                  <c:v>3.2058</c:v>
                </c:pt>
                <c:pt idx="141">
                  <c:v>3.0175000000000018</c:v>
                </c:pt>
                <c:pt idx="142">
                  <c:v>2.8302000000000014</c:v>
                </c:pt>
                <c:pt idx="143">
                  <c:v>2.6441000000000017</c:v>
                </c:pt>
                <c:pt idx="144">
                  <c:v>2.4594000000000023</c:v>
                </c:pt>
                <c:pt idx="145">
                  <c:v>2.2763000000000027</c:v>
                </c:pt>
                <c:pt idx="146">
                  <c:v>2.0952000000000019</c:v>
                </c:pt>
                <c:pt idx="147">
                  <c:v>1.9163000000000032</c:v>
                </c:pt>
                <c:pt idx="148">
                  <c:v>1.7398000000000025</c:v>
                </c:pt>
                <c:pt idx="149">
                  <c:v>1.565800000000003</c:v>
                </c:pt>
                <c:pt idx="150">
                  <c:v>1.3948</c:v>
                </c:pt>
                <c:pt idx="151">
                  <c:v>1.2268000000000008</c:v>
                </c:pt>
                <c:pt idx="152">
                  <c:v>1.0621000000000009</c:v>
                </c:pt>
                <c:pt idx="153">
                  <c:v>0.90080000000000027</c:v>
                </c:pt>
                <c:pt idx="154">
                  <c:v>0.7433000000000014</c:v>
                </c:pt>
                <c:pt idx="155">
                  <c:v>0.58970000000000056</c:v>
                </c:pt>
                <c:pt idx="156">
                  <c:v>0.44020000000000081</c:v>
                </c:pt>
                <c:pt idx="157">
                  <c:v>0.29500000000000171</c:v>
                </c:pt>
                <c:pt idx="158">
                  <c:v>0.154200000000003</c:v>
                </c:pt>
                <c:pt idx="159">
                  <c:v>1.8100000000000449E-2</c:v>
                </c:pt>
                <c:pt idx="160">
                  <c:v>-0.11319999999999908</c:v>
                </c:pt>
                <c:pt idx="161">
                  <c:v>-0.2394999999999996</c:v>
                </c:pt>
                <c:pt idx="162">
                  <c:v>-0.36059999999999803</c:v>
                </c:pt>
                <c:pt idx="163">
                  <c:v>-0.47649999999999793</c:v>
                </c:pt>
                <c:pt idx="164">
                  <c:v>-0.58699999999999974</c:v>
                </c:pt>
                <c:pt idx="165">
                  <c:v>-0.69179999999999708</c:v>
                </c:pt>
                <c:pt idx="166">
                  <c:v>-0.79099999999999682</c:v>
                </c:pt>
                <c:pt idx="167">
                  <c:v>-0.88439999999999941</c:v>
                </c:pt>
                <c:pt idx="168">
                  <c:v>-0.97179999999999822</c:v>
                </c:pt>
                <c:pt idx="169">
                  <c:v>-1.0531999999999968</c:v>
                </c:pt>
                <c:pt idx="170">
                  <c:v>-1.1283999999999992</c:v>
                </c:pt>
                <c:pt idx="171">
                  <c:v>-1.1973999999999982</c:v>
                </c:pt>
                <c:pt idx="172">
                  <c:v>-1.2600999999999978</c:v>
                </c:pt>
                <c:pt idx="173">
                  <c:v>-1.316399999999998</c:v>
                </c:pt>
                <c:pt idx="174">
                  <c:v>-1.3661999999999992</c:v>
                </c:pt>
                <c:pt idx="175">
                  <c:v>-1.4094999999999978</c:v>
                </c:pt>
                <c:pt idx="176">
                  <c:v>-1.4462999999999973</c:v>
                </c:pt>
                <c:pt idx="177">
                  <c:v>-1.4763999999999982</c:v>
                </c:pt>
                <c:pt idx="178">
                  <c:v>-1.4997999999999969</c:v>
                </c:pt>
                <c:pt idx="179">
                  <c:v>-1.5165999999999968</c:v>
                </c:pt>
                <c:pt idx="180">
                  <c:v>-1.5266999999999982</c:v>
                </c:pt>
                <c:pt idx="181">
                  <c:v>-1.5299999999999976</c:v>
                </c:pt>
                <c:pt idx="182">
                  <c:v>-1.5266999999999982</c:v>
                </c:pt>
                <c:pt idx="183">
                  <c:v>-1.5165999999999968</c:v>
                </c:pt>
                <c:pt idx="184">
                  <c:v>-1.4997999999999969</c:v>
                </c:pt>
                <c:pt idx="185">
                  <c:v>-1.4763999999999982</c:v>
                </c:pt>
                <c:pt idx="186">
                  <c:v>-1.4462999999999973</c:v>
                </c:pt>
                <c:pt idx="187">
                  <c:v>-1.4094999999999978</c:v>
                </c:pt>
                <c:pt idx="188">
                  <c:v>-1.3661999999999992</c:v>
                </c:pt>
                <c:pt idx="189">
                  <c:v>-1.316399999999998</c:v>
                </c:pt>
                <c:pt idx="190">
                  <c:v>-1.2600999999999978</c:v>
                </c:pt>
                <c:pt idx="191">
                  <c:v>-1.1973999999999982</c:v>
                </c:pt>
                <c:pt idx="192">
                  <c:v>-1.1283999999999992</c:v>
                </c:pt>
                <c:pt idx="193">
                  <c:v>-1.0531999999999968</c:v>
                </c:pt>
                <c:pt idx="194">
                  <c:v>-0.97179999999999822</c:v>
                </c:pt>
                <c:pt idx="195">
                  <c:v>-0.88439999999999941</c:v>
                </c:pt>
                <c:pt idx="196">
                  <c:v>-0.79099999999999682</c:v>
                </c:pt>
                <c:pt idx="197">
                  <c:v>-0.69179999999999708</c:v>
                </c:pt>
                <c:pt idx="198">
                  <c:v>-0.58699999999999974</c:v>
                </c:pt>
                <c:pt idx="199">
                  <c:v>-0.47649999999999793</c:v>
                </c:pt>
                <c:pt idx="200">
                  <c:v>-0.36059999999999803</c:v>
                </c:pt>
                <c:pt idx="201">
                  <c:v>-0.2394999999999996</c:v>
                </c:pt>
                <c:pt idx="202">
                  <c:v>-0.11319999999999908</c:v>
                </c:pt>
                <c:pt idx="203">
                  <c:v>1.8100000000000449E-2</c:v>
                </c:pt>
                <c:pt idx="204">
                  <c:v>0.154200000000003</c:v>
                </c:pt>
                <c:pt idx="205">
                  <c:v>0.29500000000000171</c:v>
                </c:pt>
                <c:pt idx="206">
                  <c:v>0.44020000000000081</c:v>
                </c:pt>
                <c:pt idx="207">
                  <c:v>0.58970000000000056</c:v>
                </c:pt>
                <c:pt idx="208">
                  <c:v>0.7433000000000014</c:v>
                </c:pt>
                <c:pt idx="209">
                  <c:v>0.90080000000000027</c:v>
                </c:pt>
                <c:pt idx="210">
                  <c:v>1.0621000000000009</c:v>
                </c:pt>
                <c:pt idx="211">
                  <c:v>1.2268000000000008</c:v>
                </c:pt>
                <c:pt idx="212">
                  <c:v>1.3948</c:v>
                </c:pt>
                <c:pt idx="213">
                  <c:v>1.565800000000003</c:v>
                </c:pt>
                <c:pt idx="214">
                  <c:v>1.7398000000000025</c:v>
                </c:pt>
                <c:pt idx="215">
                  <c:v>1.9163000000000032</c:v>
                </c:pt>
                <c:pt idx="216">
                  <c:v>2.0952000000000019</c:v>
                </c:pt>
                <c:pt idx="217">
                  <c:v>2.2763000000000027</c:v>
                </c:pt>
                <c:pt idx="218">
                  <c:v>2.4594000000000023</c:v>
                </c:pt>
                <c:pt idx="219">
                  <c:v>2.6441000000000017</c:v>
                </c:pt>
                <c:pt idx="220">
                  <c:v>2.8302000000000014</c:v>
                </c:pt>
                <c:pt idx="221">
                  <c:v>3.0175000000000018</c:v>
                </c:pt>
                <c:pt idx="222">
                  <c:v>3.2058</c:v>
                </c:pt>
                <c:pt idx="223">
                  <c:v>3.3948</c:v>
                </c:pt>
                <c:pt idx="224">
                  <c:v>3.5842000000000027</c:v>
                </c:pt>
                <c:pt idx="225">
                  <c:v>3.7739000000000011</c:v>
                </c:pt>
                <c:pt idx="226">
                  <c:v>3.9634</c:v>
                </c:pt>
                <c:pt idx="227">
                  <c:v>4.1527000000000029</c:v>
                </c:pt>
                <c:pt idx="228">
                  <c:v>4.3413000000000004</c:v>
                </c:pt>
                <c:pt idx="229">
                  <c:v>4.529200000000003</c:v>
                </c:pt>
                <c:pt idx="230">
                  <c:v>4.7160000000000011</c:v>
                </c:pt>
                <c:pt idx="231">
                  <c:v>4.9014000000000024</c:v>
                </c:pt>
                <c:pt idx="232">
                  <c:v>5.0853000000000002</c:v>
                </c:pt>
                <c:pt idx="233">
                  <c:v>5.2673000000000023</c:v>
                </c:pt>
                <c:pt idx="234">
                  <c:v>5.4472000000000023</c:v>
                </c:pt>
                <c:pt idx="235">
                  <c:v>5.6248000000000005</c:v>
                </c:pt>
                <c:pt idx="236">
                  <c:v>5.7999000000000009</c:v>
                </c:pt>
                <c:pt idx="237">
                  <c:v>5.9721000000000011</c:v>
                </c:pt>
                <c:pt idx="238">
                  <c:v>6.1413000000000011</c:v>
                </c:pt>
                <c:pt idx="239">
                  <c:v>6.3073000000000015</c:v>
                </c:pt>
                <c:pt idx="240">
                  <c:v>6.4697000000000031</c:v>
                </c:pt>
                <c:pt idx="241">
                  <c:v>6.6285000000000025</c:v>
                </c:pt>
                <c:pt idx="242">
                  <c:v>6.7833000000000006</c:v>
                </c:pt>
                <c:pt idx="243">
                  <c:v>6.9339000000000013</c:v>
                </c:pt>
                <c:pt idx="244">
                  <c:v>7.0802000000000014</c:v>
                </c:pt>
                <c:pt idx="245">
                  <c:v>7.2220000000000013</c:v>
                </c:pt>
                <c:pt idx="246">
                  <c:v>7.3591000000000015</c:v>
                </c:pt>
                <c:pt idx="247">
                  <c:v>7.4912000000000027</c:v>
                </c:pt>
                <c:pt idx="248">
                  <c:v>7.6183000000000014</c:v>
                </c:pt>
                <c:pt idx="249">
                  <c:v>7.7401000000000018</c:v>
                </c:pt>
                <c:pt idx="250">
                  <c:v>7.8565000000000005</c:v>
                </c:pt>
                <c:pt idx="251">
                  <c:v>7.9674000000000014</c:v>
                </c:pt>
                <c:pt idx="252">
                  <c:v>8.0725000000000016</c:v>
                </c:pt>
                <c:pt idx="253">
                  <c:v>8.1719000000000008</c:v>
                </c:pt>
                <c:pt idx="254">
                  <c:v>8.2652000000000001</c:v>
                </c:pt>
                <c:pt idx="255">
                  <c:v>8.3525000000000027</c:v>
                </c:pt>
                <c:pt idx="256">
                  <c:v>8.433600000000002</c:v>
                </c:pt>
                <c:pt idx="257">
                  <c:v>8.5085000000000015</c:v>
                </c:pt>
                <c:pt idx="258">
                  <c:v>8.5770000000000017</c:v>
                </c:pt>
                <c:pt idx="259">
                  <c:v>8.6391000000000027</c:v>
                </c:pt>
                <c:pt idx="260">
                  <c:v>8.694700000000001</c:v>
                </c:pt>
                <c:pt idx="261">
                  <c:v>8.7438000000000002</c:v>
                </c:pt>
                <c:pt idx="262">
                  <c:v>8.7863000000000007</c:v>
                </c:pt>
                <c:pt idx="263">
                  <c:v>8.8222000000000023</c:v>
                </c:pt>
                <c:pt idx="264">
                  <c:v>8.8514000000000017</c:v>
                </c:pt>
                <c:pt idx="265">
                  <c:v>8.8740000000000023</c:v>
                </c:pt>
                <c:pt idx="266">
                  <c:v>8.89</c:v>
                </c:pt>
                <c:pt idx="267">
                  <c:v>8.8993000000000002</c:v>
                </c:pt>
                <c:pt idx="268">
                  <c:v>8.9021000000000008</c:v>
                </c:pt>
                <c:pt idx="269">
                  <c:v>8.8982000000000028</c:v>
                </c:pt>
                <c:pt idx="270">
                  <c:v>8.8878000000000021</c:v>
                </c:pt>
                <c:pt idx="271">
                  <c:v>8.8710000000000022</c:v>
                </c:pt>
                <c:pt idx="272">
                  <c:v>8.8477000000000032</c:v>
                </c:pt>
                <c:pt idx="273">
                  <c:v>8.8180000000000014</c:v>
                </c:pt>
                <c:pt idx="274">
                  <c:v>8.7821000000000033</c:v>
                </c:pt>
                <c:pt idx="275">
                  <c:v>8.740000000000002</c:v>
                </c:pt>
                <c:pt idx="276">
                  <c:v>8.6919000000000004</c:v>
                </c:pt>
                <c:pt idx="277">
                  <c:v>8.6378000000000021</c:v>
                </c:pt>
                <c:pt idx="278">
                  <c:v>8.5778000000000034</c:v>
                </c:pt>
                <c:pt idx="279">
                  <c:v>8.5121000000000002</c:v>
                </c:pt>
                <c:pt idx="280">
                  <c:v>8.440800000000003</c:v>
                </c:pt>
                <c:pt idx="281">
                  <c:v>8.3641000000000005</c:v>
                </c:pt>
                <c:pt idx="282">
                  <c:v>8.2821000000000033</c:v>
                </c:pt>
                <c:pt idx="283">
                  <c:v>8.1949000000000005</c:v>
                </c:pt>
                <c:pt idx="284">
                  <c:v>8.102800000000002</c:v>
                </c:pt>
                <c:pt idx="285">
                  <c:v>8.0059000000000005</c:v>
                </c:pt>
                <c:pt idx="286">
                  <c:v>7.9043000000000028</c:v>
                </c:pt>
                <c:pt idx="287">
                  <c:v>7.7982000000000014</c:v>
                </c:pt>
                <c:pt idx="288">
                  <c:v>7.6879000000000026</c:v>
                </c:pt>
                <c:pt idx="289">
                  <c:v>7.5736000000000026</c:v>
                </c:pt>
                <c:pt idx="290">
                  <c:v>7.4553000000000011</c:v>
                </c:pt>
                <c:pt idx="291">
                  <c:v>7.333400000000001</c:v>
                </c:pt>
                <c:pt idx="292">
                  <c:v>7.2079000000000022</c:v>
                </c:pt>
                <c:pt idx="293">
                  <c:v>7.0792000000000002</c:v>
                </c:pt>
                <c:pt idx="294">
                  <c:v>6.9474000000000018</c:v>
                </c:pt>
                <c:pt idx="295">
                  <c:v>6.8128000000000029</c:v>
                </c:pt>
                <c:pt idx="296">
                  <c:v>6.6755000000000031</c:v>
                </c:pt>
                <c:pt idx="297">
                  <c:v>6.5357000000000021</c:v>
                </c:pt>
                <c:pt idx="298">
                  <c:v>6.3937000000000026</c:v>
                </c:pt>
                <c:pt idx="299">
                  <c:v>6.2497000000000007</c:v>
                </c:pt>
                <c:pt idx="300">
                  <c:v>6.103900000000003</c:v>
                </c:pt>
                <c:pt idx="301">
                  <c:v>5.9564000000000021</c:v>
                </c:pt>
                <c:pt idx="302">
                  <c:v>5.8076000000000008</c:v>
                </c:pt>
                <c:pt idx="303">
                  <c:v>5.6576000000000022</c:v>
                </c:pt>
                <c:pt idx="304">
                  <c:v>5.5067000000000021</c:v>
                </c:pt>
                <c:pt idx="305">
                  <c:v>5.3549000000000007</c:v>
                </c:pt>
                <c:pt idx="306">
                  <c:v>5.2026000000000003</c:v>
                </c:pt>
                <c:pt idx="307">
                  <c:v>5.0499000000000009</c:v>
                </c:pt>
                <c:pt idx="308">
                  <c:v>4.8971000000000018</c:v>
                </c:pt>
                <c:pt idx="309">
                  <c:v>4.7442000000000029</c:v>
                </c:pt>
                <c:pt idx="310">
                  <c:v>4.5916000000000032</c:v>
                </c:pt>
                <c:pt idx="311">
                  <c:v>4.4394000000000027</c:v>
                </c:pt>
                <c:pt idx="312">
                  <c:v>4.2878000000000007</c:v>
                </c:pt>
                <c:pt idx="313">
                  <c:v>4.1369000000000007</c:v>
                </c:pt>
                <c:pt idx="314">
                  <c:v>3.9869000000000021</c:v>
                </c:pt>
                <c:pt idx="315">
                  <c:v>3.8381000000000007</c:v>
                </c:pt>
                <c:pt idx="316">
                  <c:v>3.6905000000000001</c:v>
                </c:pt>
                <c:pt idx="317">
                  <c:v>3.5443000000000033</c:v>
                </c:pt>
                <c:pt idx="318">
                  <c:v>3.3997000000000028</c:v>
                </c:pt>
                <c:pt idx="319">
                  <c:v>3.2568000000000019</c:v>
                </c:pt>
                <c:pt idx="320">
                  <c:v>3.1158000000000001</c:v>
                </c:pt>
                <c:pt idx="321">
                  <c:v>2.976700000000001</c:v>
                </c:pt>
                <c:pt idx="322">
                  <c:v>2.8398000000000003</c:v>
                </c:pt>
                <c:pt idx="323">
                  <c:v>2.7051000000000016</c:v>
                </c:pt>
                <c:pt idx="324">
                  <c:v>2.5728000000000009</c:v>
                </c:pt>
                <c:pt idx="325">
                  <c:v>2.4430000000000014</c:v>
                </c:pt>
                <c:pt idx="326">
                  <c:v>2.315800000000003</c:v>
                </c:pt>
                <c:pt idx="327">
                  <c:v>2.1913000000000018</c:v>
                </c:pt>
                <c:pt idx="328">
                  <c:v>2.0696000000000012</c:v>
                </c:pt>
                <c:pt idx="329">
                  <c:v>1.950800000000001</c:v>
                </c:pt>
                <c:pt idx="330">
                  <c:v>1.8349000000000011</c:v>
                </c:pt>
                <c:pt idx="331">
                  <c:v>1.7221000000000011</c:v>
                </c:pt>
                <c:pt idx="332">
                  <c:v>1.6125000000000007</c:v>
                </c:pt>
                <c:pt idx="333">
                  <c:v>1.5060000000000002</c:v>
                </c:pt>
                <c:pt idx="334">
                  <c:v>1.4028000000000027</c:v>
                </c:pt>
                <c:pt idx="335">
                  <c:v>1.3030000000000008</c:v>
                </c:pt>
                <c:pt idx="336">
                  <c:v>1.2066000000000017</c:v>
                </c:pt>
                <c:pt idx="337">
                  <c:v>1.1136000000000017</c:v>
                </c:pt>
                <c:pt idx="338">
                  <c:v>1.0241000000000007</c:v>
                </c:pt>
                <c:pt idx="339">
                  <c:v>0.93810000000000215</c:v>
                </c:pt>
                <c:pt idx="340">
                  <c:v>0.85580000000000211</c:v>
                </c:pt>
                <c:pt idx="341">
                  <c:v>0.77700000000000102</c:v>
                </c:pt>
                <c:pt idx="342">
                  <c:v>0.70200000000000173</c:v>
                </c:pt>
                <c:pt idx="343">
                  <c:v>0.63060000000000116</c:v>
                </c:pt>
                <c:pt idx="344">
                  <c:v>0.56290000000000262</c:v>
                </c:pt>
                <c:pt idx="345">
                  <c:v>0.49900000000000233</c:v>
                </c:pt>
                <c:pt idx="346">
                  <c:v>0.43890000000000029</c:v>
                </c:pt>
                <c:pt idx="347">
                  <c:v>0.38260000000000005</c:v>
                </c:pt>
                <c:pt idx="348">
                  <c:v>0.33010000000000161</c:v>
                </c:pt>
                <c:pt idx="349">
                  <c:v>0.28140000000000143</c:v>
                </c:pt>
                <c:pt idx="350">
                  <c:v>0.23650000000000304</c:v>
                </c:pt>
                <c:pt idx="351">
                  <c:v>0.19560000000000244</c:v>
                </c:pt>
                <c:pt idx="352">
                  <c:v>0.15850000000000009</c:v>
                </c:pt>
                <c:pt idx="353">
                  <c:v>0.12520000000000309</c:v>
                </c:pt>
                <c:pt idx="354">
                  <c:v>9.5900000000000318E-2</c:v>
                </c:pt>
                <c:pt idx="355">
                  <c:v>7.0500000000002672E-2</c:v>
                </c:pt>
                <c:pt idx="356">
                  <c:v>4.8900000000003274E-2</c:v>
                </c:pt>
                <c:pt idx="357">
                  <c:v>3.130000000000166E-2</c:v>
                </c:pt>
                <c:pt idx="358">
                  <c:v>1.7600000000001614E-2</c:v>
                </c:pt>
                <c:pt idx="359">
                  <c:v>7.8000000000031378E-3</c:v>
                </c:pt>
                <c:pt idx="360">
                  <c:v>1.9000000000026773E-3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239962560"/>
        <c:axId val="239963344"/>
      </c:scatterChart>
      <c:valAx>
        <c:axId val="239962560"/>
        <c:scaling>
          <c:orientation val="minMax"/>
          <c:max val="180"/>
          <c:min val="-180"/>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rPr>
                  <a:t>dihedral Angle</a:t>
                </a:r>
                <a:endParaRPr lang="ja-JP" altLang="ja-JP"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dirty="0"/>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63344"/>
        <c:crossesAt val="-10"/>
        <c:crossBetween val="midCat"/>
        <c:majorUnit val="60"/>
      </c:valAx>
      <c:valAx>
        <c:axId val="239963344"/>
        <c:scaling>
          <c:orientation val="minMax"/>
        </c:scaling>
        <c:delete val="0"/>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rPr>
                  <a:t>energy (kcal </a:t>
                </a:r>
                <a:r>
                  <a:rPr lang="en-US" altLang="ja-JP" sz="1800" b="0" i="0" baseline="0" dirty="0" err="1">
                    <a:effectLst/>
                  </a:rPr>
                  <a:t>mol</a:t>
                </a:r>
                <a:r>
                  <a:rPr lang="ja-JP" altLang="ja-JP" sz="1800" b="0" i="0" baseline="0" dirty="0">
                    <a:effectLst/>
                  </a:rPr>
                  <a:t>⁻</a:t>
                </a:r>
                <a:r>
                  <a:rPr lang="en-US" altLang="ja-JP" sz="1800" b="0" i="0" baseline="0" dirty="0">
                    <a:effectLst/>
                  </a:rPr>
                  <a:t>¹)</a:t>
                </a:r>
                <a:endParaRPr lang="ja-JP" altLang="ja-JP"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dirty="0"/>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62560"/>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9.4200000000000728E-2</c:v>
                </c:pt>
                <c:pt idx="3">
                  <c:v>0.19330000000000069</c:v>
                </c:pt>
                <c:pt idx="4">
                  <c:v>0.2967000000000013</c:v>
                </c:pt>
                <c:pt idx="5">
                  <c:v>0.40400000000000347</c:v>
                </c:pt>
                <c:pt idx="6">
                  <c:v>0.51500000000000057</c:v>
                </c:pt>
                <c:pt idx="7">
                  <c:v>0.62950000000000017</c:v>
                </c:pt>
                <c:pt idx="8">
                  <c:v>0.74750000000000227</c:v>
                </c:pt>
                <c:pt idx="9">
                  <c:v>0.86890000000000001</c:v>
                </c:pt>
                <c:pt idx="10">
                  <c:v>0.9936000000000007</c:v>
                </c:pt>
                <c:pt idx="11">
                  <c:v>1.1215000000000011</c:v>
                </c:pt>
                <c:pt idx="12">
                  <c:v>1.252600000000001</c:v>
                </c:pt>
                <c:pt idx="13">
                  <c:v>1.3867000000000012</c:v>
                </c:pt>
                <c:pt idx="14">
                  <c:v>1.5238000000000014</c:v>
                </c:pt>
                <c:pt idx="15">
                  <c:v>1.6639000000000017</c:v>
                </c:pt>
                <c:pt idx="16">
                  <c:v>1.8067000000000029</c:v>
                </c:pt>
                <c:pt idx="17">
                  <c:v>1.9522000000000013</c:v>
                </c:pt>
                <c:pt idx="18">
                  <c:v>2.1004000000000023</c:v>
                </c:pt>
                <c:pt idx="19">
                  <c:v>2.251100000000001</c:v>
                </c:pt>
                <c:pt idx="20">
                  <c:v>2.4042000000000012</c:v>
                </c:pt>
                <c:pt idx="21">
                  <c:v>2.5597000000000012</c:v>
                </c:pt>
                <c:pt idx="22">
                  <c:v>2.7174000000000014</c:v>
                </c:pt>
                <c:pt idx="23">
                  <c:v>2.8774000000000015</c:v>
                </c:pt>
                <c:pt idx="24">
                  <c:v>3.0394000000000023</c:v>
                </c:pt>
                <c:pt idx="25">
                  <c:v>3.2033000000000023</c:v>
                </c:pt>
                <c:pt idx="26">
                  <c:v>3.3692000000000011</c:v>
                </c:pt>
                <c:pt idx="27">
                  <c:v>3.5370000000000026</c:v>
                </c:pt>
                <c:pt idx="28">
                  <c:v>3.7065000000000019</c:v>
                </c:pt>
                <c:pt idx="29">
                  <c:v>3.8777000000000026</c:v>
                </c:pt>
                <c:pt idx="30">
                  <c:v>4.0505000000000013</c:v>
                </c:pt>
                <c:pt idx="31">
                  <c:v>4.2249000000000017</c:v>
                </c:pt>
                <c:pt idx="32">
                  <c:v>4.4009000000000018</c:v>
                </c:pt>
                <c:pt idx="33">
                  <c:v>4.578400000000002</c:v>
                </c:pt>
                <c:pt idx="34">
                  <c:v>4.7573000000000025</c:v>
                </c:pt>
                <c:pt idx="35">
                  <c:v>4.9376000000000015</c:v>
                </c:pt>
                <c:pt idx="36">
                  <c:v>5.1193000000000008</c:v>
                </c:pt>
                <c:pt idx="37">
                  <c:v>5.302500000000002</c:v>
                </c:pt>
                <c:pt idx="38">
                  <c:v>5.4870000000000019</c:v>
                </c:pt>
                <c:pt idx="39">
                  <c:v>5.6730000000000018</c:v>
                </c:pt>
                <c:pt idx="40">
                  <c:v>5.8603000000000023</c:v>
                </c:pt>
                <c:pt idx="41">
                  <c:v>6.049100000000001</c:v>
                </c:pt>
                <c:pt idx="42">
                  <c:v>6.2394000000000016</c:v>
                </c:pt>
                <c:pt idx="43">
                  <c:v>6.4312000000000022</c:v>
                </c:pt>
                <c:pt idx="44">
                  <c:v>6.6246000000000009</c:v>
                </c:pt>
                <c:pt idx="45">
                  <c:v>6.8198000000000025</c:v>
                </c:pt>
                <c:pt idx="46">
                  <c:v>7.0167000000000019</c:v>
                </c:pt>
                <c:pt idx="47">
                  <c:v>7.215600000000002</c:v>
                </c:pt>
                <c:pt idx="48">
                  <c:v>7.416500000000001</c:v>
                </c:pt>
                <c:pt idx="49">
                  <c:v>7.6194000000000024</c:v>
                </c:pt>
                <c:pt idx="50">
                  <c:v>7.8245000000000022</c:v>
                </c:pt>
                <c:pt idx="51">
                  <c:v>8.031900000000002</c:v>
                </c:pt>
                <c:pt idx="52">
                  <c:v>8.2411000000000012</c:v>
                </c:pt>
                <c:pt idx="53">
                  <c:v>8.4524000000000026</c:v>
                </c:pt>
                <c:pt idx="54">
                  <c:v>8.6659000000000024</c:v>
                </c:pt>
                <c:pt idx="55">
                  <c:v>8.8816000000000024</c:v>
                </c:pt>
                <c:pt idx="56">
                  <c:v>9.0997000000000021</c:v>
                </c:pt>
                <c:pt idx="57">
                  <c:v>9.3202000000000016</c:v>
                </c:pt>
                <c:pt idx="58">
                  <c:v>9.5432000000000023</c:v>
                </c:pt>
                <c:pt idx="59">
                  <c:v>9.7687000000000008</c:v>
                </c:pt>
                <c:pt idx="60">
                  <c:v>9.9964000000000013</c:v>
                </c:pt>
                <c:pt idx="61">
                  <c:v>10.226500000000001</c:v>
                </c:pt>
                <c:pt idx="62">
                  <c:v>10.459000000000001</c:v>
                </c:pt>
                <c:pt idx="63">
                  <c:v>10.693700000000002</c:v>
                </c:pt>
                <c:pt idx="64">
                  <c:v>10.930600000000002</c:v>
                </c:pt>
                <c:pt idx="65">
                  <c:v>11.169500000000003</c:v>
                </c:pt>
                <c:pt idx="66">
                  <c:v>11.410400000000003</c:v>
                </c:pt>
                <c:pt idx="67">
                  <c:v>11.652800000000003</c:v>
                </c:pt>
                <c:pt idx="68">
                  <c:v>11.896700000000003</c:v>
                </c:pt>
                <c:pt idx="69">
                  <c:v>12.141700000000002</c:v>
                </c:pt>
                <c:pt idx="70">
                  <c:v>12.387300000000002</c:v>
                </c:pt>
                <c:pt idx="71">
                  <c:v>12.633300000000002</c:v>
                </c:pt>
                <c:pt idx="72">
                  <c:v>12.879200000000001</c:v>
                </c:pt>
                <c:pt idx="73">
                  <c:v>13.124400000000001</c:v>
                </c:pt>
                <c:pt idx="74">
                  <c:v>13.368500000000001</c:v>
                </c:pt>
                <c:pt idx="75">
                  <c:v>13.610800000000001</c:v>
                </c:pt>
                <c:pt idx="76">
                  <c:v>13.850700000000002</c:v>
                </c:pt>
                <c:pt idx="77">
                  <c:v>14.087600000000002</c:v>
                </c:pt>
                <c:pt idx="78">
                  <c:v>14.320700000000002</c:v>
                </c:pt>
                <c:pt idx="79">
                  <c:v>14.549500000000002</c:v>
                </c:pt>
                <c:pt idx="80">
                  <c:v>14.773000000000001</c:v>
                </c:pt>
                <c:pt idx="81">
                  <c:v>14.990600000000002</c:v>
                </c:pt>
                <c:pt idx="82">
                  <c:v>15.201500000000001</c:v>
                </c:pt>
                <c:pt idx="83">
                  <c:v>15.404900000000001</c:v>
                </c:pt>
                <c:pt idx="84">
                  <c:v>15.600000000000001</c:v>
                </c:pt>
                <c:pt idx="85">
                  <c:v>15.786100000000001</c:v>
                </c:pt>
                <c:pt idx="86">
                  <c:v>15.962300000000003</c:v>
                </c:pt>
                <c:pt idx="87">
                  <c:v>16.128</c:v>
                </c:pt>
                <c:pt idx="88">
                  <c:v>16.282300000000003</c:v>
                </c:pt>
                <c:pt idx="89">
                  <c:v>16.424700000000001</c:v>
                </c:pt>
                <c:pt idx="90">
                  <c:v>16.554400000000001</c:v>
                </c:pt>
                <c:pt idx="91">
                  <c:v>16.6708</c:v>
                </c:pt>
                <c:pt idx="92">
                  <c:v>16.773300000000003</c:v>
                </c:pt>
                <c:pt idx="93">
                  <c:v>16.8613</c:v>
                </c:pt>
                <c:pt idx="94">
                  <c:v>16.9344</c:v>
                </c:pt>
                <c:pt idx="95">
                  <c:v>16.9922</c:v>
                </c:pt>
                <c:pt idx="96">
                  <c:v>17.034400000000002</c:v>
                </c:pt>
                <c:pt idx="97">
                  <c:v>17.060700000000001</c:v>
                </c:pt>
                <c:pt idx="98">
                  <c:v>17.070700000000002</c:v>
                </c:pt>
                <c:pt idx="99">
                  <c:v>17.064300000000003</c:v>
                </c:pt>
                <c:pt idx="100">
                  <c:v>17.041300000000003</c:v>
                </c:pt>
                <c:pt idx="101">
                  <c:v>17.001700000000003</c:v>
                </c:pt>
                <c:pt idx="102">
                  <c:v>16.945300000000003</c:v>
                </c:pt>
                <c:pt idx="103">
                  <c:v>16.872200000000003</c:v>
                </c:pt>
                <c:pt idx="104">
                  <c:v>16.782600000000002</c:v>
                </c:pt>
                <c:pt idx="105">
                  <c:v>16.6767</c:v>
                </c:pt>
                <c:pt idx="106">
                  <c:v>16.555000000000003</c:v>
                </c:pt>
                <c:pt idx="107">
                  <c:v>16.417900000000003</c:v>
                </c:pt>
                <c:pt idx="108">
                  <c:v>16.265800000000002</c:v>
                </c:pt>
                <c:pt idx="109">
                  <c:v>16.0991</c:v>
                </c:pt>
                <c:pt idx="110">
                  <c:v>15.918100000000003</c:v>
                </c:pt>
                <c:pt idx="111">
                  <c:v>15.723300000000002</c:v>
                </c:pt>
                <c:pt idx="112">
                  <c:v>15.515100000000002</c:v>
                </c:pt>
                <c:pt idx="113">
                  <c:v>15.294000000000002</c:v>
                </c:pt>
                <c:pt idx="114">
                  <c:v>15.060500000000001</c:v>
                </c:pt>
                <c:pt idx="115">
                  <c:v>14.815200000000001</c:v>
                </c:pt>
                <c:pt idx="116">
                  <c:v>14.558400000000002</c:v>
                </c:pt>
                <c:pt idx="117">
                  <c:v>14.290900000000001</c:v>
                </c:pt>
                <c:pt idx="118">
                  <c:v>14.013100000000001</c:v>
                </c:pt>
                <c:pt idx="119">
                  <c:v>13.725600000000002</c:v>
                </c:pt>
                <c:pt idx="120">
                  <c:v>13.428900000000002</c:v>
                </c:pt>
                <c:pt idx="121">
                  <c:v>13.123800000000003</c:v>
                </c:pt>
                <c:pt idx="122">
                  <c:v>12.810600000000001</c:v>
                </c:pt>
                <c:pt idx="123">
                  <c:v>12.489900000000002</c:v>
                </c:pt>
                <c:pt idx="124">
                  <c:v>12.162500000000001</c:v>
                </c:pt>
                <c:pt idx="125">
                  <c:v>11.828700000000001</c:v>
                </c:pt>
                <c:pt idx="126">
                  <c:v>11.489100000000001</c:v>
                </c:pt>
                <c:pt idx="127">
                  <c:v>11.144400000000001</c:v>
                </c:pt>
                <c:pt idx="128">
                  <c:v>10.795100000000001</c:v>
                </c:pt>
                <c:pt idx="129">
                  <c:v>10.441600000000001</c:v>
                </c:pt>
                <c:pt idx="130">
                  <c:v>10.084500000000002</c:v>
                </c:pt>
                <c:pt idx="131">
                  <c:v>9.7243000000000013</c:v>
                </c:pt>
                <c:pt idx="132">
                  <c:v>9.3615000000000013</c:v>
                </c:pt>
                <c:pt idx="133">
                  <c:v>8.9967000000000024</c:v>
                </c:pt>
                <c:pt idx="134">
                  <c:v>8.6302000000000021</c:v>
                </c:pt>
                <c:pt idx="135">
                  <c:v>8.2626000000000008</c:v>
                </c:pt>
                <c:pt idx="136">
                  <c:v>7.894400000000001</c:v>
                </c:pt>
                <c:pt idx="137">
                  <c:v>7.5259000000000018</c:v>
                </c:pt>
                <c:pt idx="138">
                  <c:v>7.1576000000000022</c:v>
                </c:pt>
                <c:pt idx="139">
                  <c:v>6.7901000000000025</c:v>
                </c:pt>
                <c:pt idx="140">
                  <c:v>6.4236000000000022</c:v>
                </c:pt>
                <c:pt idx="141">
                  <c:v>6.0585000000000022</c:v>
                </c:pt>
                <c:pt idx="142">
                  <c:v>5.6954000000000011</c:v>
                </c:pt>
                <c:pt idx="143">
                  <c:v>5.334500000000002</c:v>
                </c:pt>
                <c:pt idx="144">
                  <c:v>4.9763000000000019</c:v>
                </c:pt>
                <c:pt idx="145">
                  <c:v>4.6210000000000022</c:v>
                </c:pt>
                <c:pt idx="146">
                  <c:v>4.2692000000000014</c:v>
                </c:pt>
                <c:pt idx="147">
                  <c:v>3.9210000000000012</c:v>
                </c:pt>
                <c:pt idx="148">
                  <c:v>3.5776000000000021</c:v>
                </c:pt>
                <c:pt idx="149">
                  <c:v>3.2398000000000025</c:v>
                </c:pt>
                <c:pt idx="150">
                  <c:v>2.9076000000000022</c:v>
                </c:pt>
                <c:pt idx="151">
                  <c:v>2.5813000000000024</c:v>
                </c:pt>
                <c:pt idx="152">
                  <c:v>2.2611000000000026</c:v>
                </c:pt>
                <c:pt idx="153">
                  <c:v>1.947300000000002</c:v>
                </c:pt>
                <c:pt idx="154">
                  <c:v>1.6400000000000006</c:v>
                </c:pt>
                <c:pt idx="155">
                  <c:v>1.339500000000001</c:v>
                </c:pt>
                <c:pt idx="156">
                  <c:v>1.0458000000000034</c:v>
                </c:pt>
                <c:pt idx="157">
                  <c:v>0.75910000000000011</c:v>
                </c:pt>
                <c:pt idx="158">
                  <c:v>0.47950000000000159</c:v>
                </c:pt>
                <c:pt idx="159">
                  <c:v>0.20720000000000027</c:v>
                </c:pt>
                <c:pt idx="160">
                  <c:v>-5.7599999999997209E-2</c:v>
                </c:pt>
                <c:pt idx="161">
                  <c:v>-0.31489999999999796</c:v>
                </c:pt>
                <c:pt idx="162">
                  <c:v>-0.56429999999999936</c:v>
                </c:pt>
                <c:pt idx="163">
                  <c:v>-0.80589999999999762</c:v>
                </c:pt>
                <c:pt idx="164">
                  <c:v>-1.039399999999997</c:v>
                </c:pt>
                <c:pt idx="165">
                  <c:v>-1.2647999999999975</c:v>
                </c:pt>
                <c:pt idx="166">
                  <c:v>-1.4817999999999998</c:v>
                </c:pt>
                <c:pt idx="167">
                  <c:v>-1.6903999999999968</c:v>
                </c:pt>
                <c:pt idx="168">
                  <c:v>-1.8905999999999992</c:v>
                </c:pt>
                <c:pt idx="169">
                  <c:v>-2.082099999999997</c:v>
                </c:pt>
                <c:pt idx="170">
                  <c:v>-2.264999999999997</c:v>
                </c:pt>
                <c:pt idx="171">
                  <c:v>-2.4390000000000001</c:v>
                </c:pt>
                <c:pt idx="172">
                  <c:v>-2.6042999999999985</c:v>
                </c:pt>
                <c:pt idx="173">
                  <c:v>-2.7606999999999999</c:v>
                </c:pt>
                <c:pt idx="174">
                  <c:v>-2.9081999999999972</c:v>
                </c:pt>
                <c:pt idx="175">
                  <c:v>-3.0466999999999977</c:v>
                </c:pt>
                <c:pt idx="176">
                  <c:v>-3.1762999999999977</c:v>
                </c:pt>
                <c:pt idx="177">
                  <c:v>-3.2967999999999975</c:v>
                </c:pt>
                <c:pt idx="178">
                  <c:v>-3.408299999999997</c:v>
                </c:pt>
                <c:pt idx="179">
                  <c:v>-3.5107999999999997</c:v>
                </c:pt>
                <c:pt idx="180">
                  <c:v>-3.6042999999999985</c:v>
                </c:pt>
                <c:pt idx="181">
                  <c:v>-3.688799999999997</c:v>
                </c:pt>
                <c:pt idx="182">
                  <c:v>-3.7642999999999986</c:v>
                </c:pt>
                <c:pt idx="183">
                  <c:v>-3.8308999999999997</c:v>
                </c:pt>
                <c:pt idx="184">
                  <c:v>-3.8885999999999967</c:v>
                </c:pt>
                <c:pt idx="185">
                  <c:v>-3.9373999999999967</c:v>
                </c:pt>
                <c:pt idx="186">
                  <c:v>-3.9774999999999991</c:v>
                </c:pt>
                <c:pt idx="187">
                  <c:v>-4.0082999999999984</c:v>
                </c:pt>
                <c:pt idx="188">
                  <c:v>-4.0297999999999981</c:v>
                </c:pt>
                <c:pt idx="189">
                  <c:v>-4.041999999999998</c:v>
                </c:pt>
                <c:pt idx="190">
                  <c:v>-4.0448999999999984</c:v>
                </c:pt>
                <c:pt idx="191">
                  <c:v>-4.0388999999999982</c:v>
                </c:pt>
                <c:pt idx="192">
                  <c:v>-4.0239999999999974</c:v>
                </c:pt>
                <c:pt idx="193">
                  <c:v>-4.0003999999999991</c:v>
                </c:pt>
                <c:pt idx="194">
                  <c:v>-3.9682999999999993</c:v>
                </c:pt>
                <c:pt idx="195">
                  <c:v>-3.9278999999999975</c:v>
                </c:pt>
                <c:pt idx="196">
                  <c:v>-3.8792999999999971</c:v>
                </c:pt>
                <c:pt idx="197">
                  <c:v>-3.8227999999999973</c:v>
                </c:pt>
                <c:pt idx="198">
                  <c:v>-3.758499999999998</c:v>
                </c:pt>
                <c:pt idx="199">
                  <c:v>-3.6865999999999985</c:v>
                </c:pt>
                <c:pt idx="200">
                  <c:v>-3.6072999999999986</c:v>
                </c:pt>
                <c:pt idx="201">
                  <c:v>-3.5208999999999975</c:v>
                </c:pt>
                <c:pt idx="202">
                  <c:v>-3.4274999999999984</c:v>
                </c:pt>
                <c:pt idx="203">
                  <c:v>-3.3273999999999972</c:v>
                </c:pt>
                <c:pt idx="204">
                  <c:v>-3.220799999999997</c:v>
                </c:pt>
                <c:pt idx="205">
                  <c:v>-3.1078999999999972</c:v>
                </c:pt>
                <c:pt idx="206">
                  <c:v>-2.9889999999999972</c:v>
                </c:pt>
                <c:pt idx="207">
                  <c:v>-2.8641999999999967</c:v>
                </c:pt>
                <c:pt idx="208">
                  <c:v>-2.7338999999999984</c:v>
                </c:pt>
                <c:pt idx="209">
                  <c:v>-2.5981999999999985</c:v>
                </c:pt>
                <c:pt idx="210">
                  <c:v>-2.4574999999999996</c:v>
                </c:pt>
                <c:pt idx="211">
                  <c:v>-2.3118999999999978</c:v>
                </c:pt>
                <c:pt idx="212">
                  <c:v>-2.1616999999999997</c:v>
                </c:pt>
                <c:pt idx="213">
                  <c:v>-2.0072999999999972</c:v>
                </c:pt>
                <c:pt idx="214">
                  <c:v>-1.8487999999999971</c:v>
                </c:pt>
                <c:pt idx="215">
                  <c:v>-1.6864999999999988</c:v>
                </c:pt>
                <c:pt idx="216">
                  <c:v>-1.5207999999999977</c:v>
                </c:pt>
                <c:pt idx="217">
                  <c:v>-1.3517999999999972</c:v>
                </c:pt>
                <c:pt idx="218">
                  <c:v>-1.1797999999999966</c:v>
                </c:pt>
                <c:pt idx="219">
                  <c:v>-1.0051999999999985</c:v>
                </c:pt>
                <c:pt idx="220">
                  <c:v>-0.8282999999999987</c:v>
                </c:pt>
                <c:pt idx="221">
                  <c:v>-0.64919999999999689</c:v>
                </c:pt>
                <c:pt idx="222">
                  <c:v>-0.46829999999999927</c:v>
                </c:pt>
                <c:pt idx="223">
                  <c:v>-0.28579999999999828</c:v>
                </c:pt>
                <c:pt idx="224">
                  <c:v>-0.10219999999999985</c:v>
                </c:pt>
                <c:pt idx="225">
                  <c:v>8.2500000000003126E-2</c:v>
                </c:pt>
                <c:pt idx="226">
                  <c:v>0.26780000000000115</c:v>
                </c:pt>
                <c:pt idx="227">
                  <c:v>0.45350000000000179</c:v>
                </c:pt>
                <c:pt idx="228">
                  <c:v>0.63920000000000243</c:v>
                </c:pt>
                <c:pt idx="229">
                  <c:v>0.82480000000000331</c:v>
                </c:pt>
                <c:pt idx="230">
                  <c:v>1.0100000000000016</c:v>
                </c:pt>
                <c:pt idx="231">
                  <c:v>1.1943000000000019</c:v>
                </c:pt>
                <c:pt idx="232">
                  <c:v>1.3777000000000008</c:v>
                </c:pt>
                <c:pt idx="233">
                  <c:v>1.559700000000003</c:v>
                </c:pt>
                <c:pt idx="234">
                  <c:v>1.7401000000000018</c:v>
                </c:pt>
                <c:pt idx="235">
                  <c:v>1.9187000000000012</c:v>
                </c:pt>
                <c:pt idx="236">
                  <c:v>2.0952000000000019</c:v>
                </c:pt>
                <c:pt idx="237">
                  <c:v>2.2693000000000012</c:v>
                </c:pt>
                <c:pt idx="238">
                  <c:v>2.4408000000000012</c:v>
                </c:pt>
                <c:pt idx="239">
                  <c:v>2.6094000000000008</c:v>
                </c:pt>
                <c:pt idx="240">
                  <c:v>2.7748000000000008</c:v>
                </c:pt>
                <c:pt idx="241">
                  <c:v>2.9369000000000014</c:v>
                </c:pt>
                <c:pt idx="242">
                  <c:v>3.0954000000000015</c:v>
                </c:pt>
                <c:pt idx="243">
                  <c:v>3.2501000000000015</c:v>
                </c:pt>
                <c:pt idx="244">
                  <c:v>3.4007000000000023</c:v>
                </c:pt>
                <c:pt idx="245">
                  <c:v>3.5470000000000024</c:v>
                </c:pt>
                <c:pt idx="246">
                  <c:v>3.6889000000000021</c:v>
                </c:pt>
                <c:pt idx="247">
                  <c:v>3.8261000000000021</c:v>
                </c:pt>
                <c:pt idx="248">
                  <c:v>3.958400000000001</c:v>
                </c:pt>
                <c:pt idx="249">
                  <c:v>4.0858000000000025</c:v>
                </c:pt>
                <c:pt idx="250">
                  <c:v>4.2079000000000022</c:v>
                </c:pt>
                <c:pt idx="251">
                  <c:v>4.3247000000000018</c:v>
                </c:pt>
                <c:pt idx="252">
                  <c:v>4.435900000000002</c:v>
                </c:pt>
                <c:pt idx="253">
                  <c:v>4.541500000000001</c:v>
                </c:pt>
                <c:pt idx="254">
                  <c:v>4.6414000000000009</c:v>
                </c:pt>
                <c:pt idx="255">
                  <c:v>4.7353000000000023</c:v>
                </c:pt>
                <c:pt idx="256">
                  <c:v>4.8233000000000015</c:v>
                </c:pt>
                <c:pt idx="257">
                  <c:v>4.9051000000000009</c:v>
                </c:pt>
                <c:pt idx="258">
                  <c:v>4.9807000000000023</c:v>
                </c:pt>
                <c:pt idx="259">
                  <c:v>5.0501000000000023</c:v>
                </c:pt>
                <c:pt idx="260">
                  <c:v>5.1131000000000011</c:v>
                </c:pt>
                <c:pt idx="261">
                  <c:v>5.1697000000000024</c:v>
                </c:pt>
                <c:pt idx="262">
                  <c:v>5.2200000000000024</c:v>
                </c:pt>
                <c:pt idx="263">
                  <c:v>5.2637000000000018</c:v>
                </c:pt>
                <c:pt idx="264">
                  <c:v>5.3010000000000019</c:v>
                </c:pt>
                <c:pt idx="265">
                  <c:v>5.3318000000000012</c:v>
                </c:pt>
                <c:pt idx="266">
                  <c:v>5.3560000000000016</c:v>
                </c:pt>
                <c:pt idx="267">
                  <c:v>5.3739000000000026</c:v>
                </c:pt>
                <c:pt idx="268">
                  <c:v>5.3853000000000009</c:v>
                </c:pt>
                <c:pt idx="269">
                  <c:v>5.3902000000000019</c:v>
                </c:pt>
                <c:pt idx="270">
                  <c:v>5.3889000000000014</c:v>
                </c:pt>
                <c:pt idx="271">
                  <c:v>5.3812000000000015</c:v>
                </c:pt>
                <c:pt idx="272">
                  <c:v>5.367300000000002</c:v>
                </c:pt>
                <c:pt idx="273">
                  <c:v>5.3472000000000008</c:v>
                </c:pt>
                <c:pt idx="274">
                  <c:v>5.3211000000000013</c:v>
                </c:pt>
                <c:pt idx="275">
                  <c:v>5.2891000000000012</c:v>
                </c:pt>
                <c:pt idx="276">
                  <c:v>5.2512000000000025</c:v>
                </c:pt>
                <c:pt idx="277">
                  <c:v>5.2076000000000011</c:v>
                </c:pt>
                <c:pt idx="278">
                  <c:v>5.1584000000000021</c:v>
                </c:pt>
                <c:pt idx="279">
                  <c:v>5.1037000000000017</c:v>
                </c:pt>
                <c:pt idx="280">
                  <c:v>5.0437000000000012</c:v>
                </c:pt>
                <c:pt idx="281">
                  <c:v>4.9786000000000019</c:v>
                </c:pt>
                <c:pt idx="282">
                  <c:v>4.9086000000000016</c:v>
                </c:pt>
                <c:pt idx="283">
                  <c:v>4.8337000000000021</c:v>
                </c:pt>
                <c:pt idx="284">
                  <c:v>4.7541000000000011</c:v>
                </c:pt>
                <c:pt idx="285">
                  <c:v>4.6702000000000012</c:v>
                </c:pt>
                <c:pt idx="286">
                  <c:v>4.581900000000001</c:v>
                </c:pt>
                <c:pt idx="287">
                  <c:v>4.4897000000000009</c:v>
                </c:pt>
                <c:pt idx="288">
                  <c:v>4.3935000000000013</c:v>
                </c:pt>
                <c:pt idx="289">
                  <c:v>4.2937000000000012</c:v>
                </c:pt>
                <c:pt idx="290">
                  <c:v>4.1905000000000019</c:v>
                </c:pt>
                <c:pt idx="291">
                  <c:v>4.0841000000000012</c:v>
                </c:pt>
                <c:pt idx="292">
                  <c:v>3.9747000000000021</c:v>
                </c:pt>
                <c:pt idx="293">
                  <c:v>3.8625000000000025</c:v>
                </c:pt>
                <c:pt idx="294">
                  <c:v>3.7477000000000018</c:v>
                </c:pt>
                <c:pt idx="295">
                  <c:v>3.6306000000000012</c:v>
                </c:pt>
                <c:pt idx="296">
                  <c:v>3.5115000000000016</c:v>
                </c:pt>
                <c:pt idx="297">
                  <c:v>3.3905000000000012</c:v>
                </c:pt>
                <c:pt idx="298">
                  <c:v>3.2678000000000011</c:v>
                </c:pt>
                <c:pt idx="299">
                  <c:v>3.1438000000000024</c:v>
                </c:pt>
                <c:pt idx="300">
                  <c:v>3.0185000000000013</c:v>
                </c:pt>
                <c:pt idx="301">
                  <c:v>2.8924000000000021</c:v>
                </c:pt>
                <c:pt idx="302">
                  <c:v>2.7655000000000012</c:v>
                </c:pt>
                <c:pt idx="303">
                  <c:v>2.6382000000000012</c:v>
                </c:pt>
                <c:pt idx="304">
                  <c:v>2.5106000000000019</c:v>
                </c:pt>
                <c:pt idx="305">
                  <c:v>2.3829000000000011</c:v>
                </c:pt>
                <c:pt idx="306">
                  <c:v>2.2555000000000014</c:v>
                </c:pt>
                <c:pt idx="307">
                  <c:v>2.128400000000001</c:v>
                </c:pt>
                <c:pt idx="308">
                  <c:v>2.0020000000000024</c:v>
                </c:pt>
                <c:pt idx="309">
                  <c:v>1.8764000000000003</c:v>
                </c:pt>
                <c:pt idx="310">
                  <c:v>1.7519000000000027</c:v>
                </c:pt>
                <c:pt idx="311">
                  <c:v>1.6286000000000023</c:v>
                </c:pt>
                <c:pt idx="312">
                  <c:v>1.5067000000000021</c:v>
                </c:pt>
                <c:pt idx="313">
                  <c:v>1.3864000000000019</c:v>
                </c:pt>
                <c:pt idx="314">
                  <c:v>1.2680000000000007</c:v>
                </c:pt>
                <c:pt idx="315">
                  <c:v>1.1515000000000022</c:v>
                </c:pt>
                <c:pt idx="316">
                  <c:v>1.0372000000000021</c:v>
                </c:pt>
                <c:pt idx="317">
                  <c:v>0.92530000000000001</c:v>
                </c:pt>
                <c:pt idx="318">
                  <c:v>0.81580000000000297</c:v>
                </c:pt>
                <c:pt idx="319">
                  <c:v>0.70900000000000318</c:v>
                </c:pt>
                <c:pt idx="320">
                  <c:v>0.60500000000000043</c:v>
                </c:pt>
                <c:pt idx="321">
                  <c:v>0.50400000000000134</c:v>
                </c:pt>
                <c:pt idx="322">
                  <c:v>0.40600000000000236</c:v>
                </c:pt>
                <c:pt idx="323">
                  <c:v>0.3113000000000028</c:v>
                </c:pt>
                <c:pt idx="324">
                  <c:v>0.21990000000000265</c:v>
                </c:pt>
                <c:pt idx="325">
                  <c:v>0.13200000000000145</c:v>
                </c:pt>
                <c:pt idx="326">
                  <c:v>4.7700000000002518E-2</c:v>
                </c:pt>
                <c:pt idx="327">
                  <c:v>-3.2799999999998164E-2</c:v>
                </c:pt>
                <c:pt idx="328">
                  <c:v>-0.10959999999999681</c:v>
                </c:pt>
                <c:pt idx="329">
                  <c:v>-0.18249999999999744</c:v>
                </c:pt>
                <c:pt idx="330">
                  <c:v>-0.25139999999999674</c:v>
                </c:pt>
                <c:pt idx="331">
                  <c:v>-0.31619999999999848</c:v>
                </c:pt>
                <c:pt idx="332">
                  <c:v>-0.37679999999999936</c:v>
                </c:pt>
                <c:pt idx="333">
                  <c:v>-0.4330999999999996</c:v>
                </c:pt>
                <c:pt idx="334">
                  <c:v>-0.4850999999999992</c:v>
                </c:pt>
                <c:pt idx="335">
                  <c:v>-0.5326999999999984</c:v>
                </c:pt>
                <c:pt idx="336">
                  <c:v>-0.57579999999999742</c:v>
                </c:pt>
                <c:pt idx="337">
                  <c:v>-0.61430000000000007</c:v>
                </c:pt>
                <c:pt idx="338">
                  <c:v>-0.64819999999999922</c:v>
                </c:pt>
                <c:pt idx="339">
                  <c:v>-0.67749999999999844</c:v>
                </c:pt>
                <c:pt idx="340">
                  <c:v>-0.70199999999999818</c:v>
                </c:pt>
                <c:pt idx="341">
                  <c:v>-0.72169999999999845</c:v>
                </c:pt>
                <c:pt idx="342">
                  <c:v>-0.73649999999999949</c:v>
                </c:pt>
                <c:pt idx="343">
                  <c:v>-0.7464999999999975</c:v>
                </c:pt>
                <c:pt idx="344">
                  <c:v>-0.75139999999999674</c:v>
                </c:pt>
                <c:pt idx="345">
                  <c:v>-0.75129999999999697</c:v>
                </c:pt>
                <c:pt idx="346">
                  <c:v>-0.7461999999999982</c:v>
                </c:pt>
                <c:pt idx="347">
                  <c:v>-0.73579999999999757</c:v>
                </c:pt>
                <c:pt idx="348">
                  <c:v>-0.72029999999999816</c:v>
                </c:pt>
                <c:pt idx="349">
                  <c:v>-0.6994999999999969</c:v>
                </c:pt>
                <c:pt idx="350">
                  <c:v>-0.6731999999999978</c:v>
                </c:pt>
                <c:pt idx="351">
                  <c:v>-0.64119999999999777</c:v>
                </c:pt>
                <c:pt idx="352">
                  <c:v>-0.60359999999999658</c:v>
                </c:pt>
                <c:pt idx="353">
                  <c:v>-0.56009999999999849</c:v>
                </c:pt>
                <c:pt idx="354">
                  <c:v>-0.5107999999999997</c:v>
                </c:pt>
                <c:pt idx="355">
                  <c:v>-0.45549999999999713</c:v>
                </c:pt>
                <c:pt idx="356">
                  <c:v>-0.39399999999999835</c:v>
                </c:pt>
                <c:pt idx="357">
                  <c:v>-0.32629999999999981</c:v>
                </c:pt>
                <c:pt idx="358">
                  <c:v>-0.25239999999999796</c:v>
                </c:pt>
                <c:pt idx="359">
                  <c:v>-0.17329999999999757</c:v>
                </c:pt>
                <c:pt idx="360">
                  <c:v>-8.919999999999817E-2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2.2000000000019782E-3</c:v>
                </c:pt>
                <c:pt idx="3">
                  <c:v>8.8000000000008072E-3</c:v>
                </c:pt>
                <c:pt idx="4">
                  <c:v>1.9900000000003359E-2</c:v>
                </c:pt>
                <c:pt idx="5">
                  <c:v>3.5300000000002996E-2</c:v>
                </c:pt>
                <c:pt idx="6">
                  <c:v>5.5200000000002802E-2</c:v>
                </c:pt>
                <c:pt idx="7">
                  <c:v>7.960000000000278E-2</c:v>
                </c:pt>
                <c:pt idx="8">
                  <c:v>0.10830000000000339</c:v>
                </c:pt>
                <c:pt idx="9">
                  <c:v>0.14140000000000086</c:v>
                </c:pt>
                <c:pt idx="10">
                  <c:v>0.17880000000000251</c:v>
                </c:pt>
                <c:pt idx="11">
                  <c:v>0.22070000000000078</c:v>
                </c:pt>
                <c:pt idx="12">
                  <c:v>0.26690000000000325</c:v>
                </c:pt>
                <c:pt idx="13">
                  <c:v>0.31750000000000256</c:v>
                </c:pt>
                <c:pt idx="14">
                  <c:v>0.37230000000000274</c:v>
                </c:pt>
                <c:pt idx="15">
                  <c:v>0.43150000000000333</c:v>
                </c:pt>
                <c:pt idx="16">
                  <c:v>0.49490000000000123</c:v>
                </c:pt>
                <c:pt idx="17">
                  <c:v>0.56260000000000332</c:v>
                </c:pt>
                <c:pt idx="18">
                  <c:v>0.63450000000000273</c:v>
                </c:pt>
                <c:pt idx="19">
                  <c:v>0.71060000000000301</c:v>
                </c:pt>
                <c:pt idx="20">
                  <c:v>0.7909000000000006</c:v>
                </c:pt>
                <c:pt idx="21">
                  <c:v>0.87530000000000285</c:v>
                </c:pt>
                <c:pt idx="22">
                  <c:v>0.96370000000000289</c:v>
                </c:pt>
                <c:pt idx="23">
                  <c:v>1.0562000000000005</c:v>
                </c:pt>
                <c:pt idx="24">
                  <c:v>1.1527000000000029</c:v>
                </c:pt>
                <c:pt idx="25">
                  <c:v>1.2531000000000034</c:v>
                </c:pt>
                <c:pt idx="26">
                  <c:v>1.3574000000000019</c:v>
                </c:pt>
                <c:pt idx="27">
                  <c:v>1.4655000000000022</c:v>
                </c:pt>
                <c:pt idx="28">
                  <c:v>1.577300000000001</c:v>
                </c:pt>
                <c:pt idx="29">
                  <c:v>1.6929000000000016</c:v>
                </c:pt>
                <c:pt idx="30">
                  <c:v>1.8120000000000012</c:v>
                </c:pt>
                <c:pt idx="31">
                  <c:v>1.934700000000003</c:v>
                </c:pt>
                <c:pt idx="32">
                  <c:v>2.0608000000000004</c:v>
                </c:pt>
                <c:pt idx="33">
                  <c:v>2.1903000000000006</c:v>
                </c:pt>
                <c:pt idx="34">
                  <c:v>2.3230000000000004</c:v>
                </c:pt>
                <c:pt idx="35">
                  <c:v>2.4589000000000034</c:v>
                </c:pt>
                <c:pt idx="36">
                  <c:v>2.5979000000000028</c:v>
                </c:pt>
                <c:pt idx="37">
                  <c:v>2.7398000000000025</c:v>
                </c:pt>
                <c:pt idx="38">
                  <c:v>2.8845000000000027</c:v>
                </c:pt>
                <c:pt idx="39">
                  <c:v>3.0319000000000003</c:v>
                </c:pt>
                <c:pt idx="40">
                  <c:v>3.1819000000000024</c:v>
                </c:pt>
                <c:pt idx="41">
                  <c:v>3.3344000000000023</c:v>
                </c:pt>
                <c:pt idx="42">
                  <c:v>3.4891000000000005</c:v>
                </c:pt>
                <c:pt idx="43">
                  <c:v>3.6461000000000006</c:v>
                </c:pt>
                <c:pt idx="44">
                  <c:v>3.8050000000000033</c:v>
                </c:pt>
                <c:pt idx="45">
                  <c:v>3.9658000000000015</c:v>
                </c:pt>
                <c:pt idx="46">
                  <c:v>4.128300000000003</c:v>
                </c:pt>
                <c:pt idx="47">
                  <c:v>4.2923000000000009</c:v>
                </c:pt>
                <c:pt idx="48">
                  <c:v>4.4576000000000029</c:v>
                </c:pt>
                <c:pt idx="49">
                  <c:v>4.6242000000000019</c:v>
                </c:pt>
                <c:pt idx="50">
                  <c:v>4.7917000000000023</c:v>
                </c:pt>
                <c:pt idx="51">
                  <c:v>4.9601000000000006</c:v>
                </c:pt>
                <c:pt idx="52">
                  <c:v>5.1290000000000013</c:v>
                </c:pt>
                <c:pt idx="53">
                  <c:v>5.2984000000000009</c:v>
                </c:pt>
                <c:pt idx="54">
                  <c:v>5.468</c:v>
                </c:pt>
                <c:pt idx="55">
                  <c:v>5.6376000000000026</c:v>
                </c:pt>
                <c:pt idx="56">
                  <c:v>5.8071000000000019</c:v>
                </c:pt>
                <c:pt idx="57">
                  <c:v>5.9761000000000024</c:v>
                </c:pt>
                <c:pt idx="58">
                  <c:v>6.1445000000000007</c:v>
                </c:pt>
                <c:pt idx="59">
                  <c:v>6.3121000000000009</c:v>
                </c:pt>
                <c:pt idx="60">
                  <c:v>6.4787000000000035</c:v>
                </c:pt>
                <c:pt idx="61">
                  <c:v>6.6439000000000021</c:v>
                </c:pt>
                <c:pt idx="62">
                  <c:v>6.8077000000000005</c:v>
                </c:pt>
                <c:pt idx="63">
                  <c:v>6.9698000000000029</c:v>
                </c:pt>
                <c:pt idx="64">
                  <c:v>7.1300000000000026</c:v>
                </c:pt>
                <c:pt idx="65">
                  <c:v>7.2879000000000005</c:v>
                </c:pt>
                <c:pt idx="66">
                  <c:v>7.4435000000000002</c:v>
                </c:pt>
                <c:pt idx="67">
                  <c:v>7.5965000000000025</c:v>
                </c:pt>
                <c:pt idx="68">
                  <c:v>7.7467000000000006</c:v>
                </c:pt>
                <c:pt idx="69">
                  <c:v>7.8938000000000024</c:v>
                </c:pt>
                <c:pt idx="70">
                  <c:v>8.0376000000000012</c:v>
                </c:pt>
                <c:pt idx="71">
                  <c:v>8.1780000000000008</c:v>
                </c:pt>
                <c:pt idx="72">
                  <c:v>8.314700000000002</c:v>
                </c:pt>
                <c:pt idx="73">
                  <c:v>8.4474000000000018</c:v>
                </c:pt>
                <c:pt idx="74">
                  <c:v>8.5760000000000005</c:v>
                </c:pt>
                <c:pt idx="75">
                  <c:v>8.7003000000000021</c:v>
                </c:pt>
                <c:pt idx="76">
                  <c:v>8.8201000000000001</c:v>
                </c:pt>
                <c:pt idx="77">
                  <c:v>8.935100000000002</c:v>
                </c:pt>
                <c:pt idx="78">
                  <c:v>9.045300000000001</c:v>
                </c:pt>
                <c:pt idx="79">
                  <c:v>9.1503000000000014</c:v>
                </c:pt>
                <c:pt idx="80">
                  <c:v>9.2501000000000033</c:v>
                </c:pt>
                <c:pt idx="81">
                  <c:v>9.3445</c:v>
                </c:pt>
                <c:pt idx="82">
                  <c:v>9.4332000000000029</c:v>
                </c:pt>
                <c:pt idx="83">
                  <c:v>9.5162000000000013</c:v>
                </c:pt>
                <c:pt idx="84">
                  <c:v>9.5932999999999993</c:v>
                </c:pt>
                <c:pt idx="85">
                  <c:v>9.6644000000000005</c:v>
                </c:pt>
                <c:pt idx="86">
                  <c:v>9.7291999999999987</c:v>
                </c:pt>
                <c:pt idx="87">
                  <c:v>9.7878000000000043</c:v>
                </c:pt>
                <c:pt idx="88">
                  <c:v>9.8400000000000034</c:v>
                </c:pt>
                <c:pt idx="89">
                  <c:v>9.8856000000000037</c:v>
                </c:pt>
                <c:pt idx="90">
                  <c:v>9.9246000000000052</c:v>
                </c:pt>
                <c:pt idx="91">
                  <c:v>9.9570000000000007</c:v>
                </c:pt>
                <c:pt idx="92">
                  <c:v>9.9825000000000017</c:v>
                </c:pt>
                <c:pt idx="93">
                  <c:v>10.001200000000004</c:v>
                </c:pt>
                <c:pt idx="94">
                  <c:v>10.013100000000001</c:v>
                </c:pt>
                <c:pt idx="95">
                  <c:v>10.018000000000001</c:v>
                </c:pt>
                <c:pt idx="96">
                  <c:v>10.015900000000002</c:v>
                </c:pt>
                <c:pt idx="97">
                  <c:v>10.006799999999998</c:v>
                </c:pt>
                <c:pt idx="98">
                  <c:v>9.9907000000000039</c:v>
                </c:pt>
                <c:pt idx="99">
                  <c:v>9.9677000000000007</c:v>
                </c:pt>
                <c:pt idx="100">
                  <c:v>9.9376000000000033</c:v>
                </c:pt>
                <c:pt idx="101">
                  <c:v>9.9006000000000043</c:v>
                </c:pt>
                <c:pt idx="102">
                  <c:v>9.8566000000000003</c:v>
                </c:pt>
                <c:pt idx="103">
                  <c:v>9.8057000000000016</c:v>
                </c:pt>
                <c:pt idx="104">
                  <c:v>9.7481000000000009</c:v>
                </c:pt>
                <c:pt idx="105">
                  <c:v>9.6835999999999984</c:v>
                </c:pt>
                <c:pt idx="106">
                  <c:v>9.6124000000000009</c:v>
                </c:pt>
                <c:pt idx="107">
                  <c:v>9.5346000000000011</c:v>
                </c:pt>
                <c:pt idx="108">
                  <c:v>9.4503000000000021</c:v>
                </c:pt>
                <c:pt idx="109">
                  <c:v>9.3596000000000004</c:v>
                </c:pt>
                <c:pt idx="110">
                  <c:v>9.2627000000000024</c:v>
                </c:pt>
                <c:pt idx="111">
                  <c:v>9.1595000000000013</c:v>
                </c:pt>
                <c:pt idx="112">
                  <c:v>9.0504000000000033</c:v>
                </c:pt>
                <c:pt idx="113">
                  <c:v>8.9353000000000016</c:v>
                </c:pt>
                <c:pt idx="114">
                  <c:v>8.8146000000000022</c:v>
                </c:pt>
                <c:pt idx="115">
                  <c:v>8.6882000000000019</c:v>
                </c:pt>
                <c:pt idx="116">
                  <c:v>8.5566000000000031</c:v>
                </c:pt>
                <c:pt idx="117">
                  <c:v>8.4197000000000024</c:v>
                </c:pt>
                <c:pt idx="118">
                  <c:v>8.2777000000000029</c:v>
                </c:pt>
                <c:pt idx="119">
                  <c:v>8.1310000000000002</c:v>
                </c:pt>
                <c:pt idx="120">
                  <c:v>7.9797000000000011</c:v>
                </c:pt>
                <c:pt idx="121">
                  <c:v>7.8240000000000016</c:v>
                </c:pt>
                <c:pt idx="122">
                  <c:v>7.6640000000000015</c:v>
                </c:pt>
                <c:pt idx="123">
                  <c:v>7.5002000000000031</c:v>
                </c:pt>
                <c:pt idx="124">
                  <c:v>7.3326000000000029</c:v>
                </c:pt>
                <c:pt idx="125">
                  <c:v>7.1615000000000002</c:v>
                </c:pt>
                <c:pt idx="126">
                  <c:v>6.9871000000000016</c:v>
                </c:pt>
                <c:pt idx="127">
                  <c:v>6.809700000000003</c:v>
                </c:pt>
                <c:pt idx="128">
                  <c:v>6.6295999999999999</c:v>
                </c:pt>
                <c:pt idx="129">
                  <c:v>6.446900000000003</c:v>
                </c:pt>
                <c:pt idx="130">
                  <c:v>6.2620000000000005</c:v>
                </c:pt>
                <c:pt idx="131">
                  <c:v>6.0751000000000026</c:v>
                </c:pt>
                <c:pt idx="132">
                  <c:v>5.8865000000000016</c:v>
                </c:pt>
                <c:pt idx="133">
                  <c:v>5.6963000000000008</c:v>
                </c:pt>
                <c:pt idx="134">
                  <c:v>5.5050000000000026</c:v>
                </c:pt>
                <c:pt idx="135">
                  <c:v>5.3126000000000033</c:v>
                </c:pt>
                <c:pt idx="136">
                  <c:v>5.1196000000000019</c:v>
                </c:pt>
                <c:pt idx="137">
                  <c:v>4.9262000000000015</c:v>
                </c:pt>
                <c:pt idx="138">
                  <c:v>4.7326000000000015</c:v>
                </c:pt>
                <c:pt idx="139">
                  <c:v>4.5391000000000012</c:v>
                </c:pt>
                <c:pt idx="140">
                  <c:v>4.3460000000000001</c:v>
                </c:pt>
                <c:pt idx="141">
                  <c:v>4.1535000000000011</c:v>
                </c:pt>
                <c:pt idx="142">
                  <c:v>3.9619</c:v>
                </c:pt>
                <c:pt idx="143">
                  <c:v>3.7715000000000032</c:v>
                </c:pt>
                <c:pt idx="144">
                  <c:v>3.5824000000000034</c:v>
                </c:pt>
                <c:pt idx="145">
                  <c:v>3.3950000000000031</c:v>
                </c:pt>
                <c:pt idx="146">
                  <c:v>3.209500000000002</c:v>
                </c:pt>
                <c:pt idx="147">
                  <c:v>3.0262000000000029</c:v>
                </c:pt>
                <c:pt idx="148">
                  <c:v>2.8453000000000017</c:v>
                </c:pt>
                <c:pt idx="149">
                  <c:v>2.6670000000000016</c:v>
                </c:pt>
                <c:pt idx="150">
                  <c:v>2.491500000000002</c:v>
                </c:pt>
                <c:pt idx="151">
                  <c:v>2.3192000000000021</c:v>
                </c:pt>
                <c:pt idx="152">
                  <c:v>2.1502000000000017</c:v>
                </c:pt>
                <c:pt idx="153">
                  <c:v>1.9848000000000035</c:v>
                </c:pt>
                <c:pt idx="154">
                  <c:v>1.8231000000000002</c:v>
                </c:pt>
                <c:pt idx="155">
                  <c:v>1.6654000000000018</c:v>
                </c:pt>
                <c:pt idx="156">
                  <c:v>1.5118000000000009</c:v>
                </c:pt>
                <c:pt idx="157">
                  <c:v>1.3627000000000002</c:v>
                </c:pt>
                <c:pt idx="158">
                  <c:v>1.2181000000000033</c:v>
                </c:pt>
                <c:pt idx="159">
                  <c:v>1.0782000000000025</c:v>
                </c:pt>
                <c:pt idx="160">
                  <c:v>0.94330000000000069</c:v>
                </c:pt>
                <c:pt idx="161">
                  <c:v>0.81350000000000122</c:v>
                </c:pt>
                <c:pt idx="162">
                  <c:v>0.68890000000000029</c:v>
                </c:pt>
                <c:pt idx="163">
                  <c:v>0.56980000000000075</c:v>
                </c:pt>
                <c:pt idx="164">
                  <c:v>0.4562000000000026</c:v>
                </c:pt>
                <c:pt idx="165">
                  <c:v>0.3484000000000016</c:v>
                </c:pt>
                <c:pt idx="166">
                  <c:v>0.24640000000000128</c:v>
                </c:pt>
                <c:pt idx="167">
                  <c:v>0.1504000000000012</c:v>
                </c:pt>
                <c:pt idx="168">
                  <c:v>6.0400000000001342E-2</c:v>
                </c:pt>
                <c:pt idx="169">
                  <c:v>-2.3299999999998988E-2</c:v>
                </c:pt>
                <c:pt idx="170">
                  <c:v>-0.10069999999999979</c:v>
                </c:pt>
                <c:pt idx="171">
                  <c:v>-0.17169999999999774</c:v>
                </c:pt>
                <c:pt idx="172">
                  <c:v>-0.23619999999999663</c:v>
                </c:pt>
                <c:pt idx="173">
                  <c:v>-0.2940999999999967</c:v>
                </c:pt>
                <c:pt idx="174">
                  <c:v>-0.34539999999999793</c:v>
                </c:pt>
                <c:pt idx="175">
                  <c:v>-0.38999999999999702</c:v>
                </c:pt>
                <c:pt idx="176">
                  <c:v>-0.42779999999999774</c:v>
                </c:pt>
                <c:pt idx="177">
                  <c:v>-0.45879999999999654</c:v>
                </c:pt>
                <c:pt idx="178">
                  <c:v>-0.48289999999999722</c:v>
                </c:pt>
                <c:pt idx="179">
                  <c:v>-0.50019999999999953</c:v>
                </c:pt>
                <c:pt idx="180">
                  <c:v>-0.51059999999999661</c:v>
                </c:pt>
                <c:pt idx="181">
                  <c:v>-0.51399999999999935</c:v>
                </c:pt>
                <c:pt idx="182">
                  <c:v>-0.51059999999999661</c:v>
                </c:pt>
                <c:pt idx="183">
                  <c:v>-0.50019999999999953</c:v>
                </c:pt>
                <c:pt idx="184">
                  <c:v>-0.48289999999999722</c:v>
                </c:pt>
                <c:pt idx="185">
                  <c:v>-0.45879999999999654</c:v>
                </c:pt>
                <c:pt idx="186">
                  <c:v>-0.42779999999999774</c:v>
                </c:pt>
                <c:pt idx="187">
                  <c:v>-0.38999999999999702</c:v>
                </c:pt>
                <c:pt idx="188">
                  <c:v>-0.34539999999999793</c:v>
                </c:pt>
                <c:pt idx="189">
                  <c:v>-0.2940999999999967</c:v>
                </c:pt>
                <c:pt idx="190">
                  <c:v>-0.23619999999999663</c:v>
                </c:pt>
                <c:pt idx="191">
                  <c:v>-0.17169999999999774</c:v>
                </c:pt>
                <c:pt idx="192">
                  <c:v>-0.10069999999999979</c:v>
                </c:pt>
                <c:pt idx="193">
                  <c:v>-2.3299999999998988E-2</c:v>
                </c:pt>
                <c:pt idx="194">
                  <c:v>6.0400000000001342E-2</c:v>
                </c:pt>
                <c:pt idx="195">
                  <c:v>0.1504000000000012</c:v>
                </c:pt>
                <c:pt idx="196">
                  <c:v>0.24640000000000128</c:v>
                </c:pt>
                <c:pt idx="197">
                  <c:v>0.3484000000000016</c:v>
                </c:pt>
                <c:pt idx="198">
                  <c:v>0.4562000000000026</c:v>
                </c:pt>
                <c:pt idx="199">
                  <c:v>0.56980000000000075</c:v>
                </c:pt>
                <c:pt idx="200">
                  <c:v>0.68890000000000029</c:v>
                </c:pt>
                <c:pt idx="201">
                  <c:v>0.81350000000000122</c:v>
                </c:pt>
                <c:pt idx="202">
                  <c:v>0.94330000000000069</c:v>
                </c:pt>
                <c:pt idx="203">
                  <c:v>1.0782000000000025</c:v>
                </c:pt>
                <c:pt idx="204">
                  <c:v>1.2181000000000033</c:v>
                </c:pt>
                <c:pt idx="205">
                  <c:v>1.3627000000000002</c:v>
                </c:pt>
                <c:pt idx="206">
                  <c:v>1.5118000000000009</c:v>
                </c:pt>
                <c:pt idx="207">
                  <c:v>1.6654000000000018</c:v>
                </c:pt>
                <c:pt idx="208">
                  <c:v>1.8231000000000002</c:v>
                </c:pt>
                <c:pt idx="209">
                  <c:v>1.9848000000000035</c:v>
                </c:pt>
                <c:pt idx="210">
                  <c:v>2.1502000000000017</c:v>
                </c:pt>
                <c:pt idx="211">
                  <c:v>2.3192000000000021</c:v>
                </c:pt>
                <c:pt idx="212">
                  <c:v>2.491500000000002</c:v>
                </c:pt>
                <c:pt idx="213">
                  <c:v>2.6670000000000016</c:v>
                </c:pt>
                <c:pt idx="214">
                  <c:v>2.8453000000000017</c:v>
                </c:pt>
                <c:pt idx="215">
                  <c:v>3.0262000000000029</c:v>
                </c:pt>
                <c:pt idx="216">
                  <c:v>3.209500000000002</c:v>
                </c:pt>
                <c:pt idx="217">
                  <c:v>3.3950000000000031</c:v>
                </c:pt>
                <c:pt idx="218">
                  <c:v>3.5824000000000034</c:v>
                </c:pt>
                <c:pt idx="219">
                  <c:v>3.7715000000000032</c:v>
                </c:pt>
                <c:pt idx="220">
                  <c:v>3.9619</c:v>
                </c:pt>
                <c:pt idx="221">
                  <c:v>4.1535000000000011</c:v>
                </c:pt>
                <c:pt idx="222">
                  <c:v>4.3460000000000001</c:v>
                </c:pt>
                <c:pt idx="223">
                  <c:v>4.5391000000000012</c:v>
                </c:pt>
                <c:pt idx="224">
                  <c:v>4.7326000000000015</c:v>
                </c:pt>
                <c:pt idx="225">
                  <c:v>4.9262000000000015</c:v>
                </c:pt>
                <c:pt idx="226">
                  <c:v>5.1196000000000019</c:v>
                </c:pt>
                <c:pt idx="227">
                  <c:v>5.3126000000000033</c:v>
                </c:pt>
                <c:pt idx="228">
                  <c:v>5.5050000000000026</c:v>
                </c:pt>
                <c:pt idx="229">
                  <c:v>5.6963000000000008</c:v>
                </c:pt>
                <c:pt idx="230">
                  <c:v>5.8865000000000016</c:v>
                </c:pt>
                <c:pt idx="231">
                  <c:v>6.0751000000000026</c:v>
                </c:pt>
                <c:pt idx="232">
                  <c:v>6.2620000000000005</c:v>
                </c:pt>
                <c:pt idx="233">
                  <c:v>6.446900000000003</c:v>
                </c:pt>
                <c:pt idx="234">
                  <c:v>6.6295999999999999</c:v>
                </c:pt>
                <c:pt idx="235">
                  <c:v>6.809700000000003</c:v>
                </c:pt>
                <c:pt idx="236">
                  <c:v>6.9871000000000016</c:v>
                </c:pt>
                <c:pt idx="237">
                  <c:v>7.1615000000000002</c:v>
                </c:pt>
                <c:pt idx="238">
                  <c:v>7.3326000000000029</c:v>
                </c:pt>
                <c:pt idx="239">
                  <c:v>7.5002000000000031</c:v>
                </c:pt>
                <c:pt idx="240">
                  <c:v>7.6640000000000015</c:v>
                </c:pt>
                <c:pt idx="241">
                  <c:v>7.8240000000000016</c:v>
                </c:pt>
                <c:pt idx="242">
                  <c:v>7.9797000000000011</c:v>
                </c:pt>
                <c:pt idx="243">
                  <c:v>8.1310000000000002</c:v>
                </c:pt>
                <c:pt idx="244">
                  <c:v>8.2777000000000029</c:v>
                </c:pt>
                <c:pt idx="245">
                  <c:v>8.4197000000000024</c:v>
                </c:pt>
                <c:pt idx="246">
                  <c:v>8.5566000000000031</c:v>
                </c:pt>
                <c:pt idx="247">
                  <c:v>8.6882000000000019</c:v>
                </c:pt>
                <c:pt idx="248">
                  <c:v>8.8146000000000022</c:v>
                </c:pt>
                <c:pt idx="249">
                  <c:v>8.9353000000000016</c:v>
                </c:pt>
                <c:pt idx="250">
                  <c:v>9.0504000000000033</c:v>
                </c:pt>
                <c:pt idx="251">
                  <c:v>9.1595000000000013</c:v>
                </c:pt>
                <c:pt idx="252">
                  <c:v>9.2627000000000024</c:v>
                </c:pt>
                <c:pt idx="253">
                  <c:v>9.3596000000000004</c:v>
                </c:pt>
                <c:pt idx="254">
                  <c:v>9.4503000000000021</c:v>
                </c:pt>
                <c:pt idx="255">
                  <c:v>9.5346000000000011</c:v>
                </c:pt>
                <c:pt idx="256">
                  <c:v>9.6124000000000009</c:v>
                </c:pt>
                <c:pt idx="257">
                  <c:v>9.6835999999999984</c:v>
                </c:pt>
                <c:pt idx="258">
                  <c:v>9.7480000000000047</c:v>
                </c:pt>
                <c:pt idx="259">
                  <c:v>9.8057000000000016</c:v>
                </c:pt>
                <c:pt idx="260">
                  <c:v>9.8566000000000003</c:v>
                </c:pt>
                <c:pt idx="261">
                  <c:v>9.9006000000000043</c:v>
                </c:pt>
                <c:pt idx="262">
                  <c:v>9.9376000000000033</c:v>
                </c:pt>
                <c:pt idx="263">
                  <c:v>9.9677000000000007</c:v>
                </c:pt>
                <c:pt idx="264">
                  <c:v>9.9907000000000039</c:v>
                </c:pt>
                <c:pt idx="265">
                  <c:v>10.006799999999998</c:v>
                </c:pt>
                <c:pt idx="266">
                  <c:v>10.015900000000002</c:v>
                </c:pt>
                <c:pt idx="267">
                  <c:v>10.018000000000001</c:v>
                </c:pt>
                <c:pt idx="268">
                  <c:v>10.013100000000001</c:v>
                </c:pt>
                <c:pt idx="269">
                  <c:v>10.001200000000004</c:v>
                </c:pt>
                <c:pt idx="270">
                  <c:v>9.9825000000000017</c:v>
                </c:pt>
                <c:pt idx="271">
                  <c:v>9.9570000000000007</c:v>
                </c:pt>
                <c:pt idx="272">
                  <c:v>9.9246000000000052</c:v>
                </c:pt>
                <c:pt idx="273">
                  <c:v>9.8856000000000037</c:v>
                </c:pt>
                <c:pt idx="274">
                  <c:v>9.8400000000000034</c:v>
                </c:pt>
                <c:pt idx="275">
                  <c:v>9.7878000000000043</c:v>
                </c:pt>
                <c:pt idx="276">
                  <c:v>9.7291999999999987</c:v>
                </c:pt>
                <c:pt idx="277">
                  <c:v>9.6644000000000005</c:v>
                </c:pt>
                <c:pt idx="278">
                  <c:v>9.5932999999999993</c:v>
                </c:pt>
                <c:pt idx="279">
                  <c:v>9.5162000000000013</c:v>
                </c:pt>
                <c:pt idx="280">
                  <c:v>9.4332000000000029</c:v>
                </c:pt>
                <c:pt idx="281">
                  <c:v>9.3445</c:v>
                </c:pt>
                <c:pt idx="282">
                  <c:v>9.2501000000000033</c:v>
                </c:pt>
                <c:pt idx="283">
                  <c:v>9.1503000000000014</c:v>
                </c:pt>
                <c:pt idx="284">
                  <c:v>9.045300000000001</c:v>
                </c:pt>
                <c:pt idx="285">
                  <c:v>8.935100000000002</c:v>
                </c:pt>
                <c:pt idx="286">
                  <c:v>8.8201000000000001</c:v>
                </c:pt>
                <c:pt idx="287">
                  <c:v>8.7003000000000021</c:v>
                </c:pt>
                <c:pt idx="288">
                  <c:v>8.5760000000000005</c:v>
                </c:pt>
                <c:pt idx="289">
                  <c:v>8.4474000000000018</c:v>
                </c:pt>
                <c:pt idx="290">
                  <c:v>8.314700000000002</c:v>
                </c:pt>
                <c:pt idx="291">
                  <c:v>8.1780000000000008</c:v>
                </c:pt>
                <c:pt idx="292">
                  <c:v>8.037700000000001</c:v>
                </c:pt>
                <c:pt idx="293">
                  <c:v>7.8938000000000024</c:v>
                </c:pt>
                <c:pt idx="294">
                  <c:v>7.7467000000000006</c:v>
                </c:pt>
                <c:pt idx="295">
                  <c:v>7.5965000000000025</c:v>
                </c:pt>
                <c:pt idx="296">
                  <c:v>7.4435000000000002</c:v>
                </c:pt>
                <c:pt idx="297">
                  <c:v>7.2879000000000005</c:v>
                </c:pt>
                <c:pt idx="298">
                  <c:v>7.1300000000000026</c:v>
                </c:pt>
                <c:pt idx="299">
                  <c:v>6.9698000000000029</c:v>
                </c:pt>
                <c:pt idx="300">
                  <c:v>6.8077000000000005</c:v>
                </c:pt>
                <c:pt idx="301">
                  <c:v>6.6439000000000021</c:v>
                </c:pt>
                <c:pt idx="302">
                  <c:v>6.4787000000000035</c:v>
                </c:pt>
                <c:pt idx="303">
                  <c:v>6.3121000000000009</c:v>
                </c:pt>
                <c:pt idx="304">
                  <c:v>6.1445000000000007</c:v>
                </c:pt>
                <c:pt idx="305">
                  <c:v>5.9761000000000024</c:v>
                </c:pt>
                <c:pt idx="306">
                  <c:v>5.8071000000000019</c:v>
                </c:pt>
                <c:pt idx="307">
                  <c:v>5.6376000000000026</c:v>
                </c:pt>
                <c:pt idx="308">
                  <c:v>5.468</c:v>
                </c:pt>
                <c:pt idx="309">
                  <c:v>5.2984000000000009</c:v>
                </c:pt>
                <c:pt idx="310">
                  <c:v>5.1290000000000013</c:v>
                </c:pt>
                <c:pt idx="311">
                  <c:v>4.9601000000000006</c:v>
                </c:pt>
                <c:pt idx="312">
                  <c:v>4.7917000000000023</c:v>
                </c:pt>
                <c:pt idx="313">
                  <c:v>4.6242000000000019</c:v>
                </c:pt>
                <c:pt idx="314">
                  <c:v>4.4576000000000029</c:v>
                </c:pt>
                <c:pt idx="315">
                  <c:v>4.2923000000000009</c:v>
                </c:pt>
                <c:pt idx="316">
                  <c:v>4.128300000000003</c:v>
                </c:pt>
                <c:pt idx="317">
                  <c:v>3.9658000000000015</c:v>
                </c:pt>
                <c:pt idx="318">
                  <c:v>3.8050000000000033</c:v>
                </c:pt>
                <c:pt idx="319">
                  <c:v>3.6461000000000006</c:v>
                </c:pt>
                <c:pt idx="320">
                  <c:v>3.4891000000000005</c:v>
                </c:pt>
                <c:pt idx="321">
                  <c:v>3.3344000000000023</c:v>
                </c:pt>
                <c:pt idx="322">
                  <c:v>3.1819000000000024</c:v>
                </c:pt>
                <c:pt idx="323">
                  <c:v>3.0319000000000003</c:v>
                </c:pt>
                <c:pt idx="324">
                  <c:v>2.8845000000000027</c:v>
                </c:pt>
                <c:pt idx="325">
                  <c:v>2.7398000000000025</c:v>
                </c:pt>
                <c:pt idx="326">
                  <c:v>2.5979000000000028</c:v>
                </c:pt>
                <c:pt idx="327">
                  <c:v>2.4589000000000034</c:v>
                </c:pt>
                <c:pt idx="328">
                  <c:v>2.3230000000000004</c:v>
                </c:pt>
                <c:pt idx="329">
                  <c:v>2.1903000000000006</c:v>
                </c:pt>
                <c:pt idx="330">
                  <c:v>2.0608000000000004</c:v>
                </c:pt>
                <c:pt idx="331">
                  <c:v>1.934700000000003</c:v>
                </c:pt>
                <c:pt idx="332">
                  <c:v>1.8120000000000012</c:v>
                </c:pt>
                <c:pt idx="333">
                  <c:v>1.6929000000000016</c:v>
                </c:pt>
                <c:pt idx="334">
                  <c:v>1.577300000000001</c:v>
                </c:pt>
                <c:pt idx="335">
                  <c:v>1.4655000000000022</c:v>
                </c:pt>
                <c:pt idx="336">
                  <c:v>1.3574000000000019</c:v>
                </c:pt>
                <c:pt idx="337">
                  <c:v>1.2531000000000034</c:v>
                </c:pt>
                <c:pt idx="338">
                  <c:v>1.1527000000000029</c:v>
                </c:pt>
                <c:pt idx="339">
                  <c:v>1.0562000000000005</c:v>
                </c:pt>
                <c:pt idx="340">
                  <c:v>0.96370000000000289</c:v>
                </c:pt>
                <c:pt idx="341">
                  <c:v>0.87530000000000285</c:v>
                </c:pt>
                <c:pt idx="342">
                  <c:v>0.7909000000000006</c:v>
                </c:pt>
                <c:pt idx="343">
                  <c:v>0.71060000000000301</c:v>
                </c:pt>
                <c:pt idx="344">
                  <c:v>0.63450000000000273</c:v>
                </c:pt>
                <c:pt idx="345">
                  <c:v>0.56260000000000332</c:v>
                </c:pt>
                <c:pt idx="346">
                  <c:v>0.49490000000000123</c:v>
                </c:pt>
                <c:pt idx="347">
                  <c:v>0.43150000000000333</c:v>
                </c:pt>
                <c:pt idx="348">
                  <c:v>0.37230000000000274</c:v>
                </c:pt>
                <c:pt idx="349">
                  <c:v>0.31750000000000256</c:v>
                </c:pt>
                <c:pt idx="350">
                  <c:v>0.26690000000000325</c:v>
                </c:pt>
                <c:pt idx="351">
                  <c:v>0.22070000000000078</c:v>
                </c:pt>
                <c:pt idx="352">
                  <c:v>0.17880000000000251</c:v>
                </c:pt>
                <c:pt idx="353">
                  <c:v>0.14140000000000086</c:v>
                </c:pt>
                <c:pt idx="354">
                  <c:v>0.10830000000000339</c:v>
                </c:pt>
                <c:pt idx="355">
                  <c:v>7.960000000000278E-2</c:v>
                </c:pt>
                <c:pt idx="356">
                  <c:v>5.5200000000002802E-2</c:v>
                </c:pt>
                <c:pt idx="357">
                  <c:v>3.5300000000002996E-2</c:v>
                </c:pt>
                <c:pt idx="358">
                  <c:v>1.9900000000003359E-2</c:v>
                </c:pt>
                <c:pt idx="359">
                  <c:v>8.8000000000008072E-3</c:v>
                </c:pt>
                <c:pt idx="360">
                  <c:v>2.2000000000019782E-3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239959424"/>
        <c:axId val="239964128"/>
      </c:scatterChart>
      <c:valAx>
        <c:axId val="239959424"/>
        <c:scaling>
          <c:orientation val="minMax"/>
          <c:max val="180"/>
          <c:min val="-180"/>
        </c:scaling>
        <c:delete val="0"/>
        <c:axPos val="b"/>
        <c:title>
          <c:tx>
            <c:rich>
              <a:bodyPr/>
              <a:lstStyle/>
              <a:p>
                <a:pPr>
                  <a:defRPr/>
                </a:pPr>
                <a:r>
                  <a:rPr lang="en-US" altLang="ja-JP" sz="1800" b="0" i="0" baseline="0" dirty="0" smtClean="0">
                    <a:effectLst/>
                  </a:rPr>
                  <a:t>dihedral Angle</a:t>
                </a:r>
                <a:endParaRPr lang="ja-JP" altLang="ja-JP" dirty="0">
                  <a:effectLst/>
                </a:endParaRP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1400" b="0" i="0" u="none" strike="noStrike" baseline="0">
                <a:solidFill>
                  <a:srgbClr val="333333"/>
                </a:solidFill>
                <a:latin typeface="+mn-ea"/>
                <a:ea typeface="+mn-ea"/>
                <a:cs typeface="ＭＳ Ｐゴシック"/>
              </a:defRPr>
            </a:pPr>
            <a:endParaRPr lang="ja-JP"/>
          </a:p>
        </c:txPr>
        <c:crossAx val="239964128"/>
        <c:crossesAt val="-10"/>
        <c:crossBetween val="midCat"/>
        <c:majorUnit val="60"/>
      </c:valAx>
      <c:valAx>
        <c:axId val="239964128"/>
        <c:scaling>
          <c:orientation val="minMax"/>
        </c:scaling>
        <c:delete val="0"/>
        <c:axPos val="l"/>
        <c:title>
          <c:tx>
            <c:rich>
              <a:bodyPr/>
              <a:lstStyle/>
              <a:p>
                <a:pPr>
                  <a:defRPr/>
                </a:pPr>
                <a:r>
                  <a:rPr lang="en-US" altLang="ja-JP" sz="1800" b="0" i="0" baseline="0" dirty="0" smtClean="0">
                    <a:effectLst/>
                  </a:rPr>
                  <a:t>energy (kcal </a:t>
                </a:r>
                <a:r>
                  <a:rPr lang="en-US" altLang="ja-JP" sz="1800" b="0" i="0" baseline="0" dirty="0" err="1" smtClean="0">
                    <a:effectLst/>
                  </a:rPr>
                  <a:t>mol</a:t>
                </a:r>
                <a:r>
                  <a:rPr lang="ja-JP" altLang="ja-JP" sz="1800" b="0" i="0" baseline="0" dirty="0" smtClean="0">
                    <a:effectLst/>
                  </a:rPr>
                  <a:t>⁻</a:t>
                </a:r>
                <a:r>
                  <a:rPr lang="en-US" altLang="ja-JP" sz="1800" b="0" i="0" baseline="0" dirty="0" smtClean="0">
                    <a:effectLst/>
                  </a:rPr>
                  <a:t>¹)</a:t>
                </a:r>
                <a:endParaRPr lang="ja-JP" altLang="ja-JP" dirty="0">
                  <a:effectLst/>
                </a:endParaRP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59424"/>
        <c:crossesAt val="-180"/>
        <c:crossBetween val="midCat"/>
      </c:valAx>
      <c:spPr>
        <a:noFill/>
        <a:ln w="25400">
          <a:noFill/>
        </a:ln>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9.4100000000000961E-2</c:v>
                </c:pt>
                <c:pt idx="3">
                  <c:v>0.19290000000000163</c:v>
                </c:pt>
                <c:pt idx="4">
                  <c:v>0.29580000000000339</c:v>
                </c:pt>
                <c:pt idx="5">
                  <c:v>0.40230000000000032</c:v>
                </c:pt>
                <c:pt idx="6">
                  <c:v>0.51230000000000331</c:v>
                </c:pt>
                <c:pt idx="7">
                  <c:v>0.62570000000000192</c:v>
                </c:pt>
                <c:pt idx="8">
                  <c:v>0.74230000000000018</c:v>
                </c:pt>
                <c:pt idx="9">
                  <c:v>0.86210000000000164</c:v>
                </c:pt>
                <c:pt idx="10">
                  <c:v>0.98500000000000298</c:v>
                </c:pt>
                <c:pt idx="11">
                  <c:v>1.1110000000000007</c:v>
                </c:pt>
                <c:pt idx="12">
                  <c:v>1.2398000000000025</c:v>
                </c:pt>
                <c:pt idx="13">
                  <c:v>1.3716000000000008</c:v>
                </c:pt>
                <c:pt idx="14">
                  <c:v>1.5061</c:v>
                </c:pt>
                <c:pt idx="15">
                  <c:v>1.6434000000000033</c:v>
                </c:pt>
                <c:pt idx="16">
                  <c:v>1.7832000000000008</c:v>
                </c:pt>
                <c:pt idx="17">
                  <c:v>1.9256000000000011</c:v>
                </c:pt>
                <c:pt idx="18">
                  <c:v>2.0704000000000011</c:v>
                </c:pt>
                <c:pt idx="19">
                  <c:v>2.2176000000000009</c:v>
                </c:pt>
                <c:pt idx="20">
                  <c:v>2.3670000000000009</c:v>
                </c:pt>
                <c:pt idx="21">
                  <c:v>2.5186000000000011</c:v>
                </c:pt>
                <c:pt idx="22">
                  <c:v>2.6723000000000017</c:v>
                </c:pt>
                <c:pt idx="23">
                  <c:v>2.8280000000000012</c:v>
                </c:pt>
                <c:pt idx="24">
                  <c:v>2.9856000000000016</c:v>
                </c:pt>
                <c:pt idx="25">
                  <c:v>3.1451000000000011</c:v>
                </c:pt>
                <c:pt idx="26">
                  <c:v>3.306300000000002</c:v>
                </c:pt>
                <c:pt idx="27">
                  <c:v>3.4692000000000025</c:v>
                </c:pt>
                <c:pt idx="28">
                  <c:v>3.6338000000000026</c:v>
                </c:pt>
                <c:pt idx="29">
                  <c:v>3.7999000000000009</c:v>
                </c:pt>
                <c:pt idx="30">
                  <c:v>3.9675000000000011</c:v>
                </c:pt>
                <c:pt idx="31">
                  <c:v>4.1366000000000014</c:v>
                </c:pt>
                <c:pt idx="32">
                  <c:v>4.3071000000000019</c:v>
                </c:pt>
                <c:pt idx="33">
                  <c:v>4.4789000000000012</c:v>
                </c:pt>
                <c:pt idx="34">
                  <c:v>4.6521000000000026</c:v>
                </c:pt>
                <c:pt idx="35">
                  <c:v>4.8267000000000024</c:v>
                </c:pt>
                <c:pt idx="36">
                  <c:v>5.0025000000000013</c:v>
                </c:pt>
                <c:pt idx="37">
                  <c:v>5.1797000000000022</c:v>
                </c:pt>
                <c:pt idx="38">
                  <c:v>5.3582000000000019</c:v>
                </c:pt>
                <c:pt idx="39">
                  <c:v>5.538000000000002</c:v>
                </c:pt>
                <c:pt idx="40">
                  <c:v>5.7192000000000025</c:v>
                </c:pt>
                <c:pt idx="41">
                  <c:v>5.9017000000000017</c:v>
                </c:pt>
                <c:pt idx="42">
                  <c:v>6.0856000000000012</c:v>
                </c:pt>
                <c:pt idx="43">
                  <c:v>6.2711000000000023</c:v>
                </c:pt>
                <c:pt idx="44">
                  <c:v>6.4581000000000017</c:v>
                </c:pt>
                <c:pt idx="45">
                  <c:v>6.6468000000000025</c:v>
                </c:pt>
                <c:pt idx="46">
                  <c:v>6.8372000000000011</c:v>
                </c:pt>
                <c:pt idx="47">
                  <c:v>7.0296000000000021</c:v>
                </c:pt>
                <c:pt idx="48">
                  <c:v>7.2239000000000022</c:v>
                </c:pt>
                <c:pt idx="49">
                  <c:v>7.420300000000001</c:v>
                </c:pt>
                <c:pt idx="50">
                  <c:v>7.6189000000000018</c:v>
                </c:pt>
                <c:pt idx="51">
                  <c:v>7.819700000000001</c:v>
                </c:pt>
                <c:pt idx="52">
                  <c:v>8.0224000000000011</c:v>
                </c:pt>
                <c:pt idx="53">
                  <c:v>8.2272000000000016</c:v>
                </c:pt>
                <c:pt idx="54">
                  <c:v>8.4342000000000024</c:v>
                </c:pt>
                <c:pt idx="55">
                  <c:v>8.6434000000000015</c:v>
                </c:pt>
                <c:pt idx="56">
                  <c:v>8.855100000000002</c:v>
                </c:pt>
                <c:pt idx="57">
                  <c:v>9.0692000000000021</c:v>
                </c:pt>
                <c:pt idx="58">
                  <c:v>9.2859000000000016</c:v>
                </c:pt>
                <c:pt idx="59">
                  <c:v>9.5050000000000026</c:v>
                </c:pt>
                <c:pt idx="60">
                  <c:v>9.7266000000000012</c:v>
                </c:pt>
                <c:pt idx="61">
                  <c:v>9.9505000000000017</c:v>
                </c:pt>
                <c:pt idx="62">
                  <c:v>10.176900000000002</c:v>
                </c:pt>
                <c:pt idx="63">
                  <c:v>10.405600000000002</c:v>
                </c:pt>
                <c:pt idx="64">
                  <c:v>10.636600000000001</c:v>
                </c:pt>
                <c:pt idx="65">
                  <c:v>10.869700000000002</c:v>
                </c:pt>
                <c:pt idx="66">
                  <c:v>11.104800000000001</c:v>
                </c:pt>
                <c:pt idx="67">
                  <c:v>11.341600000000001</c:v>
                </c:pt>
                <c:pt idx="68">
                  <c:v>11.580000000000002</c:v>
                </c:pt>
                <c:pt idx="69">
                  <c:v>11.819500000000001</c:v>
                </c:pt>
                <c:pt idx="70">
                  <c:v>12.059900000000003</c:v>
                </c:pt>
                <c:pt idx="71">
                  <c:v>12.300700000000003</c:v>
                </c:pt>
                <c:pt idx="72">
                  <c:v>12.541500000000003</c:v>
                </c:pt>
                <c:pt idx="73">
                  <c:v>12.7818</c:v>
                </c:pt>
                <c:pt idx="74">
                  <c:v>13.021100000000001</c:v>
                </c:pt>
                <c:pt idx="75">
                  <c:v>13.258700000000001</c:v>
                </c:pt>
                <c:pt idx="76">
                  <c:v>13.494100000000001</c:v>
                </c:pt>
                <c:pt idx="77">
                  <c:v>13.726600000000001</c:v>
                </c:pt>
                <c:pt idx="78">
                  <c:v>13.955600000000002</c:v>
                </c:pt>
                <c:pt idx="79">
                  <c:v>14.180300000000003</c:v>
                </c:pt>
                <c:pt idx="80">
                  <c:v>14.399900000000002</c:v>
                </c:pt>
                <c:pt idx="81">
                  <c:v>14.613700000000001</c:v>
                </c:pt>
                <c:pt idx="82">
                  <c:v>14.821100000000001</c:v>
                </c:pt>
                <c:pt idx="83">
                  <c:v>15.021000000000001</c:v>
                </c:pt>
                <c:pt idx="84">
                  <c:v>15.212900000000001</c:v>
                </c:pt>
                <c:pt idx="85">
                  <c:v>15.395900000000001</c:v>
                </c:pt>
                <c:pt idx="86">
                  <c:v>15.569200000000002</c:v>
                </c:pt>
                <c:pt idx="87">
                  <c:v>15.732100000000003</c:v>
                </c:pt>
                <c:pt idx="88">
                  <c:v>15.884000000000002</c:v>
                </c:pt>
                <c:pt idx="89">
                  <c:v>16.023900000000001</c:v>
                </c:pt>
                <c:pt idx="90">
                  <c:v>16.151400000000002</c:v>
                </c:pt>
                <c:pt idx="91">
                  <c:v>16.265800000000002</c:v>
                </c:pt>
                <c:pt idx="92">
                  <c:v>16.366400000000002</c:v>
                </c:pt>
                <c:pt idx="93">
                  <c:v>16.452800000000003</c:v>
                </c:pt>
                <c:pt idx="94">
                  <c:v>16.5244</c:v>
                </c:pt>
                <c:pt idx="95">
                  <c:v>16.580900000000003</c:v>
                </c:pt>
                <c:pt idx="96">
                  <c:v>16.622</c:v>
                </c:pt>
                <c:pt idx="97">
                  <c:v>16.647300000000001</c:v>
                </c:pt>
                <c:pt idx="98">
                  <c:v>16.656500000000001</c:v>
                </c:pt>
                <c:pt idx="99">
                  <c:v>16.649600000000003</c:v>
                </c:pt>
                <c:pt idx="100">
                  <c:v>16.626200000000001</c:v>
                </c:pt>
                <c:pt idx="101">
                  <c:v>16.586300000000001</c:v>
                </c:pt>
                <c:pt idx="102">
                  <c:v>16.529800000000002</c:v>
                </c:pt>
                <c:pt idx="103">
                  <c:v>16.456900000000001</c:v>
                </c:pt>
                <c:pt idx="104">
                  <c:v>16.367500000000003</c:v>
                </c:pt>
                <c:pt idx="105">
                  <c:v>16.2621</c:v>
                </c:pt>
                <c:pt idx="106">
                  <c:v>16.140900000000002</c:v>
                </c:pt>
                <c:pt idx="107">
                  <c:v>16.004600000000003</c:v>
                </c:pt>
                <c:pt idx="108">
                  <c:v>15.853500000000002</c:v>
                </c:pt>
                <c:pt idx="109">
                  <c:v>15.687900000000003</c:v>
                </c:pt>
                <c:pt idx="110">
                  <c:v>15.508100000000002</c:v>
                </c:pt>
                <c:pt idx="111">
                  <c:v>15.314700000000002</c:v>
                </c:pt>
                <c:pt idx="112">
                  <c:v>15.108100000000002</c:v>
                </c:pt>
                <c:pt idx="113">
                  <c:v>14.888700000000002</c:v>
                </c:pt>
                <c:pt idx="114">
                  <c:v>14.657100000000002</c:v>
                </c:pt>
                <c:pt idx="115">
                  <c:v>14.413700000000002</c:v>
                </c:pt>
                <c:pt idx="116">
                  <c:v>14.159000000000002</c:v>
                </c:pt>
                <c:pt idx="117">
                  <c:v>13.893700000000003</c:v>
                </c:pt>
                <c:pt idx="118">
                  <c:v>13.618300000000001</c:v>
                </c:pt>
                <c:pt idx="119">
                  <c:v>13.333300000000001</c:v>
                </c:pt>
                <c:pt idx="120">
                  <c:v>13.039200000000001</c:v>
                </c:pt>
                <c:pt idx="121">
                  <c:v>12.736800000000002</c:v>
                </c:pt>
                <c:pt idx="122">
                  <c:v>12.426400000000001</c:v>
                </c:pt>
                <c:pt idx="123">
                  <c:v>12.108700000000002</c:v>
                </c:pt>
                <c:pt idx="124">
                  <c:v>11.784200000000002</c:v>
                </c:pt>
                <c:pt idx="125">
                  <c:v>11.453500000000002</c:v>
                </c:pt>
                <c:pt idx="126">
                  <c:v>11.1172</c:v>
                </c:pt>
                <c:pt idx="127">
                  <c:v>10.775800000000002</c:v>
                </c:pt>
                <c:pt idx="128">
                  <c:v>10.4297</c:v>
                </c:pt>
                <c:pt idx="129">
                  <c:v>10.079700000000003</c:v>
                </c:pt>
                <c:pt idx="130">
                  <c:v>9.7261000000000024</c:v>
                </c:pt>
                <c:pt idx="131">
                  <c:v>9.3694000000000024</c:v>
                </c:pt>
                <c:pt idx="132">
                  <c:v>9.0102000000000011</c:v>
                </c:pt>
                <c:pt idx="133">
                  <c:v>8.6490000000000009</c:v>
                </c:pt>
                <c:pt idx="134">
                  <c:v>8.2862000000000009</c:v>
                </c:pt>
                <c:pt idx="135">
                  <c:v>7.9224000000000014</c:v>
                </c:pt>
                <c:pt idx="136">
                  <c:v>7.5579000000000018</c:v>
                </c:pt>
                <c:pt idx="137">
                  <c:v>7.1932000000000009</c:v>
                </c:pt>
                <c:pt idx="138">
                  <c:v>6.8287000000000013</c:v>
                </c:pt>
                <c:pt idx="139">
                  <c:v>6.4649000000000019</c:v>
                </c:pt>
                <c:pt idx="140">
                  <c:v>6.1022000000000016</c:v>
                </c:pt>
                <c:pt idx="141">
                  <c:v>5.7410000000000014</c:v>
                </c:pt>
                <c:pt idx="142">
                  <c:v>5.3817000000000021</c:v>
                </c:pt>
                <c:pt idx="143">
                  <c:v>5.0246000000000013</c:v>
                </c:pt>
                <c:pt idx="144">
                  <c:v>4.6702000000000012</c:v>
                </c:pt>
                <c:pt idx="145">
                  <c:v>4.3187000000000015</c:v>
                </c:pt>
                <c:pt idx="146">
                  <c:v>3.9705000000000013</c:v>
                </c:pt>
                <c:pt idx="147">
                  <c:v>3.6260000000000012</c:v>
                </c:pt>
                <c:pt idx="148">
                  <c:v>3.2863000000000024</c:v>
                </c:pt>
                <c:pt idx="149">
                  <c:v>2.9521000000000015</c:v>
                </c:pt>
                <c:pt idx="150">
                  <c:v>2.623400000000002</c:v>
                </c:pt>
                <c:pt idx="151">
                  <c:v>2.3007000000000009</c:v>
                </c:pt>
                <c:pt idx="152">
                  <c:v>1.9840000000000018</c:v>
                </c:pt>
                <c:pt idx="153">
                  <c:v>1.6735000000000007</c:v>
                </c:pt>
                <c:pt idx="154">
                  <c:v>1.3695000000000022</c:v>
                </c:pt>
                <c:pt idx="155">
                  <c:v>1.0722000000000023</c:v>
                </c:pt>
                <c:pt idx="156">
                  <c:v>0.78170000000000073</c:v>
                </c:pt>
                <c:pt idx="157">
                  <c:v>0.49810000000000088</c:v>
                </c:pt>
                <c:pt idx="158">
                  <c:v>0.22150000000000247</c:v>
                </c:pt>
                <c:pt idx="159">
                  <c:v>-4.7899999999998499E-2</c:v>
                </c:pt>
                <c:pt idx="160">
                  <c:v>-0.30999999999999872</c:v>
                </c:pt>
                <c:pt idx="161">
                  <c:v>-0.56459999999999866</c:v>
                </c:pt>
                <c:pt idx="162">
                  <c:v>-0.81149999999999878</c:v>
                </c:pt>
                <c:pt idx="163">
                  <c:v>-1.0504999999999995</c:v>
                </c:pt>
                <c:pt idx="164">
                  <c:v>-1.2816999999999972</c:v>
                </c:pt>
                <c:pt idx="165">
                  <c:v>-1.5047999999999995</c:v>
                </c:pt>
                <c:pt idx="166">
                  <c:v>-1.7196999999999996</c:v>
                </c:pt>
                <c:pt idx="167">
                  <c:v>-1.9263999999999974</c:v>
                </c:pt>
                <c:pt idx="168">
                  <c:v>-2.1245999999999974</c:v>
                </c:pt>
                <c:pt idx="169">
                  <c:v>-2.3143999999999991</c:v>
                </c:pt>
                <c:pt idx="170">
                  <c:v>-2.4955999999999996</c:v>
                </c:pt>
                <c:pt idx="171">
                  <c:v>-2.6681999999999988</c:v>
                </c:pt>
                <c:pt idx="172">
                  <c:v>-2.8321999999999967</c:v>
                </c:pt>
                <c:pt idx="173">
                  <c:v>-2.9872999999999976</c:v>
                </c:pt>
                <c:pt idx="174">
                  <c:v>-3.1336999999999975</c:v>
                </c:pt>
                <c:pt idx="175">
                  <c:v>-3.2712999999999965</c:v>
                </c:pt>
                <c:pt idx="176">
                  <c:v>-3.4000999999999983</c:v>
                </c:pt>
                <c:pt idx="177">
                  <c:v>-3.5198999999999998</c:v>
                </c:pt>
                <c:pt idx="178">
                  <c:v>-3.6309999999999967</c:v>
                </c:pt>
                <c:pt idx="179">
                  <c:v>-3.7330999999999968</c:v>
                </c:pt>
                <c:pt idx="180">
                  <c:v>-3.8263999999999996</c:v>
                </c:pt>
                <c:pt idx="181">
                  <c:v>-3.9107999999999983</c:v>
                </c:pt>
                <c:pt idx="182">
                  <c:v>-3.9863999999999997</c:v>
                </c:pt>
                <c:pt idx="183">
                  <c:v>-4.0531999999999968</c:v>
                </c:pt>
                <c:pt idx="184">
                  <c:v>-4.1111999999999966</c:v>
                </c:pt>
                <c:pt idx="185">
                  <c:v>-4.1605999999999987</c:v>
                </c:pt>
                <c:pt idx="186">
                  <c:v>-4.2012999999999998</c:v>
                </c:pt>
                <c:pt idx="187">
                  <c:v>-4.232999999999997</c:v>
                </c:pt>
                <c:pt idx="188">
                  <c:v>-4.2553999999999981</c:v>
                </c:pt>
                <c:pt idx="189">
                  <c:v>-4.2685999999999993</c:v>
                </c:pt>
                <c:pt idx="190">
                  <c:v>-4.2727999999999966</c:v>
                </c:pt>
                <c:pt idx="191">
                  <c:v>-4.2680999999999969</c:v>
                </c:pt>
                <c:pt idx="192">
                  <c:v>-4.2546999999999997</c:v>
                </c:pt>
                <c:pt idx="193">
                  <c:v>-4.2326999999999977</c:v>
                </c:pt>
                <c:pt idx="194">
                  <c:v>-4.2023999999999972</c:v>
                </c:pt>
                <c:pt idx="195">
                  <c:v>-4.1637999999999984</c:v>
                </c:pt>
                <c:pt idx="196">
                  <c:v>-4.1171999999999969</c:v>
                </c:pt>
                <c:pt idx="197">
                  <c:v>-4.0627999999999993</c:v>
                </c:pt>
                <c:pt idx="198">
                  <c:v>-4.0006999999999984</c:v>
                </c:pt>
                <c:pt idx="199">
                  <c:v>-3.9311999999999969</c:v>
                </c:pt>
                <c:pt idx="200">
                  <c:v>-3.8543999999999983</c:v>
                </c:pt>
                <c:pt idx="201">
                  <c:v>-3.7705999999999982</c:v>
                </c:pt>
                <c:pt idx="202">
                  <c:v>-3.6798999999999999</c:v>
                </c:pt>
                <c:pt idx="203">
                  <c:v>-3.5825999999999993</c:v>
                </c:pt>
                <c:pt idx="204">
                  <c:v>-3.4788999999999994</c:v>
                </c:pt>
                <c:pt idx="205">
                  <c:v>-3.3689</c:v>
                </c:pt>
                <c:pt idx="206">
                  <c:v>-3.2530999999999999</c:v>
                </c:pt>
                <c:pt idx="207">
                  <c:v>-3.1314999999999991</c:v>
                </c:pt>
                <c:pt idx="208">
                  <c:v>-3.0043999999999969</c:v>
                </c:pt>
                <c:pt idx="209">
                  <c:v>-2.8719999999999999</c:v>
                </c:pt>
                <c:pt idx="210">
                  <c:v>-2.7345999999999968</c:v>
                </c:pt>
                <c:pt idx="211">
                  <c:v>-2.5924999999999976</c:v>
                </c:pt>
                <c:pt idx="212">
                  <c:v>-2.4458999999999982</c:v>
                </c:pt>
                <c:pt idx="213">
                  <c:v>-2.2949999999999982</c:v>
                </c:pt>
                <c:pt idx="214">
                  <c:v>-2.1400999999999968</c:v>
                </c:pt>
                <c:pt idx="215">
                  <c:v>-1.9814999999999969</c:v>
                </c:pt>
                <c:pt idx="216">
                  <c:v>-1.8193999999999981</c:v>
                </c:pt>
                <c:pt idx="217">
                  <c:v>-1.6540999999999997</c:v>
                </c:pt>
                <c:pt idx="218">
                  <c:v>-1.4859999999999971</c:v>
                </c:pt>
                <c:pt idx="219">
                  <c:v>-1.3150999999999975</c:v>
                </c:pt>
                <c:pt idx="220">
                  <c:v>-1.1419999999999995</c:v>
                </c:pt>
                <c:pt idx="221">
                  <c:v>-0.96669999999999945</c:v>
                </c:pt>
                <c:pt idx="222">
                  <c:v>-0.78959999999999653</c:v>
                </c:pt>
                <c:pt idx="223">
                  <c:v>-0.6109999999999971</c:v>
                </c:pt>
                <c:pt idx="224">
                  <c:v>-0.43109999999999715</c:v>
                </c:pt>
                <c:pt idx="225">
                  <c:v>-0.25019999999999953</c:v>
                </c:pt>
                <c:pt idx="226">
                  <c:v>-6.8699999999999761E-2</c:v>
                </c:pt>
                <c:pt idx="227">
                  <c:v>0.11320000000000263</c:v>
                </c:pt>
                <c:pt idx="228">
                  <c:v>0.29530000000000101</c:v>
                </c:pt>
                <c:pt idx="229">
                  <c:v>0.4772000000000034</c:v>
                </c:pt>
                <c:pt idx="230">
                  <c:v>0.65870000000000317</c:v>
                </c:pt>
                <c:pt idx="231">
                  <c:v>0.83950000000000102</c:v>
                </c:pt>
                <c:pt idx="232">
                  <c:v>1.0192000000000014</c:v>
                </c:pt>
                <c:pt idx="233">
                  <c:v>1.1978000000000009</c:v>
                </c:pt>
                <c:pt idx="234">
                  <c:v>1.3748000000000005</c:v>
                </c:pt>
                <c:pt idx="235">
                  <c:v>1.5501000000000005</c:v>
                </c:pt>
                <c:pt idx="236">
                  <c:v>1.7233000000000018</c:v>
                </c:pt>
                <c:pt idx="237">
                  <c:v>1.8942000000000014</c:v>
                </c:pt>
                <c:pt idx="238">
                  <c:v>2.0626000000000015</c:v>
                </c:pt>
                <c:pt idx="239">
                  <c:v>2.2281000000000013</c:v>
                </c:pt>
                <c:pt idx="240">
                  <c:v>2.3907000000000025</c:v>
                </c:pt>
                <c:pt idx="241">
                  <c:v>2.5499000000000009</c:v>
                </c:pt>
                <c:pt idx="242">
                  <c:v>2.705700000000002</c:v>
                </c:pt>
                <c:pt idx="243">
                  <c:v>2.8577000000000012</c:v>
                </c:pt>
                <c:pt idx="244">
                  <c:v>3.0059000000000022</c:v>
                </c:pt>
                <c:pt idx="245">
                  <c:v>3.1498000000000008</c:v>
                </c:pt>
                <c:pt idx="246">
                  <c:v>3.2895000000000021</c:v>
                </c:pt>
                <c:pt idx="247">
                  <c:v>3.4246000000000016</c:v>
                </c:pt>
                <c:pt idx="248">
                  <c:v>3.5549000000000017</c:v>
                </c:pt>
                <c:pt idx="249">
                  <c:v>3.6804000000000023</c:v>
                </c:pt>
                <c:pt idx="250">
                  <c:v>3.8009000000000022</c:v>
                </c:pt>
                <c:pt idx="251">
                  <c:v>3.9161000000000019</c:v>
                </c:pt>
                <c:pt idx="252">
                  <c:v>4.0260000000000016</c:v>
                </c:pt>
                <c:pt idx="253">
                  <c:v>4.1303000000000019</c:v>
                </c:pt>
                <c:pt idx="254">
                  <c:v>4.2291000000000025</c:v>
                </c:pt>
                <c:pt idx="255">
                  <c:v>4.3221000000000025</c:v>
                </c:pt>
                <c:pt idx="256">
                  <c:v>4.409200000000002</c:v>
                </c:pt>
                <c:pt idx="257">
                  <c:v>4.4904000000000011</c:v>
                </c:pt>
                <c:pt idx="258">
                  <c:v>4.5656000000000017</c:v>
                </c:pt>
                <c:pt idx="259">
                  <c:v>4.6347000000000023</c:v>
                </c:pt>
                <c:pt idx="260">
                  <c:v>4.6976000000000013</c:v>
                </c:pt>
                <c:pt idx="261">
                  <c:v>4.7543000000000024</c:v>
                </c:pt>
                <c:pt idx="262">
                  <c:v>4.804800000000002</c:v>
                </c:pt>
                <c:pt idx="263">
                  <c:v>4.8489000000000022</c:v>
                </c:pt>
                <c:pt idx="264">
                  <c:v>4.8868000000000009</c:v>
                </c:pt>
                <c:pt idx="265">
                  <c:v>4.9184000000000019</c:v>
                </c:pt>
                <c:pt idx="266">
                  <c:v>4.9436000000000018</c:v>
                </c:pt>
                <c:pt idx="267">
                  <c:v>4.9626000000000019</c:v>
                </c:pt>
                <c:pt idx="268">
                  <c:v>4.9753000000000025</c:v>
                </c:pt>
                <c:pt idx="269">
                  <c:v>4.9817000000000018</c:v>
                </c:pt>
                <c:pt idx="270">
                  <c:v>4.9820000000000011</c:v>
                </c:pt>
                <c:pt idx="271">
                  <c:v>4.9762000000000022</c:v>
                </c:pt>
                <c:pt idx="272">
                  <c:v>4.9643000000000015</c:v>
                </c:pt>
                <c:pt idx="273">
                  <c:v>4.9465000000000021</c:v>
                </c:pt>
                <c:pt idx="274">
                  <c:v>4.9227000000000025</c:v>
                </c:pt>
                <c:pt idx="275">
                  <c:v>4.8933000000000018</c:v>
                </c:pt>
                <c:pt idx="276">
                  <c:v>4.8581000000000021</c:v>
                </c:pt>
                <c:pt idx="277">
                  <c:v>4.817400000000001</c:v>
                </c:pt>
                <c:pt idx="278">
                  <c:v>4.7713000000000019</c:v>
                </c:pt>
                <c:pt idx="279">
                  <c:v>4.7199000000000009</c:v>
                </c:pt>
                <c:pt idx="280">
                  <c:v>4.6633000000000013</c:v>
                </c:pt>
                <c:pt idx="281">
                  <c:v>4.6018000000000026</c:v>
                </c:pt>
                <c:pt idx="282">
                  <c:v>4.535400000000001</c:v>
                </c:pt>
                <c:pt idx="283">
                  <c:v>4.464500000000001</c:v>
                </c:pt>
                <c:pt idx="284">
                  <c:v>4.3890000000000011</c:v>
                </c:pt>
                <c:pt idx="285">
                  <c:v>4.3092000000000024</c:v>
                </c:pt>
                <c:pt idx="286">
                  <c:v>4.2254000000000023</c:v>
                </c:pt>
                <c:pt idx="287">
                  <c:v>4.1376000000000008</c:v>
                </c:pt>
                <c:pt idx="288">
                  <c:v>4.0461000000000009</c:v>
                </c:pt>
                <c:pt idx="289">
                  <c:v>3.9511000000000021</c:v>
                </c:pt>
                <c:pt idx="290">
                  <c:v>3.852800000000002</c:v>
                </c:pt>
                <c:pt idx="291">
                  <c:v>3.7514000000000021</c:v>
                </c:pt>
                <c:pt idx="292">
                  <c:v>3.6472000000000016</c:v>
                </c:pt>
                <c:pt idx="293">
                  <c:v>3.540300000000002</c:v>
                </c:pt>
                <c:pt idx="294">
                  <c:v>3.4310000000000009</c:v>
                </c:pt>
                <c:pt idx="295">
                  <c:v>3.3194000000000017</c:v>
                </c:pt>
                <c:pt idx="296">
                  <c:v>3.2059000000000015</c:v>
                </c:pt>
                <c:pt idx="297">
                  <c:v>3.090600000000002</c:v>
                </c:pt>
                <c:pt idx="298">
                  <c:v>2.9738000000000024</c:v>
                </c:pt>
                <c:pt idx="299">
                  <c:v>2.8557000000000023</c:v>
                </c:pt>
                <c:pt idx="300">
                  <c:v>2.7365000000000013</c:v>
                </c:pt>
                <c:pt idx="301">
                  <c:v>2.6164000000000023</c:v>
                </c:pt>
                <c:pt idx="302">
                  <c:v>2.4957000000000011</c:v>
                </c:pt>
                <c:pt idx="303">
                  <c:v>2.3746000000000009</c:v>
                </c:pt>
                <c:pt idx="304">
                  <c:v>2.2532000000000014</c:v>
                </c:pt>
                <c:pt idx="305">
                  <c:v>2.1319000000000017</c:v>
                </c:pt>
                <c:pt idx="306">
                  <c:v>2.0109000000000012</c:v>
                </c:pt>
                <c:pt idx="307">
                  <c:v>1.8903000000000034</c:v>
                </c:pt>
                <c:pt idx="308">
                  <c:v>1.7703000000000024</c:v>
                </c:pt>
                <c:pt idx="309">
                  <c:v>1.6512000000000029</c:v>
                </c:pt>
                <c:pt idx="310">
                  <c:v>1.5332000000000008</c:v>
                </c:pt>
                <c:pt idx="311">
                  <c:v>1.416400000000003</c:v>
                </c:pt>
                <c:pt idx="312">
                  <c:v>1.3011000000000017</c:v>
                </c:pt>
                <c:pt idx="313">
                  <c:v>1.1873000000000005</c:v>
                </c:pt>
                <c:pt idx="314">
                  <c:v>1.0754000000000019</c:v>
                </c:pt>
                <c:pt idx="315">
                  <c:v>0.96550000000000225</c:v>
                </c:pt>
                <c:pt idx="316">
                  <c:v>0.85770000000000124</c:v>
                </c:pt>
                <c:pt idx="317">
                  <c:v>0.75230000000000175</c:v>
                </c:pt>
                <c:pt idx="318">
                  <c:v>0.64930000000000021</c:v>
                </c:pt>
                <c:pt idx="319">
                  <c:v>0.54890000000000327</c:v>
                </c:pt>
                <c:pt idx="320">
                  <c:v>0.45130000000000337</c:v>
                </c:pt>
                <c:pt idx="321">
                  <c:v>0.35650000000000048</c:v>
                </c:pt>
                <c:pt idx="322">
                  <c:v>0.2649000000000008</c:v>
                </c:pt>
                <c:pt idx="323">
                  <c:v>0.17630000000000123</c:v>
                </c:pt>
                <c:pt idx="324">
                  <c:v>9.1100000000000847E-2</c:v>
                </c:pt>
                <c:pt idx="325">
                  <c:v>9.3000000000031946E-3</c:v>
                </c:pt>
                <c:pt idx="326">
                  <c:v>-6.8999999999999062E-2</c:v>
                </c:pt>
                <c:pt idx="327">
                  <c:v>-0.14379999999999882</c:v>
                </c:pt>
                <c:pt idx="328">
                  <c:v>-0.21479999999999677</c:v>
                </c:pt>
                <c:pt idx="329">
                  <c:v>-0.28189999999999671</c:v>
                </c:pt>
                <c:pt idx="330">
                  <c:v>-0.3451999999999984</c:v>
                </c:pt>
                <c:pt idx="331">
                  <c:v>-0.40449999999999875</c:v>
                </c:pt>
                <c:pt idx="332">
                  <c:v>-0.45979999999999777</c:v>
                </c:pt>
                <c:pt idx="333">
                  <c:v>-0.51089999999999947</c:v>
                </c:pt>
                <c:pt idx="334">
                  <c:v>-0.55779999999999674</c:v>
                </c:pt>
                <c:pt idx="335">
                  <c:v>-0.60039999999999694</c:v>
                </c:pt>
                <c:pt idx="336">
                  <c:v>-0.63870000000000005</c:v>
                </c:pt>
                <c:pt idx="337">
                  <c:v>-0.6725999999999992</c:v>
                </c:pt>
                <c:pt idx="338">
                  <c:v>-0.70199999999999818</c:v>
                </c:pt>
                <c:pt idx="339">
                  <c:v>-0.72679999999999723</c:v>
                </c:pt>
                <c:pt idx="340">
                  <c:v>-0.74709999999999965</c:v>
                </c:pt>
                <c:pt idx="341">
                  <c:v>-0.76279999999999859</c:v>
                </c:pt>
                <c:pt idx="342">
                  <c:v>-0.77369999999999806</c:v>
                </c:pt>
                <c:pt idx="343">
                  <c:v>-0.77999999999999758</c:v>
                </c:pt>
                <c:pt idx="344">
                  <c:v>-0.78139999999999787</c:v>
                </c:pt>
                <c:pt idx="345">
                  <c:v>-0.77799999999999869</c:v>
                </c:pt>
                <c:pt idx="346">
                  <c:v>-0.76959999999999695</c:v>
                </c:pt>
                <c:pt idx="347">
                  <c:v>-0.7563999999999993</c:v>
                </c:pt>
                <c:pt idx="348">
                  <c:v>-0.73799999999999955</c:v>
                </c:pt>
                <c:pt idx="349">
                  <c:v>-0.71459999999999724</c:v>
                </c:pt>
                <c:pt idx="350">
                  <c:v>-0.68589999999999662</c:v>
                </c:pt>
                <c:pt idx="351">
                  <c:v>-0.65179999999999794</c:v>
                </c:pt>
                <c:pt idx="352">
                  <c:v>-0.61209999999999809</c:v>
                </c:pt>
                <c:pt idx="353">
                  <c:v>-0.56689999999999685</c:v>
                </c:pt>
                <c:pt idx="354">
                  <c:v>-0.51599999999999824</c:v>
                </c:pt>
                <c:pt idx="355">
                  <c:v>-0.45929999999999893</c:v>
                </c:pt>
                <c:pt idx="356">
                  <c:v>-0.39669999999999916</c:v>
                </c:pt>
                <c:pt idx="357">
                  <c:v>-0.3279999999999994</c:v>
                </c:pt>
                <c:pt idx="358">
                  <c:v>-0.25339999999999918</c:v>
                </c:pt>
                <c:pt idx="359">
                  <c:v>-0.17369999999999663</c:v>
                </c:pt>
                <c:pt idx="360">
                  <c:v>-8.9299999999997937E-2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2.1000000000022112E-3</c:v>
                </c:pt>
                <c:pt idx="3">
                  <c:v>8.4000000000017394E-3</c:v>
                </c:pt>
                <c:pt idx="4">
                  <c:v>1.8900000000002137E-2</c:v>
                </c:pt>
                <c:pt idx="5">
                  <c:v>3.3600000000003405E-2</c:v>
                </c:pt>
                <c:pt idx="6">
                  <c:v>5.2600000000001756E-2</c:v>
                </c:pt>
                <c:pt idx="7">
                  <c:v>7.5700000000001211E-2</c:v>
                </c:pt>
                <c:pt idx="8">
                  <c:v>0.1031000000000013</c:v>
                </c:pt>
                <c:pt idx="9">
                  <c:v>0.1346000000000025</c:v>
                </c:pt>
                <c:pt idx="10">
                  <c:v>0.17030000000000101</c:v>
                </c:pt>
                <c:pt idx="11">
                  <c:v>0.21020000000000039</c:v>
                </c:pt>
                <c:pt idx="12">
                  <c:v>0.25420000000000087</c:v>
                </c:pt>
                <c:pt idx="13">
                  <c:v>0.30230000000000246</c:v>
                </c:pt>
                <c:pt idx="14">
                  <c:v>0.35460000000000136</c:v>
                </c:pt>
                <c:pt idx="15">
                  <c:v>0.41100000000000136</c:v>
                </c:pt>
                <c:pt idx="16">
                  <c:v>0.47140000000000271</c:v>
                </c:pt>
                <c:pt idx="17">
                  <c:v>0.53600000000000136</c:v>
                </c:pt>
                <c:pt idx="18">
                  <c:v>0.60450000000000159</c:v>
                </c:pt>
                <c:pt idx="19">
                  <c:v>0.67710000000000292</c:v>
                </c:pt>
                <c:pt idx="20">
                  <c:v>0.75370000000000203</c:v>
                </c:pt>
                <c:pt idx="21">
                  <c:v>0.83420000000000272</c:v>
                </c:pt>
                <c:pt idx="22">
                  <c:v>0.91860000000000142</c:v>
                </c:pt>
                <c:pt idx="23">
                  <c:v>1.0069000000000017</c:v>
                </c:pt>
                <c:pt idx="24">
                  <c:v>1.0990000000000002</c:v>
                </c:pt>
                <c:pt idx="25">
                  <c:v>1.1949000000000005</c:v>
                </c:pt>
                <c:pt idx="26">
                  <c:v>1.2945000000000029</c:v>
                </c:pt>
                <c:pt idx="27">
                  <c:v>1.3978000000000002</c:v>
                </c:pt>
                <c:pt idx="28">
                  <c:v>1.5045999999999999</c:v>
                </c:pt>
                <c:pt idx="29">
                  <c:v>1.6151000000000018</c:v>
                </c:pt>
                <c:pt idx="30">
                  <c:v>1.7290000000000028</c:v>
                </c:pt>
                <c:pt idx="31">
                  <c:v>1.8463000000000029</c:v>
                </c:pt>
                <c:pt idx="32">
                  <c:v>1.9670000000000023</c:v>
                </c:pt>
                <c:pt idx="33">
                  <c:v>2.0909000000000013</c:v>
                </c:pt>
                <c:pt idx="34">
                  <c:v>2.2179000000000002</c:v>
                </c:pt>
                <c:pt idx="35">
                  <c:v>2.3480000000000025</c:v>
                </c:pt>
                <c:pt idx="36">
                  <c:v>2.4811000000000014</c:v>
                </c:pt>
                <c:pt idx="37">
                  <c:v>2.6170000000000009</c:v>
                </c:pt>
                <c:pt idx="38">
                  <c:v>2.7556000000000012</c:v>
                </c:pt>
                <c:pt idx="39">
                  <c:v>2.8969000000000023</c:v>
                </c:pt>
                <c:pt idx="40">
                  <c:v>3.0407000000000011</c:v>
                </c:pt>
                <c:pt idx="41">
                  <c:v>3.1869000000000014</c:v>
                </c:pt>
                <c:pt idx="42">
                  <c:v>3.3353999999999999</c:v>
                </c:pt>
                <c:pt idx="43">
                  <c:v>3.4859000000000009</c:v>
                </c:pt>
                <c:pt idx="44">
                  <c:v>3.6384000000000007</c:v>
                </c:pt>
                <c:pt idx="45">
                  <c:v>3.7928000000000033</c:v>
                </c:pt>
                <c:pt idx="46">
                  <c:v>3.9487000000000023</c:v>
                </c:pt>
                <c:pt idx="47">
                  <c:v>4.1062000000000012</c:v>
                </c:pt>
                <c:pt idx="48">
                  <c:v>4.2651000000000003</c:v>
                </c:pt>
                <c:pt idx="49">
                  <c:v>4.4251000000000005</c:v>
                </c:pt>
                <c:pt idx="50">
                  <c:v>4.5861000000000018</c:v>
                </c:pt>
                <c:pt idx="51">
                  <c:v>4.7479000000000013</c:v>
                </c:pt>
                <c:pt idx="52">
                  <c:v>4.910300000000003</c:v>
                </c:pt>
                <c:pt idx="53">
                  <c:v>5.0731999999999999</c:v>
                </c:pt>
                <c:pt idx="54">
                  <c:v>5.2363</c:v>
                </c:pt>
                <c:pt idx="55">
                  <c:v>5.3994</c:v>
                </c:pt>
                <c:pt idx="56">
                  <c:v>5.5625</c:v>
                </c:pt>
                <c:pt idx="57">
                  <c:v>5.7251000000000012</c:v>
                </c:pt>
                <c:pt idx="58">
                  <c:v>5.8872</c:v>
                </c:pt>
                <c:pt idx="59">
                  <c:v>6.0485000000000007</c:v>
                </c:pt>
                <c:pt idx="60">
                  <c:v>6.2088000000000001</c:v>
                </c:pt>
                <c:pt idx="61">
                  <c:v>6.3679000000000023</c:v>
                </c:pt>
                <c:pt idx="62">
                  <c:v>6.5257000000000005</c:v>
                </c:pt>
                <c:pt idx="63">
                  <c:v>6.6817000000000029</c:v>
                </c:pt>
                <c:pt idx="64">
                  <c:v>6.8359000000000023</c:v>
                </c:pt>
                <c:pt idx="65">
                  <c:v>6.9881000000000029</c:v>
                </c:pt>
                <c:pt idx="66">
                  <c:v>7.1380000000000017</c:v>
                </c:pt>
                <c:pt idx="67">
                  <c:v>7.285300000000003</c:v>
                </c:pt>
                <c:pt idx="68">
                  <c:v>7.4300000000000033</c:v>
                </c:pt>
                <c:pt idx="69">
                  <c:v>7.5716000000000001</c:v>
                </c:pt>
                <c:pt idx="70">
                  <c:v>7.7102000000000004</c:v>
                </c:pt>
                <c:pt idx="71">
                  <c:v>7.8454000000000015</c:v>
                </c:pt>
                <c:pt idx="72">
                  <c:v>7.9770000000000003</c:v>
                </c:pt>
                <c:pt idx="73">
                  <c:v>8.1048000000000009</c:v>
                </c:pt>
                <c:pt idx="74">
                  <c:v>8.2286000000000001</c:v>
                </c:pt>
                <c:pt idx="75">
                  <c:v>8.3482000000000021</c:v>
                </c:pt>
                <c:pt idx="76">
                  <c:v>8.4635000000000034</c:v>
                </c:pt>
                <c:pt idx="77">
                  <c:v>8.5742000000000012</c:v>
                </c:pt>
                <c:pt idx="78">
                  <c:v>8.680100000000003</c:v>
                </c:pt>
                <c:pt idx="79">
                  <c:v>8.7811000000000021</c:v>
                </c:pt>
                <c:pt idx="80">
                  <c:v>8.8770000000000024</c:v>
                </c:pt>
                <c:pt idx="81">
                  <c:v>8.9676000000000009</c:v>
                </c:pt>
                <c:pt idx="82">
                  <c:v>9.0528000000000013</c:v>
                </c:pt>
                <c:pt idx="83">
                  <c:v>9.1324000000000005</c:v>
                </c:pt>
                <c:pt idx="84">
                  <c:v>9.2062000000000026</c:v>
                </c:pt>
                <c:pt idx="85">
                  <c:v>9.2742000000000004</c:v>
                </c:pt>
                <c:pt idx="86">
                  <c:v>9.3361000000000018</c:v>
                </c:pt>
                <c:pt idx="87">
                  <c:v>9.392000000000003</c:v>
                </c:pt>
                <c:pt idx="88">
                  <c:v>9.4416000000000011</c:v>
                </c:pt>
                <c:pt idx="89">
                  <c:v>9.4848000000000035</c:v>
                </c:pt>
                <c:pt idx="90">
                  <c:v>9.521600000000003</c:v>
                </c:pt>
                <c:pt idx="91">
                  <c:v>9.5520000000000032</c:v>
                </c:pt>
                <c:pt idx="92">
                  <c:v>9.5757000000000048</c:v>
                </c:pt>
                <c:pt idx="93">
                  <c:v>9.5927000000000007</c:v>
                </c:pt>
                <c:pt idx="94">
                  <c:v>9.6031000000000049</c:v>
                </c:pt>
                <c:pt idx="95">
                  <c:v>9.6066000000000003</c:v>
                </c:pt>
                <c:pt idx="96">
                  <c:v>9.6034000000000006</c:v>
                </c:pt>
                <c:pt idx="97">
                  <c:v>9.5934000000000026</c:v>
                </c:pt>
                <c:pt idx="98">
                  <c:v>9.5765999999999991</c:v>
                </c:pt>
                <c:pt idx="99">
                  <c:v>9.5529000000000011</c:v>
                </c:pt>
                <c:pt idx="100">
                  <c:v>9.5224000000000011</c:v>
                </c:pt>
                <c:pt idx="101">
                  <c:v>9.4852000000000025</c:v>
                </c:pt>
                <c:pt idx="102">
                  <c:v>9.4411000000000023</c:v>
                </c:pt>
                <c:pt idx="103">
                  <c:v>9.3904000000000032</c:v>
                </c:pt>
                <c:pt idx="104">
                  <c:v>9.333000000000002</c:v>
                </c:pt>
                <c:pt idx="105">
                  <c:v>9.2689000000000021</c:v>
                </c:pt>
                <c:pt idx="106">
                  <c:v>9.198400000000003</c:v>
                </c:pt>
                <c:pt idx="107">
                  <c:v>9.1214000000000013</c:v>
                </c:pt>
                <c:pt idx="108">
                  <c:v>9.0380000000000003</c:v>
                </c:pt>
                <c:pt idx="109">
                  <c:v>8.948400000000003</c:v>
                </c:pt>
                <c:pt idx="110">
                  <c:v>8.8527000000000022</c:v>
                </c:pt>
                <c:pt idx="111">
                  <c:v>8.7510000000000012</c:v>
                </c:pt>
                <c:pt idx="112">
                  <c:v>8.6433</c:v>
                </c:pt>
                <c:pt idx="113">
                  <c:v>8.5300000000000011</c:v>
                </c:pt>
                <c:pt idx="114">
                  <c:v>8.4111000000000011</c:v>
                </c:pt>
                <c:pt idx="115">
                  <c:v>8.2867000000000033</c:v>
                </c:pt>
                <c:pt idx="116">
                  <c:v>8.1572000000000031</c:v>
                </c:pt>
                <c:pt idx="117">
                  <c:v>8.0225000000000009</c:v>
                </c:pt>
                <c:pt idx="118">
                  <c:v>7.8829000000000029</c:v>
                </c:pt>
                <c:pt idx="119">
                  <c:v>7.7387000000000015</c:v>
                </c:pt>
                <c:pt idx="120">
                  <c:v>7.5900000000000034</c:v>
                </c:pt>
                <c:pt idx="121">
                  <c:v>7.4370000000000012</c:v>
                </c:pt>
                <c:pt idx="122">
                  <c:v>7.2799000000000014</c:v>
                </c:pt>
                <c:pt idx="123">
                  <c:v>7.1189</c:v>
                </c:pt>
                <c:pt idx="124">
                  <c:v>6.9542999999999999</c:v>
                </c:pt>
                <c:pt idx="125">
                  <c:v>6.7863000000000007</c:v>
                </c:pt>
                <c:pt idx="126">
                  <c:v>6.6152000000000015</c:v>
                </c:pt>
                <c:pt idx="127">
                  <c:v>6.4411000000000023</c:v>
                </c:pt>
                <c:pt idx="128">
                  <c:v>6.2643000000000022</c:v>
                </c:pt>
                <c:pt idx="129">
                  <c:v>6.0850000000000009</c:v>
                </c:pt>
                <c:pt idx="130">
                  <c:v>5.9036000000000008</c:v>
                </c:pt>
                <c:pt idx="131">
                  <c:v>5.7202000000000019</c:v>
                </c:pt>
                <c:pt idx="132">
                  <c:v>5.5352000000000032</c:v>
                </c:pt>
                <c:pt idx="133">
                  <c:v>5.3487000000000009</c:v>
                </c:pt>
                <c:pt idx="134">
                  <c:v>5.1610000000000014</c:v>
                </c:pt>
                <c:pt idx="135">
                  <c:v>4.9724000000000004</c:v>
                </c:pt>
                <c:pt idx="136">
                  <c:v>4.7832000000000008</c:v>
                </c:pt>
                <c:pt idx="137">
                  <c:v>4.5935000000000024</c:v>
                </c:pt>
                <c:pt idx="138">
                  <c:v>4.4037000000000006</c:v>
                </c:pt>
                <c:pt idx="139">
                  <c:v>4.2140000000000022</c:v>
                </c:pt>
                <c:pt idx="140">
                  <c:v>4.0247000000000028</c:v>
                </c:pt>
                <c:pt idx="141">
                  <c:v>3.8360000000000021</c:v>
                </c:pt>
                <c:pt idx="142">
                  <c:v>3.6482000000000028</c:v>
                </c:pt>
                <c:pt idx="143">
                  <c:v>3.4615000000000009</c:v>
                </c:pt>
                <c:pt idx="144">
                  <c:v>3.2763000000000027</c:v>
                </c:pt>
                <c:pt idx="145">
                  <c:v>3.0926000000000009</c:v>
                </c:pt>
                <c:pt idx="146">
                  <c:v>2.9109000000000016</c:v>
                </c:pt>
                <c:pt idx="147">
                  <c:v>2.7312000000000012</c:v>
                </c:pt>
                <c:pt idx="148">
                  <c:v>2.554000000000002</c:v>
                </c:pt>
                <c:pt idx="149">
                  <c:v>2.3793000000000006</c:v>
                </c:pt>
                <c:pt idx="150">
                  <c:v>2.2074000000000034</c:v>
                </c:pt>
                <c:pt idx="151">
                  <c:v>2.0386000000000024</c:v>
                </c:pt>
                <c:pt idx="152">
                  <c:v>1.8730000000000011</c:v>
                </c:pt>
                <c:pt idx="153">
                  <c:v>1.7110000000000021</c:v>
                </c:pt>
                <c:pt idx="154">
                  <c:v>1.5526000000000018</c:v>
                </c:pt>
                <c:pt idx="155">
                  <c:v>1.398100000000003</c:v>
                </c:pt>
                <c:pt idx="156">
                  <c:v>1.2477000000000018</c:v>
                </c:pt>
                <c:pt idx="157">
                  <c:v>1.1016000000000012</c:v>
                </c:pt>
                <c:pt idx="158">
                  <c:v>0.96000000000000085</c:v>
                </c:pt>
                <c:pt idx="159">
                  <c:v>0.82310000000000016</c:v>
                </c:pt>
                <c:pt idx="160">
                  <c:v>0.69090000000000273</c:v>
                </c:pt>
                <c:pt idx="161">
                  <c:v>0.56380000000000052</c:v>
                </c:pt>
                <c:pt idx="162">
                  <c:v>0.44180000000000064</c:v>
                </c:pt>
                <c:pt idx="163">
                  <c:v>0.32520000000000238</c:v>
                </c:pt>
                <c:pt idx="164">
                  <c:v>0.21400000000000219</c:v>
                </c:pt>
                <c:pt idx="165">
                  <c:v>0.10840000000000316</c:v>
                </c:pt>
                <c:pt idx="166">
                  <c:v>8.5000000000015064E-3</c:v>
                </c:pt>
                <c:pt idx="167">
                  <c:v>-8.5499999999999687E-2</c:v>
                </c:pt>
                <c:pt idx="168">
                  <c:v>-0.17359999999999687</c:v>
                </c:pt>
                <c:pt idx="169">
                  <c:v>-0.25559999999999761</c:v>
                </c:pt>
                <c:pt idx="170">
                  <c:v>-0.33139999999999858</c:v>
                </c:pt>
                <c:pt idx="171">
                  <c:v>-0.40090000000000003</c:v>
                </c:pt>
                <c:pt idx="172">
                  <c:v>-0.46399999999999864</c:v>
                </c:pt>
                <c:pt idx="173">
                  <c:v>-0.52069999999999794</c:v>
                </c:pt>
                <c:pt idx="174">
                  <c:v>-0.57099999999999795</c:v>
                </c:pt>
                <c:pt idx="175">
                  <c:v>-0.61459999999999937</c:v>
                </c:pt>
                <c:pt idx="176">
                  <c:v>-0.6515999999999984</c:v>
                </c:pt>
                <c:pt idx="177">
                  <c:v>-0.68199999999999861</c:v>
                </c:pt>
                <c:pt idx="178">
                  <c:v>-0.7055999999999969</c:v>
                </c:pt>
                <c:pt idx="179">
                  <c:v>-0.72249999999999659</c:v>
                </c:pt>
                <c:pt idx="180">
                  <c:v>-0.73269999999999769</c:v>
                </c:pt>
                <c:pt idx="181">
                  <c:v>-0.7359999999999971</c:v>
                </c:pt>
                <c:pt idx="182">
                  <c:v>-0.73269999999999769</c:v>
                </c:pt>
                <c:pt idx="183">
                  <c:v>-0.72249999999999659</c:v>
                </c:pt>
                <c:pt idx="184">
                  <c:v>-0.7055999999999969</c:v>
                </c:pt>
                <c:pt idx="185">
                  <c:v>-0.68199999999999861</c:v>
                </c:pt>
                <c:pt idx="186">
                  <c:v>-0.6515999999999984</c:v>
                </c:pt>
                <c:pt idx="187">
                  <c:v>-0.61459999999999937</c:v>
                </c:pt>
                <c:pt idx="188">
                  <c:v>-0.57099999999999795</c:v>
                </c:pt>
                <c:pt idx="189">
                  <c:v>-0.52069999999999794</c:v>
                </c:pt>
                <c:pt idx="190">
                  <c:v>-0.46399999999999864</c:v>
                </c:pt>
                <c:pt idx="191">
                  <c:v>-0.40090000000000003</c:v>
                </c:pt>
                <c:pt idx="192">
                  <c:v>-0.33139999999999858</c:v>
                </c:pt>
                <c:pt idx="193">
                  <c:v>-0.25559999999999761</c:v>
                </c:pt>
                <c:pt idx="194">
                  <c:v>-0.17359999999999687</c:v>
                </c:pt>
                <c:pt idx="195">
                  <c:v>-8.5499999999999687E-2</c:v>
                </c:pt>
                <c:pt idx="196">
                  <c:v>8.5000000000015064E-3</c:v>
                </c:pt>
                <c:pt idx="197">
                  <c:v>0.10840000000000316</c:v>
                </c:pt>
                <c:pt idx="198">
                  <c:v>0.21400000000000219</c:v>
                </c:pt>
                <c:pt idx="199">
                  <c:v>0.32520000000000238</c:v>
                </c:pt>
                <c:pt idx="200">
                  <c:v>0.44180000000000064</c:v>
                </c:pt>
                <c:pt idx="201">
                  <c:v>0.56380000000000052</c:v>
                </c:pt>
                <c:pt idx="202">
                  <c:v>0.69090000000000273</c:v>
                </c:pt>
                <c:pt idx="203">
                  <c:v>0.82310000000000016</c:v>
                </c:pt>
                <c:pt idx="204">
                  <c:v>0.96000000000000085</c:v>
                </c:pt>
                <c:pt idx="205">
                  <c:v>1.1016000000000012</c:v>
                </c:pt>
                <c:pt idx="206">
                  <c:v>1.2477000000000018</c:v>
                </c:pt>
                <c:pt idx="207">
                  <c:v>1.398100000000003</c:v>
                </c:pt>
                <c:pt idx="208">
                  <c:v>1.5526000000000018</c:v>
                </c:pt>
                <c:pt idx="209">
                  <c:v>1.7110000000000021</c:v>
                </c:pt>
                <c:pt idx="210">
                  <c:v>1.8730000000000011</c:v>
                </c:pt>
                <c:pt idx="211">
                  <c:v>2.0386000000000024</c:v>
                </c:pt>
                <c:pt idx="212">
                  <c:v>2.2074000000000034</c:v>
                </c:pt>
                <c:pt idx="213">
                  <c:v>2.3793000000000006</c:v>
                </c:pt>
                <c:pt idx="214">
                  <c:v>2.554000000000002</c:v>
                </c:pt>
                <c:pt idx="215">
                  <c:v>2.7312000000000012</c:v>
                </c:pt>
                <c:pt idx="216">
                  <c:v>2.9109000000000016</c:v>
                </c:pt>
                <c:pt idx="217">
                  <c:v>3.0926000000000009</c:v>
                </c:pt>
                <c:pt idx="218">
                  <c:v>3.2763000000000027</c:v>
                </c:pt>
                <c:pt idx="219">
                  <c:v>3.4615000000000009</c:v>
                </c:pt>
                <c:pt idx="220">
                  <c:v>3.6482000000000028</c:v>
                </c:pt>
                <c:pt idx="221">
                  <c:v>3.8360000000000021</c:v>
                </c:pt>
                <c:pt idx="222">
                  <c:v>4.0247000000000028</c:v>
                </c:pt>
                <c:pt idx="223">
                  <c:v>4.2140000000000022</c:v>
                </c:pt>
                <c:pt idx="224">
                  <c:v>4.4037000000000006</c:v>
                </c:pt>
                <c:pt idx="225">
                  <c:v>4.5935000000000024</c:v>
                </c:pt>
                <c:pt idx="226">
                  <c:v>4.783100000000001</c:v>
                </c:pt>
                <c:pt idx="227">
                  <c:v>4.9724000000000004</c:v>
                </c:pt>
                <c:pt idx="228">
                  <c:v>5.1610000000000014</c:v>
                </c:pt>
                <c:pt idx="229">
                  <c:v>5.3487000000000009</c:v>
                </c:pt>
                <c:pt idx="230">
                  <c:v>5.5352000000000032</c:v>
                </c:pt>
                <c:pt idx="231">
                  <c:v>5.7202000000000019</c:v>
                </c:pt>
                <c:pt idx="232">
                  <c:v>5.9036000000000008</c:v>
                </c:pt>
                <c:pt idx="233">
                  <c:v>6.0850000000000009</c:v>
                </c:pt>
                <c:pt idx="234">
                  <c:v>6.2643000000000022</c:v>
                </c:pt>
                <c:pt idx="235">
                  <c:v>6.4411000000000023</c:v>
                </c:pt>
                <c:pt idx="236">
                  <c:v>6.6152000000000015</c:v>
                </c:pt>
                <c:pt idx="237">
                  <c:v>6.7863000000000007</c:v>
                </c:pt>
                <c:pt idx="238">
                  <c:v>6.9542999999999999</c:v>
                </c:pt>
                <c:pt idx="239">
                  <c:v>7.1189</c:v>
                </c:pt>
                <c:pt idx="240">
                  <c:v>7.2799000000000014</c:v>
                </c:pt>
                <c:pt idx="241">
                  <c:v>7.4370000000000012</c:v>
                </c:pt>
                <c:pt idx="242">
                  <c:v>7.5900000000000034</c:v>
                </c:pt>
                <c:pt idx="243">
                  <c:v>7.7387000000000015</c:v>
                </c:pt>
                <c:pt idx="244">
                  <c:v>7.8829000000000029</c:v>
                </c:pt>
                <c:pt idx="245">
                  <c:v>8.0225000000000009</c:v>
                </c:pt>
                <c:pt idx="246">
                  <c:v>8.1571000000000033</c:v>
                </c:pt>
                <c:pt idx="247">
                  <c:v>8.2867000000000033</c:v>
                </c:pt>
                <c:pt idx="248">
                  <c:v>8.4111000000000011</c:v>
                </c:pt>
                <c:pt idx="249">
                  <c:v>8.5300000000000011</c:v>
                </c:pt>
                <c:pt idx="250">
                  <c:v>8.6433</c:v>
                </c:pt>
                <c:pt idx="251">
                  <c:v>8.7509000000000015</c:v>
                </c:pt>
                <c:pt idx="252">
                  <c:v>8.8527000000000022</c:v>
                </c:pt>
                <c:pt idx="253">
                  <c:v>8.948400000000003</c:v>
                </c:pt>
                <c:pt idx="254">
                  <c:v>9.0380000000000003</c:v>
                </c:pt>
                <c:pt idx="255">
                  <c:v>9.1214000000000013</c:v>
                </c:pt>
                <c:pt idx="256">
                  <c:v>9.198400000000003</c:v>
                </c:pt>
                <c:pt idx="257">
                  <c:v>9.2689000000000021</c:v>
                </c:pt>
                <c:pt idx="258">
                  <c:v>9.333000000000002</c:v>
                </c:pt>
                <c:pt idx="259">
                  <c:v>9.3904000000000032</c:v>
                </c:pt>
                <c:pt idx="260">
                  <c:v>9.4411000000000023</c:v>
                </c:pt>
                <c:pt idx="261">
                  <c:v>9.4852000000000025</c:v>
                </c:pt>
                <c:pt idx="262">
                  <c:v>9.5224000000000011</c:v>
                </c:pt>
                <c:pt idx="263">
                  <c:v>9.5529000000000011</c:v>
                </c:pt>
                <c:pt idx="264">
                  <c:v>9.5765999999999991</c:v>
                </c:pt>
                <c:pt idx="265">
                  <c:v>9.5934000000000026</c:v>
                </c:pt>
                <c:pt idx="266">
                  <c:v>9.6034000000000006</c:v>
                </c:pt>
                <c:pt idx="267">
                  <c:v>9.6066000000000003</c:v>
                </c:pt>
                <c:pt idx="268">
                  <c:v>9.6031000000000049</c:v>
                </c:pt>
                <c:pt idx="269">
                  <c:v>9.5927000000000007</c:v>
                </c:pt>
                <c:pt idx="270">
                  <c:v>9.5757000000000048</c:v>
                </c:pt>
                <c:pt idx="271">
                  <c:v>9.5520000000000032</c:v>
                </c:pt>
                <c:pt idx="272">
                  <c:v>9.521600000000003</c:v>
                </c:pt>
                <c:pt idx="273">
                  <c:v>9.4848000000000035</c:v>
                </c:pt>
                <c:pt idx="274">
                  <c:v>9.4416000000000011</c:v>
                </c:pt>
                <c:pt idx="275">
                  <c:v>9.392000000000003</c:v>
                </c:pt>
                <c:pt idx="276">
                  <c:v>9.3361000000000018</c:v>
                </c:pt>
                <c:pt idx="277">
                  <c:v>9.2742000000000004</c:v>
                </c:pt>
                <c:pt idx="278">
                  <c:v>9.2062000000000026</c:v>
                </c:pt>
                <c:pt idx="279">
                  <c:v>9.1324000000000005</c:v>
                </c:pt>
                <c:pt idx="280">
                  <c:v>9.0528000000000013</c:v>
                </c:pt>
                <c:pt idx="281">
                  <c:v>8.9676000000000009</c:v>
                </c:pt>
                <c:pt idx="282">
                  <c:v>8.8770000000000024</c:v>
                </c:pt>
                <c:pt idx="283">
                  <c:v>8.7811000000000021</c:v>
                </c:pt>
                <c:pt idx="284">
                  <c:v>8.680100000000003</c:v>
                </c:pt>
                <c:pt idx="285">
                  <c:v>8.5742000000000012</c:v>
                </c:pt>
                <c:pt idx="286">
                  <c:v>8.4635000000000034</c:v>
                </c:pt>
                <c:pt idx="287">
                  <c:v>8.3482000000000021</c:v>
                </c:pt>
                <c:pt idx="288">
                  <c:v>8.2286000000000001</c:v>
                </c:pt>
                <c:pt idx="289">
                  <c:v>8.1048000000000009</c:v>
                </c:pt>
                <c:pt idx="290">
                  <c:v>7.9770000000000003</c:v>
                </c:pt>
                <c:pt idx="291">
                  <c:v>7.8454000000000015</c:v>
                </c:pt>
                <c:pt idx="292">
                  <c:v>7.7102000000000004</c:v>
                </c:pt>
                <c:pt idx="293">
                  <c:v>7.5716000000000001</c:v>
                </c:pt>
                <c:pt idx="294">
                  <c:v>7.4300000000000033</c:v>
                </c:pt>
                <c:pt idx="295">
                  <c:v>7.285300000000003</c:v>
                </c:pt>
                <c:pt idx="296">
                  <c:v>7.1380000000000017</c:v>
                </c:pt>
                <c:pt idx="297">
                  <c:v>6.9881000000000029</c:v>
                </c:pt>
                <c:pt idx="298">
                  <c:v>6.8359000000000023</c:v>
                </c:pt>
                <c:pt idx="299">
                  <c:v>6.6817000000000029</c:v>
                </c:pt>
                <c:pt idx="300">
                  <c:v>6.5257000000000005</c:v>
                </c:pt>
                <c:pt idx="301">
                  <c:v>6.3679000000000023</c:v>
                </c:pt>
                <c:pt idx="302">
                  <c:v>6.2088000000000001</c:v>
                </c:pt>
                <c:pt idx="303">
                  <c:v>6.0485000000000007</c:v>
                </c:pt>
                <c:pt idx="304">
                  <c:v>5.8872</c:v>
                </c:pt>
                <c:pt idx="305">
                  <c:v>5.7251000000000012</c:v>
                </c:pt>
                <c:pt idx="306">
                  <c:v>5.5625</c:v>
                </c:pt>
                <c:pt idx="307">
                  <c:v>5.3995000000000033</c:v>
                </c:pt>
                <c:pt idx="308">
                  <c:v>5.2363</c:v>
                </c:pt>
                <c:pt idx="309">
                  <c:v>5.0731999999999999</c:v>
                </c:pt>
                <c:pt idx="310">
                  <c:v>4.910300000000003</c:v>
                </c:pt>
                <c:pt idx="311">
                  <c:v>4.7479000000000013</c:v>
                </c:pt>
                <c:pt idx="312">
                  <c:v>4.5861000000000018</c:v>
                </c:pt>
                <c:pt idx="313">
                  <c:v>4.4251000000000005</c:v>
                </c:pt>
                <c:pt idx="314">
                  <c:v>4.2651000000000003</c:v>
                </c:pt>
                <c:pt idx="315">
                  <c:v>4.1062000000000012</c:v>
                </c:pt>
                <c:pt idx="316">
                  <c:v>3.9488000000000021</c:v>
                </c:pt>
                <c:pt idx="317">
                  <c:v>3.7928000000000033</c:v>
                </c:pt>
                <c:pt idx="318">
                  <c:v>3.6384000000000007</c:v>
                </c:pt>
                <c:pt idx="319">
                  <c:v>3.4859000000000009</c:v>
                </c:pt>
                <c:pt idx="320">
                  <c:v>3.3353999999999999</c:v>
                </c:pt>
                <c:pt idx="321">
                  <c:v>3.1869000000000014</c:v>
                </c:pt>
                <c:pt idx="322">
                  <c:v>3.0407000000000011</c:v>
                </c:pt>
                <c:pt idx="323">
                  <c:v>2.8969000000000023</c:v>
                </c:pt>
                <c:pt idx="324">
                  <c:v>2.7556000000000012</c:v>
                </c:pt>
                <c:pt idx="325">
                  <c:v>2.6170000000000009</c:v>
                </c:pt>
                <c:pt idx="326">
                  <c:v>2.4811000000000014</c:v>
                </c:pt>
                <c:pt idx="327">
                  <c:v>2.3480000000000025</c:v>
                </c:pt>
                <c:pt idx="328">
                  <c:v>2.2179000000000002</c:v>
                </c:pt>
                <c:pt idx="329">
                  <c:v>2.0909000000000013</c:v>
                </c:pt>
                <c:pt idx="330">
                  <c:v>1.9670000000000023</c:v>
                </c:pt>
                <c:pt idx="331">
                  <c:v>1.8463000000000029</c:v>
                </c:pt>
                <c:pt idx="332">
                  <c:v>1.7290000000000028</c:v>
                </c:pt>
                <c:pt idx="333">
                  <c:v>1.6151000000000018</c:v>
                </c:pt>
                <c:pt idx="334">
                  <c:v>1.5045999999999999</c:v>
                </c:pt>
                <c:pt idx="335">
                  <c:v>1.3978000000000002</c:v>
                </c:pt>
                <c:pt idx="336">
                  <c:v>1.2945000000000029</c:v>
                </c:pt>
                <c:pt idx="337">
                  <c:v>1.1949000000000005</c:v>
                </c:pt>
                <c:pt idx="338">
                  <c:v>1.0990000000000002</c:v>
                </c:pt>
                <c:pt idx="339">
                  <c:v>1.0069000000000017</c:v>
                </c:pt>
                <c:pt idx="340">
                  <c:v>0.91860000000000142</c:v>
                </c:pt>
                <c:pt idx="341">
                  <c:v>0.83420000000000272</c:v>
                </c:pt>
                <c:pt idx="342">
                  <c:v>0.75370000000000203</c:v>
                </c:pt>
                <c:pt idx="343">
                  <c:v>0.67710000000000292</c:v>
                </c:pt>
                <c:pt idx="344">
                  <c:v>0.60450000000000159</c:v>
                </c:pt>
                <c:pt idx="345">
                  <c:v>0.53600000000000136</c:v>
                </c:pt>
                <c:pt idx="346">
                  <c:v>0.47140000000000271</c:v>
                </c:pt>
                <c:pt idx="347">
                  <c:v>0.41100000000000136</c:v>
                </c:pt>
                <c:pt idx="348">
                  <c:v>0.35460000000000136</c:v>
                </c:pt>
                <c:pt idx="349">
                  <c:v>0.30230000000000246</c:v>
                </c:pt>
                <c:pt idx="350">
                  <c:v>0.25420000000000087</c:v>
                </c:pt>
                <c:pt idx="351">
                  <c:v>0.21020000000000039</c:v>
                </c:pt>
                <c:pt idx="352">
                  <c:v>0.17030000000000101</c:v>
                </c:pt>
                <c:pt idx="353">
                  <c:v>0.1346000000000025</c:v>
                </c:pt>
                <c:pt idx="354">
                  <c:v>0.1031000000000013</c:v>
                </c:pt>
                <c:pt idx="355">
                  <c:v>7.5700000000001211E-2</c:v>
                </c:pt>
                <c:pt idx="356">
                  <c:v>5.2600000000001756E-2</c:v>
                </c:pt>
                <c:pt idx="357">
                  <c:v>3.3600000000003405E-2</c:v>
                </c:pt>
                <c:pt idx="358">
                  <c:v>1.8900000000002137E-2</c:v>
                </c:pt>
                <c:pt idx="359">
                  <c:v>8.4000000000017394E-3</c:v>
                </c:pt>
                <c:pt idx="360">
                  <c:v>2.1000000000022112E-3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239960600"/>
        <c:axId val="238276840"/>
      </c:scatterChart>
      <c:valAx>
        <c:axId val="239960600"/>
        <c:scaling>
          <c:orientation val="minMax"/>
          <c:max val="180"/>
          <c:min val="-1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8276840"/>
        <c:crossesAt val="-10"/>
        <c:crossBetween val="midCat"/>
        <c:majorUnit val="60"/>
      </c:valAx>
      <c:valAx>
        <c:axId val="238276840"/>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9960600"/>
        <c:crossesAt val="-18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9.4100000000000961E-2</c:v>
                </c:pt>
                <c:pt idx="3">
                  <c:v>0.19320000000000093</c:v>
                </c:pt>
                <c:pt idx="4">
                  <c:v>0.29650000000000176</c:v>
                </c:pt>
                <c:pt idx="5">
                  <c:v>0.40350000000000108</c:v>
                </c:pt>
                <c:pt idx="6">
                  <c:v>0.51420000000000243</c:v>
                </c:pt>
                <c:pt idx="7">
                  <c:v>0.62840000000000273</c:v>
                </c:pt>
                <c:pt idx="8">
                  <c:v>0.74600000000000222</c:v>
                </c:pt>
                <c:pt idx="9">
                  <c:v>0.86700000000000088</c:v>
                </c:pt>
                <c:pt idx="10">
                  <c:v>0.99110000000000298</c:v>
                </c:pt>
                <c:pt idx="11">
                  <c:v>1.1185000000000009</c:v>
                </c:pt>
                <c:pt idx="12">
                  <c:v>1.2489000000000026</c:v>
                </c:pt>
                <c:pt idx="13">
                  <c:v>1.3824000000000005</c:v>
                </c:pt>
                <c:pt idx="14">
                  <c:v>1.5188000000000024</c:v>
                </c:pt>
                <c:pt idx="15">
                  <c:v>1.6580000000000013</c:v>
                </c:pt>
                <c:pt idx="16">
                  <c:v>1.8000000000000007</c:v>
                </c:pt>
                <c:pt idx="17">
                  <c:v>1.944700000000001</c:v>
                </c:pt>
                <c:pt idx="18">
                  <c:v>2.0919000000000025</c:v>
                </c:pt>
                <c:pt idx="19">
                  <c:v>2.2416000000000018</c:v>
                </c:pt>
                <c:pt idx="20">
                  <c:v>2.3938000000000024</c:v>
                </c:pt>
                <c:pt idx="21">
                  <c:v>2.5482000000000014</c:v>
                </c:pt>
                <c:pt idx="22">
                  <c:v>2.7048000000000023</c:v>
                </c:pt>
                <c:pt idx="23">
                  <c:v>2.8636000000000017</c:v>
                </c:pt>
                <c:pt idx="24">
                  <c:v>3.0244000000000018</c:v>
                </c:pt>
                <c:pt idx="25">
                  <c:v>3.1872000000000025</c:v>
                </c:pt>
                <c:pt idx="26">
                  <c:v>3.3518000000000026</c:v>
                </c:pt>
                <c:pt idx="27">
                  <c:v>3.5183000000000018</c:v>
                </c:pt>
                <c:pt idx="28">
                  <c:v>3.6865000000000023</c:v>
                </c:pt>
                <c:pt idx="29">
                  <c:v>3.8564000000000025</c:v>
                </c:pt>
                <c:pt idx="30">
                  <c:v>4.0279000000000025</c:v>
                </c:pt>
                <c:pt idx="31">
                  <c:v>4.2010000000000023</c:v>
                </c:pt>
                <c:pt idx="32">
                  <c:v>4.3755000000000024</c:v>
                </c:pt>
                <c:pt idx="33">
                  <c:v>4.5516000000000023</c:v>
                </c:pt>
                <c:pt idx="34">
                  <c:v>4.7291000000000025</c:v>
                </c:pt>
                <c:pt idx="35">
                  <c:v>4.9080000000000013</c:v>
                </c:pt>
                <c:pt idx="36">
                  <c:v>5.088300000000002</c:v>
                </c:pt>
                <c:pt idx="37">
                  <c:v>5.2700000000000014</c:v>
                </c:pt>
                <c:pt idx="38">
                  <c:v>5.4532000000000025</c:v>
                </c:pt>
                <c:pt idx="39">
                  <c:v>5.6377000000000024</c:v>
                </c:pt>
                <c:pt idx="40">
                  <c:v>5.8237000000000023</c:v>
                </c:pt>
                <c:pt idx="41">
                  <c:v>6.0111000000000026</c:v>
                </c:pt>
                <c:pt idx="42">
                  <c:v>6.1999000000000013</c:v>
                </c:pt>
                <c:pt idx="43">
                  <c:v>6.3904000000000014</c:v>
                </c:pt>
                <c:pt idx="44">
                  <c:v>6.5825000000000014</c:v>
                </c:pt>
                <c:pt idx="45">
                  <c:v>6.7763000000000009</c:v>
                </c:pt>
                <c:pt idx="46">
                  <c:v>6.9719000000000015</c:v>
                </c:pt>
                <c:pt idx="47">
                  <c:v>7.1695000000000011</c:v>
                </c:pt>
                <c:pt idx="48">
                  <c:v>7.3691000000000013</c:v>
                </c:pt>
                <c:pt idx="49">
                  <c:v>7.570800000000002</c:v>
                </c:pt>
                <c:pt idx="50">
                  <c:v>7.7748000000000008</c:v>
                </c:pt>
                <c:pt idx="51">
                  <c:v>7.9810000000000016</c:v>
                </c:pt>
                <c:pt idx="52">
                  <c:v>8.1891000000000016</c:v>
                </c:pt>
                <c:pt idx="53">
                  <c:v>8.3994000000000018</c:v>
                </c:pt>
                <c:pt idx="54">
                  <c:v>8.6119000000000021</c:v>
                </c:pt>
                <c:pt idx="55">
                  <c:v>8.8266000000000009</c:v>
                </c:pt>
                <c:pt idx="56">
                  <c:v>9.0438000000000009</c:v>
                </c:pt>
                <c:pt idx="57">
                  <c:v>9.2635000000000023</c:v>
                </c:pt>
                <c:pt idx="58">
                  <c:v>9.4857000000000014</c:v>
                </c:pt>
                <c:pt idx="59">
                  <c:v>9.7104000000000017</c:v>
                </c:pt>
                <c:pt idx="60">
                  <c:v>9.9375000000000018</c:v>
                </c:pt>
                <c:pt idx="61">
                  <c:v>10.167000000000002</c:v>
                </c:pt>
                <c:pt idx="62">
                  <c:v>10.399000000000001</c:v>
                </c:pt>
                <c:pt idx="63">
                  <c:v>10.633200000000002</c:v>
                </c:pt>
                <c:pt idx="64">
                  <c:v>10.869700000000002</c:v>
                </c:pt>
                <c:pt idx="65">
                  <c:v>11.108400000000001</c:v>
                </c:pt>
                <c:pt idx="66">
                  <c:v>11.349000000000002</c:v>
                </c:pt>
                <c:pt idx="67">
                  <c:v>11.5913</c:v>
                </c:pt>
                <c:pt idx="68">
                  <c:v>11.835100000000001</c:v>
                </c:pt>
                <c:pt idx="69">
                  <c:v>12.080100000000002</c:v>
                </c:pt>
                <c:pt idx="70">
                  <c:v>12.325900000000001</c:v>
                </c:pt>
                <c:pt idx="71">
                  <c:v>12.572100000000002</c:v>
                </c:pt>
                <c:pt idx="72">
                  <c:v>12.818200000000001</c:v>
                </c:pt>
                <c:pt idx="73">
                  <c:v>13.063800000000001</c:v>
                </c:pt>
                <c:pt idx="74">
                  <c:v>13.308400000000002</c:v>
                </c:pt>
                <c:pt idx="75">
                  <c:v>13.551200000000001</c:v>
                </c:pt>
                <c:pt idx="76">
                  <c:v>13.791800000000002</c:v>
                </c:pt>
                <c:pt idx="77">
                  <c:v>14.029500000000002</c:v>
                </c:pt>
                <c:pt idx="78">
                  <c:v>14.263500000000002</c:v>
                </c:pt>
                <c:pt idx="79">
                  <c:v>14.493200000000002</c:v>
                </c:pt>
                <c:pt idx="80">
                  <c:v>14.717700000000001</c:v>
                </c:pt>
                <c:pt idx="81">
                  <c:v>14.936500000000002</c:v>
                </c:pt>
                <c:pt idx="82">
                  <c:v>15.148600000000002</c:v>
                </c:pt>
                <c:pt idx="83">
                  <c:v>15.353400000000001</c:v>
                </c:pt>
                <c:pt idx="84">
                  <c:v>15.55</c:v>
                </c:pt>
                <c:pt idx="85">
                  <c:v>15.737600000000002</c:v>
                </c:pt>
                <c:pt idx="86">
                  <c:v>15.915500000000002</c:v>
                </c:pt>
                <c:pt idx="87">
                  <c:v>16.082900000000002</c:v>
                </c:pt>
                <c:pt idx="88">
                  <c:v>16.239100000000001</c:v>
                </c:pt>
                <c:pt idx="89">
                  <c:v>16.383500000000002</c:v>
                </c:pt>
                <c:pt idx="90">
                  <c:v>16.5152</c:v>
                </c:pt>
                <c:pt idx="91">
                  <c:v>16.633800000000001</c:v>
                </c:pt>
                <c:pt idx="92">
                  <c:v>16.738500000000002</c:v>
                </c:pt>
                <c:pt idx="93">
                  <c:v>16.828900000000001</c:v>
                </c:pt>
                <c:pt idx="94">
                  <c:v>16.904500000000002</c:v>
                </c:pt>
                <c:pt idx="95">
                  <c:v>16.9649</c:v>
                </c:pt>
                <c:pt idx="96">
                  <c:v>17.009700000000002</c:v>
                </c:pt>
                <c:pt idx="97">
                  <c:v>17.038700000000002</c:v>
                </c:pt>
                <c:pt idx="98">
                  <c:v>17.051600000000001</c:v>
                </c:pt>
                <c:pt idx="99">
                  <c:v>17.048200000000001</c:v>
                </c:pt>
                <c:pt idx="100">
                  <c:v>17.028200000000002</c:v>
                </c:pt>
                <c:pt idx="101">
                  <c:v>16.991700000000002</c:v>
                </c:pt>
                <c:pt idx="102">
                  <c:v>16.938500000000001</c:v>
                </c:pt>
                <c:pt idx="103">
                  <c:v>16.8687</c:v>
                </c:pt>
                <c:pt idx="104">
                  <c:v>16.782500000000002</c:v>
                </c:pt>
                <c:pt idx="105">
                  <c:v>16.680100000000003</c:v>
                </c:pt>
                <c:pt idx="106">
                  <c:v>16.561800000000002</c:v>
                </c:pt>
                <c:pt idx="107">
                  <c:v>16.428400000000003</c:v>
                </c:pt>
                <c:pt idx="108">
                  <c:v>16.28</c:v>
                </c:pt>
                <c:pt idx="109">
                  <c:v>16.117000000000001</c:v>
                </c:pt>
                <c:pt idx="110">
                  <c:v>15.939800000000002</c:v>
                </c:pt>
                <c:pt idx="111">
                  <c:v>15.748900000000003</c:v>
                </c:pt>
                <c:pt idx="112">
                  <c:v>15.544700000000002</c:v>
                </c:pt>
                <c:pt idx="113">
                  <c:v>15.327600000000002</c:v>
                </c:pt>
                <c:pt idx="114">
                  <c:v>15.098200000000002</c:v>
                </c:pt>
                <c:pt idx="115">
                  <c:v>14.857000000000001</c:v>
                </c:pt>
                <c:pt idx="116">
                  <c:v>14.604400000000002</c:v>
                </c:pt>
                <c:pt idx="117">
                  <c:v>14.341100000000001</c:v>
                </c:pt>
                <c:pt idx="118">
                  <c:v>14.067500000000003</c:v>
                </c:pt>
                <c:pt idx="119">
                  <c:v>13.784400000000002</c:v>
                </c:pt>
                <c:pt idx="120">
                  <c:v>13.492100000000001</c:v>
                </c:pt>
                <c:pt idx="121">
                  <c:v>13.191300000000002</c:v>
                </c:pt>
                <c:pt idx="122">
                  <c:v>12.882500000000002</c:v>
                </c:pt>
                <c:pt idx="123">
                  <c:v>12.566300000000002</c:v>
                </c:pt>
                <c:pt idx="124">
                  <c:v>12.243300000000001</c:v>
                </c:pt>
                <c:pt idx="125">
                  <c:v>11.914000000000001</c:v>
                </c:pt>
                <c:pt idx="126">
                  <c:v>11.578900000000001</c:v>
                </c:pt>
                <c:pt idx="127">
                  <c:v>11.238700000000001</c:v>
                </c:pt>
                <c:pt idx="128">
                  <c:v>10.893900000000002</c:v>
                </c:pt>
                <c:pt idx="129">
                  <c:v>10.544900000000002</c:v>
                </c:pt>
                <c:pt idx="130">
                  <c:v>10.192400000000003</c:v>
                </c:pt>
                <c:pt idx="131">
                  <c:v>9.8367000000000022</c:v>
                </c:pt>
                <c:pt idx="132">
                  <c:v>9.4784000000000024</c:v>
                </c:pt>
                <c:pt idx="133">
                  <c:v>9.1181000000000019</c:v>
                </c:pt>
                <c:pt idx="134">
                  <c:v>8.7561000000000018</c:v>
                </c:pt>
                <c:pt idx="135">
                  <c:v>8.3930000000000025</c:v>
                </c:pt>
                <c:pt idx="136">
                  <c:v>8.0292000000000012</c:v>
                </c:pt>
                <c:pt idx="137">
                  <c:v>7.6651000000000025</c:v>
                </c:pt>
                <c:pt idx="138">
                  <c:v>7.3012000000000015</c:v>
                </c:pt>
                <c:pt idx="139">
                  <c:v>6.9380000000000024</c:v>
                </c:pt>
                <c:pt idx="140">
                  <c:v>6.575800000000001</c:v>
                </c:pt>
                <c:pt idx="141">
                  <c:v>6.2151000000000014</c:v>
                </c:pt>
                <c:pt idx="142">
                  <c:v>5.8561000000000014</c:v>
                </c:pt>
                <c:pt idx="143">
                  <c:v>5.4994000000000014</c:v>
                </c:pt>
                <c:pt idx="144">
                  <c:v>5.1453000000000024</c:v>
                </c:pt>
                <c:pt idx="145">
                  <c:v>4.794100000000002</c:v>
                </c:pt>
                <c:pt idx="146">
                  <c:v>4.446200000000001</c:v>
                </c:pt>
                <c:pt idx="147">
                  <c:v>4.1020000000000021</c:v>
                </c:pt>
                <c:pt idx="148">
                  <c:v>3.7625000000000011</c:v>
                </c:pt>
                <c:pt idx="149">
                  <c:v>3.4284000000000017</c:v>
                </c:pt>
                <c:pt idx="150">
                  <c:v>3.0999000000000017</c:v>
                </c:pt>
                <c:pt idx="151">
                  <c:v>2.7773000000000021</c:v>
                </c:pt>
                <c:pt idx="152">
                  <c:v>2.460700000000001</c:v>
                </c:pt>
                <c:pt idx="153">
                  <c:v>2.1503000000000014</c:v>
                </c:pt>
                <c:pt idx="154">
                  <c:v>1.8464000000000027</c:v>
                </c:pt>
                <c:pt idx="155">
                  <c:v>1.5491000000000028</c:v>
                </c:pt>
                <c:pt idx="156">
                  <c:v>1.2586000000000013</c:v>
                </c:pt>
                <c:pt idx="157">
                  <c:v>0.97500000000000142</c:v>
                </c:pt>
                <c:pt idx="158">
                  <c:v>0.69840000000000302</c:v>
                </c:pt>
                <c:pt idx="159">
                  <c:v>0.42900000000000205</c:v>
                </c:pt>
                <c:pt idx="160">
                  <c:v>0.16690000000000182</c:v>
                </c:pt>
                <c:pt idx="161">
                  <c:v>-8.7699999999998113E-2</c:v>
                </c:pt>
                <c:pt idx="162">
                  <c:v>-0.33459999999999823</c:v>
                </c:pt>
                <c:pt idx="163">
                  <c:v>-0.57379999999999853</c:v>
                </c:pt>
                <c:pt idx="164">
                  <c:v>-0.80499999999999972</c:v>
                </c:pt>
                <c:pt idx="165">
                  <c:v>-1.0280999999999985</c:v>
                </c:pt>
                <c:pt idx="166">
                  <c:v>-1.2430999999999983</c:v>
                </c:pt>
                <c:pt idx="167">
                  <c:v>-1.4497999999999998</c:v>
                </c:pt>
                <c:pt idx="168">
                  <c:v>-1.6480999999999995</c:v>
                </c:pt>
                <c:pt idx="169">
                  <c:v>-1.8379999999999974</c:v>
                </c:pt>
                <c:pt idx="170">
                  <c:v>-2.0192999999999977</c:v>
                </c:pt>
                <c:pt idx="171">
                  <c:v>-2.1918999999999969</c:v>
                </c:pt>
                <c:pt idx="172">
                  <c:v>-2.3558999999999983</c:v>
                </c:pt>
                <c:pt idx="173">
                  <c:v>-2.511099999999999</c:v>
                </c:pt>
                <c:pt idx="174">
                  <c:v>-2.6575999999999986</c:v>
                </c:pt>
                <c:pt idx="175">
                  <c:v>-2.7951999999999977</c:v>
                </c:pt>
                <c:pt idx="176">
                  <c:v>-2.9239999999999995</c:v>
                </c:pt>
                <c:pt idx="177">
                  <c:v>-3.0438999999999972</c:v>
                </c:pt>
                <c:pt idx="178">
                  <c:v>-3.1548999999999978</c:v>
                </c:pt>
                <c:pt idx="179">
                  <c:v>-3.2570999999999977</c:v>
                </c:pt>
                <c:pt idx="180">
                  <c:v>-3.3503999999999969</c:v>
                </c:pt>
                <c:pt idx="181">
                  <c:v>-3.4347999999999992</c:v>
                </c:pt>
                <c:pt idx="182">
                  <c:v>-3.5103999999999971</c:v>
                </c:pt>
                <c:pt idx="183">
                  <c:v>-3.5771999999999977</c:v>
                </c:pt>
                <c:pt idx="184">
                  <c:v>-3.6351999999999975</c:v>
                </c:pt>
                <c:pt idx="185">
                  <c:v>-3.6844999999999999</c:v>
                </c:pt>
                <c:pt idx="186">
                  <c:v>-3.7251999999999974</c:v>
                </c:pt>
                <c:pt idx="187">
                  <c:v>-3.7567999999999984</c:v>
                </c:pt>
                <c:pt idx="188">
                  <c:v>-3.7791999999999994</c:v>
                </c:pt>
                <c:pt idx="189">
                  <c:v>-3.7923999999999971</c:v>
                </c:pt>
                <c:pt idx="190">
                  <c:v>-3.7964999999999982</c:v>
                </c:pt>
                <c:pt idx="191">
                  <c:v>-3.7917999999999985</c:v>
                </c:pt>
                <c:pt idx="192">
                  <c:v>-3.778299999999998</c:v>
                </c:pt>
                <c:pt idx="193">
                  <c:v>-3.7562999999999995</c:v>
                </c:pt>
                <c:pt idx="194">
                  <c:v>-3.7258999999999993</c:v>
                </c:pt>
                <c:pt idx="195">
                  <c:v>-3.6872999999999969</c:v>
                </c:pt>
                <c:pt idx="196">
                  <c:v>-3.6405999999999992</c:v>
                </c:pt>
                <c:pt idx="197">
                  <c:v>-3.5861999999999981</c:v>
                </c:pt>
                <c:pt idx="198">
                  <c:v>-3.5239999999999974</c:v>
                </c:pt>
                <c:pt idx="199">
                  <c:v>-3.4543999999999997</c:v>
                </c:pt>
                <c:pt idx="200">
                  <c:v>-3.3775999999999975</c:v>
                </c:pt>
                <c:pt idx="201">
                  <c:v>-3.2936999999999976</c:v>
                </c:pt>
                <c:pt idx="202">
                  <c:v>-3.2029999999999994</c:v>
                </c:pt>
                <c:pt idx="203">
                  <c:v>-3.1056999999999988</c:v>
                </c:pt>
                <c:pt idx="204">
                  <c:v>-3.0018999999999991</c:v>
                </c:pt>
                <c:pt idx="205">
                  <c:v>-2.8919999999999995</c:v>
                </c:pt>
                <c:pt idx="206">
                  <c:v>-2.7760999999999996</c:v>
                </c:pt>
                <c:pt idx="207">
                  <c:v>-2.6545999999999985</c:v>
                </c:pt>
                <c:pt idx="208">
                  <c:v>-2.5274999999999999</c:v>
                </c:pt>
                <c:pt idx="209">
                  <c:v>-2.3951999999999991</c:v>
                </c:pt>
                <c:pt idx="210">
                  <c:v>-2.2578999999999994</c:v>
                </c:pt>
                <c:pt idx="211">
                  <c:v>-2.1158999999999999</c:v>
                </c:pt>
                <c:pt idx="212">
                  <c:v>-1.9693999999999967</c:v>
                </c:pt>
                <c:pt idx="213">
                  <c:v>-1.8186</c:v>
                </c:pt>
                <c:pt idx="214">
                  <c:v>-1.6638999999999982</c:v>
                </c:pt>
                <c:pt idx="215">
                  <c:v>-1.5054999999999978</c:v>
                </c:pt>
                <c:pt idx="216">
                  <c:v>-1.3436999999999983</c:v>
                </c:pt>
                <c:pt idx="217">
                  <c:v>-1.1786999999999992</c:v>
                </c:pt>
                <c:pt idx="218">
                  <c:v>-1.0107999999999997</c:v>
                </c:pt>
                <c:pt idx="219">
                  <c:v>-0.84029999999999916</c:v>
                </c:pt>
                <c:pt idx="220">
                  <c:v>-0.66749999999999687</c:v>
                </c:pt>
                <c:pt idx="221">
                  <c:v>-0.49259999999999948</c:v>
                </c:pt>
                <c:pt idx="222">
                  <c:v>-0.31599999999999895</c:v>
                </c:pt>
                <c:pt idx="223">
                  <c:v>-0.13789999999999836</c:v>
                </c:pt>
                <c:pt idx="224">
                  <c:v>4.1500000000002757E-2</c:v>
                </c:pt>
                <c:pt idx="225">
                  <c:v>0.22170000000000201</c:v>
                </c:pt>
                <c:pt idx="226">
                  <c:v>0.40260000000000318</c:v>
                </c:pt>
                <c:pt idx="227">
                  <c:v>0.5838000000000001</c:v>
                </c:pt>
                <c:pt idx="228">
                  <c:v>0.76510000000000034</c:v>
                </c:pt>
                <c:pt idx="229">
                  <c:v>0.94620000000000104</c:v>
                </c:pt>
                <c:pt idx="230">
                  <c:v>1.1269000000000027</c:v>
                </c:pt>
                <c:pt idx="231">
                  <c:v>1.3067000000000029</c:v>
                </c:pt>
                <c:pt idx="232">
                  <c:v>1.4855000000000018</c:v>
                </c:pt>
                <c:pt idx="233">
                  <c:v>1.6630000000000003</c:v>
                </c:pt>
                <c:pt idx="234">
                  <c:v>1.8390000000000022</c:v>
                </c:pt>
                <c:pt idx="235">
                  <c:v>2.0130000000000017</c:v>
                </c:pt>
                <c:pt idx="236">
                  <c:v>2.1850000000000023</c:v>
                </c:pt>
                <c:pt idx="237">
                  <c:v>2.3546000000000014</c:v>
                </c:pt>
                <c:pt idx="238">
                  <c:v>2.5216000000000012</c:v>
                </c:pt>
                <c:pt idx="239">
                  <c:v>2.6857000000000024</c:v>
                </c:pt>
                <c:pt idx="240">
                  <c:v>2.846700000000002</c:v>
                </c:pt>
                <c:pt idx="241">
                  <c:v>3.0044000000000022</c:v>
                </c:pt>
                <c:pt idx="242">
                  <c:v>3.1585000000000019</c:v>
                </c:pt>
                <c:pt idx="243">
                  <c:v>3.3088000000000015</c:v>
                </c:pt>
                <c:pt idx="244">
                  <c:v>3.4551000000000016</c:v>
                </c:pt>
                <c:pt idx="245">
                  <c:v>3.5972000000000008</c:v>
                </c:pt>
                <c:pt idx="246">
                  <c:v>3.7348000000000017</c:v>
                </c:pt>
                <c:pt idx="247">
                  <c:v>3.8679000000000023</c:v>
                </c:pt>
                <c:pt idx="248">
                  <c:v>3.996100000000002</c:v>
                </c:pt>
                <c:pt idx="249">
                  <c:v>4.1193000000000008</c:v>
                </c:pt>
                <c:pt idx="250">
                  <c:v>4.2375000000000025</c:v>
                </c:pt>
                <c:pt idx="251">
                  <c:v>4.3503000000000025</c:v>
                </c:pt>
                <c:pt idx="252">
                  <c:v>4.4577000000000009</c:v>
                </c:pt>
                <c:pt idx="253">
                  <c:v>4.5595000000000017</c:v>
                </c:pt>
                <c:pt idx="254">
                  <c:v>4.6555000000000017</c:v>
                </c:pt>
                <c:pt idx="255">
                  <c:v>4.7458000000000009</c:v>
                </c:pt>
                <c:pt idx="256">
                  <c:v>4.8301000000000016</c:v>
                </c:pt>
                <c:pt idx="257">
                  <c:v>4.9084000000000021</c:v>
                </c:pt>
                <c:pt idx="258">
                  <c:v>4.9806000000000026</c:v>
                </c:pt>
                <c:pt idx="259">
                  <c:v>5.0466000000000015</c:v>
                </c:pt>
                <c:pt idx="260">
                  <c:v>5.1063000000000009</c:v>
                </c:pt>
                <c:pt idx="261">
                  <c:v>5.1597000000000008</c:v>
                </c:pt>
                <c:pt idx="262">
                  <c:v>5.2068000000000012</c:v>
                </c:pt>
                <c:pt idx="263">
                  <c:v>5.247600000000002</c:v>
                </c:pt>
                <c:pt idx="264">
                  <c:v>5.281900000000002</c:v>
                </c:pt>
                <c:pt idx="265">
                  <c:v>5.309800000000001</c:v>
                </c:pt>
                <c:pt idx="266">
                  <c:v>5.3314000000000021</c:v>
                </c:pt>
                <c:pt idx="267">
                  <c:v>5.3465000000000025</c:v>
                </c:pt>
                <c:pt idx="268">
                  <c:v>5.3554000000000013</c:v>
                </c:pt>
                <c:pt idx="269">
                  <c:v>5.3579000000000025</c:v>
                </c:pt>
                <c:pt idx="270">
                  <c:v>5.3541000000000025</c:v>
                </c:pt>
                <c:pt idx="271">
                  <c:v>5.3442000000000025</c:v>
                </c:pt>
                <c:pt idx="272">
                  <c:v>5.3281000000000009</c:v>
                </c:pt>
                <c:pt idx="273">
                  <c:v>5.3060000000000009</c:v>
                </c:pt>
                <c:pt idx="274">
                  <c:v>5.2779000000000025</c:v>
                </c:pt>
                <c:pt idx="275">
                  <c:v>5.2440000000000015</c:v>
                </c:pt>
                <c:pt idx="276">
                  <c:v>5.2044000000000015</c:v>
                </c:pt>
                <c:pt idx="277">
                  <c:v>5.1591000000000022</c:v>
                </c:pt>
                <c:pt idx="278">
                  <c:v>5.1083000000000016</c:v>
                </c:pt>
                <c:pt idx="279">
                  <c:v>5.0522000000000009</c:v>
                </c:pt>
                <c:pt idx="280">
                  <c:v>4.9909000000000017</c:v>
                </c:pt>
                <c:pt idx="281">
                  <c:v>4.9245000000000019</c:v>
                </c:pt>
                <c:pt idx="282">
                  <c:v>4.8533000000000008</c:v>
                </c:pt>
                <c:pt idx="283">
                  <c:v>4.7773000000000021</c:v>
                </c:pt>
                <c:pt idx="284">
                  <c:v>4.6969000000000012</c:v>
                </c:pt>
                <c:pt idx="285">
                  <c:v>4.6120000000000019</c:v>
                </c:pt>
                <c:pt idx="286">
                  <c:v>4.5231000000000012</c:v>
                </c:pt>
                <c:pt idx="287">
                  <c:v>4.4301000000000013</c:v>
                </c:pt>
                <c:pt idx="288">
                  <c:v>4.333400000000001</c:v>
                </c:pt>
                <c:pt idx="289">
                  <c:v>4.2332000000000019</c:v>
                </c:pt>
                <c:pt idx="290">
                  <c:v>4.1296000000000017</c:v>
                </c:pt>
                <c:pt idx="291">
                  <c:v>4.0228000000000019</c:v>
                </c:pt>
                <c:pt idx="292">
                  <c:v>3.9132000000000016</c:v>
                </c:pt>
                <c:pt idx="293">
                  <c:v>3.8009000000000022</c:v>
                </c:pt>
                <c:pt idx="294">
                  <c:v>3.6861000000000015</c:v>
                </c:pt>
                <c:pt idx="295">
                  <c:v>3.5691000000000024</c:v>
                </c:pt>
                <c:pt idx="296">
                  <c:v>3.4501000000000008</c:v>
                </c:pt>
                <c:pt idx="297">
                  <c:v>3.3293000000000017</c:v>
                </c:pt>
                <c:pt idx="298">
                  <c:v>3.2070000000000025</c:v>
                </c:pt>
                <c:pt idx="299">
                  <c:v>3.0833000000000013</c:v>
                </c:pt>
                <c:pt idx="300">
                  <c:v>2.9585000000000026</c:v>
                </c:pt>
                <c:pt idx="301">
                  <c:v>2.8329000000000022</c:v>
                </c:pt>
                <c:pt idx="302">
                  <c:v>2.7066000000000017</c:v>
                </c:pt>
                <c:pt idx="303">
                  <c:v>2.5799000000000021</c:v>
                </c:pt>
                <c:pt idx="304">
                  <c:v>2.4530000000000012</c:v>
                </c:pt>
                <c:pt idx="305">
                  <c:v>2.3262000000000018</c:v>
                </c:pt>
                <c:pt idx="306">
                  <c:v>2.199600000000002</c:v>
                </c:pt>
                <c:pt idx="307">
                  <c:v>2.073500000000001</c:v>
                </c:pt>
                <c:pt idx="308">
                  <c:v>1.9480000000000022</c:v>
                </c:pt>
                <c:pt idx="309">
                  <c:v>1.823400000000003</c:v>
                </c:pt>
                <c:pt idx="310">
                  <c:v>1.6999000000000031</c:v>
                </c:pt>
                <c:pt idx="311">
                  <c:v>1.5777000000000001</c:v>
                </c:pt>
                <c:pt idx="312">
                  <c:v>1.4570000000000007</c:v>
                </c:pt>
                <c:pt idx="313">
                  <c:v>1.3379000000000012</c:v>
                </c:pt>
                <c:pt idx="314">
                  <c:v>1.2207000000000008</c:v>
                </c:pt>
                <c:pt idx="315">
                  <c:v>1.1055000000000028</c:v>
                </c:pt>
                <c:pt idx="316">
                  <c:v>0.99239999999999995</c:v>
                </c:pt>
                <c:pt idx="317">
                  <c:v>0.88180000000000192</c:v>
                </c:pt>
                <c:pt idx="318">
                  <c:v>0.77370000000000161</c:v>
                </c:pt>
                <c:pt idx="319">
                  <c:v>0.66820000000000235</c:v>
                </c:pt>
                <c:pt idx="320">
                  <c:v>0.56560000000000343</c:v>
                </c:pt>
                <c:pt idx="321">
                  <c:v>0.46590000000000131</c:v>
                </c:pt>
                <c:pt idx="322">
                  <c:v>0.36940000000000239</c:v>
                </c:pt>
                <c:pt idx="323">
                  <c:v>0.27610000000000312</c:v>
                </c:pt>
                <c:pt idx="324">
                  <c:v>0.18610000000000326</c:v>
                </c:pt>
                <c:pt idx="325">
                  <c:v>9.9600000000002353E-2</c:v>
                </c:pt>
                <c:pt idx="326">
                  <c:v>1.6800000000003479E-2</c:v>
                </c:pt>
                <c:pt idx="327">
                  <c:v>-6.239999999999668E-2</c:v>
                </c:pt>
                <c:pt idx="328">
                  <c:v>-0.13779999999999859</c:v>
                </c:pt>
                <c:pt idx="329">
                  <c:v>-0.20929999999999893</c:v>
                </c:pt>
                <c:pt idx="330">
                  <c:v>-0.27679999999999794</c:v>
                </c:pt>
                <c:pt idx="331">
                  <c:v>-0.34019999999999939</c:v>
                </c:pt>
                <c:pt idx="332">
                  <c:v>-0.39939999999999998</c:v>
                </c:pt>
                <c:pt idx="333">
                  <c:v>-0.45439999999999969</c:v>
                </c:pt>
                <c:pt idx="334">
                  <c:v>-0.50509999999999877</c:v>
                </c:pt>
                <c:pt idx="335">
                  <c:v>-0.55129999999999768</c:v>
                </c:pt>
                <c:pt idx="336">
                  <c:v>-0.59319999999999951</c:v>
                </c:pt>
                <c:pt idx="337">
                  <c:v>-0.63049999999999784</c:v>
                </c:pt>
                <c:pt idx="338">
                  <c:v>-0.66319999999999979</c:v>
                </c:pt>
                <c:pt idx="339">
                  <c:v>-0.69129999999999825</c:v>
                </c:pt>
                <c:pt idx="340">
                  <c:v>-0.71459999999999724</c:v>
                </c:pt>
                <c:pt idx="341">
                  <c:v>-0.73319999999999652</c:v>
                </c:pt>
                <c:pt idx="342">
                  <c:v>-0.74699999999999989</c:v>
                </c:pt>
                <c:pt idx="343">
                  <c:v>-0.75589999999999691</c:v>
                </c:pt>
                <c:pt idx="344">
                  <c:v>-0.75989999999999824</c:v>
                </c:pt>
                <c:pt idx="345">
                  <c:v>-0.75889999999999702</c:v>
                </c:pt>
                <c:pt idx="346">
                  <c:v>-0.75279999999999703</c:v>
                </c:pt>
                <c:pt idx="347">
                  <c:v>-0.74169999999999803</c:v>
                </c:pt>
                <c:pt idx="348">
                  <c:v>-0.72539999999999694</c:v>
                </c:pt>
                <c:pt idx="349">
                  <c:v>-0.70379999999999754</c:v>
                </c:pt>
                <c:pt idx="350">
                  <c:v>-0.67680000000000007</c:v>
                </c:pt>
                <c:pt idx="351">
                  <c:v>-0.64419999999999789</c:v>
                </c:pt>
                <c:pt idx="352">
                  <c:v>-0.6059999999999981</c:v>
                </c:pt>
                <c:pt idx="353">
                  <c:v>-0.56209999999999738</c:v>
                </c:pt>
                <c:pt idx="354">
                  <c:v>-0.51229999999999976</c:v>
                </c:pt>
                <c:pt idx="355">
                  <c:v>-0.45649999999999835</c:v>
                </c:pt>
                <c:pt idx="356">
                  <c:v>-0.39480000000000004</c:v>
                </c:pt>
                <c:pt idx="357">
                  <c:v>-0.32679999999999865</c:v>
                </c:pt>
                <c:pt idx="358">
                  <c:v>-0.25269999999999726</c:v>
                </c:pt>
                <c:pt idx="359">
                  <c:v>-0.17339999999999733</c:v>
                </c:pt>
                <c:pt idx="360">
                  <c:v>-8.919999999999817E-2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2.1000000000022112E-3</c:v>
                </c:pt>
                <c:pt idx="3">
                  <c:v>8.7000000000010402E-3</c:v>
                </c:pt>
                <c:pt idx="4">
                  <c:v>1.9600000000000506E-2</c:v>
                </c:pt>
                <c:pt idx="5">
                  <c:v>3.4900000000000375E-2</c:v>
                </c:pt>
                <c:pt idx="6">
                  <c:v>5.4500000000000881E-2</c:v>
                </c:pt>
                <c:pt idx="7">
                  <c:v>7.8500000000001791E-2</c:v>
                </c:pt>
                <c:pt idx="8">
                  <c:v>0.10680000000000334</c:v>
                </c:pt>
                <c:pt idx="9">
                  <c:v>0.13940000000000197</c:v>
                </c:pt>
                <c:pt idx="10">
                  <c:v>0.176400000000001</c:v>
                </c:pt>
                <c:pt idx="11">
                  <c:v>0.21770000000000067</c:v>
                </c:pt>
                <c:pt idx="12">
                  <c:v>0.26330000000000098</c:v>
                </c:pt>
                <c:pt idx="13">
                  <c:v>0.31310000000000215</c:v>
                </c:pt>
                <c:pt idx="14">
                  <c:v>0.36730000000000018</c:v>
                </c:pt>
                <c:pt idx="15">
                  <c:v>0.42570000000000263</c:v>
                </c:pt>
                <c:pt idx="16">
                  <c:v>0.4883000000000024</c:v>
                </c:pt>
                <c:pt idx="17">
                  <c:v>0.55510000000000304</c:v>
                </c:pt>
                <c:pt idx="18">
                  <c:v>0.62610000000000099</c:v>
                </c:pt>
                <c:pt idx="19">
                  <c:v>0.70120000000000005</c:v>
                </c:pt>
                <c:pt idx="20">
                  <c:v>0.7804000000000002</c:v>
                </c:pt>
                <c:pt idx="21">
                  <c:v>0.86370000000000147</c:v>
                </c:pt>
                <c:pt idx="22">
                  <c:v>0.95110000000000028</c:v>
                </c:pt>
                <c:pt idx="23">
                  <c:v>1.0424000000000007</c:v>
                </c:pt>
                <c:pt idx="24">
                  <c:v>1.1377000000000024</c:v>
                </c:pt>
                <c:pt idx="25">
                  <c:v>1.2369000000000021</c:v>
                </c:pt>
                <c:pt idx="26">
                  <c:v>1.3400000000000034</c:v>
                </c:pt>
                <c:pt idx="27">
                  <c:v>1.4468000000000032</c:v>
                </c:pt>
                <c:pt idx="28">
                  <c:v>1.5574000000000012</c:v>
                </c:pt>
                <c:pt idx="29">
                  <c:v>1.6716000000000015</c:v>
                </c:pt>
                <c:pt idx="30">
                  <c:v>1.7894000000000005</c:v>
                </c:pt>
                <c:pt idx="31">
                  <c:v>1.9107000000000021</c:v>
                </c:pt>
                <c:pt idx="32">
                  <c:v>2.0354000000000028</c:v>
                </c:pt>
                <c:pt idx="33">
                  <c:v>2.1635000000000026</c:v>
                </c:pt>
                <c:pt idx="34">
                  <c:v>2.2949000000000019</c:v>
                </c:pt>
                <c:pt idx="35">
                  <c:v>2.4293000000000013</c:v>
                </c:pt>
                <c:pt idx="36">
                  <c:v>2.5669000000000004</c:v>
                </c:pt>
                <c:pt idx="37">
                  <c:v>2.7073</c:v>
                </c:pt>
                <c:pt idx="38">
                  <c:v>2.8507000000000033</c:v>
                </c:pt>
                <c:pt idx="39">
                  <c:v>2.9967000000000006</c:v>
                </c:pt>
                <c:pt idx="40">
                  <c:v>3.1453000000000024</c:v>
                </c:pt>
                <c:pt idx="41">
                  <c:v>3.2963000000000022</c:v>
                </c:pt>
                <c:pt idx="42">
                  <c:v>3.4497</c:v>
                </c:pt>
                <c:pt idx="43">
                  <c:v>3.6053000000000033</c:v>
                </c:pt>
                <c:pt idx="44">
                  <c:v>3.7628000000000021</c:v>
                </c:pt>
                <c:pt idx="45">
                  <c:v>3.9223000000000035</c:v>
                </c:pt>
                <c:pt idx="46">
                  <c:v>4.0835000000000008</c:v>
                </c:pt>
                <c:pt idx="47">
                  <c:v>4.2462000000000018</c:v>
                </c:pt>
                <c:pt idx="48">
                  <c:v>4.410300000000003</c:v>
                </c:pt>
                <c:pt idx="49">
                  <c:v>4.5756000000000014</c:v>
                </c:pt>
                <c:pt idx="50">
                  <c:v>4.7420000000000009</c:v>
                </c:pt>
                <c:pt idx="51">
                  <c:v>4.909200000000002</c:v>
                </c:pt>
                <c:pt idx="52">
                  <c:v>5.0770000000000017</c:v>
                </c:pt>
                <c:pt idx="53">
                  <c:v>5.2454000000000001</c:v>
                </c:pt>
                <c:pt idx="54">
                  <c:v>5.4140000000000015</c:v>
                </c:pt>
                <c:pt idx="55">
                  <c:v>5.5826000000000029</c:v>
                </c:pt>
                <c:pt idx="56">
                  <c:v>5.7512000000000008</c:v>
                </c:pt>
                <c:pt idx="57">
                  <c:v>5.9194000000000031</c:v>
                </c:pt>
                <c:pt idx="58">
                  <c:v>6.0870000000000033</c:v>
                </c:pt>
                <c:pt idx="59">
                  <c:v>6.2539000000000016</c:v>
                </c:pt>
                <c:pt idx="60">
                  <c:v>6.4198000000000022</c:v>
                </c:pt>
                <c:pt idx="61">
                  <c:v>6.5844000000000023</c:v>
                </c:pt>
                <c:pt idx="62">
                  <c:v>6.7477000000000018</c:v>
                </c:pt>
                <c:pt idx="63">
                  <c:v>6.9093000000000018</c:v>
                </c:pt>
                <c:pt idx="64">
                  <c:v>7.0691000000000024</c:v>
                </c:pt>
                <c:pt idx="65">
                  <c:v>7.2268000000000008</c:v>
                </c:pt>
                <c:pt idx="66">
                  <c:v>7.382200000000001</c:v>
                </c:pt>
                <c:pt idx="67">
                  <c:v>7.5350000000000001</c:v>
                </c:pt>
                <c:pt idx="68">
                  <c:v>7.685100000000002</c:v>
                </c:pt>
                <c:pt idx="69">
                  <c:v>7.8322000000000003</c:v>
                </c:pt>
                <c:pt idx="70">
                  <c:v>7.9762000000000022</c:v>
                </c:pt>
                <c:pt idx="71">
                  <c:v>8.1168000000000013</c:v>
                </c:pt>
                <c:pt idx="72">
                  <c:v>8.253700000000002</c:v>
                </c:pt>
                <c:pt idx="73">
                  <c:v>8.3868000000000009</c:v>
                </c:pt>
                <c:pt idx="74">
                  <c:v>8.515900000000002</c:v>
                </c:pt>
                <c:pt idx="75">
                  <c:v>8.6408000000000023</c:v>
                </c:pt>
                <c:pt idx="76">
                  <c:v>8.7612000000000023</c:v>
                </c:pt>
                <c:pt idx="77">
                  <c:v>8.8770000000000024</c:v>
                </c:pt>
                <c:pt idx="78">
                  <c:v>8.9880000000000031</c:v>
                </c:pt>
                <c:pt idx="79">
                  <c:v>9.0940000000000012</c:v>
                </c:pt>
                <c:pt idx="80">
                  <c:v>9.1949000000000005</c:v>
                </c:pt>
                <c:pt idx="81">
                  <c:v>9.2904000000000018</c:v>
                </c:pt>
                <c:pt idx="82">
                  <c:v>9.3804000000000016</c:v>
                </c:pt>
                <c:pt idx="83">
                  <c:v>9.4647000000000006</c:v>
                </c:pt>
                <c:pt idx="84">
                  <c:v>9.5433000000000021</c:v>
                </c:pt>
                <c:pt idx="85">
                  <c:v>9.6159000000000034</c:v>
                </c:pt>
                <c:pt idx="86">
                  <c:v>9.6824000000000012</c:v>
                </c:pt>
                <c:pt idx="87">
                  <c:v>9.7426999999999992</c:v>
                </c:pt>
                <c:pt idx="88">
                  <c:v>9.7968000000000046</c:v>
                </c:pt>
                <c:pt idx="89">
                  <c:v>9.8444000000000003</c:v>
                </c:pt>
                <c:pt idx="90">
                  <c:v>9.8855000000000004</c:v>
                </c:pt>
                <c:pt idx="91">
                  <c:v>9.9200000000000017</c:v>
                </c:pt>
                <c:pt idx="92">
                  <c:v>9.9478000000000009</c:v>
                </c:pt>
                <c:pt idx="93">
                  <c:v>9.968900000000005</c:v>
                </c:pt>
                <c:pt idx="94">
                  <c:v>9.9832000000000036</c:v>
                </c:pt>
                <c:pt idx="95">
                  <c:v>9.9906000000000006</c:v>
                </c:pt>
                <c:pt idx="96">
                  <c:v>9.9911999999999992</c:v>
                </c:pt>
                <c:pt idx="97">
                  <c:v>9.9849000000000032</c:v>
                </c:pt>
                <c:pt idx="98">
                  <c:v>9.9716999999999985</c:v>
                </c:pt>
                <c:pt idx="99">
                  <c:v>9.9515000000000029</c:v>
                </c:pt>
                <c:pt idx="100">
                  <c:v>9.9245000000000019</c:v>
                </c:pt>
                <c:pt idx="101">
                  <c:v>9.8905999999999992</c:v>
                </c:pt>
                <c:pt idx="102">
                  <c:v>9.8498000000000019</c:v>
                </c:pt>
                <c:pt idx="103">
                  <c:v>9.8021999999999991</c:v>
                </c:pt>
                <c:pt idx="104">
                  <c:v>9.7479000000000013</c:v>
                </c:pt>
                <c:pt idx="105">
                  <c:v>9.6869000000000014</c:v>
                </c:pt>
                <c:pt idx="106">
                  <c:v>9.6193000000000026</c:v>
                </c:pt>
                <c:pt idx="107">
                  <c:v>9.5451000000000015</c:v>
                </c:pt>
                <c:pt idx="108">
                  <c:v>9.464500000000001</c:v>
                </c:pt>
                <c:pt idx="109">
                  <c:v>9.377600000000001</c:v>
                </c:pt>
                <c:pt idx="110">
                  <c:v>9.2844000000000015</c:v>
                </c:pt>
                <c:pt idx="111">
                  <c:v>9.185100000000002</c:v>
                </c:pt>
                <c:pt idx="112">
                  <c:v>9.0799000000000021</c:v>
                </c:pt>
                <c:pt idx="113">
                  <c:v>8.9689000000000014</c:v>
                </c:pt>
                <c:pt idx="114">
                  <c:v>8.8522000000000034</c:v>
                </c:pt>
                <c:pt idx="115">
                  <c:v>8.73</c:v>
                </c:pt>
                <c:pt idx="116">
                  <c:v>8.6025000000000027</c:v>
                </c:pt>
                <c:pt idx="117">
                  <c:v>8.4698000000000029</c:v>
                </c:pt>
                <c:pt idx="118">
                  <c:v>8.3322000000000003</c:v>
                </c:pt>
                <c:pt idx="119">
                  <c:v>8.1898000000000017</c:v>
                </c:pt>
                <c:pt idx="120">
                  <c:v>8.0428000000000033</c:v>
                </c:pt>
                <c:pt idx="121">
                  <c:v>7.8915000000000006</c:v>
                </c:pt>
                <c:pt idx="122">
                  <c:v>7.7360000000000007</c:v>
                </c:pt>
                <c:pt idx="123">
                  <c:v>7.5765000000000029</c:v>
                </c:pt>
                <c:pt idx="124">
                  <c:v>7.4134000000000029</c:v>
                </c:pt>
                <c:pt idx="125">
                  <c:v>7.2468000000000004</c:v>
                </c:pt>
                <c:pt idx="126">
                  <c:v>7.076900000000002</c:v>
                </c:pt>
                <c:pt idx="127">
                  <c:v>6.9040000000000035</c:v>
                </c:pt>
                <c:pt idx="128">
                  <c:v>6.7284000000000006</c:v>
                </c:pt>
                <c:pt idx="129">
                  <c:v>6.5503</c:v>
                </c:pt>
                <c:pt idx="130">
                  <c:v>6.3699000000000012</c:v>
                </c:pt>
                <c:pt idx="131">
                  <c:v>6.1875</c:v>
                </c:pt>
                <c:pt idx="132">
                  <c:v>6.0034000000000027</c:v>
                </c:pt>
                <c:pt idx="133">
                  <c:v>5.8177000000000021</c:v>
                </c:pt>
                <c:pt idx="134">
                  <c:v>5.6309000000000005</c:v>
                </c:pt>
                <c:pt idx="135">
                  <c:v>5.4430000000000014</c:v>
                </c:pt>
                <c:pt idx="136">
                  <c:v>5.2544000000000004</c:v>
                </c:pt>
                <c:pt idx="137">
                  <c:v>5.0654000000000003</c:v>
                </c:pt>
                <c:pt idx="138">
                  <c:v>4.8762000000000008</c:v>
                </c:pt>
                <c:pt idx="139">
                  <c:v>4.6871000000000009</c:v>
                </c:pt>
                <c:pt idx="140">
                  <c:v>4.4983000000000004</c:v>
                </c:pt>
                <c:pt idx="141">
                  <c:v>4.3100000000000023</c:v>
                </c:pt>
                <c:pt idx="142">
                  <c:v>4.1227000000000018</c:v>
                </c:pt>
                <c:pt idx="143">
                  <c:v>3.9364000000000026</c:v>
                </c:pt>
                <c:pt idx="144">
                  <c:v>3.7514000000000003</c:v>
                </c:pt>
                <c:pt idx="145">
                  <c:v>3.5681000000000012</c:v>
                </c:pt>
                <c:pt idx="146">
                  <c:v>3.3866000000000014</c:v>
                </c:pt>
                <c:pt idx="147">
                  <c:v>3.2072000000000003</c:v>
                </c:pt>
                <c:pt idx="148">
                  <c:v>3.0301000000000009</c:v>
                </c:pt>
                <c:pt idx="149">
                  <c:v>2.8556000000000026</c:v>
                </c:pt>
                <c:pt idx="150">
                  <c:v>2.6839000000000013</c:v>
                </c:pt>
                <c:pt idx="151">
                  <c:v>2.5152000000000001</c:v>
                </c:pt>
                <c:pt idx="152">
                  <c:v>2.3497000000000021</c:v>
                </c:pt>
                <c:pt idx="153">
                  <c:v>2.1878000000000029</c:v>
                </c:pt>
                <c:pt idx="154">
                  <c:v>2.0294000000000025</c:v>
                </c:pt>
                <c:pt idx="155">
                  <c:v>1.875</c:v>
                </c:pt>
                <c:pt idx="156">
                  <c:v>1.7247000000000021</c:v>
                </c:pt>
                <c:pt idx="157">
                  <c:v>1.5786000000000016</c:v>
                </c:pt>
                <c:pt idx="158">
                  <c:v>1.4370000000000012</c:v>
                </c:pt>
                <c:pt idx="159">
                  <c:v>1.3000000000000007</c:v>
                </c:pt>
                <c:pt idx="160">
                  <c:v>1.1678000000000033</c:v>
                </c:pt>
                <c:pt idx="161">
                  <c:v>1.0407000000000011</c:v>
                </c:pt>
                <c:pt idx="162">
                  <c:v>0.91860000000000142</c:v>
                </c:pt>
                <c:pt idx="163">
                  <c:v>0.80190000000000339</c:v>
                </c:pt>
                <c:pt idx="164">
                  <c:v>0.6907000000000032</c:v>
                </c:pt>
                <c:pt idx="165">
                  <c:v>0.58500000000000085</c:v>
                </c:pt>
                <c:pt idx="166">
                  <c:v>0.48510000000000275</c:v>
                </c:pt>
                <c:pt idx="167">
                  <c:v>0.39100000000000179</c:v>
                </c:pt>
                <c:pt idx="168">
                  <c:v>0.30290000000000106</c:v>
                </c:pt>
                <c:pt idx="169">
                  <c:v>0.22090000000000032</c:v>
                </c:pt>
                <c:pt idx="170">
                  <c:v>0.14500000000000313</c:v>
                </c:pt>
                <c:pt idx="171">
                  <c:v>7.540000000000191E-2</c:v>
                </c:pt>
                <c:pt idx="172">
                  <c:v>1.2199999999999989E-2</c:v>
                </c:pt>
                <c:pt idx="173">
                  <c:v>-4.4499999999999318E-2</c:v>
                </c:pt>
                <c:pt idx="174">
                  <c:v>-9.4799999999999329E-2</c:v>
                </c:pt>
                <c:pt idx="175">
                  <c:v>-0.13849999999999696</c:v>
                </c:pt>
                <c:pt idx="176">
                  <c:v>-0.17549999999999955</c:v>
                </c:pt>
                <c:pt idx="177">
                  <c:v>-0.20589999999999975</c:v>
                </c:pt>
                <c:pt idx="178">
                  <c:v>-0.22959999999999781</c:v>
                </c:pt>
                <c:pt idx="179">
                  <c:v>-0.2464999999999975</c:v>
                </c:pt>
                <c:pt idx="180">
                  <c:v>-0.2566999999999986</c:v>
                </c:pt>
                <c:pt idx="181">
                  <c:v>-0.25999999999999801</c:v>
                </c:pt>
                <c:pt idx="182">
                  <c:v>-0.2566999999999986</c:v>
                </c:pt>
                <c:pt idx="183">
                  <c:v>-0.2464999999999975</c:v>
                </c:pt>
                <c:pt idx="184">
                  <c:v>-0.22959999999999781</c:v>
                </c:pt>
                <c:pt idx="185">
                  <c:v>-0.20589999999999975</c:v>
                </c:pt>
                <c:pt idx="186">
                  <c:v>-0.17549999999999955</c:v>
                </c:pt>
                <c:pt idx="187">
                  <c:v>-0.13849999999999696</c:v>
                </c:pt>
                <c:pt idx="188">
                  <c:v>-9.4799999999999329E-2</c:v>
                </c:pt>
                <c:pt idx="189">
                  <c:v>-4.4499999999999318E-2</c:v>
                </c:pt>
                <c:pt idx="190">
                  <c:v>1.2199999999999989E-2</c:v>
                </c:pt>
                <c:pt idx="191">
                  <c:v>7.540000000000191E-2</c:v>
                </c:pt>
                <c:pt idx="192">
                  <c:v>0.14500000000000313</c:v>
                </c:pt>
                <c:pt idx="193">
                  <c:v>0.22090000000000032</c:v>
                </c:pt>
                <c:pt idx="194">
                  <c:v>0.30290000000000106</c:v>
                </c:pt>
                <c:pt idx="195">
                  <c:v>0.39100000000000179</c:v>
                </c:pt>
                <c:pt idx="196">
                  <c:v>0.48510000000000275</c:v>
                </c:pt>
                <c:pt idx="197">
                  <c:v>0.58500000000000085</c:v>
                </c:pt>
                <c:pt idx="198">
                  <c:v>0.6907000000000032</c:v>
                </c:pt>
                <c:pt idx="199">
                  <c:v>0.80190000000000339</c:v>
                </c:pt>
                <c:pt idx="200">
                  <c:v>0.91860000000000142</c:v>
                </c:pt>
                <c:pt idx="201">
                  <c:v>1.0407000000000011</c:v>
                </c:pt>
                <c:pt idx="202">
                  <c:v>1.1678000000000033</c:v>
                </c:pt>
                <c:pt idx="203">
                  <c:v>1.3000000000000007</c:v>
                </c:pt>
                <c:pt idx="204">
                  <c:v>1.4369000000000014</c:v>
                </c:pt>
                <c:pt idx="205">
                  <c:v>1.5786000000000016</c:v>
                </c:pt>
                <c:pt idx="206">
                  <c:v>1.7247000000000021</c:v>
                </c:pt>
                <c:pt idx="207">
                  <c:v>1.875</c:v>
                </c:pt>
                <c:pt idx="208">
                  <c:v>2.0294000000000025</c:v>
                </c:pt>
                <c:pt idx="209">
                  <c:v>2.1878000000000029</c:v>
                </c:pt>
                <c:pt idx="210">
                  <c:v>2.3497000000000021</c:v>
                </c:pt>
                <c:pt idx="211">
                  <c:v>2.5152000000000001</c:v>
                </c:pt>
                <c:pt idx="212">
                  <c:v>2.6839000000000013</c:v>
                </c:pt>
                <c:pt idx="213">
                  <c:v>2.8556000000000026</c:v>
                </c:pt>
                <c:pt idx="214">
                  <c:v>3.0301000000000009</c:v>
                </c:pt>
                <c:pt idx="215">
                  <c:v>3.2072000000000003</c:v>
                </c:pt>
                <c:pt idx="216">
                  <c:v>3.3866000000000014</c:v>
                </c:pt>
                <c:pt idx="217">
                  <c:v>3.5681000000000012</c:v>
                </c:pt>
                <c:pt idx="218">
                  <c:v>3.7514000000000003</c:v>
                </c:pt>
                <c:pt idx="219">
                  <c:v>3.9364000000000026</c:v>
                </c:pt>
                <c:pt idx="220">
                  <c:v>4.1227000000000018</c:v>
                </c:pt>
                <c:pt idx="221">
                  <c:v>4.3100000000000023</c:v>
                </c:pt>
                <c:pt idx="222">
                  <c:v>4.4983000000000004</c:v>
                </c:pt>
                <c:pt idx="223">
                  <c:v>4.6871000000000009</c:v>
                </c:pt>
                <c:pt idx="224">
                  <c:v>4.8762000000000008</c:v>
                </c:pt>
                <c:pt idx="225">
                  <c:v>5.0654000000000003</c:v>
                </c:pt>
                <c:pt idx="226">
                  <c:v>5.2544000000000004</c:v>
                </c:pt>
                <c:pt idx="227">
                  <c:v>5.4430000000000014</c:v>
                </c:pt>
                <c:pt idx="228">
                  <c:v>5.6309000000000005</c:v>
                </c:pt>
                <c:pt idx="229">
                  <c:v>5.8177000000000021</c:v>
                </c:pt>
                <c:pt idx="230">
                  <c:v>6.0034000000000027</c:v>
                </c:pt>
                <c:pt idx="231">
                  <c:v>6.1875</c:v>
                </c:pt>
                <c:pt idx="232">
                  <c:v>6.3699000000000012</c:v>
                </c:pt>
                <c:pt idx="233">
                  <c:v>6.5503</c:v>
                </c:pt>
                <c:pt idx="234">
                  <c:v>6.7284000000000006</c:v>
                </c:pt>
                <c:pt idx="235">
                  <c:v>6.9040000000000035</c:v>
                </c:pt>
                <c:pt idx="236">
                  <c:v>7.076900000000002</c:v>
                </c:pt>
                <c:pt idx="237">
                  <c:v>7.2468000000000004</c:v>
                </c:pt>
                <c:pt idx="238">
                  <c:v>7.4134000000000029</c:v>
                </c:pt>
                <c:pt idx="239">
                  <c:v>7.5765000000000029</c:v>
                </c:pt>
                <c:pt idx="240">
                  <c:v>7.7360000000000007</c:v>
                </c:pt>
                <c:pt idx="241">
                  <c:v>7.8915000000000006</c:v>
                </c:pt>
                <c:pt idx="242">
                  <c:v>8.0428000000000033</c:v>
                </c:pt>
                <c:pt idx="243">
                  <c:v>8.1898000000000017</c:v>
                </c:pt>
                <c:pt idx="244">
                  <c:v>8.3322000000000003</c:v>
                </c:pt>
                <c:pt idx="245">
                  <c:v>8.4698000000000029</c:v>
                </c:pt>
                <c:pt idx="246">
                  <c:v>8.6025000000000027</c:v>
                </c:pt>
                <c:pt idx="247">
                  <c:v>8.73</c:v>
                </c:pt>
                <c:pt idx="248">
                  <c:v>8.8522000000000034</c:v>
                </c:pt>
                <c:pt idx="249">
                  <c:v>8.9689000000000014</c:v>
                </c:pt>
                <c:pt idx="250">
                  <c:v>9.0799000000000021</c:v>
                </c:pt>
                <c:pt idx="251">
                  <c:v>9.185100000000002</c:v>
                </c:pt>
                <c:pt idx="252">
                  <c:v>9.2844000000000015</c:v>
                </c:pt>
                <c:pt idx="253">
                  <c:v>9.377600000000001</c:v>
                </c:pt>
                <c:pt idx="254">
                  <c:v>9.464500000000001</c:v>
                </c:pt>
                <c:pt idx="255">
                  <c:v>9.5451000000000015</c:v>
                </c:pt>
                <c:pt idx="256">
                  <c:v>9.6193000000000026</c:v>
                </c:pt>
                <c:pt idx="257">
                  <c:v>9.6869000000000014</c:v>
                </c:pt>
                <c:pt idx="258">
                  <c:v>9.7479000000000013</c:v>
                </c:pt>
                <c:pt idx="259">
                  <c:v>9.8021999999999991</c:v>
                </c:pt>
                <c:pt idx="260">
                  <c:v>9.8498000000000019</c:v>
                </c:pt>
                <c:pt idx="261">
                  <c:v>9.8905999999999992</c:v>
                </c:pt>
                <c:pt idx="262">
                  <c:v>9.9245000000000019</c:v>
                </c:pt>
                <c:pt idx="263">
                  <c:v>9.9515000000000029</c:v>
                </c:pt>
                <c:pt idx="264">
                  <c:v>9.9716999999999985</c:v>
                </c:pt>
                <c:pt idx="265">
                  <c:v>9.9849000000000032</c:v>
                </c:pt>
                <c:pt idx="266">
                  <c:v>9.9911999999999992</c:v>
                </c:pt>
                <c:pt idx="267">
                  <c:v>9.9906000000000006</c:v>
                </c:pt>
                <c:pt idx="268">
                  <c:v>9.9832000000000036</c:v>
                </c:pt>
                <c:pt idx="269">
                  <c:v>9.968900000000005</c:v>
                </c:pt>
                <c:pt idx="270">
                  <c:v>9.9478000000000009</c:v>
                </c:pt>
                <c:pt idx="271">
                  <c:v>9.9200000000000017</c:v>
                </c:pt>
                <c:pt idx="272">
                  <c:v>9.8855000000000004</c:v>
                </c:pt>
                <c:pt idx="273">
                  <c:v>9.8444000000000003</c:v>
                </c:pt>
                <c:pt idx="274">
                  <c:v>9.7968000000000046</c:v>
                </c:pt>
                <c:pt idx="275">
                  <c:v>9.7426999999999992</c:v>
                </c:pt>
                <c:pt idx="276">
                  <c:v>9.6824000000000012</c:v>
                </c:pt>
                <c:pt idx="277">
                  <c:v>9.6159000000000034</c:v>
                </c:pt>
                <c:pt idx="278">
                  <c:v>9.5433000000000021</c:v>
                </c:pt>
                <c:pt idx="279">
                  <c:v>9.4647000000000006</c:v>
                </c:pt>
                <c:pt idx="280">
                  <c:v>9.3804000000000016</c:v>
                </c:pt>
                <c:pt idx="281">
                  <c:v>9.2904000000000018</c:v>
                </c:pt>
                <c:pt idx="282">
                  <c:v>9.1949000000000005</c:v>
                </c:pt>
                <c:pt idx="283">
                  <c:v>9.0940000000000012</c:v>
                </c:pt>
                <c:pt idx="284">
                  <c:v>8.9880000000000031</c:v>
                </c:pt>
                <c:pt idx="285">
                  <c:v>8.8770000000000024</c:v>
                </c:pt>
                <c:pt idx="286">
                  <c:v>8.7612000000000023</c:v>
                </c:pt>
                <c:pt idx="287">
                  <c:v>8.6408000000000023</c:v>
                </c:pt>
                <c:pt idx="288">
                  <c:v>8.515900000000002</c:v>
                </c:pt>
                <c:pt idx="289">
                  <c:v>8.3868000000000009</c:v>
                </c:pt>
                <c:pt idx="290">
                  <c:v>8.253700000000002</c:v>
                </c:pt>
                <c:pt idx="291">
                  <c:v>8.1168000000000013</c:v>
                </c:pt>
                <c:pt idx="292">
                  <c:v>7.9762000000000022</c:v>
                </c:pt>
                <c:pt idx="293">
                  <c:v>7.8322000000000003</c:v>
                </c:pt>
                <c:pt idx="294">
                  <c:v>7.685100000000002</c:v>
                </c:pt>
                <c:pt idx="295">
                  <c:v>7.5350000000000001</c:v>
                </c:pt>
                <c:pt idx="296">
                  <c:v>7.382200000000001</c:v>
                </c:pt>
                <c:pt idx="297">
                  <c:v>7.2268000000000008</c:v>
                </c:pt>
                <c:pt idx="298">
                  <c:v>7.0691000000000024</c:v>
                </c:pt>
                <c:pt idx="299">
                  <c:v>6.9093000000000018</c:v>
                </c:pt>
                <c:pt idx="300">
                  <c:v>6.7477000000000018</c:v>
                </c:pt>
                <c:pt idx="301">
                  <c:v>6.5844000000000023</c:v>
                </c:pt>
                <c:pt idx="302">
                  <c:v>6.4198000000000022</c:v>
                </c:pt>
                <c:pt idx="303">
                  <c:v>6.2539000000000016</c:v>
                </c:pt>
                <c:pt idx="304">
                  <c:v>6.0870000000000033</c:v>
                </c:pt>
                <c:pt idx="305">
                  <c:v>5.9194000000000031</c:v>
                </c:pt>
                <c:pt idx="306">
                  <c:v>5.7512000000000008</c:v>
                </c:pt>
                <c:pt idx="307">
                  <c:v>5.5826000000000029</c:v>
                </c:pt>
                <c:pt idx="308">
                  <c:v>5.4140000000000015</c:v>
                </c:pt>
                <c:pt idx="309">
                  <c:v>5.2454000000000001</c:v>
                </c:pt>
                <c:pt idx="310">
                  <c:v>5.0770000000000017</c:v>
                </c:pt>
                <c:pt idx="311">
                  <c:v>4.909200000000002</c:v>
                </c:pt>
                <c:pt idx="312">
                  <c:v>4.7420000000000009</c:v>
                </c:pt>
                <c:pt idx="313">
                  <c:v>4.5756000000000014</c:v>
                </c:pt>
                <c:pt idx="314">
                  <c:v>4.410300000000003</c:v>
                </c:pt>
                <c:pt idx="315">
                  <c:v>4.2462000000000018</c:v>
                </c:pt>
                <c:pt idx="316">
                  <c:v>4.0835000000000008</c:v>
                </c:pt>
                <c:pt idx="317">
                  <c:v>3.9223000000000035</c:v>
                </c:pt>
                <c:pt idx="318">
                  <c:v>3.7628000000000021</c:v>
                </c:pt>
                <c:pt idx="319">
                  <c:v>3.6053000000000033</c:v>
                </c:pt>
                <c:pt idx="320">
                  <c:v>3.4497</c:v>
                </c:pt>
                <c:pt idx="321">
                  <c:v>3.2963000000000022</c:v>
                </c:pt>
                <c:pt idx="322">
                  <c:v>3.1453000000000024</c:v>
                </c:pt>
                <c:pt idx="323">
                  <c:v>2.9967000000000006</c:v>
                </c:pt>
                <c:pt idx="324">
                  <c:v>2.8507000000000033</c:v>
                </c:pt>
                <c:pt idx="325">
                  <c:v>2.7073</c:v>
                </c:pt>
                <c:pt idx="326">
                  <c:v>2.5669000000000004</c:v>
                </c:pt>
                <c:pt idx="327">
                  <c:v>2.4293000000000013</c:v>
                </c:pt>
                <c:pt idx="328">
                  <c:v>2.2949000000000019</c:v>
                </c:pt>
                <c:pt idx="329">
                  <c:v>2.1635000000000026</c:v>
                </c:pt>
                <c:pt idx="330">
                  <c:v>2.0354000000000028</c:v>
                </c:pt>
                <c:pt idx="331">
                  <c:v>1.9107000000000021</c:v>
                </c:pt>
                <c:pt idx="332">
                  <c:v>1.7894000000000005</c:v>
                </c:pt>
                <c:pt idx="333">
                  <c:v>1.6716000000000015</c:v>
                </c:pt>
                <c:pt idx="334">
                  <c:v>1.5574000000000012</c:v>
                </c:pt>
                <c:pt idx="335">
                  <c:v>1.4468000000000032</c:v>
                </c:pt>
                <c:pt idx="336">
                  <c:v>1.3400000000000034</c:v>
                </c:pt>
                <c:pt idx="337">
                  <c:v>1.2369000000000021</c:v>
                </c:pt>
                <c:pt idx="338">
                  <c:v>1.1377000000000024</c:v>
                </c:pt>
                <c:pt idx="339">
                  <c:v>1.0424000000000007</c:v>
                </c:pt>
                <c:pt idx="340">
                  <c:v>0.95110000000000028</c:v>
                </c:pt>
                <c:pt idx="341">
                  <c:v>0.86370000000000147</c:v>
                </c:pt>
                <c:pt idx="342">
                  <c:v>0.7804000000000002</c:v>
                </c:pt>
                <c:pt idx="343">
                  <c:v>0.70120000000000005</c:v>
                </c:pt>
                <c:pt idx="344">
                  <c:v>0.62610000000000099</c:v>
                </c:pt>
                <c:pt idx="345">
                  <c:v>0.55510000000000304</c:v>
                </c:pt>
                <c:pt idx="346">
                  <c:v>0.4883000000000024</c:v>
                </c:pt>
                <c:pt idx="347">
                  <c:v>0.42570000000000263</c:v>
                </c:pt>
                <c:pt idx="348">
                  <c:v>0.36730000000000018</c:v>
                </c:pt>
                <c:pt idx="349">
                  <c:v>0.31310000000000215</c:v>
                </c:pt>
                <c:pt idx="350">
                  <c:v>0.26330000000000098</c:v>
                </c:pt>
                <c:pt idx="351">
                  <c:v>0.21770000000000067</c:v>
                </c:pt>
                <c:pt idx="352">
                  <c:v>0.176400000000001</c:v>
                </c:pt>
                <c:pt idx="353">
                  <c:v>0.13940000000000197</c:v>
                </c:pt>
                <c:pt idx="354">
                  <c:v>0.10680000000000334</c:v>
                </c:pt>
                <c:pt idx="355">
                  <c:v>7.8500000000001791E-2</c:v>
                </c:pt>
                <c:pt idx="356">
                  <c:v>5.4500000000000881E-2</c:v>
                </c:pt>
                <c:pt idx="357">
                  <c:v>3.4900000000000375E-2</c:v>
                </c:pt>
                <c:pt idx="358">
                  <c:v>1.9600000000000506E-2</c:v>
                </c:pt>
                <c:pt idx="359">
                  <c:v>8.7000000000010402E-3</c:v>
                </c:pt>
                <c:pt idx="360">
                  <c:v>2.1000000000022112E-3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238277624"/>
        <c:axId val="238277232"/>
      </c:scatterChart>
      <c:valAx>
        <c:axId val="238277624"/>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dihedral Angle</a:t>
                </a:r>
                <a:endParaRPr lang="ja-JP" altLang="ja-JP" dirty="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8277232"/>
        <c:crossesAt val="-10"/>
        <c:crossBetween val="midCat"/>
        <c:majorUnit val="60"/>
      </c:valAx>
      <c:valAx>
        <c:axId val="2382772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energy (kcal </a:t>
                </a:r>
                <a:r>
                  <a:rPr lang="en-US" altLang="ja-JP" sz="1800" b="0" i="0" baseline="0" dirty="0" err="1" smtClean="0">
                    <a:effectLst/>
                  </a:rPr>
                  <a:t>mol</a:t>
                </a:r>
                <a:r>
                  <a:rPr lang="ja-JP" altLang="ja-JP" sz="1800" b="0" i="0" baseline="0" dirty="0" smtClean="0">
                    <a:effectLst/>
                  </a:rPr>
                  <a:t>⁻</a:t>
                </a:r>
                <a:r>
                  <a:rPr lang="en-US" altLang="ja-JP" sz="1800" b="0" i="0" baseline="0" dirty="0" smtClean="0">
                    <a:effectLst/>
                  </a:rPr>
                  <a:t>¹)</a:t>
                </a:r>
                <a:endParaRPr lang="ja-JP" altLang="ja-JP" dirty="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8277624"/>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altLang="ja-JP" sz="1600"/>
              <a:t>nagai</a:t>
            </a:r>
            <a:r>
              <a:rPr lang="ja-JP" altLang="en-US" sz="1600"/>
              <a:t>パラメータ</a:t>
            </a:r>
          </a:p>
        </c:rich>
      </c:tx>
      <c:layout/>
      <c:overlay val="0"/>
      <c:spPr>
        <a:noFill/>
        <a:ln>
          <a:noFill/>
        </a:ln>
        <a:effectLst/>
      </c:spPr>
    </c:title>
    <c:autoTitleDeleted val="0"/>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9.4200000000000728E-2</c:v>
                </c:pt>
                <c:pt idx="3">
                  <c:v>0.19340000000000046</c:v>
                </c:pt>
                <c:pt idx="4">
                  <c:v>0.2970000000000006</c:v>
                </c:pt>
                <c:pt idx="5">
                  <c:v>0.40440000000000254</c:v>
                </c:pt>
                <c:pt idx="6">
                  <c:v>0.5154999999999994</c:v>
                </c:pt>
                <c:pt idx="7">
                  <c:v>0.63030000000000186</c:v>
                </c:pt>
                <c:pt idx="8">
                  <c:v>0.74849999999999994</c:v>
                </c:pt>
                <c:pt idx="9">
                  <c:v>0.87020000000000053</c:v>
                </c:pt>
                <c:pt idx="10">
                  <c:v>0.9953000000000003</c:v>
                </c:pt>
                <c:pt idx="11">
                  <c:v>1.1235999999999997</c:v>
                </c:pt>
                <c:pt idx="12">
                  <c:v>1.2551000000000023</c:v>
                </c:pt>
                <c:pt idx="13">
                  <c:v>1.3897000000000013</c:v>
                </c:pt>
                <c:pt idx="14">
                  <c:v>1.5273000000000003</c:v>
                </c:pt>
                <c:pt idx="15">
                  <c:v>1.6678999999999995</c:v>
                </c:pt>
                <c:pt idx="16">
                  <c:v>1.8114000000000026</c:v>
                </c:pt>
                <c:pt idx="17">
                  <c:v>1.9575999999999993</c:v>
                </c:pt>
                <c:pt idx="18">
                  <c:v>2.1065000000000005</c:v>
                </c:pt>
                <c:pt idx="19">
                  <c:v>2.2578999999999994</c:v>
                </c:pt>
                <c:pt idx="20">
                  <c:v>2.4118999999999993</c:v>
                </c:pt>
                <c:pt idx="21">
                  <c:v>2.5683000000000007</c:v>
                </c:pt>
                <c:pt idx="22">
                  <c:v>2.7270000000000003</c:v>
                </c:pt>
                <c:pt idx="23">
                  <c:v>2.8879000000000019</c:v>
                </c:pt>
                <c:pt idx="24">
                  <c:v>3.0510000000000019</c:v>
                </c:pt>
                <c:pt idx="25">
                  <c:v>3.2161000000000008</c:v>
                </c:pt>
                <c:pt idx="26">
                  <c:v>3.3832000000000022</c:v>
                </c:pt>
                <c:pt idx="27">
                  <c:v>3.5521999999999991</c:v>
                </c:pt>
                <c:pt idx="28">
                  <c:v>3.7230000000000025</c:v>
                </c:pt>
                <c:pt idx="29">
                  <c:v>3.8956000000000017</c:v>
                </c:pt>
                <c:pt idx="30">
                  <c:v>4.07</c:v>
                </c:pt>
                <c:pt idx="31">
                  <c:v>4.2460000000000022</c:v>
                </c:pt>
                <c:pt idx="32">
                  <c:v>4.4236000000000004</c:v>
                </c:pt>
                <c:pt idx="33">
                  <c:v>4.6027000000000022</c:v>
                </c:pt>
                <c:pt idx="34">
                  <c:v>4.7835000000000001</c:v>
                </c:pt>
                <c:pt idx="35">
                  <c:v>4.9657000000000018</c:v>
                </c:pt>
                <c:pt idx="36">
                  <c:v>5.1494</c:v>
                </c:pt>
                <c:pt idx="37">
                  <c:v>5.3346000000000018</c:v>
                </c:pt>
                <c:pt idx="38">
                  <c:v>5.5213000000000001</c:v>
                </c:pt>
                <c:pt idx="39">
                  <c:v>5.709500000000002</c:v>
                </c:pt>
                <c:pt idx="40">
                  <c:v>5.8993000000000002</c:v>
                </c:pt>
                <c:pt idx="41">
                  <c:v>6.0905000000000005</c:v>
                </c:pt>
                <c:pt idx="42">
                  <c:v>6.2834000000000003</c:v>
                </c:pt>
                <c:pt idx="43">
                  <c:v>6.4778000000000002</c:v>
                </c:pt>
                <c:pt idx="44">
                  <c:v>6.674100000000001</c:v>
                </c:pt>
                <c:pt idx="45">
                  <c:v>6.8721000000000014</c:v>
                </c:pt>
                <c:pt idx="46">
                  <c:v>7.0721000000000007</c:v>
                </c:pt>
                <c:pt idx="47">
                  <c:v>7.2740000000000009</c:v>
                </c:pt>
                <c:pt idx="48">
                  <c:v>7.4781000000000013</c:v>
                </c:pt>
                <c:pt idx="49">
                  <c:v>7.6844000000000001</c:v>
                </c:pt>
                <c:pt idx="50">
                  <c:v>7.8930000000000007</c:v>
                </c:pt>
                <c:pt idx="51">
                  <c:v>8.1039000000000012</c:v>
                </c:pt>
                <c:pt idx="52">
                  <c:v>8.3169000000000004</c:v>
                </c:pt>
                <c:pt idx="53">
                  <c:v>8.5321000000000016</c:v>
                </c:pt>
                <c:pt idx="54">
                  <c:v>8.7495000000000012</c:v>
                </c:pt>
                <c:pt idx="55">
                  <c:v>8.9694000000000003</c:v>
                </c:pt>
                <c:pt idx="56">
                  <c:v>9.1917000000000009</c:v>
                </c:pt>
                <c:pt idx="57">
                  <c:v>9.4166000000000007</c:v>
                </c:pt>
                <c:pt idx="58">
                  <c:v>9.6441000000000017</c:v>
                </c:pt>
                <c:pt idx="59">
                  <c:v>9.8742000000000001</c:v>
                </c:pt>
                <c:pt idx="60">
                  <c:v>10.106800000000002</c:v>
                </c:pt>
                <c:pt idx="61">
                  <c:v>10.341800000000001</c:v>
                </c:pt>
                <c:pt idx="62">
                  <c:v>10.579400000000001</c:v>
                </c:pt>
                <c:pt idx="63">
                  <c:v>10.8193</c:v>
                </c:pt>
                <c:pt idx="64">
                  <c:v>11.0616</c:v>
                </c:pt>
                <c:pt idx="65">
                  <c:v>11.306000000000001</c:v>
                </c:pt>
                <c:pt idx="66">
                  <c:v>11.5525</c:v>
                </c:pt>
                <c:pt idx="67">
                  <c:v>11.800800000000001</c:v>
                </c:pt>
                <c:pt idx="68">
                  <c:v>12.050700000000001</c:v>
                </c:pt>
                <c:pt idx="69">
                  <c:v>12.3017</c:v>
                </c:pt>
                <c:pt idx="70">
                  <c:v>12.553600000000001</c:v>
                </c:pt>
                <c:pt idx="71">
                  <c:v>12.806100000000001</c:v>
                </c:pt>
                <c:pt idx="72">
                  <c:v>13.0585</c:v>
                </c:pt>
                <c:pt idx="73">
                  <c:v>13.310400000000001</c:v>
                </c:pt>
                <c:pt idx="74">
                  <c:v>13.561300000000001</c:v>
                </c:pt>
                <c:pt idx="75">
                  <c:v>13.810600000000001</c:v>
                </c:pt>
                <c:pt idx="76">
                  <c:v>14.057700000000001</c:v>
                </c:pt>
                <c:pt idx="77">
                  <c:v>14.3019</c:v>
                </c:pt>
                <c:pt idx="78">
                  <c:v>14.5425</c:v>
                </c:pt>
                <c:pt idx="79">
                  <c:v>14.7788</c:v>
                </c:pt>
                <c:pt idx="80">
                  <c:v>15.010100000000001</c:v>
                </c:pt>
                <c:pt idx="81">
                  <c:v>15.235600000000002</c:v>
                </c:pt>
                <c:pt idx="82">
                  <c:v>15.454500000000001</c:v>
                </c:pt>
                <c:pt idx="83">
                  <c:v>15.6661</c:v>
                </c:pt>
                <c:pt idx="84">
                  <c:v>15.869500000000002</c:v>
                </c:pt>
                <c:pt idx="85">
                  <c:v>16.0641</c:v>
                </c:pt>
                <c:pt idx="86">
                  <c:v>16.248899999999999</c:v>
                </c:pt>
                <c:pt idx="87">
                  <c:v>16.423300000000001</c:v>
                </c:pt>
                <c:pt idx="88">
                  <c:v>16.586500000000001</c:v>
                </c:pt>
                <c:pt idx="89">
                  <c:v>16.7379</c:v>
                </c:pt>
                <c:pt idx="90">
                  <c:v>16.8767</c:v>
                </c:pt>
                <c:pt idx="91">
                  <c:v>17.002300000000002</c:v>
                </c:pt>
                <c:pt idx="92">
                  <c:v>17.1142</c:v>
                </c:pt>
                <c:pt idx="93">
                  <c:v>17.2117</c:v>
                </c:pt>
                <c:pt idx="94">
                  <c:v>17.2944</c:v>
                </c:pt>
                <c:pt idx="95">
                  <c:v>17.362000000000002</c:v>
                </c:pt>
                <c:pt idx="96">
                  <c:v>17.414000000000001</c:v>
                </c:pt>
                <c:pt idx="97">
                  <c:v>17.450200000000002</c:v>
                </c:pt>
                <c:pt idx="98">
                  <c:v>17.470300000000002</c:v>
                </c:pt>
                <c:pt idx="99">
                  <c:v>17.474</c:v>
                </c:pt>
                <c:pt idx="100">
                  <c:v>17.461300000000001</c:v>
                </c:pt>
                <c:pt idx="101">
                  <c:v>17.432000000000002</c:v>
                </c:pt>
                <c:pt idx="102">
                  <c:v>17.386000000000003</c:v>
                </c:pt>
                <c:pt idx="103">
                  <c:v>17.323399999999999</c:v>
                </c:pt>
                <c:pt idx="104">
                  <c:v>17.244399999999999</c:v>
                </c:pt>
                <c:pt idx="105">
                  <c:v>17.1492</c:v>
                </c:pt>
                <c:pt idx="106">
                  <c:v>17.0381</c:v>
                </c:pt>
                <c:pt idx="107">
                  <c:v>16.911799999999999</c:v>
                </c:pt>
                <c:pt idx="108">
                  <c:v>16.770600000000002</c:v>
                </c:pt>
                <c:pt idx="109">
                  <c:v>16.614800000000002</c:v>
                </c:pt>
                <c:pt idx="110">
                  <c:v>16.444800000000001</c:v>
                </c:pt>
                <c:pt idx="111">
                  <c:v>16.261000000000003</c:v>
                </c:pt>
                <c:pt idx="112">
                  <c:v>16.063800000000001</c:v>
                </c:pt>
                <c:pt idx="113">
                  <c:v>15.8538</c:v>
                </c:pt>
                <c:pt idx="114">
                  <c:v>15.631400000000001</c:v>
                </c:pt>
                <c:pt idx="115">
                  <c:v>15.397100000000002</c:v>
                </c:pt>
                <c:pt idx="116">
                  <c:v>15.1515</c:v>
                </c:pt>
                <c:pt idx="117">
                  <c:v>14.895100000000001</c:v>
                </c:pt>
                <c:pt idx="118">
                  <c:v>14.628500000000001</c:v>
                </c:pt>
                <c:pt idx="119">
                  <c:v>14.3521</c:v>
                </c:pt>
                <c:pt idx="120">
                  <c:v>14.066600000000001</c:v>
                </c:pt>
                <c:pt idx="121">
                  <c:v>13.772500000000001</c:v>
                </c:pt>
                <c:pt idx="122">
                  <c:v>13.470500000000001</c:v>
                </c:pt>
                <c:pt idx="123">
                  <c:v>13.160900000000002</c:v>
                </c:pt>
                <c:pt idx="124">
                  <c:v>12.8445</c:v>
                </c:pt>
                <c:pt idx="125">
                  <c:v>12.521700000000001</c:v>
                </c:pt>
                <c:pt idx="126">
                  <c:v>12.193200000000001</c:v>
                </c:pt>
                <c:pt idx="127">
                  <c:v>11.859400000000001</c:v>
                </c:pt>
                <c:pt idx="128">
                  <c:v>11.520800000000001</c:v>
                </c:pt>
                <c:pt idx="129">
                  <c:v>11.178100000000001</c:v>
                </c:pt>
                <c:pt idx="130">
                  <c:v>10.831800000000001</c:v>
                </c:pt>
                <c:pt idx="131">
                  <c:v>10.482200000000001</c:v>
                </c:pt>
                <c:pt idx="132">
                  <c:v>10.130000000000001</c:v>
                </c:pt>
                <c:pt idx="133">
                  <c:v>9.7756000000000007</c:v>
                </c:pt>
                <c:pt idx="134">
                  <c:v>9.4195000000000011</c:v>
                </c:pt>
                <c:pt idx="135">
                  <c:v>9.0622000000000007</c:v>
                </c:pt>
                <c:pt idx="136">
                  <c:v>8.7041000000000004</c:v>
                </c:pt>
                <c:pt idx="137">
                  <c:v>8.3457000000000008</c:v>
                </c:pt>
                <c:pt idx="138">
                  <c:v>7.9874000000000009</c:v>
                </c:pt>
                <c:pt idx="139">
                  <c:v>7.6296000000000017</c:v>
                </c:pt>
                <c:pt idx="140">
                  <c:v>7.2728000000000002</c:v>
                </c:pt>
                <c:pt idx="141">
                  <c:v>6.9173000000000009</c:v>
                </c:pt>
                <c:pt idx="142">
                  <c:v>6.563600000000001</c:v>
                </c:pt>
                <c:pt idx="143">
                  <c:v>6.2119</c:v>
                </c:pt>
                <c:pt idx="144">
                  <c:v>5.8627000000000002</c:v>
                </c:pt>
                <c:pt idx="145">
                  <c:v>5.5164000000000009</c:v>
                </c:pt>
                <c:pt idx="146">
                  <c:v>5.1733000000000011</c:v>
                </c:pt>
                <c:pt idx="147">
                  <c:v>4.8336000000000006</c:v>
                </c:pt>
                <c:pt idx="148">
                  <c:v>4.4986999999999995</c:v>
                </c:pt>
                <c:pt idx="149">
                  <c:v>4.1690000000000005</c:v>
                </c:pt>
                <c:pt idx="150">
                  <c:v>3.8447999999999993</c:v>
                </c:pt>
                <c:pt idx="151">
                  <c:v>3.5264000000000024</c:v>
                </c:pt>
                <c:pt idx="152">
                  <c:v>3.2137999999999991</c:v>
                </c:pt>
                <c:pt idx="153">
                  <c:v>2.9073999999999991</c:v>
                </c:pt>
                <c:pt idx="154">
                  <c:v>2.6073000000000022</c:v>
                </c:pt>
                <c:pt idx="155">
                  <c:v>2.3137000000000008</c:v>
                </c:pt>
                <c:pt idx="156">
                  <c:v>2.0268000000000015</c:v>
                </c:pt>
                <c:pt idx="157">
                  <c:v>1.7466000000000008</c:v>
                </c:pt>
                <c:pt idx="158">
                  <c:v>1.4733000000000018</c:v>
                </c:pt>
                <c:pt idx="159">
                  <c:v>1.2071000000000005</c:v>
                </c:pt>
                <c:pt idx="160">
                  <c:v>0.94810000000000016</c:v>
                </c:pt>
                <c:pt idx="161">
                  <c:v>0.69640000000000057</c:v>
                </c:pt>
                <c:pt idx="162">
                  <c:v>0.45220000000000127</c:v>
                </c:pt>
                <c:pt idx="163">
                  <c:v>0.21570000000000178</c:v>
                </c:pt>
                <c:pt idx="164">
                  <c:v>-1.2999999999998124E-2</c:v>
                </c:pt>
                <c:pt idx="165">
                  <c:v>-0.23369999999999891</c:v>
                </c:pt>
                <c:pt idx="166">
                  <c:v>-0.44650000000000034</c:v>
                </c:pt>
                <c:pt idx="167">
                  <c:v>-0.65109999999999957</c:v>
                </c:pt>
                <c:pt idx="168">
                  <c:v>-0.84740000000000038</c:v>
                </c:pt>
                <c:pt idx="169">
                  <c:v>-1.0353999999999992</c:v>
                </c:pt>
                <c:pt idx="170">
                  <c:v>-1.2150999999999996</c:v>
                </c:pt>
                <c:pt idx="171">
                  <c:v>-1.3861999999999988</c:v>
                </c:pt>
                <c:pt idx="172">
                  <c:v>-1.5488</c:v>
                </c:pt>
                <c:pt idx="173">
                  <c:v>-1.7027999999999999</c:v>
                </c:pt>
                <c:pt idx="174">
                  <c:v>-1.8480999999999987</c:v>
                </c:pt>
                <c:pt idx="175">
                  <c:v>-1.9847999999999999</c:v>
                </c:pt>
                <c:pt idx="176">
                  <c:v>-2.1128</c:v>
                </c:pt>
                <c:pt idx="177">
                  <c:v>-2.2319999999999993</c:v>
                </c:pt>
                <c:pt idx="178">
                  <c:v>-2.3424999999999976</c:v>
                </c:pt>
                <c:pt idx="179">
                  <c:v>-2.4442999999999984</c:v>
                </c:pt>
                <c:pt idx="180">
                  <c:v>-2.5373999999999981</c:v>
                </c:pt>
                <c:pt idx="181">
                  <c:v>-2.6217000000000006</c:v>
                </c:pt>
                <c:pt idx="182">
                  <c:v>-2.6973999999999982</c:v>
                </c:pt>
                <c:pt idx="183">
                  <c:v>-2.7643999999999984</c:v>
                </c:pt>
                <c:pt idx="184">
                  <c:v>-2.8228000000000009</c:v>
                </c:pt>
                <c:pt idx="185">
                  <c:v>-2.8726999999999983</c:v>
                </c:pt>
                <c:pt idx="186">
                  <c:v>-2.9139999999999979</c:v>
                </c:pt>
                <c:pt idx="187">
                  <c:v>-2.9464000000000006</c:v>
                </c:pt>
                <c:pt idx="188">
                  <c:v>-2.9696999999999996</c:v>
                </c:pt>
                <c:pt idx="189">
                  <c:v>-2.9839999999999982</c:v>
                </c:pt>
                <c:pt idx="190">
                  <c:v>-2.9893999999999998</c:v>
                </c:pt>
                <c:pt idx="191">
                  <c:v>-2.9860000000000007</c:v>
                </c:pt>
                <c:pt idx="192">
                  <c:v>-2.9741</c:v>
                </c:pt>
                <c:pt idx="193">
                  <c:v>-2.9537999999999975</c:v>
                </c:pt>
                <c:pt idx="194">
                  <c:v>-2.9252000000000002</c:v>
                </c:pt>
                <c:pt idx="195">
                  <c:v>-2.8885000000000005</c:v>
                </c:pt>
                <c:pt idx="196">
                  <c:v>-2.8439999999999976</c:v>
                </c:pt>
                <c:pt idx="197">
                  <c:v>-2.7916999999999987</c:v>
                </c:pt>
                <c:pt idx="198">
                  <c:v>-2.7319999999999993</c:v>
                </c:pt>
                <c:pt idx="199">
                  <c:v>-2.6648999999999994</c:v>
                </c:pt>
                <c:pt idx="200">
                  <c:v>-2.5906999999999982</c:v>
                </c:pt>
                <c:pt idx="201">
                  <c:v>-2.5095999999999989</c:v>
                </c:pt>
                <c:pt idx="202">
                  <c:v>-2.4217999999999975</c:v>
                </c:pt>
                <c:pt idx="203">
                  <c:v>-2.3275000000000006</c:v>
                </c:pt>
                <c:pt idx="204">
                  <c:v>-2.2270000000000003</c:v>
                </c:pt>
                <c:pt idx="205">
                  <c:v>-2.1204000000000001</c:v>
                </c:pt>
                <c:pt idx="206">
                  <c:v>-2.0079999999999991</c:v>
                </c:pt>
                <c:pt idx="207">
                  <c:v>-1.8900000000000006</c:v>
                </c:pt>
                <c:pt idx="208">
                  <c:v>-1.7666000000000004</c:v>
                </c:pt>
                <c:pt idx="209">
                  <c:v>-1.6380999999999979</c:v>
                </c:pt>
                <c:pt idx="210">
                  <c:v>-1.5047999999999995</c:v>
                </c:pt>
                <c:pt idx="211">
                  <c:v>-1.3667999999999978</c:v>
                </c:pt>
                <c:pt idx="212">
                  <c:v>-1.224499999999999</c:v>
                </c:pt>
                <c:pt idx="213">
                  <c:v>-1.0779999999999994</c:v>
                </c:pt>
                <c:pt idx="214">
                  <c:v>-0.92769999999999797</c:v>
                </c:pt>
                <c:pt idx="215">
                  <c:v>-0.77379999999999782</c:v>
                </c:pt>
                <c:pt idx="216">
                  <c:v>-0.61659999999999826</c:v>
                </c:pt>
                <c:pt idx="217">
                  <c:v>-0.45639999999999858</c:v>
                </c:pt>
                <c:pt idx="218">
                  <c:v>-0.29339999999999833</c:v>
                </c:pt>
                <c:pt idx="219">
                  <c:v>-0.12780000000000058</c:v>
                </c:pt>
                <c:pt idx="220">
                  <c:v>3.989999999999938E-2</c:v>
                </c:pt>
                <c:pt idx="221">
                  <c:v>0.20960000000000178</c:v>
                </c:pt>
                <c:pt idx="222">
                  <c:v>0.38100000000000023</c:v>
                </c:pt>
                <c:pt idx="223">
                  <c:v>0.55369999999999919</c:v>
                </c:pt>
                <c:pt idx="224">
                  <c:v>0.72760000000000247</c:v>
                </c:pt>
                <c:pt idx="225">
                  <c:v>0.90230000000000032</c:v>
                </c:pt>
                <c:pt idx="226">
                  <c:v>1.0776000000000003</c:v>
                </c:pt>
                <c:pt idx="227">
                  <c:v>1.2530999999999999</c:v>
                </c:pt>
                <c:pt idx="228">
                  <c:v>1.4285999999999994</c:v>
                </c:pt>
                <c:pt idx="229">
                  <c:v>1.6037999999999997</c:v>
                </c:pt>
                <c:pt idx="230">
                  <c:v>1.7785000000000011</c:v>
                </c:pt>
                <c:pt idx="231">
                  <c:v>1.952300000000001</c:v>
                </c:pt>
                <c:pt idx="232">
                  <c:v>2.125</c:v>
                </c:pt>
                <c:pt idx="233">
                  <c:v>2.2963000000000022</c:v>
                </c:pt>
                <c:pt idx="234">
                  <c:v>2.4659000000000013</c:v>
                </c:pt>
                <c:pt idx="235">
                  <c:v>2.633700000000001</c:v>
                </c:pt>
                <c:pt idx="236">
                  <c:v>2.7992000000000026</c:v>
                </c:pt>
                <c:pt idx="237">
                  <c:v>2.9624000000000024</c:v>
                </c:pt>
                <c:pt idx="238">
                  <c:v>3.1228000000000016</c:v>
                </c:pt>
                <c:pt idx="239">
                  <c:v>3.2804000000000002</c:v>
                </c:pt>
                <c:pt idx="240">
                  <c:v>3.4346999999999994</c:v>
                </c:pt>
                <c:pt idx="241">
                  <c:v>3.5856999999999992</c:v>
                </c:pt>
                <c:pt idx="242">
                  <c:v>3.7331000000000003</c:v>
                </c:pt>
                <c:pt idx="243">
                  <c:v>3.8765999999999998</c:v>
                </c:pt>
                <c:pt idx="244">
                  <c:v>4.0160000000000018</c:v>
                </c:pt>
                <c:pt idx="245">
                  <c:v>4.1511999999999993</c:v>
                </c:pt>
                <c:pt idx="246">
                  <c:v>4.282</c:v>
                </c:pt>
                <c:pt idx="247">
                  <c:v>4.4080000000000013</c:v>
                </c:pt>
                <c:pt idx="248">
                  <c:v>4.5292999999999992</c:v>
                </c:pt>
                <c:pt idx="249">
                  <c:v>4.645500000000002</c:v>
                </c:pt>
                <c:pt idx="250">
                  <c:v>4.7566000000000024</c:v>
                </c:pt>
                <c:pt idx="251">
                  <c:v>4.8623000000000012</c:v>
                </c:pt>
                <c:pt idx="252">
                  <c:v>4.9626000000000019</c:v>
                </c:pt>
                <c:pt idx="253">
                  <c:v>5.0572000000000017</c:v>
                </c:pt>
                <c:pt idx="254">
                  <c:v>5.1462000000000003</c:v>
                </c:pt>
                <c:pt idx="255">
                  <c:v>5.2293000000000021</c:v>
                </c:pt>
                <c:pt idx="256">
                  <c:v>5.3064</c:v>
                </c:pt>
                <c:pt idx="257">
                  <c:v>5.3775000000000013</c:v>
                </c:pt>
                <c:pt idx="258">
                  <c:v>5.4425000000000026</c:v>
                </c:pt>
                <c:pt idx="259">
                  <c:v>5.5013000000000005</c:v>
                </c:pt>
                <c:pt idx="260">
                  <c:v>5.5538000000000025</c:v>
                </c:pt>
                <c:pt idx="261">
                  <c:v>5.6000000000000014</c:v>
                </c:pt>
                <c:pt idx="262">
                  <c:v>5.6399000000000008</c:v>
                </c:pt>
                <c:pt idx="263">
                  <c:v>5.6734000000000009</c:v>
                </c:pt>
                <c:pt idx="264">
                  <c:v>5.7005000000000017</c:v>
                </c:pt>
                <c:pt idx="265">
                  <c:v>5.7212999999999994</c:v>
                </c:pt>
                <c:pt idx="266">
                  <c:v>5.7356000000000016</c:v>
                </c:pt>
                <c:pt idx="267">
                  <c:v>5.7436000000000007</c:v>
                </c:pt>
                <c:pt idx="268">
                  <c:v>5.7453000000000003</c:v>
                </c:pt>
                <c:pt idx="269">
                  <c:v>5.7407000000000004</c:v>
                </c:pt>
                <c:pt idx="270">
                  <c:v>5.7298000000000009</c:v>
                </c:pt>
                <c:pt idx="271">
                  <c:v>5.7127000000000017</c:v>
                </c:pt>
                <c:pt idx="272">
                  <c:v>5.6896000000000022</c:v>
                </c:pt>
                <c:pt idx="273">
                  <c:v>5.6603999999999992</c:v>
                </c:pt>
                <c:pt idx="274">
                  <c:v>5.6252999999999993</c:v>
                </c:pt>
                <c:pt idx="275">
                  <c:v>5.5844000000000023</c:v>
                </c:pt>
                <c:pt idx="276">
                  <c:v>5.5378000000000007</c:v>
                </c:pt>
                <c:pt idx="277">
                  <c:v>5.4856000000000016</c:v>
                </c:pt>
                <c:pt idx="278">
                  <c:v>5.4279000000000011</c:v>
                </c:pt>
                <c:pt idx="279">
                  <c:v>5.3649000000000022</c:v>
                </c:pt>
                <c:pt idx="280">
                  <c:v>5.2968000000000011</c:v>
                </c:pt>
                <c:pt idx="281">
                  <c:v>5.2236000000000011</c:v>
                </c:pt>
                <c:pt idx="282">
                  <c:v>5.1457000000000015</c:v>
                </c:pt>
                <c:pt idx="283">
                  <c:v>5.0630000000000024</c:v>
                </c:pt>
                <c:pt idx="284">
                  <c:v>4.9758999999999993</c:v>
                </c:pt>
                <c:pt idx="285">
                  <c:v>4.8844999999999992</c:v>
                </c:pt>
                <c:pt idx="286">
                  <c:v>4.7889000000000017</c:v>
                </c:pt>
                <c:pt idx="287">
                  <c:v>4.6895000000000024</c:v>
                </c:pt>
                <c:pt idx="288">
                  <c:v>4.5864000000000011</c:v>
                </c:pt>
                <c:pt idx="289">
                  <c:v>4.4797000000000011</c:v>
                </c:pt>
                <c:pt idx="290">
                  <c:v>4.3698000000000015</c:v>
                </c:pt>
                <c:pt idx="291">
                  <c:v>4.2568000000000019</c:v>
                </c:pt>
                <c:pt idx="292">
                  <c:v>4.1410000000000018</c:v>
                </c:pt>
                <c:pt idx="293">
                  <c:v>4.0225000000000009</c:v>
                </c:pt>
                <c:pt idx="294">
                  <c:v>3.9017000000000017</c:v>
                </c:pt>
                <c:pt idx="295">
                  <c:v>3.7786000000000008</c:v>
                </c:pt>
                <c:pt idx="296">
                  <c:v>3.6536000000000008</c:v>
                </c:pt>
                <c:pt idx="297">
                  <c:v>3.527000000000001</c:v>
                </c:pt>
                <c:pt idx="298">
                  <c:v>3.3988000000000014</c:v>
                </c:pt>
                <c:pt idx="299">
                  <c:v>3.269400000000001</c:v>
                </c:pt>
                <c:pt idx="300">
                  <c:v>3.1388999999999996</c:v>
                </c:pt>
                <c:pt idx="301">
                  <c:v>3.0076999999999998</c:v>
                </c:pt>
                <c:pt idx="302">
                  <c:v>2.8759000000000015</c:v>
                </c:pt>
                <c:pt idx="303">
                  <c:v>2.7437000000000005</c:v>
                </c:pt>
                <c:pt idx="304">
                  <c:v>2.6114999999999995</c:v>
                </c:pt>
                <c:pt idx="305">
                  <c:v>2.4793000000000021</c:v>
                </c:pt>
                <c:pt idx="306">
                  <c:v>2.3475000000000001</c:v>
                </c:pt>
                <c:pt idx="307">
                  <c:v>2.2162000000000006</c:v>
                </c:pt>
                <c:pt idx="308">
                  <c:v>2.0856999999999992</c:v>
                </c:pt>
                <c:pt idx="309">
                  <c:v>1.9560999999999993</c:v>
                </c:pt>
                <c:pt idx="310">
                  <c:v>1.8277000000000001</c:v>
                </c:pt>
                <c:pt idx="311">
                  <c:v>1.7007000000000012</c:v>
                </c:pt>
                <c:pt idx="312">
                  <c:v>1.5752000000000024</c:v>
                </c:pt>
                <c:pt idx="313">
                  <c:v>1.4514999999999993</c:v>
                </c:pt>
                <c:pt idx="314">
                  <c:v>1.3297000000000025</c:v>
                </c:pt>
                <c:pt idx="315">
                  <c:v>1.2100000000000009</c:v>
                </c:pt>
                <c:pt idx="316">
                  <c:v>1.0926000000000009</c:v>
                </c:pt>
                <c:pt idx="317">
                  <c:v>0.97760000000000247</c:v>
                </c:pt>
                <c:pt idx="318">
                  <c:v>0.86520000000000152</c:v>
                </c:pt>
                <c:pt idx="319">
                  <c:v>0.75570000000000093</c:v>
                </c:pt>
                <c:pt idx="320">
                  <c:v>0.64900000000000091</c:v>
                </c:pt>
                <c:pt idx="321">
                  <c:v>0.54540000000000077</c:v>
                </c:pt>
                <c:pt idx="322">
                  <c:v>0.44500000000000028</c:v>
                </c:pt>
                <c:pt idx="323">
                  <c:v>0.34789999999999921</c:v>
                </c:pt>
                <c:pt idx="324">
                  <c:v>0.25430000000000064</c:v>
                </c:pt>
                <c:pt idx="325">
                  <c:v>0.16420000000000101</c:v>
                </c:pt>
                <c:pt idx="326">
                  <c:v>7.7799999999999869E-2</c:v>
                </c:pt>
                <c:pt idx="327">
                  <c:v>-4.7999999999994714E-3</c:v>
                </c:pt>
                <c:pt idx="328">
                  <c:v>-8.3399999999997476E-2</c:v>
                </c:pt>
                <c:pt idx="329">
                  <c:v>-0.15809999999999746</c:v>
                </c:pt>
                <c:pt idx="330">
                  <c:v>-0.2286999999999999</c:v>
                </c:pt>
                <c:pt idx="331">
                  <c:v>-0.29509999999999792</c:v>
                </c:pt>
                <c:pt idx="332">
                  <c:v>-0.35729999999999862</c:v>
                </c:pt>
                <c:pt idx="333">
                  <c:v>-0.41509999999999891</c:v>
                </c:pt>
                <c:pt idx="334">
                  <c:v>-0.46849999999999881</c:v>
                </c:pt>
                <c:pt idx="335">
                  <c:v>-0.51749999999999829</c:v>
                </c:pt>
                <c:pt idx="336">
                  <c:v>-0.56179999999999808</c:v>
                </c:pt>
                <c:pt idx="337">
                  <c:v>-0.60159999999999769</c:v>
                </c:pt>
                <c:pt idx="338">
                  <c:v>-0.63659999999999783</c:v>
                </c:pt>
                <c:pt idx="339">
                  <c:v>-0.66689999999999827</c:v>
                </c:pt>
                <c:pt idx="340">
                  <c:v>-0.69249999999999901</c:v>
                </c:pt>
                <c:pt idx="341">
                  <c:v>-0.71310000000000073</c:v>
                </c:pt>
                <c:pt idx="342">
                  <c:v>-0.72879999999999967</c:v>
                </c:pt>
                <c:pt idx="343">
                  <c:v>-0.73959999999999937</c:v>
                </c:pt>
                <c:pt idx="344">
                  <c:v>-0.7453000000000003</c:v>
                </c:pt>
                <c:pt idx="345">
                  <c:v>-0.74599999999999866</c:v>
                </c:pt>
                <c:pt idx="346">
                  <c:v>-0.74149999999999849</c:v>
                </c:pt>
                <c:pt idx="347">
                  <c:v>-0.73179999999999978</c:v>
                </c:pt>
                <c:pt idx="348">
                  <c:v>-0.71679999999999922</c:v>
                </c:pt>
                <c:pt idx="349">
                  <c:v>-0.69650000000000034</c:v>
                </c:pt>
                <c:pt idx="350">
                  <c:v>-0.67070000000000007</c:v>
                </c:pt>
                <c:pt idx="351">
                  <c:v>-0.63919999999999888</c:v>
                </c:pt>
                <c:pt idx="352">
                  <c:v>-0.60190000000000055</c:v>
                </c:pt>
                <c:pt idx="353">
                  <c:v>-0.55879999999999797</c:v>
                </c:pt>
                <c:pt idx="354">
                  <c:v>-0.50979999999999848</c:v>
                </c:pt>
                <c:pt idx="355">
                  <c:v>-0.45469999999999899</c:v>
                </c:pt>
                <c:pt idx="356">
                  <c:v>-0.39349999999999952</c:v>
                </c:pt>
                <c:pt idx="357">
                  <c:v>-0.32600000000000051</c:v>
                </c:pt>
                <c:pt idx="358">
                  <c:v>-0.25219999999999843</c:v>
                </c:pt>
                <c:pt idx="359">
                  <c:v>-0.1731999999999978</c:v>
                </c:pt>
                <c:pt idx="360">
                  <c:v>-8.9099999999998403E-2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2.2000000000019782E-3</c:v>
                </c:pt>
                <c:pt idx="3">
                  <c:v>8.9000000000005741E-3</c:v>
                </c:pt>
                <c:pt idx="4">
                  <c:v>2.0099999999999341E-2</c:v>
                </c:pt>
                <c:pt idx="5">
                  <c:v>3.5700000000002063E-2</c:v>
                </c:pt>
                <c:pt idx="6">
                  <c:v>5.5800000000001404E-2</c:v>
                </c:pt>
                <c:pt idx="7">
                  <c:v>8.0300000000001148E-2</c:v>
                </c:pt>
                <c:pt idx="8">
                  <c:v>0.10930000000000106</c:v>
                </c:pt>
                <c:pt idx="9">
                  <c:v>0.14270000000000138</c:v>
                </c:pt>
                <c:pt idx="10">
                  <c:v>0.1805000000000021</c:v>
                </c:pt>
                <c:pt idx="11">
                  <c:v>0.22279999999999944</c:v>
                </c:pt>
                <c:pt idx="12">
                  <c:v>0.26940000000000097</c:v>
                </c:pt>
                <c:pt idx="13">
                  <c:v>0.32039999999999935</c:v>
                </c:pt>
                <c:pt idx="14">
                  <c:v>0.37580000000000169</c:v>
                </c:pt>
                <c:pt idx="15">
                  <c:v>0.43560000000000088</c:v>
                </c:pt>
                <c:pt idx="16">
                  <c:v>0.49960000000000093</c:v>
                </c:pt>
                <c:pt idx="17">
                  <c:v>0.56800000000000139</c:v>
                </c:pt>
                <c:pt idx="18">
                  <c:v>0.64059999999999917</c:v>
                </c:pt>
                <c:pt idx="19">
                  <c:v>0.71750000000000114</c:v>
                </c:pt>
                <c:pt idx="20">
                  <c:v>0.79860000000000042</c:v>
                </c:pt>
                <c:pt idx="21">
                  <c:v>0.88390000000000057</c:v>
                </c:pt>
                <c:pt idx="22">
                  <c:v>0.97330000000000183</c:v>
                </c:pt>
                <c:pt idx="23">
                  <c:v>1.0668000000000006</c:v>
                </c:pt>
                <c:pt idx="24">
                  <c:v>1.1643000000000008</c:v>
                </c:pt>
                <c:pt idx="25">
                  <c:v>1.265900000000002</c:v>
                </c:pt>
                <c:pt idx="26">
                  <c:v>1.3713000000000015</c:v>
                </c:pt>
                <c:pt idx="27">
                  <c:v>1.4807000000000023</c:v>
                </c:pt>
                <c:pt idx="28">
                  <c:v>1.5939000000000014</c:v>
                </c:pt>
                <c:pt idx="29">
                  <c:v>1.7108000000000025</c:v>
                </c:pt>
                <c:pt idx="30">
                  <c:v>1.8315000000000019</c:v>
                </c:pt>
                <c:pt idx="31">
                  <c:v>1.9557000000000002</c:v>
                </c:pt>
                <c:pt idx="32">
                  <c:v>2.0835000000000008</c:v>
                </c:pt>
                <c:pt idx="33">
                  <c:v>2.2147000000000006</c:v>
                </c:pt>
                <c:pt idx="34">
                  <c:v>2.3491999999999997</c:v>
                </c:pt>
                <c:pt idx="35">
                  <c:v>2.4870000000000019</c:v>
                </c:pt>
                <c:pt idx="36">
                  <c:v>2.6279000000000003</c:v>
                </c:pt>
                <c:pt idx="37">
                  <c:v>2.7719000000000023</c:v>
                </c:pt>
                <c:pt idx="38">
                  <c:v>2.9188000000000009</c:v>
                </c:pt>
                <c:pt idx="39">
                  <c:v>3.0685000000000002</c:v>
                </c:pt>
                <c:pt idx="40">
                  <c:v>3.2209000000000003</c:v>
                </c:pt>
                <c:pt idx="41">
                  <c:v>3.3758000000000017</c:v>
                </c:pt>
                <c:pt idx="42">
                  <c:v>3.533100000000001</c:v>
                </c:pt>
                <c:pt idx="43">
                  <c:v>3.6927000000000021</c:v>
                </c:pt>
                <c:pt idx="44">
                  <c:v>3.8544000000000018</c:v>
                </c:pt>
                <c:pt idx="45">
                  <c:v>4.0181000000000004</c:v>
                </c:pt>
                <c:pt idx="46">
                  <c:v>4.183600000000002</c:v>
                </c:pt>
                <c:pt idx="47">
                  <c:v>4.3506999999999998</c:v>
                </c:pt>
                <c:pt idx="48">
                  <c:v>4.5193000000000012</c:v>
                </c:pt>
                <c:pt idx="49">
                  <c:v>4.6891999999999996</c:v>
                </c:pt>
                <c:pt idx="50">
                  <c:v>4.8602000000000025</c:v>
                </c:pt>
                <c:pt idx="51">
                  <c:v>5.0320999999999998</c:v>
                </c:pt>
                <c:pt idx="52">
                  <c:v>5.2048000000000023</c:v>
                </c:pt>
                <c:pt idx="53">
                  <c:v>5.3780999999999999</c:v>
                </c:pt>
                <c:pt idx="54">
                  <c:v>5.5516000000000005</c:v>
                </c:pt>
                <c:pt idx="55">
                  <c:v>5.7254000000000005</c:v>
                </c:pt>
                <c:pt idx="56">
                  <c:v>5.8991000000000007</c:v>
                </c:pt>
                <c:pt idx="57">
                  <c:v>6.0725000000000016</c:v>
                </c:pt>
                <c:pt idx="58">
                  <c:v>6.2454000000000001</c:v>
                </c:pt>
                <c:pt idx="59">
                  <c:v>6.4177</c:v>
                </c:pt>
                <c:pt idx="60">
                  <c:v>6.5890000000000022</c:v>
                </c:pt>
                <c:pt idx="61">
                  <c:v>6.7591999999999999</c:v>
                </c:pt>
                <c:pt idx="62">
                  <c:v>6.9281000000000006</c:v>
                </c:pt>
                <c:pt idx="63">
                  <c:v>7.0954000000000015</c:v>
                </c:pt>
                <c:pt idx="64">
                  <c:v>7.2608999999999995</c:v>
                </c:pt>
                <c:pt idx="65">
                  <c:v>7.4244000000000021</c:v>
                </c:pt>
                <c:pt idx="66">
                  <c:v>7.5856999999999992</c:v>
                </c:pt>
                <c:pt idx="67">
                  <c:v>7.7445000000000022</c:v>
                </c:pt>
                <c:pt idx="68">
                  <c:v>7.9006000000000007</c:v>
                </c:pt>
                <c:pt idx="69">
                  <c:v>8.0538000000000025</c:v>
                </c:pt>
                <c:pt idx="70">
                  <c:v>8.2040000000000006</c:v>
                </c:pt>
                <c:pt idx="71">
                  <c:v>8.3506999999999998</c:v>
                </c:pt>
                <c:pt idx="72">
                  <c:v>8.4939</c:v>
                </c:pt>
                <c:pt idx="73">
                  <c:v>8.6334000000000017</c:v>
                </c:pt>
                <c:pt idx="74">
                  <c:v>8.7688000000000024</c:v>
                </c:pt>
                <c:pt idx="75">
                  <c:v>8.9002000000000017</c:v>
                </c:pt>
                <c:pt idx="76">
                  <c:v>9.0271000000000008</c:v>
                </c:pt>
                <c:pt idx="77">
                  <c:v>9.1494</c:v>
                </c:pt>
                <c:pt idx="78">
                  <c:v>9.2669999999999995</c:v>
                </c:pt>
                <c:pt idx="79">
                  <c:v>9.3796999999999997</c:v>
                </c:pt>
                <c:pt idx="80">
                  <c:v>9.4872000000000014</c:v>
                </c:pt>
                <c:pt idx="81">
                  <c:v>9.589500000000001</c:v>
                </c:pt>
                <c:pt idx="82">
                  <c:v>9.6862999999999992</c:v>
                </c:pt>
                <c:pt idx="83">
                  <c:v>9.7774000000000001</c:v>
                </c:pt>
                <c:pt idx="84">
                  <c:v>9.8628</c:v>
                </c:pt>
                <c:pt idx="85">
                  <c:v>9.9422999999999995</c:v>
                </c:pt>
                <c:pt idx="86">
                  <c:v>10.015800000000002</c:v>
                </c:pt>
                <c:pt idx="87">
                  <c:v>10.083100000000002</c:v>
                </c:pt>
                <c:pt idx="88">
                  <c:v>10.144100000000002</c:v>
                </c:pt>
                <c:pt idx="89">
                  <c:v>10.198800000000002</c:v>
                </c:pt>
                <c:pt idx="90">
                  <c:v>10.2469</c:v>
                </c:pt>
                <c:pt idx="91">
                  <c:v>10.288499999999999</c:v>
                </c:pt>
                <c:pt idx="92">
                  <c:v>10.323399999999999</c:v>
                </c:pt>
                <c:pt idx="93">
                  <c:v>10.351600000000001</c:v>
                </c:pt>
                <c:pt idx="94">
                  <c:v>10.373100000000001</c:v>
                </c:pt>
                <c:pt idx="95">
                  <c:v>10.387700000000002</c:v>
                </c:pt>
                <c:pt idx="96">
                  <c:v>10.395500000000002</c:v>
                </c:pt>
                <c:pt idx="97">
                  <c:v>10.3963</c:v>
                </c:pt>
                <c:pt idx="98">
                  <c:v>10.3903</c:v>
                </c:pt>
                <c:pt idx="99">
                  <c:v>10.377400000000002</c:v>
                </c:pt>
                <c:pt idx="100">
                  <c:v>10.357600000000001</c:v>
                </c:pt>
                <c:pt idx="101">
                  <c:v>10.3309</c:v>
                </c:pt>
                <c:pt idx="102">
                  <c:v>10.2973</c:v>
                </c:pt>
                <c:pt idx="103">
                  <c:v>10.257000000000001</c:v>
                </c:pt>
                <c:pt idx="104">
                  <c:v>10.209800000000001</c:v>
                </c:pt>
                <c:pt idx="105">
                  <c:v>10.156000000000002</c:v>
                </c:pt>
                <c:pt idx="106">
                  <c:v>10.095600000000001</c:v>
                </c:pt>
                <c:pt idx="107">
                  <c:v>10.028600000000001</c:v>
                </c:pt>
                <c:pt idx="108">
                  <c:v>9.9551000000000016</c:v>
                </c:pt>
                <c:pt idx="109">
                  <c:v>9.8752999999999993</c:v>
                </c:pt>
                <c:pt idx="110">
                  <c:v>9.7893000000000008</c:v>
                </c:pt>
                <c:pt idx="111">
                  <c:v>9.6972000000000023</c:v>
                </c:pt>
                <c:pt idx="112">
                  <c:v>9.5990000000000002</c:v>
                </c:pt>
                <c:pt idx="113">
                  <c:v>9.4951000000000008</c:v>
                </c:pt>
                <c:pt idx="114">
                  <c:v>9.3854000000000006</c:v>
                </c:pt>
                <c:pt idx="115">
                  <c:v>9.2701999999999991</c:v>
                </c:pt>
                <c:pt idx="116">
                  <c:v>9.1495999999999995</c:v>
                </c:pt>
                <c:pt idx="117">
                  <c:v>9.0239000000000011</c:v>
                </c:pt>
                <c:pt idx="118">
                  <c:v>8.8931000000000004</c:v>
                </c:pt>
                <c:pt idx="119">
                  <c:v>8.7576000000000001</c:v>
                </c:pt>
                <c:pt idx="120">
                  <c:v>8.6173999999999999</c:v>
                </c:pt>
                <c:pt idx="121">
                  <c:v>8.4727999999999994</c:v>
                </c:pt>
                <c:pt idx="122">
                  <c:v>8.3239000000000019</c:v>
                </c:pt>
                <c:pt idx="123">
                  <c:v>8.1712000000000025</c:v>
                </c:pt>
                <c:pt idx="124">
                  <c:v>8.0146000000000015</c:v>
                </c:pt>
                <c:pt idx="125">
                  <c:v>7.8545000000000016</c:v>
                </c:pt>
                <c:pt idx="126">
                  <c:v>7.6911000000000023</c:v>
                </c:pt>
                <c:pt idx="127">
                  <c:v>7.5246999999999993</c:v>
                </c:pt>
                <c:pt idx="128">
                  <c:v>7.3553999999999995</c:v>
                </c:pt>
                <c:pt idx="129">
                  <c:v>7.1835000000000022</c:v>
                </c:pt>
                <c:pt idx="130">
                  <c:v>7.0092999999999996</c:v>
                </c:pt>
                <c:pt idx="131">
                  <c:v>6.8331000000000017</c:v>
                </c:pt>
                <c:pt idx="132">
                  <c:v>6.6550000000000011</c:v>
                </c:pt>
                <c:pt idx="133">
                  <c:v>6.4753000000000007</c:v>
                </c:pt>
                <c:pt idx="134">
                  <c:v>6.2942999999999998</c:v>
                </c:pt>
                <c:pt idx="135">
                  <c:v>6.1123000000000012</c:v>
                </c:pt>
                <c:pt idx="136">
                  <c:v>5.9294000000000011</c:v>
                </c:pt>
                <c:pt idx="137">
                  <c:v>5.746100000000002</c:v>
                </c:pt>
                <c:pt idx="138">
                  <c:v>5.5624000000000002</c:v>
                </c:pt>
                <c:pt idx="139">
                  <c:v>5.378700000000002</c:v>
                </c:pt>
                <c:pt idx="140">
                  <c:v>5.1952999999999996</c:v>
                </c:pt>
                <c:pt idx="141">
                  <c:v>5.0122999999999998</c:v>
                </c:pt>
                <c:pt idx="142">
                  <c:v>4.8301000000000016</c:v>
                </c:pt>
                <c:pt idx="143">
                  <c:v>4.6488000000000014</c:v>
                </c:pt>
                <c:pt idx="144">
                  <c:v>4.4689000000000014</c:v>
                </c:pt>
                <c:pt idx="145">
                  <c:v>4.2904000000000018</c:v>
                </c:pt>
                <c:pt idx="146">
                  <c:v>4.1136000000000017</c:v>
                </c:pt>
                <c:pt idx="147">
                  <c:v>3.9389000000000003</c:v>
                </c:pt>
                <c:pt idx="148">
                  <c:v>3.7663000000000011</c:v>
                </c:pt>
                <c:pt idx="149">
                  <c:v>3.5961999999999996</c:v>
                </c:pt>
                <c:pt idx="150">
                  <c:v>3.4288000000000025</c:v>
                </c:pt>
                <c:pt idx="151">
                  <c:v>3.2643000000000022</c:v>
                </c:pt>
                <c:pt idx="152">
                  <c:v>3.1029000000000018</c:v>
                </c:pt>
                <c:pt idx="153">
                  <c:v>2.9449000000000005</c:v>
                </c:pt>
                <c:pt idx="154">
                  <c:v>2.7904000000000018</c:v>
                </c:pt>
                <c:pt idx="155">
                  <c:v>2.6396000000000015</c:v>
                </c:pt>
                <c:pt idx="156">
                  <c:v>2.4928000000000026</c:v>
                </c:pt>
                <c:pt idx="157">
                  <c:v>2.350200000000001</c:v>
                </c:pt>
                <c:pt idx="158">
                  <c:v>2.2119</c:v>
                </c:pt>
                <c:pt idx="159">
                  <c:v>2.0780999999999992</c:v>
                </c:pt>
                <c:pt idx="160">
                  <c:v>1.9490000000000016</c:v>
                </c:pt>
                <c:pt idx="161">
                  <c:v>1.8247</c:v>
                </c:pt>
                <c:pt idx="162">
                  <c:v>1.7055000000000007</c:v>
                </c:pt>
                <c:pt idx="163">
                  <c:v>1.5914999999999999</c:v>
                </c:pt>
                <c:pt idx="164">
                  <c:v>1.4827000000000012</c:v>
                </c:pt>
                <c:pt idx="165">
                  <c:v>1.3794000000000004</c:v>
                </c:pt>
                <c:pt idx="166">
                  <c:v>1.2817000000000007</c:v>
                </c:pt>
                <c:pt idx="167">
                  <c:v>1.189700000000002</c:v>
                </c:pt>
                <c:pt idx="168">
                  <c:v>1.1036000000000001</c:v>
                </c:pt>
                <c:pt idx="169">
                  <c:v>1.0234000000000023</c:v>
                </c:pt>
                <c:pt idx="170">
                  <c:v>0.94920000000000115</c:v>
                </c:pt>
                <c:pt idx="171">
                  <c:v>0.88119999999999976</c:v>
                </c:pt>
                <c:pt idx="172">
                  <c:v>0.81930000000000192</c:v>
                </c:pt>
                <c:pt idx="173">
                  <c:v>0.76379999999999981</c:v>
                </c:pt>
                <c:pt idx="174">
                  <c:v>0.71470000000000056</c:v>
                </c:pt>
                <c:pt idx="175">
                  <c:v>0.67190000000000083</c:v>
                </c:pt>
                <c:pt idx="176">
                  <c:v>0.63569999999999993</c:v>
                </c:pt>
                <c:pt idx="177">
                  <c:v>0.60600000000000165</c:v>
                </c:pt>
                <c:pt idx="178">
                  <c:v>0.58280000000000243</c:v>
                </c:pt>
                <c:pt idx="179">
                  <c:v>0.5663000000000018</c:v>
                </c:pt>
                <c:pt idx="180">
                  <c:v>0.55630000000000024</c:v>
                </c:pt>
                <c:pt idx="181">
                  <c:v>0.55300000000000082</c:v>
                </c:pt>
                <c:pt idx="182">
                  <c:v>0.55630000000000024</c:v>
                </c:pt>
                <c:pt idx="183">
                  <c:v>0.5663000000000018</c:v>
                </c:pt>
                <c:pt idx="184">
                  <c:v>0.58280000000000243</c:v>
                </c:pt>
                <c:pt idx="185">
                  <c:v>0.60600000000000165</c:v>
                </c:pt>
                <c:pt idx="186">
                  <c:v>0.63569999999999993</c:v>
                </c:pt>
                <c:pt idx="187">
                  <c:v>0.67190000000000083</c:v>
                </c:pt>
                <c:pt idx="188">
                  <c:v>0.71470000000000056</c:v>
                </c:pt>
                <c:pt idx="189">
                  <c:v>0.76379999999999981</c:v>
                </c:pt>
                <c:pt idx="190">
                  <c:v>0.81930000000000192</c:v>
                </c:pt>
                <c:pt idx="191">
                  <c:v>0.88119999999999976</c:v>
                </c:pt>
                <c:pt idx="192">
                  <c:v>0.94920000000000115</c:v>
                </c:pt>
                <c:pt idx="193">
                  <c:v>1.0234000000000023</c:v>
                </c:pt>
                <c:pt idx="194">
                  <c:v>1.1036000000000001</c:v>
                </c:pt>
                <c:pt idx="195">
                  <c:v>1.189700000000002</c:v>
                </c:pt>
                <c:pt idx="196">
                  <c:v>1.2817000000000007</c:v>
                </c:pt>
                <c:pt idx="197">
                  <c:v>1.3794000000000004</c:v>
                </c:pt>
                <c:pt idx="198">
                  <c:v>1.4827000000000012</c:v>
                </c:pt>
                <c:pt idx="199">
                  <c:v>1.5914999999999999</c:v>
                </c:pt>
                <c:pt idx="200">
                  <c:v>1.7055000000000007</c:v>
                </c:pt>
                <c:pt idx="201">
                  <c:v>1.8247</c:v>
                </c:pt>
                <c:pt idx="202">
                  <c:v>1.9490000000000016</c:v>
                </c:pt>
                <c:pt idx="203">
                  <c:v>2.0780999999999992</c:v>
                </c:pt>
                <c:pt idx="204">
                  <c:v>2.2119</c:v>
                </c:pt>
                <c:pt idx="205">
                  <c:v>2.350200000000001</c:v>
                </c:pt>
                <c:pt idx="206">
                  <c:v>2.4928000000000026</c:v>
                </c:pt>
                <c:pt idx="207">
                  <c:v>2.6396000000000015</c:v>
                </c:pt>
                <c:pt idx="208">
                  <c:v>2.7904000000000018</c:v>
                </c:pt>
                <c:pt idx="209">
                  <c:v>2.9449000000000005</c:v>
                </c:pt>
                <c:pt idx="210">
                  <c:v>3.1029000000000018</c:v>
                </c:pt>
                <c:pt idx="211">
                  <c:v>3.2643000000000022</c:v>
                </c:pt>
                <c:pt idx="212">
                  <c:v>3.4288000000000025</c:v>
                </c:pt>
                <c:pt idx="213">
                  <c:v>3.5961999999999996</c:v>
                </c:pt>
                <c:pt idx="214">
                  <c:v>3.7663000000000011</c:v>
                </c:pt>
                <c:pt idx="215">
                  <c:v>3.9389000000000003</c:v>
                </c:pt>
                <c:pt idx="216">
                  <c:v>4.1136000000000017</c:v>
                </c:pt>
                <c:pt idx="217">
                  <c:v>4.2904000000000018</c:v>
                </c:pt>
                <c:pt idx="218">
                  <c:v>4.4689000000000014</c:v>
                </c:pt>
                <c:pt idx="219">
                  <c:v>4.6488000000000014</c:v>
                </c:pt>
                <c:pt idx="220">
                  <c:v>4.8301000000000016</c:v>
                </c:pt>
                <c:pt idx="221">
                  <c:v>5.0122999999999998</c:v>
                </c:pt>
                <c:pt idx="222">
                  <c:v>5.1951999999999998</c:v>
                </c:pt>
                <c:pt idx="223">
                  <c:v>5.378700000000002</c:v>
                </c:pt>
                <c:pt idx="224">
                  <c:v>5.5624000000000002</c:v>
                </c:pt>
                <c:pt idx="225">
                  <c:v>5.7460000000000022</c:v>
                </c:pt>
                <c:pt idx="226">
                  <c:v>5.9294000000000011</c:v>
                </c:pt>
                <c:pt idx="227">
                  <c:v>6.1123000000000012</c:v>
                </c:pt>
                <c:pt idx="228">
                  <c:v>6.2942999999999998</c:v>
                </c:pt>
                <c:pt idx="229">
                  <c:v>6.4753000000000007</c:v>
                </c:pt>
                <c:pt idx="230">
                  <c:v>6.6550000000000011</c:v>
                </c:pt>
                <c:pt idx="231">
                  <c:v>6.8331000000000017</c:v>
                </c:pt>
                <c:pt idx="232">
                  <c:v>7.0092999999999996</c:v>
                </c:pt>
                <c:pt idx="233">
                  <c:v>7.1835000000000022</c:v>
                </c:pt>
                <c:pt idx="234">
                  <c:v>7.3553999999999995</c:v>
                </c:pt>
                <c:pt idx="235">
                  <c:v>7.5246999999999993</c:v>
                </c:pt>
                <c:pt idx="236">
                  <c:v>7.6911000000000023</c:v>
                </c:pt>
                <c:pt idx="237">
                  <c:v>7.8545000000000016</c:v>
                </c:pt>
                <c:pt idx="238">
                  <c:v>8.0146000000000015</c:v>
                </c:pt>
                <c:pt idx="239">
                  <c:v>8.1712000000000025</c:v>
                </c:pt>
                <c:pt idx="240">
                  <c:v>8.3239000000000019</c:v>
                </c:pt>
                <c:pt idx="241">
                  <c:v>8.4727999999999994</c:v>
                </c:pt>
                <c:pt idx="242">
                  <c:v>8.6173999999999999</c:v>
                </c:pt>
                <c:pt idx="243">
                  <c:v>8.7576000000000001</c:v>
                </c:pt>
                <c:pt idx="244">
                  <c:v>8.8931000000000004</c:v>
                </c:pt>
                <c:pt idx="245">
                  <c:v>9.0239000000000011</c:v>
                </c:pt>
                <c:pt idx="246">
                  <c:v>9.1495999999999995</c:v>
                </c:pt>
                <c:pt idx="247">
                  <c:v>9.2701999999999991</c:v>
                </c:pt>
                <c:pt idx="248">
                  <c:v>9.3854000000000006</c:v>
                </c:pt>
                <c:pt idx="249">
                  <c:v>9.4951000000000008</c:v>
                </c:pt>
                <c:pt idx="250">
                  <c:v>9.5990000000000002</c:v>
                </c:pt>
                <c:pt idx="251">
                  <c:v>9.6972000000000023</c:v>
                </c:pt>
                <c:pt idx="252">
                  <c:v>9.7893000000000008</c:v>
                </c:pt>
                <c:pt idx="253">
                  <c:v>9.8752999999999993</c:v>
                </c:pt>
                <c:pt idx="254">
                  <c:v>9.9551000000000016</c:v>
                </c:pt>
                <c:pt idx="255">
                  <c:v>10.028600000000001</c:v>
                </c:pt>
                <c:pt idx="256">
                  <c:v>10.095600000000001</c:v>
                </c:pt>
                <c:pt idx="257">
                  <c:v>10.156000000000002</c:v>
                </c:pt>
                <c:pt idx="258">
                  <c:v>10.209800000000001</c:v>
                </c:pt>
                <c:pt idx="259">
                  <c:v>10.257000000000001</c:v>
                </c:pt>
                <c:pt idx="260">
                  <c:v>10.2973</c:v>
                </c:pt>
                <c:pt idx="261">
                  <c:v>10.3309</c:v>
                </c:pt>
                <c:pt idx="262">
                  <c:v>10.357600000000001</c:v>
                </c:pt>
                <c:pt idx="263">
                  <c:v>10.377400000000002</c:v>
                </c:pt>
                <c:pt idx="264">
                  <c:v>10.3903</c:v>
                </c:pt>
                <c:pt idx="265">
                  <c:v>10.3963</c:v>
                </c:pt>
                <c:pt idx="266">
                  <c:v>10.395500000000002</c:v>
                </c:pt>
                <c:pt idx="267">
                  <c:v>10.387700000000002</c:v>
                </c:pt>
                <c:pt idx="268">
                  <c:v>10.373100000000001</c:v>
                </c:pt>
                <c:pt idx="269">
                  <c:v>10.351600000000001</c:v>
                </c:pt>
                <c:pt idx="270">
                  <c:v>10.323399999999999</c:v>
                </c:pt>
                <c:pt idx="271">
                  <c:v>10.288499999999999</c:v>
                </c:pt>
                <c:pt idx="272">
                  <c:v>10.2469</c:v>
                </c:pt>
                <c:pt idx="273">
                  <c:v>10.198800000000002</c:v>
                </c:pt>
                <c:pt idx="274">
                  <c:v>10.144100000000002</c:v>
                </c:pt>
                <c:pt idx="275">
                  <c:v>10.083100000000002</c:v>
                </c:pt>
                <c:pt idx="276">
                  <c:v>10.015800000000002</c:v>
                </c:pt>
                <c:pt idx="277">
                  <c:v>9.9422999999999995</c:v>
                </c:pt>
                <c:pt idx="278">
                  <c:v>9.8628</c:v>
                </c:pt>
                <c:pt idx="279">
                  <c:v>9.7774000000000001</c:v>
                </c:pt>
                <c:pt idx="280">
                  <c:v>9.6862999999999992</c:v>
                </c:pt>
                <c:pt idx="281">
                  <c:v>9.589500000000001</c:v>
                </c:pt>
                <c:pt idx="282">
                  <c:v>9.4872000000000014</c:v>
                </c:pt>
                <c:pt idx="283">
                  <c:v>9.3796999999999997</c:v>
                </c:pt>
                <c:pt idx="284">
                  <c:v>9.2669999999999995</c:v>
                </c:pt>
                <c:pt idx="285">
                  <c:v>9.1494</c:v>
                </c:pt>
                <c:pt idx="286">
                  <c:v>9.0271000000000008</c:v>
                </c:pt>
                <c:pt idx="287">
                  <c:v>8.9002000000000017</c:v>
                </c:pt>
                <c:pt idx="288">
                  <c:v>8.7689000000000021</c:v>
                </c:pt>
                <c:pt idx="289">
                  <c:v>8.6334000000000017</c:v>
                </c:pt>
                <c:pt idx="290">
                  <c:v>8.4939</c:v>
                </c:pt>
                <c:pt idx="291">
                  <c:v>8.3506999999999998</c:v>
                </c:pt>
                <c:pt idx="292">
                  <c:v>8.2040000000000006</c:v>
                </c:pt>
                <c:pt idx="293">
                  <c:v>8.0539000000000023</c:v>
                </c:pt>
                <c:pt idx="294">
                  <c:v>7.9006000000000007</c:v>
                </c:pt>
                <c:pt idx="295">
                  <c:v>7.7445000000000022</c:v>
                </c:pt>
                <c:pt idx="296">
                  <c:v>7.5856999999999992</c:v>
                </c:pt>
                <c:pt idx="297">
                  <c:v>7.4244000000000021</c:v>
                </c:pt>
                <c:pt idx="298">
                  <c:v>7.2608999999999995</c:v>
                </c:pt>
                <c:pt idx="299">
                  <c:v>7.0954000000000015</c:v>
                </c:pt>
                <c:pt idx="300">
                  <c:v>6.9281000000000006</c:v>
                </c:pt>
                <c:pt idx="301">
                  <c:v>6.7591999999999999</c:v>
                </c:pt>
                <c:pt idx="302">
                  <c:v>6.5890000000000022</c:v>
                </c:pt>
                <c:pt idx="303">
                  <c:v>6.4177</c:v>
                </c:pt>
                <c:pt idx="304">
                  <c:v>6.2454000000000001</c:v>
                </c:pt>
                <c:pt idx="305">
                  <c:v>6.0725000000000016</c:v>
                </c:pt>
                <c:pt idx="306">
                  <c:v>5.8991000000000007</c:v>
                </c:pt>
                <c:pt idx="307">
                  <c:v>5.7254000000000005</c:v>
                </c:pt>
                <c:pt idx="308">
                  <c:v>5.5516000000000005</c:v>
                </c:pt>
                <c:pt idx="309">
                  <c:v>5.3780999999999999</c:v>
                </c:pt>
                <c:pt idx="310">
                  <c:v>5.2048000000000023</c:v>
                </c:pt>
                <c:pt idx="311">
                  <c:v>5.0320999999999998</c:v>
                </c:pt>
                <c:pt idx="312">
                  <c:v>4.8602000000000025</c:v>
                </c:pt>
                <c:pt idx="313">
                  <c:v>4.6891999999999996</c:v>
                </c:pt>
                <c:pt idx="314">
                  <c:v>4.5193000000000012</c:v>
                </c:pt>
                <c:pt idx="315">
                  <c:v>4.3506999999999998</c:v>
                </c:pt>
                <c:pt idx="316">
                  <c:v>4.183600000000002</c:v>
                </c:pt>
                <c:pt idx="317">
                  <c:v>4.0181000000000004</c:v>
                </c:pt>
                <c:pt idx="318">
                  <c:v>3.8544000000000018</c:v>
                </c:pt>
                <c:pt idx="319">
                  <c:v>3.6927000000000021</c:v>
                </c:pt>
                <c:pt idx="320">
                  <c:v>3.533100000000001</c:v>
                </c:pt>
                <c:pt idx="321">
                  <c:v>3.3758000000000017</c:v>
                </c:pt>
                <c:pt idx="322">
                  <c:v>3.2209000000000003</c:v>
                </c:pt>
                <c:pt idx="323">
                  <c:v>3.0685000000000002</c:v>
                </c:pt>
                <c:pt idx="324">
                  <c:v>2.9188000000000009</c:v>
                </c:pt>
                <c:pt idx="325">
                  <c:v>2.7719000000000023</c:v>
                </c:pt>
                <c:pt idx="326">
                  <c:v>2.6279000000000003</c:v>
                </c:pt>
                <c:pt idx="327">
                  <c:v>2.4870000000000019</c:v>
                </c:pt>
                <c:pt idx="328">
                  <c:v>2.3491999999999997</c:v>
                </c:pt>
                <c:pt idx="329">
                  <c:v>2.2147000000000006</c:v>
                </c:pt>
                <c:pt idx="330">
                  <c:v>2.0835000000000008</c:v>
                </c:pt>
                <c:pt idx="331">
                  <c:v>1.9557000000000002</c:v>
                </c:pt>
                <c:pt idx="332">
                  <c:v>1.8315000000000019</c:v>
                </c:pt>
                <c:pt idx="333">
                  <c:v>1.7108000000000025</c:v>
                </c:pt>
                <c:pt idx="334">
                  <c:v>1.5939000000000014</c:v>
                </c:pt>
                <c:pt idx="335">
                  <c:v>1.4807000000000023</c:v>
                </c:pt>
                <c:pt idx="336">
                  <c:v>1.3713000000000015</c:v>
                </c:pt>
                <c:pt idx="337">
                  <c:v>1.265900000000002</c:v>
                </c:pt>
                <c:pt idx="338">
                  <c:v>1.1643000000000008</c:v>
                </c:pt>
                <c:pt idx="339">
                  <c:v>1.0668000000000006</c:v>
                </c:pt>
                <c:pt idx="340">
                  <c:v>0.97330000000000183</c:v>
                </c:pt>
                <c:pt idx="341">
                  <c:v>0.88390000000000057</c:v>
                </c:pt>
                <c:pt idx="342">
                  <c:v>0.79860000000000042</c:v>
                </c:pt>
                <c:pt idx="343">
                  <c:v>0.71750000000000114</c:v>
                </c:pt>
                <c:pt idx="344">
                  <c:v>0.64059999999999917</c:v>
                </c:pt>
                <c:pt idx="345">
                  <c:v>0.56800000000000139</c:v>
                </c:pt>
                <c:pt idx="346">
                  <c:v>0.49960000000000093</c:v>
                </c:pt>
                <c:pt idx="347">
                  <c:v>0.43560000000000088</c:v>
                </c:pt>
                <c:pt idx="348">
                  <c:v>0.37580000000000169</c:v>
                </c:pt>
                <c:pt idx="349">
                  <c:v>0.32039999999999935</c:v>
                </c:pt>
                <c:pt idx="350">
                  <c:v>0.26940000000000097</c:v>
                </c:pt>
                <c:pt idx="351">
                  <c:v>0.22279999999999944</c:v>
                </c:pt>
                <c:pt idx="352">
                  <c:v>0.1805000000000021</c:v>
                </c:pt>
                <c:pt idx="353">
                  <c:v>0.14270000000000138</c:v>
                </c:pt>
                <c:pt idx="354">
                  <c:v>0.10930000000000106</c:v>
                </c:pt>
                <c:pt idx="355">
                  <c:v>8.0300000000001148E-2</c:v>
                </c:pt>
                <c:pt idx="356">
                  <c:v>5.5800000000001404E-2</c:v>
                </c:pt>
                <c:pt idx="357">
                  <c:v>3.5700000000002063E-2</c:v>
                </c:pt>
                <c:pt idx="358">
                  <c:v>2.0099999999999341E-2</c:v>
                </c:pt>
                <c:pt idx="359">
                  <c:v>8.9000000000005741E-3</c:v>
                </c:pt>
                <c:pt idx="360">
                  <c:v>2.2000000000019782E-3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238279192"/>
        <c:axId val="238278408"/>
      </c:scatterChart>
      <c:valAx>
        <c:axId val="238279192"/>
        <c:scaling>
          <c:orientation val="minMax"/>
          <c:max val="180"/>
          <c:min val="-1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1400" b="0" i="0" u="none" strike="noStrike" baseline="0">
                <a:solidFill>
                  <a:srgbClr val="333333"/>
                </a:solidFill>
                <a:latin typeface="ＭＳ Ｐゴシック"/>
                <a:ea typeface="ＭＳ Ｐゴシック"/>
                <a:cs typeface="ＭＳ Ｐゴシック"/>
              </a:defRPr>
            </a:pPr>
            <a:endParaRPr lang="ja-JP"/>
          </a:p>
        </c:txPr>
        <c:crossAx val="238278408"/>
        <c:crossesAt val="-10"/>
        <c:crossBetween val="midCat"/>
        <c:majorUnit val="60"/>
      </c:valAx>
      <c:valAx>
        <c:axId val="23827840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38279192"/>
        <c:crossesAt val="-180"/>
        <c:crossBetween val="midCat"/>
      </c:valAx>
      <c:spPr>
        <a:noFill/>
        <a:ln w="25400">
          <a:noFill/>
        </a:ln>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ff14ipq</a:t>
            </a:r>
            <a:endParaRPr lang="ja-JP" altLang="en-US" sz="1800" dirty="0"/>
          </a:p>
        </c:rich>
      </c:tx>
      <c:layout>
        <c:manualLayout>
          <c:xMode val="edge"/>
          <c:yMode val="edge"/>
          <c:x val="0.37253496961860078"/>
          <c:y val="4.9689035970753886E-2"/>
        </c:manualLayout>
      </c:layout>
      <c:overlay val="0"/>
      <c:spPr>
        <a:noFill/>
        <a:ln>
          <a:noFill/>
        </a:ln>
        <a:effectLst/>
      </c:spPr>
    </c:title>
    <c:autoTitleDeleted val="0"/>
    <c:plotArea>
      <c:layout/>
      <c:scatterChart>
        <c:scatterStyle val="lineMarker"/>
        <c:varyColors val="0"/>
        <c:ser>
          <c:idx val="0"/>
          <c:order val="0"/>
          <c:tx>
            <c:strRef>
              <c:f>Sheet6!$I$1</c:f>
              <c:strCache>
                <c:ptCount val="1"/>
                <c:pt idx="0">
                  <c:v>EPtot</c:v>
                </c:pt>
              </c:strCache>
            </c:strRef>
          </c:tx>
          <c:spPr>
            <a:ln w="19050" cap="rnd">
              <a:solidFill>
                <a:schemeClr val="accent1"/>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Sheet6!$I$2:$I$362</c:f>
              <c:numCache>
                <c:formatCode>General</c:formatCode>
                <c:ptCount val="361"/>
                <c:pt idx="0">
                  <c:v>0</c:v>
                </c:pt>
                <c:pt idx="1">
                  <c:v>0</c:v>
                </c:pt>
                <c:pt idx="2">
                  <c:v>6.3100000000002154E-2</c:v>
                </c:pt>
                <c:pt idx="3">
                  <c:v>0.1326999999999999</c:v>
                </c:pt>
                <c:pt idx="4">
                  <c:v>0.20830000000000126</c:v>
                </c:pt>
                <c:pt idx="5">
                  <c:v>0.28950000000000031</c:v>
                </c:pt>
                <c:pt idx="6">
                  <c:v>0.37610000000000121</c:v>
                </c:pt>
                <c:pt idx="7">
                  <c:v>0.46810000000000002</c:v>
                </c:pt>
                <c:pt idx="8">
                  <c:v>0.56540000000000035</c:v>
                </c:pt>
                <c:pt idx="9">
                  <c:v>0.66780000000000028</c:v>
                </c:pt>
                <c:pt idx="10">
                  <c:v>0.77530000000000165</c:v>
                </c:pt>
                <c:pt idx="11">
                  <c:v>0.88780000000000248</c:v>
                </c:pt>
                <c:pt idx="12">
                  <c:v>1.0051000000000019</c:v>
                </c:pt>
                <c:pt idx="13">
                  <c:v>1.1271000000000022</c:v>
                </c:pt>
                <c:pt idx="14">
                  <c:v>1.2536000000000018</c:v>
                </c:pt>
                <c:pt idx="15">
                  <c:v>1.3847000000000023</c:v>
                </c:pt>
                <c:pt idx="16">
                  <c:v>1.5201000000000029</c:v>
                </c:pt>
                <c:pt idx="17">
                  <c:v>1.6597000000000008</c:v>
                </c:pt>
                <c:pt idx="18">
                  <c:v>1.8032999999999992</c:v>
                </c:pt>
                <c:pt idx="19">
                  <c:v>1.9508000000000014</c:v>
                </c:pt>
                <c:pt idx="20">
                  <c:v>2.1021000000000001</c:v>
                </c:pt>
                <c:pt idx="21">
                  <c:v>2.2569000000000017</c:v>
                </c:pt>
                <c:pt idx="22">
                  <c:v>2.4152000000000005</c:v>
                </c:pt>
                <c:pt idx="23">
                  <c:v>2.5768000000000004</c:v>
                </c:pt>
                <c:pt idx="24">
                  <c:v>2.7415000000000038</c:v>
                </c:pt>
                <c:pt idx="25">
                  <c:v>2.909200000000002</c:v>
                </c:pt>
                <c:pt idx="26">
                  <c:v>3.0797000000000025</c:v>
                </c:pt>
                <c:pt idx="27">
                  <c:v>3.2530000000000001</c:v>
                </c:pt>
                <c:pt idx="28">
                  <c:v>3.4287000000000032</c:v>
                </c:pt>
                <c:pt idx="29">
                  <c:v>3.6070000000000042</c:v>
                </c:pt>
                <c:pt idx="30">
                  <c:v>3.7874000000000034</c:v>
                </c:pt>
                <c:pt idx="31">
                  <c:v>3.9701000000000022</c:v>
                </c:pt>
                <c:pt idx="32">
                  <c:v>4.1547999999999981</c:v>
                </c:pt>
                <c:pt idx="33">
                  <c:v>4.3414999999999999</c:v>
                </c:pt>
                <c:pt idx="34">
                  <c:v>4.5301000000000009</c:v>
                </c:pt>
                <c:pt idx="35">
                  <c:v>4.7204000000000015</c:v>
                </c:pt>
                <c:pt idx="36">
                  <c:v>4.9124000000000017</c:v>
                </c:pt>
                <c:pt idx="37">
                  <c:v>5.1062000000000012</c:v>
                </c:pt>
                <c:pt idx="38">
                  <c:v>5.3015000000000008</c:v>
                </c:pt>
                <c:pt idx="39">
                  <c:v>5.498400000000002</c:v>
                </c:pt>
                <c:pt idx="40">
                  <c:v>5.6968000000000005</c:v>
                </c:pt>
                <c:pt idx="41">
                  <c:v>5.8968000000000007</c:v>
                </c:pt>
                <c:pt idx="42">
                  <c:v>6.0983000000000018</c:v>
                </c:pt>
                <c:pt idx="43">
                  <c:v>6.3013000000000012</c:v>
                </c:pt>
                <c:pt idx="44">
                  <c:v>6.506000000000002</c:v>
                </c:pt>
                <c:pt idx="45">
                  <c:v>6.7124000000000006</c:v>
                </c:pt>
                <c:pt idx="46">
                  <c:v>6.9206000000000021</c:v>
                </c:pt>
                <c:pt idx="47">
                  <c:v>7.1305000000000005</c:v>
                </c:pt>
                <c:pt idx="48">
                  <c:v>7.3424999999999985</c:v>
                </c:pt>
                <c:pt idx="49">
                  <c:v>7.5564000000000018</c:v>
                </c:pt>
                <c:pt idx="50">
                  <c:v>7.7724000000000011</c:v>
                </c:pt>
                <c:pt idx="51">
                  <c:v>7.9906000000000024</c:v>
                </c:pt>
                <c:pt idx="52">
                  <c:v>8.210700000000001</c:v>
                </c:pt>
                <c:pt idx="53">
                  <c:v>8.4328000000000021</c:v>
                </c:pt>
                <c:pt idx="54">
                  <c:v>8.6572000000000013</c:v>
                </c:pt>
                <c:pt idx="55">
                  <c:v>8.8838000000000008</c:v>
                </c:pt>
                <c:pt idx="56">
                  <c:v>9.1128000000000018</c:v>
                </c:pt>
                <c:pt idx="57">
                  <c:v>9.3442000000000007</c:v>
                </c:pt>
                <c:pt idx="58">
                  <c:v>9.5781999999999989</c:v>
                </c:pt>
                <c:pt idx="59">
                  <c:v>9.814700000000002</c:v>
                </c:pt>
                <c:pt idx="60">
                  <c:v>10.053700000000006</c:v>
                </c:pt>
                <c:pt idx="61">
                  <c:v>10.295100000000001</c:v>
                </c:pt>
                <c:pt idx="62">
                  <c:v>10.538899999999998</c:v>
                </c:pt>
                <c:pt idx="63">
                  <c:v>10.785200000000001</c:v>
                </c:pt>
                <c:pt idx="64">
                  <c:v>11.033800000000001</c:v>
                </c:pt>
                <c:pt idx="65">
                  <c:v>11.284700000000001</c:v>
                </c:pt>
                <c:pt idx="66">
                  <c:v>11.537600000000001</c:v>
                </c:pt>
                <c:pt idx="67">
                  <c:v>11.792300000000001</c:v>
                </c:pt>
                <c:pt idx="68">
                  <c:v>12.048699999999998</c:v>
                </c:pt>
                <c:pt idx="69">
                  <c:v>12.306400000000009</c:v>
                </c:pt>
                <c:pt idx="70">
                  <c:v>12.565000000000008</c:v>
                </c:pt>
                <c:pt idx="71">
                  <c:v>12.824200000000001</c:v>
                </c:pt>
                <c:pt idx="72">
                  <c:v>13.083500000000004</c:v>
                </c:pt>
                <c:pt idx="73">
                  <c:v>13.342500000000006</c:v>
                </c:pt>
                <c:pt idx="74">
                  <c:v>13.6005</c:v>
                </c:pt>
                <c:pt idx="75">
                  <c:v>13.857000000000006</c:v>
                </c:pt>
                <c:pt idx="76">
                  <c:v>14.111500000000001</c:v>
                </c:pt>
                <c:pt idx="77">
                  <c:v>14.363100000000006</c:v>
                </c:pt>
                <c:pt idx="78">
                  <c:v>14.611299999999998</c:v>
                </c:pt>
                <c:pt idx="79">
                  <c:v>14.855300000000009</c:v>
                </c:pt>
                <c:pt idx="80">
                  <c:v>15.0944</c:v>
                </c:pt>
                <c:pt idx="81">
                  <c:v>15.3277</c:v>
                </c:pt>
                <c:pt idx="82">
                  <c:v>15.554500000000004</c:v>
                </c:pt>
                <c:pt idx="83">
                  <c:v>15.774100000000001</c:v>
                </c:pt>
                <c:pt idx="84">
                  <c:v>15.985600000000009</c:v>
                </c:pt>
                <c:pt idx="85">
                  <c:v>16.188200000000002</c:v>
                </c:pt>
                <c:pt idx="86">
                  <c:v>16.3812</c:v>
                </c:pt>
                <c:pt idx="87">
                  <c:v>16.563699999999979</c:v>
                </c:pt>
                <c:pt idx="88">
                  <c:v>16.735100000000003</c:v>
                </c:pt>
                <c:pt idx="89">
                  <c:v>16.8947</c:v>
                </c:pt>
                <c:pt idx="90">
                  <c:v>17.041600000000003</c:v>
                </c:pt>
                <c:pt idx="91">
                  <c:v>17.1755</c:v>
                </c:pt>
                <c:pt idx="92">
                  <c:v>17.295499999999979</c:v>
                </c:pt>
                <c:pt idx="93">
                  <c:v>17.401200000000003</c:v>
                </c:pt>
                <c:pt idx="94">
                  <c:v>17.492099999999979</c:v>
                </c:pt>
                <c:pt idx="95">
                  <c:v>17.567800000000005</c:v>
                </c:pt>
                <c:pt idx="96">
                  <c:v>17.628</c:v>
                </c:pt>
                <c:pt idx="97">
                  <c:v>17.672400000000003</c:v>
                </c:pt>
                <c:pt idx="98">
                  <c:v>17.70059999999998</c:v>
                </c:pt>
                <c:pt idx="99">
                  <c:v>17.712500000000002</c:v>
                </c:pt>
                <c:pt idx="100">
                  <c:v>17.707900000000016</c:v>
                </c:pt>
                <c:pt idx="101">
                  <c:v>17.686800000000005</c:v>
                </c:pt>
                <c:pt idx="102">
                  <c:v>17.6492</c:v>
                </c:pt>
                <c:pt idx="103">
                  <c:v>17.595000000000002</c:v>
                </c:pt>
                <c:pt idx="104">
                  <c:v>17.524500000000003</c:v>
                </c:pt>
                <c:pt idx="105">
                  <c:v>17.437900000000017</c:v>
                </c:pt>
                <c:pt idx="106">
                  <c:v>17.335599999999989</c:v>
                </c:pt>
                <c:pt idx="107">
                  <c:v>17.2181</c:v>
                </c:pt>
                <c:pt idx="108">
                  <c:v>17.085800000000003</c:v>
                </c:pt>
                <c:pt idx="109">
                  <c:v>16.9391</c:v>
                </c:pt>
                <c:pt idx="110">
                  <c:v>16.77839999999998</c:v>
                </c:pt>
                <c:pt idx="111">
                  <c:v>16.603999999999999</c:v>
                </c:pt>
                <c:pt idx="112">
                  <c:v>16.416499999999989</c:v>
                </c:pt>
                <c:pt idx="113">
                  <c:v>16.2163</c:v>
                </c:pt>
                <c:pt idx="114">
                  <c:v>16.004000000000001</c:v>
                </c:pt>
                <c:pt idx="115">
                  <c:v>15.780100000000001</c:v>
                </c:pt>
                <c:pt idx="116">
                  <c:v>15.545100000000001</c:v>
                </c:pt>
                <c:pt idx="117">
                  <c:v>15.299600000000002</c:v>
                </c:pt>
                <c:pt idx="118">
                  <c:v>15.0442</c:v>
                </c:pt>
                <c:pt idx="119">
                  <c:v>14.779300000000001</c:v>
                </c:pt>
                <c:pt idx="120">
                  <c:v>14.505700000000004</c:v>
                </c:pt>
                <c:pt idx="121">
                  <c:v>14.223800000000001</c:v>
                </c:pt>
                <c:pt idx="122">
                  <c:v>13.934200000000001</c:v>
                </c:pt>
                <c:pt idx="123">
                  <c:v>13.637500000000001</c:v>
                </c:pt>
                <c:pt idx="124">
                  <c:v>13.334200000000001</c:v>
                </c:pt>
                <c:pt idx="125">
                  <c:v>13.024900000000001</c:v>
                </c:pt>
                <c:pt idx="126">
                  <c:v>12.710199999999999</c:v>
                </c:pt>
                <c:pt idx="127">
                  <c:v>12.390500000000008</c:v>
                </c:pt>
                <c:pt idx="128">
                  <c:v>12.066400000000009</c:v>
                </c:pt>
                <c:pt idx="129">
                  <c:v>11.738499999999998</c:v>
                </c:pt>
                <c:pt idx="130">
                  <c:v>11.407200000000001</c:v>
                </c:pt>
                <c:pt idx="131">
                  <c:v>11.073000000000002</c:v>
                </c:pt>
                <c:pt idx="132">
                  <c:v>10.736400000000001</c:v>
                </c:pt>
                <c:pt idx="133">
                  <c:v>10.397900000000002</c:v>
                </c:pt>
                <c:pt idx="134">
                  <c:v>10.057900000000002</c:v>
                </c:pt>
                <c:pt idx="135">
                  <c:v>9.7169000000000008</c:v>
                </c:pt>
                <c:pt idx="136">
                  <c:v>9.3754000000000079</c:v>
                </c:pt>
                <c:pt idx="137">
                  <c:v>9.0336000000000016</c:v>
                </c:pt>
                <c:pt idx="138">
                  <c:v>8.6922000000000015</c:v>
                </c:pt>
                <c:pt idx="139">
                  <c:v>8.3514000000000088</c:v>
                </c:pt>
                <c:pt idx="140">
                  <c:v>8.0116000000000014</c:v>
                </c:pt>
                <c:pt idx="141">
                  <c:v>7.6733000000000011</c:v>
                </c:pt>
                <c:pt idx="142">
                  <c:v>7.3367000000000022</c:v>
                </c:pt>
                <c:pt idx="143">
                  <c:v>7.0023000000000017</c:v>
                </c:pt>
                <c:pt idx="144">
                  <c:v>6.6704000000000008</c:v>
                </c:pt>
                <c:pt idx="145">
                  <c:v>6.3412000000000024</c:v>
                </c:pt>
                <c:pt idx="146">
                  <c:v>6.0152000000000019</c:v>
                </c:pt>
                <c:pt idx="147">
                  <c:v>5.6926999999999985</c:v>
                </c:pt>
                <c:pt idx="148">
                  <c:v>5.3746000000000009</c:v>
                </c:pt>
                <c:pt idx="149">
                  <c:v>5.0614000000000008</c:v>
                </c:pt>
                <c:pt idx="150">
                  <c:v>4.7535000000000025</c:v>
                </c:pt>
                <c:pt idx="151">
                  <c:v>4.4509000000000007</c:v>
                </c:pt>
                <c:pt idx="152">
                  <c:v>4.1538999999999975</c:v>
                </c:pt>
                <c:pt idx="153">
                  <c:v>3.8626999999999985</c:v>
                </c:pt>
                <c:pt idx="154">
                  <c:v>3.5774000000000008</c:v>
                </c:pt>
                <c:pt idx="155">
                  <c:v>3.2982000000000014</c:v>
                </c:pt>
                <c:pt idx="156">
                  <c:v>3.0253000000000014</c:v>
                </c:pt>
                <c:pt idx="157">
                  <c:v>2.7588000000000008</c:v>
                </c:pt>
                <c:pt idx="158">
                  <c:v>2.4988000000000028</c:v>
                </c:pt>
                <c:pt idx="159">
                  <c:v>2.2453000000000012</c:v>
                </c:pt>
                <c:pt idx="160">
                  <c:v>1.9984999999999995</c:v>
                </c:pt>
                <c:pt idx="161">
                  <c:v>1.7587000000000015</c:v>
                </c:pt>
                <c:pt idx="162">
                  <c:v>1.5259999999999987</c:v>
                </c:pt>
                <c:pt idx="163">
                  <c:v>1.3003999999999998</c:v>
                </c:pt>
                <c:pt idx="164">
                  <c:v>1.0822000000000003</c:v>
                </c:pt>
                <c:pt idx="165">
                  <c:v>0.87140000000000162</c:v>
                </c:pt>
                <c:pt idx="166">
                  <c:v>0.66810000000000314</c:v>
                </c:pt>
                <c:pt idx="167">
                  <c:v>0.47260000000000002</c:v>
                </c:pt>
                <c:pt idx="168">
                  <c:v>0.28470000000000084</c:v>
                </c:pt>
                <c:pt idx="169">
                  <c:v>0.10480000000000089</c:v>
                </c:pt>
                <c:pt idx="170">
                  <c:v>-6.7299999999999513E-2</c:v>
                </c:pt>
                <c:pt idx="171">
                  <c:v>-0.23139999999999727</c:v>
                </c:pt>
                <c:pt idx="172">
                  <c:v>-0.38740000000000002</c:v>
                </c:pt>
                <c:pt idx="173">
                  <c:v>-0.53529999999999944</c:v>
                </c:pt>
                <c:pt idx="174">
                  <c:v>-0.67499999999999782</c:v>
                </c:pt>
                <c:pt idx="175">
                  <c:v>-0.80659999999999954</c:v>
                </c:pt>
                <c:pt idx="176">
                  <c:v>-0.92999999999999972</c:v>
                </c:pt>
                <c:pt idx="177">
                  <c:v>-1.045099999999997</c:v>
                </c:pt>
                <c:pt idx="178">
                  <c:v>-1.1519999999999966</c:v>
                </c:pt>
                <c:pt idx="179">
                  <c:v>-1.2506999999999973</c:v>
                </c:pt>
                <c:pt idx="180">
                  <c:v>-1.3410999999999964</c:v>
                </c:pt>
                <c:pt idx="181">
                  <c:v>-1.423299999999996</c:v>
                </c:pt>
                <c:pt idx="182">
                  <c:v>-1.4972999999999979</c:v>
                </c:pt>
                <c:pt idx="183">
                  <c:v>-1.5631999999999973</c:v>
                </c:pt>
                <c:pt idx="184">
                  <c:v>-1.620899999999998</c:v>
                </c:pt>
                <c:pt idx="185">
                  <c:v>-1.670499999999997</c:v>
                </c:pt>
                <c:pt idx="186">
                  <c:v>-1.7120999999999991</c:v>
                </c:pt>
                <c:pt idx="187">
                  <c:v>-1.7452999999999999</c:v>
                </c:pt>
                <c:pt idx="188">
                  <c:v>-1.7698999999999994</c:v>
                </c:pt>
                <c:pt idx="189">
                  <c:v>-1.7859999999999974</c:v>
                </c:pt>
                <c:pt idx="190">
                  <c:v>-1.7936999999999972</c:v>
                </c:pt>
                <c:pt idx="191">
                  <c:v>-1.7930999999999986</c:v>
                </c:pt>
                <c:pt idx="192">
                  <c:v>-1.7843999999999978</c:v>
                </c:pt>
                <c:pt idx="193">
                  <c:v>-1.7676999999999974</c:v>
                </c:pt>
                <c:pt idx="194">
                  <c:v>-1.7432999999999974</c:v>
                </c:pt>
                <c:pt idx="195">
                  <c:v>-1.7111999999999974</c:v>
                </c:pt>
                <c:pt idx="196">
                  <c:v>-1.6716999999999969</c:v>
                </c:pt>
                <c:pt idx="197">
                  <c:v>-1.624799999999996</c:v>
                </c:pt>
                <c:pt idx="198">
                  <c:v>-1.5707999999999978</c:v>
                </c:pt>
                <c:pt idx="199">
                  <c:v>-1.5098999999999971</c:v>
                </c:pt>
                <c:pt idx="200">
                  <c:v>-1.4421999999999988</c:v>
                </c:pt>
                <c:pt idx="201">
                  <c:v>-1.3679999999999974</c:v>
                </c:pt>
                <c:pt idx="202">
                  <c:v>-1.2872999999999972</c:v>
                </c:pt>
                <c:pt idx="203">
                  <c:v>-1.200499999999997</c:v>
                </c:pt>
                <c:pt idx="204">
                  <c:v>-1.1076999999999968</c:v>
                </c:pt>
                <c:pt idx="205">
                  <c:v>-1.0090999999999992</c:v>
                </c:pt>
                <c:pt idx="206">
                  <c:v>-0.90489999999999782</c:v>
                </c:pt>
                <c:pt idx="207">
                  <c:v>-0.79529999999999745</c:v>
                </c:pt>
                <c:pt idx="208">
                  <c:v>-0.68059999999999854</c:v>
                </c:pt>
                <c:pt idx="209">
                  <c:v>-0.56090000000000062</c:v>
                </c:pt>
                <c:pt idx="210">
                  <c:v>-0.43639999999999951</c:v>
                </c:pt>
                <c:pt idx="211">
                  <c:v>-0.30749999999999789</c:v>
                </c:pt>
                <c:pt idx="212">
                  <c:v>-0.17429999999999896</c:v>
                </c:pt>
                <c:pt idx="213">
                  <c:v>-3.6999999999999054E-2</c:v>
                </c:pt>
                <c:pt idx="214">
                  <c:v>0.10420000000000229</c:v>
                </c:pt>
                <c:pt idx="215">
                  <c:v>0.24890000000000273</c:v>
                </c:pt>
                <c:pt idx="216">
                  <c:v>0.39700000000000235</c:v>
                </c:pt>
                <c:pt idx="217">
                  <c:v>0.54820000000000135</c:v>
                </c:pt>
                <c:pt idx="218">
                  <c:v>0.7024000000000008</c:v>
                </c:pt>
                <c:pt idx="219">
                  <c:v>0.85910000000000164</c:v>
                </c:pt>
                <c:pt idx="220">
                  <c:v>1.0183999999999989</c:v>
                </c:pt>
                <c:pt idx="221">
                  <c:v>1.1798000000000002</c:v>
                </c:pt>
                <c:pt idx="222">
                  <c:v>1.3430999999999989</c:v>
                </c:pt>
                <c:pt idx="223">
                  <c:v>1.5081000000000024</c:v>
                </c:pt>
                <c:pt idx="224">
                  <c:v>1.6746000000000021</c:v>
                </c:pt>
                <c:pt idx="225">
                  <c:v>1.842300000000002</c:v>
                </c:pt>
                <c:pt idx="226">
                  <c:v>2.0110000000000028</c:v>
                </c:pt>
                <c:pt idx="227">
                  <c:v>2.1804000000000032</c:v>
                </c:pt>
                <c:pt idx="228">
                  <c:v>2.3503000000000007</c:v>
                </c:pt>
                <c:pt idx="229">
                  <c:v>2.5205000000000037</c:v>
                </c:pt>
                <c:pt idx="230">
                  <c:v>2.6906999999999988</c:v>
                </c:pt>
                <c:pt idx="231">
                  <c:v>2.8607000000000014</c:v>
                </c:pt>
                <c:pt idx="232">
                  <c:v>3.0302000000000007</c:v>
                </c:pt>
                <c:pt idx="233">
                  <c:v>3.1990000000000007</c:v>
                </c:pt>
                <c:pt idx="234">
                  <c:v>3.3670000000000009</c:v>
                </c:pt>
                <c:pt idx="235">
                  <c:v>3.5338000000000029</c:v>
                </c:pt>
                <c:pt idx="236">
                  <c:v>3.6992000000000007</c:v>
                </c:pt>
                <c:pt idx="237">
                  <c:v>3.8631000000000042</c:v>
                </c:pt>
                <c:pt idx="238">
                  <c:v>4.0250999999999983</c:v>
                </c:pt>
                <c:pt idx="239">
                  <c:v>4.1852000000000018</c:v>
                </c:pt>
                <c:pt idx="240">
                  <c:v>4.343</c:v>
                </c:pt>
                <c:pt idx="241">
                  <c:v>4.4984000000000002</c:v>
                </c:pt>
                <c:pt idx="242">
                  <c:v>4.6512000000000029</c:v>
                </c:pt>
                <c:pt idx="243">
                  <c:v>4.8011000000000017</c:v>
                </c:pt>
                <c:pt idx="244">
                  <c:v>4.9480000000000022</c:v>
                </c:pt>
                <c:pt idx="245">
                  <c:v>5.0917000000000012</c:v>
                </c:pt>
                <c:pt idx="246">
                  <c:v>5.2320000000000011</c:v>
                </c:pt>
                <c:pt idx="247">
                  <c:v>5.3687000000000005</c:v>
                </c:pt>
                <c:pt idx="248">
                  <c:v>5.5017000000000014</c:v>
                </c:pt>
                <c:pt idx="249">
                  <c:v>5.6308000000000007</c:v>
                </c:pt>
                <c:pt idx="250">
                  <c:v>5.7558000000000007</c:v>
                </c:pt>
                <c:pt idx="251">
                  <c:v>5.8765000000000018</c:v>
                </c:pt>
                <c:pt idx="252">
                  <c:v>5.9929000000000006</c:v>
                </c:pt>
                <c:pt idx="253">
                  <c:v>6.1047999999999973</c:v>
                </c:pt>
                <c:pt idx="254">
                  <c:v>6.2120000000000015</c:v>
                </c:pt>
                <c:pt idx="255">
                  <c:v>6.3143999999999973</c:v>
                </c:pt>
                <c:pt idx="256">
                  <c:v>6.4120000000000008</c:v>
                </c:pt>
                <c:pt idx="257">
                  <c:v>6.5044999999999984</c:v>
                </c:pt>
                <c:pt idx="258">
                  <c:v>6.5919000000000008</c:v>
                </c:pt>
                <c:pt idx="259">
                  <c:v>6.6739999999999995</c:v>
                </c:pt>
                <c:pt idx="260">
                  <c:v>6.7508000000000017</c:v>
                </c:pt>
                <c:pt idx="261">
                  <c:v>6.8222000000000005</c:v>
                </c:pt>
                <c:pt idx="262">
                  <c:v>6.8881000000000006</c:v>
                </c:pt>
                <c:pt idx="263">
                  <c:v>6.948500000000001</c:v>
                </c:pt>
                <c:pt idx="264">
                  <c:v>7.0032000000000014</c:v>
                </c:pt>
                <c:pt idx="265">
                  <c:v>7.0523000000000007</c:v>
                </c:pt>
                <c:pt idx="266">
                  <c:v>7.095600000000001</c:v>
                </c:pt>
                <c:pt idx="267">
                  <c:v>7.1332000000000022</c:v>
                </c:pt>
                <c:pt idx="268">
                  <c:v>7.1648999999999958</c:v>
                </c:pt>
                <c:pt idx="269">
                  <c:v>7.1907999999999985</c:v>
                </c:pt>
                <c:pt idx="270">
                  <c:v>7.2109000000000005</c:v>
                </c:pt>
                <c:pt idx="271">
                  <c:v>7.2250999999999985</c:v>
                </c:pt>
                <c:pt idx="272">
                  <c:v>7.2335000000000012</c:v>
                </c:pt>
                <c:pt idx="273">
                  <c:v>7.2361000000000022</c:v>
                </c:pt>
                <c:pt idx="274">
                  <c:v>7.232800000000001</c:v>
                </c:pt>
                <c:pt idx="275">
                  <c:v>7.2237000000000009</c:v>
                </c:pt>
                <c:pt idx="276">
                  <c:v>7.2088000000000019</c:v>
                </c:pt>
                <c:pt idx="277">
                  <c:v>7.1882000000000019</c:v>
                </c:pt>
                <c:pt idx="278">
                  <c:v>7.1618999999999975</c:v>
                </c:pt>
                <c:pt idx="279">
                  <c:v>7.1300000000000008</c:v>
                </c:pt>
                <c:pt idx="280">
                  <c:v>7.0924000000000005</c:v>
                </c:pt>
                <c:pt idx="281">
                  <c:v>7.0494000000000021</c:v>
                </c:pt>
                <c:pt idx="282">
                  <c:v>7.0010000000000012</c:v>
                </c:pt>
                <c:pt idx="283">
                  <c:v>6.9472000000000014</c:v>
                </c:pt>
                <c:pt idx="284">
                  <c:v>6.8882000000000012</c:v>
                </c:pt>
                <c:pt idx="285">
                  <c:v>6.8239999999999981</c:v>
                </c:pt>
                <c:pt idx="286">
                  <c:v>6.7547999999999995</c:v>
                </c:pt>
                <c:pt idx="287">
                  <c:v>6.6806000000000019</c:v>
                </c:pt>
                <c:pt idx="288">
                  <c:v>6.6016000000000012</c:v>
                </c:pt>
                <c:pt idx="289">
                  <c:v>6.5178999999999974</c:v>
                </c:pt>
                <c:pt idx="290">
                  <c:v>6.4296000000000024</c:v>
                </c:pt>
                <c:pt idx="291">
                  <c:v>6.3370000000000015</c:v>
                </c:pt>
                <c:pt idx="292">
                  <c:v>6.240000000000002</c:v>
                </c:pt>
                <c:pt idx="293">
                  <c:v>6.1389000000000005</c:v>
                </c:pt>
                <c:pt idx="294">
                  <c:v>6.0339000000000009</c:v>
                </c:pt>
                <c:pt idx="295">
                  <c:v>5.9250000000000007</c:v>
                </c:pt>
                <c:pt idx="296">
                  <c:v>5.8123999999999985</c:v>
                </c:pt>
                <c:pt idx="297">
                  <c:v>5.6964000000000006</c:v>
                </c:pt>
                <c:pt idx="298">
                  <c:v>5.5771000000000015</c:v>
                </c:pt>
                <c:pt idx="299">
                  <c:v>5.454600000000001</c:v>
                </c:pt>
                <c:pt idx="300">
                  <c:v>5.3292000000000019</c:v>
                </c:pt>
                <c:pt idx="301">
                  <c:v>5.2011000000000021</c:v>
                </c:pt>
                <c:pt idx="302">
                  <c:v>5.0703000000000014</c:v>
                </c:pt>
                <c:pt idx="303">
                  <c:v>4.9372000000000034</c:v>
                </c:pt>
                <c:pt idx="304">
                  <c:v>4.8018999999999998</c:v>
                </c:pt>
                <c:pt idx="305">
                  <c:v>4.6645999999999948</c:v>
                </c:pt>
                <c:pt idx="306">
                  <c:v>4.5256000000000007</c:v>
                </c:pt>
                <c:pt idx="307">
                  <c:v>4.3850000000000016</c:v>
                </c:pt>
                <c:pt idx="308">
                  <c:v>4.2431000000000019</c:v>
                </c:pt>
                <c:pt idx="309">
                  <c:v>4.1000000000000005</c:v>
                </c:pt>
                <c:pt idx="310">
                  <c:v>3.9560000000000013</c:v>
                </c:pt>
                <c:pt idx="311">
                  <c:v>3.8112000000000013</c:v>
                </c:pt>
                <c:pt idx="312">
                  <c:v>3.6660000000000004</c:v>
                </c:pt>
                <c:pt idx="313">
                  <c:v>3.5204000000000022</c:v>
                </c:pt>
                <c:pt idx="314">
                  <c:v>3.3747999999999987</c:v>
                </c:pt>
                <c:pt idx="315">
                  <c:v>3.2293000000000038</c:v>
                </c:pt>
                <c:pt idx="316">
                  <c:v>3.0841000000000047</c:v>
                </c:pt>
                <c:pt idx="317">
                  <c:v>2.9395000000000024</c:v>
                </c:pt>
                <c:pt idx="318">
                  <c:v>2.7956000000000003</c:v>
                </c:pt>
                <c:pt idx="319">
                  <c:v>2.6527000000000029</c:v>
                </c:pt>
                <c:pt idx="320">
                  <c:v>2.5110000000000028</c:v>
                </c:pt>
                <c:pt idx="321">
                  <c:v>2.3708000000000027</c:v>
                </c:pt>
                <c:pt idx="322">
                  <c:v>2.2321000000000026</c:v>
                </c:pt>
                <c:pt idx="323">
                  <c:v>2.0952000000000002</c:v>
                </c:pt>
                <c:pt idx="324">
                  <c:v>1.9603000000000006</c:v>
                </c:pt>
                <c:pt idx="325">
                  <c:v>1.8276999999999992</c:v>
                </c:pt>
                <c:pt idx="326">
                  <c:v>1.697400000000002</c:v>
                </c:pt>
                <c:pt idx="327">
                  <c:v>1.5698000000000008</c:v>
                </c:pt>
                <c:pt idx="328">
                  <c:v>1.4449999999999994</c:v>
                </c:pt>
                <c:pt idx="329">
                  <c:v>1.3231000000000002</c:v>
                </c:pt>
                <c:pt idx="330">
                  <c:v>1.204500000000003</c:v>
                </c:pt>
                <c:pt idx="331">
                  <c:v>1.0892000000000017</c:v>
                </c:pt>
                <c:pt idx="332">
                  <c:v>0.9775000000000027</c:v>
                </c:pt>
                <c:pt idx="333">
                  <c:v>0.8695000000000026</c:v>
                </c:pt>
                <c:pt idx="334">
                  <c:v>0.7655000000000034</c:v>
                </c:pt>
                <c:pt idx="335">
                  <c:v>0.66550000000000165</c:v>
                </c:pt>
                <c:pt idx="336">
                  <c:v>0.56970000000000143</c:v>
                </c:pt>
                <c:pt idx="337">
                  <c:v>0.47840000000000082</c:v>
                </c:pt>
                <c:pt idx="338">
                  <c:v>0.39170000000000038</c:v>
                </c:pt>
                <c:pt idx="339">
                  <c:v>0.30970000000000297</c:v>
                </c:pt>
                <c:pt idx="340">
                  <c:v>0.23260000000000147</c:v>
                </c:pt>
                <c:pt idx="341">
                  <c:v>0.16050000000000259</c:v>
                </c:pt>
                <c:pt idx="342">
                  <c:v>9.3700000000001962E-2</c:v>
                </c:pt>
                <c:pt idx="343">
                  <c:v>3.2099999999999809E-2</c:v>
                </c:pt>
                <c:pt idx="344">
                  <c:v>-2.3899999999997583E-2</c:v>
                </c:pt>
                <c:pt idx="345">
                  <c:v>-7.4399999999997218E-2</c:v>
                </c:pt>
                <c:pt idx="346">
                  <c:v>-0.11909999999999957</c:v>
                </c:pt>
                <c:pt idx="347">
                  <c:v>-0.15789999999999804</c:v>
                </c:pt>
                <c:pt idx="348">
                  <c:v>-0.19069999999999973</c:v>
                </c:pt>
                <c:pt idx="349">
                  <c:v>-0.21739999999999798</c:v>
                </c:pt>
                <c:pt idx="350">
                  <c:v>-0.23759999999999704</c:v>
                </c:pt>
                <c:pt idx="351">
                  <c:v>-0.25109999999999766</c:v>
                </c:pt>
                <c:pt idx="352">
                  <c:v>-0.2579999999999994</c:v>
                </c:pt>
                <c:pt idx="353">
                  <c:v>-0.25789999999999957</c:v>
                </c:pt>
                <c:pt idx="354">
                  <c:v>-0.2507999999999983</c:v>
                </c:pt>
                <c:pt idx="355">
                  <c:v>-0.23649999999999968</c:v>
                </c:pt>
                <c:pt idx="356">
                  <c:v>-0.21500000000000002</c:v>
                </c:pt>
                <c:pt idx="357">
                  <c:v>-0.18600000000000008</c:v>
                </c:pt>
                <c:pt idx="358">
                  <c:v>-0.14949999999999994</c:v>
                </c:pt>
                <c:pt idx="359">
                  <c:v>-0.1062999999999974</c:v>
                </c:pt>
                <c:pt idx="360">
                  <c:v>-5.6499999999999807E-2</c:v>
                </c:pt>
              </c:numCache>
            </c:numRef>
          </c:yVal>
          <c:smooth val="0"/>
        </c:ser>
        <c:ser>
          <c:idx val="1"/>
          <c:order val="1"/>
          <c:tx>
            <c:strRef>
              <c:f>Sheet6!$J$1</c:f>
              <c:strCache>
                <c:ptCount val="1"/>
                <c:pt idx="0">
                  <c:v>DIHED</c:v>
                </c:pt>
              </c:strCache>
            </c:strRef>
          </c:tx>
          <c:spPr>
            <a:ln w="19050" cap="rnd">
              <a:solidFill>
                <a:schemeClr val="accent2"/>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Sheet6!$J$2:$J$362</c:f>
              <c:numCache>
                <c:formatCode>General</c:formatCode>
                <c:ptCount val="361"/>
                <c:pt idx="0">
                  <c:v>0</c:v>
                </c:pt>
                <c:pt idx="1">
                  <c:v>0</c:v>
                </c:pt>
                <c:pt idx="2">
                  <c:v>3.0999999999998798E-3</c:v>
                </c:pt>
                <c:pt idx="3">
                  <c:v>1.2599999999999938E-2</c:v>
                </c:pt>
                <c:pt idx="4">
                  <c:v>2.8299999999999787E-2</c:v>
                </c:pt>
                <c:pt idx="5">
                  <c:v>5.0300000000000046E-2</c:v>
                </c:pt>
                <c:pt idx="6">
                  <c:v>7.8500000000000014E-2</c:v>
                </c:pt>
                <c:pt idx="7">
                  <c:v>0.11289999999999974</c:v>
                </c:pt>
                <c:pt idx="8">
                  <c:v>0.15349999999999994</c:v>
                </c:pt>
                <c:pt idx="9">
                  <c:v>0.20019999999999971</c:v>
                </c:pt>
                <c:pt idx="10">
                  <c:v>0.25299999999999995</c:v>
                </c:pt>
                <c:pt idx="11">
                  <c:v>0.31169999999999998</c:v>
                </c:pt>
                <c:pt idx="12">
                  <c:v>0.37629999999999997</c:v>
                </c:pt>
                <c:pt idx="13">
                  <c:v>0.44679999999999986</c:v>
                </c:pt>
                <c:pt idx="14">
                  <c:v>0.5230999999999999</c:v>
                </c:pt>
                <c:pt idx="15">
                  <c:v>0.60500000000000043</c:v>
                </c:pt>
                <c:pt idx="16">
                  <c:v>0.6923999999999999</c:v>
                </c:pt>
                <c:pt idx="17">
                  <c:v>0.78539999999999954</c:v>
                </c:pt>
                <c:pt idx="18">
                  <c:v>0.88359999999999972</c:v>
                </c:pt>
                <c:pt idx="19">
                  <c:v>0.98709999999999987</c:v>
                </c:pt>
                <c:pt idx="20">
                  <c:v>1.095699999999999</c:v>
                </c:pt>
                <c:pt idx="21">
                  <c:v>1.2091999999999989</c:v>
                </c:pt>
                <c:pt idx="22">
                  <c:v>1.327599999999999</c:v>
                </c:pt>
                <c:pt idx="23">
                  <c:v>1.450599999999999</c:v>
                </c:pt>
                <c:pt idx="24">
                  <c:v>1.5781999999999998</c:v>
                </c:pt>
                <c:pt idx="25">
                  <c:v>1.7100999999999993</c:v>
                </c:pt>
                <c:pt idx="26">
                  <c:v>1.8462999999999998</c:v>
                </c:pt>
                <c:pt idx="27">
                  <c:v>1.9864999999999995</c:v>
                </c:pt>
                <c:pt idx="28">
                  <c:v>2.1305999999999998</c:v>
                </c:pt>
                <c:pt idx="29">
                  <c:v>2.2784</c:v>
                </c:pt>
                <c:pt idx="30">
                  <c:v>2.4297</c:v>
                </c:pt>
                <c:pt idx="31">
                  <c:v>2.5844</c:v>
                </c:pt>
                <c:pt idx="32">
                  <c:v>2.7422</c:v>
                </c:pt>
                <c:pt idx="33">
                  <c:v>2.902899999999998</c:v>
                </c:pt>
                <c:pt idx="34">
                  <c:v>3.0665</c:v>
                </c:pt>
                <c:pt idx="35">
                  <c:v>3.2325999999999997</c:v>
                </c:pt>
                <c:pt idx="36">
                  <c:v>3.4009999999999998</c:v>
                </c:pt>
                <c:pt idx="37">
                  <c:v>3.5715999999999997</c:v>
                </c:pt>
                <c:pt idx="38">
                  <c:v>3.7442000000000002</c:v>
                </c:pt>
                <c:pt idx="39">
                  <c:v>3.9184999999999981</c:v>
                </c:pt>
                <c:pt idx="40">
                  <c:v>4.0942999999999996</c:v>
                </c:pt>
                <c:pt idx="41">
                  <c:v>4.2715000000000014</c:v>
                </c:pt>
                <c:pt idx="42">
                  <c:v>4.4497000000000035</c:v>
                </c:pt>
                <c:pt idx="43">
                  <c:v>4.6287999999999965</c:v>
                </c:pt>
                <c:pt idx="44">
                  <c:v>4.8086000000000002</c:v>
                </c:pt>
                <c:pt idx="45">
                  <c:v>4.9888000000000003</c:v>
                </c:pt>
                <c:pt idx="46">
                  <c:v>5.1692999999999998</c:v>
                </c:pt>
                <c:pt idx="47">
                  <c:v>5.3497000000000003</c:v>
                </c:pt>
                <c:pt idx="48">
                  <c:v>5.5299999999999985</c:v>
                </c:pt>
                <c:pt idx="49">
                  <c:v>5.7098000000000004</c:v>
                </c:pt>
                <c:pt idx="50">
                  <c:v>5.8888999999999996</c:v>
                </c:pt>
                <c:pt idx="51">
                  <c:v>6.0671999999999962</c:v>
                </c:pt>
                <c:pt idx="52">
                  <c:v>6.2443999999999997</c:v>
                </c:pt>
                <c:pt idx="53">
                  <c:v>6.4202999999999992</c:v>
                </c:pt>
                <c:pt idx="54">
                  <c:v>6.5945999999999962</c:v>
                </c:pt>
                <c:pt idx="55">
                  <c:v>6.7672999999999996</c:v>
                </c:pt>
                <c:pt idx="56">
                  <c:v>6.9380000000000024</c:v>
                </c:pt>
                <c:pt idx="57">
                  <c:v>7.1065000000000005</c:v>
                </c:pt>
                <c:pt idx="58">
                  <c:v>7.2727000000000004</c:v>
                </c:pt>
                <c:pt idx="59">
                  <c:v>7.4364000000000026</c:v>
                </c:pt>
                <c:pt idx="60">
                  <c:v>7.5971999999999955</c:v>
                </c:pt>
                <c:pt idx="61">
                  <c:v>7.7552000000000003</c:v>
                </c:pt>
                <c:pt idx="62">
                  <c:v>7.91</c:v>
                </c:pt>
                <c:pt idx="63">
                  <c:v>8.0614000000000008</c:v>
                </c:pt>
                <c:pt idx="64">
                  <c:v>8.2094000000000005</c:v>
                </c:pt>
                <c:pt idx="65">
                  <c:v>8.353600000000009</c:v>
                </c:pt>
                <c:pt idx="66">
                  <c:v>8.4940000000000015</c:v>
                </c:pt>
                <c:pt idx="67">
                  <c:v>8.6303999999999998</c:v>
                </c:pt>
                <c:pt idx="68">
                  <c:v>8.7625000000000028</c:v>
                </c:pt>
                <c:pt idx="69">
                  <c:v>8.8903000000000034</c:v>
                </c:pt>
                <c:pt idx="70">
                  <c:v>9.0135000000000005</c:v>
                </c:pt>
                <c:pt idx="71">
                  <c:v>9.1321000000000012</c:v>
                </c:pt>
                <c:pt idx="72">
                  <c:v>9.2458999999999989</c:v>
                </c:pt>
                <c:pt idx="73">
                  <c:v>9.3547000000000047</c:v>
                </c:pt>
                <c:pt idx="74">
                  <c:v>9.4584000000000028</c:v>
                </c:pt>
                <c:pt idx="75">
                  <c:v>9.5569000000000006</c:v>
                </c:pt>
                <c:pt idx="76">
                  <c:v>9.6501000000000001</c:v>
                </c:pt>
                <c:pt idx="77">
                  <c:v>9.7378</c:v>
                </c:pt>
                <c:pt idx="78">
                  <c:v>9.8199000000000005</c:v>
                </c:pt>
                <c:pt idx="79">
                  <c:v>9.8965000000000067</c:v>
                </c:pt>
                <c:pt idx="80">
                  <c:v>9.9672000000000001</c:v>
                </c:pt>
                <c:pt idx="81">
                  <c:v>10.0322</c:v>
                </c:pt>
                <c:pt idx="82">
                  <c:v>10.091200000000001</c:v>
                </c:pt>
                <c:pt idx="83">
                  <c:v>10.144299999999999</c:v>
                </c:pt>
                <c:pt idx="84">
                  <c:v>10.1913</c:v>
                </c:pt>
                <c:pt idx="85">
                  <c:v>10.232200000000001</c:v>
                </c:pt>
                <c:pt idx="86">
                  <c:v>10.2669</c:v>
                </c:pt>
                <c:pt idx="87">
                  <c:v>10.295500000000002</c:v>
                </c:pt>
                <c:pt idx="88">
                  <c:v>10.3178</c:v>
                </c:pt>
                <c:pt idx="89">
                  <c:v>10.3339</c:v>
                </c:pt>
                <c:pt idx="90">
                  <c:v>10.3437</c:v>
                </c:pt>
                <c:pt idx="91">
                  <c:v>10.347200000000001</c:v>
                </c:pt>
                <c:pt idx="92">
                  <c:v>10.3444</c:v>
                </c:pt>
                <c:pt idx="93">
                  <c:v>10.3353</c:v>
                </c:pt>
                <c:pt idx="94">
                  <c:v>10.32</c:v>
                </c:pt>
                <c:pt idx="95">
                  <c:v>10.298399999999999</c:v>
                </c:pt>
                <c:pt idx="96">
                  <c:v>10.2705</c:v>
                </c:pt>
                <c:pt idx="97">
                  <c:v>10.236500000000001</c:v>
                </c:pt>
                <c:pt idx="98">
                  <c:v>10.196300000000001</c:v>
                </c:pt>
                <c:pt idx="99">
                  <c:v>10.15</c:v>
                </c:pt>
                <c:pt idx="100">
                  <c:v>10.0977</c:v>
                </c:pt>
                <c:pt idx="101">
                  <c:v>10.039400000000002</c:v>
                </c:pt>
                <c:pt idx="102">
                  <c:v>9.9752000000000027</c:v>
                </c:pt>
                <c:pt idx="103">
                  <c:v>9.9051000000000027</c:v>
                </c:pt>
                <c:pt idx="104">
                  <c:v>9.8293000000000035</c:v>
                </c:pt>
                <c:pt idx="105">
                  <c:v>9.7477999999999998</c:v>
                </c:pt>
                <c:pt idx="106">
                  <c:v>9.6608000000000001</c:v>
                </c:pt>
                <c:pt idx="107">
                  <c:v>9.5682999999999989</c:v>
                </c:pt>
                <c:pt idx="108">
                  <c:v>9.4705000000000048</c:v>
                </c:pt>
                <c:pt idx="109">
                  <c:v>9.3675000000000068</c:v>
                </c:pt>
                <c:pt idx="110">
                  <c:v>9.2594000000000047</c:v>
                </c:pt>
                <c:pt idx="111">
                  <c:v>9.1463000000000001</c:v>
                </c:pt>
                <c:pt idx="112">
                  <c:v>9.0283999999999995</c:v>
                </c:pt>
                <c:pt idx="113">
                  <c:v>8.9058000000000028</c:v>
                </c:pt>
                <c:pt idx="114">
                  <c:v>8.7787000000000006</c:v>
                </c:pt>
                <c:pt idx="115">
                  <c:v>8.6472999999999995</c:v>
                </c:pt>
                <c:pt idx="116">
                  <c:v>8.5116000000000014</c:v>
                </c:pt>
                <c:pt idx="117">
                  <c:v>8.3718000000000004</c:v>
                </c:pt>
                <c:pt idx="118">
                  <c:v>8.2281999999999993</c:v>
                </c:pt>
                <c:pt idx="119">
                  <c:v>8.0809000000000015</c:v>
                </c:pt>
                <c:pt idx="120">
                  <c:v>7.9301000000000004</c:v>
                </c:pt>
                <c:pt idx="121">
                  <c:v>7.7759</c:v>
                </c:pt>
                <c:pt idx="122">
                  <c:v>7.6186000000000007</c:v>
                </c:pt>
                <c:pt idx="123">
                  <c:v>7.4583000000000004</c:v>
                </c:pt>
                <c:pt idx="124">
                  <c:v>7.2952999999999992</c:v>
                </c:pt>
                <c:pt idx="125">
                  <c:v>7.1296999999999997</c:v>
                </c:pt>
                <c:pt idx="126">
                  <c:v>6.9618000000000002</c:v>
                </c:pt>
                <c:pt idx="127">
                  <c:v>6.7917000000000014</c:v>
                </c:pt>
                <c:pt idx="128">
                  <c:v>6.6196000000000002</c:v>
                </c:pt>
                <c:pt idx="129">
                  <c:v>6.4458000000000002</c:v>
                </c:pt>
                <c:pt idx="130">
                  <c:v>6.2705000000000002</c:v>
                </c:pt>
                <c:pt idx="131">
                  <c:v>6.0938999999999997</c:v>
                </c:pt>
                <c:pt idx="132">
                  <c:v>5.9161000000000001</c:v>
                </c:pt>
                <c:pt idx="133">
                  <c:v>5.7374999999999998</c:v>
                </c:pt>
                <c:pt idx="134">
                  <c:v>5.5583</c:v>
                </c:pt>
                <c:pt idx="135">
                  <c:v>5.3784999999999998</c:v>
                </c:pt>
                <c:pt idx="136">
                  <c:v>5.1985999999999963</c:v>
                </c:pt>
                <c:pt idx="137">
                  <c:v>5.0186999999999999</c:v>
                </c:pt>
                <c:pt idx="138">
                  <c:v>4.8388999999999998</c:v>
                </c:pt>
                <c:pt idx="139">
                  <c:v>4.6597</c:v>
                </c:pt>
                <c:pt idx="140">
                  <c:v>4.4809999999999999</c:v>
                </c:pt>
                <c:pt idx="141">
                  <c:v>4.3032000000000004</c:v>
                </c:pt>
                <c:pt idx="142">
                  <c:v>4.1265999999999963</c:v>
                </c:pt>
                <c:pt idx="143">
                  <c:v>3.9511999999999987</c:v>
                </c:pt>
                <c:pt idx="144">
                  <c:v>3.7772999999999999</c:v>
                </c:pt>
                <c:pt idx="145">
                  <c:v>3.6052</c:v>
                </c:pt>
                <c:pt idx="146">
                  <c:v>3.4349999999999987</c:v>
                </c:pt>
                <c:pt idx="147">
                  <c:v>3.2669999999999999</c:v>
                </c:pt>
                <c:pt idx="148">
                  <c:v>3.1012999999999997</c:v>
                </c:pt>
                <c:pt idx="149">
                  <c:v>2.9380999999999982</c:v>
                </c:pt>
                <c:pt idx="150">
                  <c:v>2.7776999999999998</c:v>
                </c:pt>
                <c:pt idx="151">
                  <c:v>2.6202999999999999</c:v>
                </c:pt>
                <c:pt idx="152">
                  <c:v>2.4659999999999997</c:v>
                </c:pt>
                <c:pt idx="153">
                  <c:v>2.3149999999999982</c:v>
                </c:pt>
                <c:pt idx="154">
                  <c:v>2.1676000000000002</c:v>
                </c:pt>
                <c:pt idx="155">
                  <c:v>2.0237999999999996</c:v>
                </c:pt>
                <c:pt idx="156">
                  <c:v>1.883899999999999</c:v>
                </c:pt>
                <c:pt idx="157">
                  <c:v>1.7479999999999993</c:v>
                </c:pt>
                <c:pt idx="158">
                  <c:v>1.6163999999999998</c:v>
                </c:pt>
                <c:pt idx="159">
                  <c:v>1.489099999999999</c:v>
                </c:pt>
                <c:pt idx="160">
                  <c:v>1.3662999999999998</c:v>
                </c:pt>
                <c:pt idx="161">
                  <c:v>1.2481999999999998</c:v>
                </c:pt>
                <c:pt idx="162">
                  <c:v>1.1348999999999998</c:v>
                </c:pt>
                <c:pt idx="163">
                  <c:v>1.0264999999999989</c:v>
                </c:pt>
                <c:pt idx="164">
                  <c:v>0.92329999999999979</c:v>
                </c:pt>
                <c:pt idx="165">
                  <c:v>0.82519999999999971</c:v>
                </c:pt>
                <c:pt idx="166">
                  <c:v>0.73249999999999993</c:v>
                </c:pt>
                <c:pt idx="167">
                  <c:v>0.64520000000000044</c:v>
                </c:pt>
                <c:pt idx="168">
                  <c:v>0.56349999999999989</c:v>
                </c:pt>
                <c:pt idx="169">
                  <c:v>0.48740000000000028</c:v>
                </c:pt>
                <c:pt idx="170">
                  <c:v>0.41700000000000009</c:v>
                </c:pt>
                <c:pt idx="171">
                  <c:v>0.35250000000000026</c:v>
                </c:pt>
                <c:pt idx="172">
                  <c:v>0.29390000000000016</c:v>
                </c:pt>
                <c:pt idx="173">
                  <c:v>0.24129999999999999</c:v>
                </c:pt>
                <c:pt idx="174">
                  <c:v>0.19469999999999973</c:v>
                </c:pt>
                <c:pt idx="175">
                  <c:v>0.1542</c:v>
                </c:pt>
                <c:pt idx="176">
                  <c:v>0.11979999999999971</c:v>
                </c:pt>
                <c:pt idx="177">
                  <c:v>9.1700000000000031E-2</c:v>
                </c:pt>
                <c:pt idx="178">
                  <c:v>6.9699999999999721E-2</c:v>
                </c:pt>
                <c:pt idx="179">
                  <c:v>5.3999999999999868E-2</c:v>
                </c:pt>
                <c:pt idx="180">
                  <c:v>4.4600000000000008E-2</c:v>
                </c:pt>
                <c:pt idx="181">
                  <c:v>4.149999999999969E-2</c:v>
                </c:pt>
                <c:pt idx="182">
                  <c:v>4.4600000000000008E-2</c:v>
                </c:pt>
                <c:pt idx="183">
                  <c:v>5.3999999999999868E-2</c:v>
                </c:pt>
                <c:pt idx="184">
                  <c:v>6.9699999999999721E-2</c:v>
                </c:pt>
                <c:pt idx="185">
                  <c:v>9.1700000000000031E-2</c:v>
                </c:pt>
                <c:pt idx="186">
                  <c:v>0.11979999999999971</c:v>
                </c:pt>
                <c:pt idx="187">
                  <c:v>0.1542</c:v>
                </c:pt>
                <c:pt idx="188">
                  <c:v>0.19469999999999973</c:v>
                </c:pt>
                <c:pt idx="189">
                  <c:v>0.24129999999999999</c:v>
                </c:pt>
                <c:pt idx="190">
                  <c:v>0.29390000000000016</c:v>
                </c:pt>
                <c:pt idx="191">
                  <c:v>0.35250000000000026</c:v>
                </c:pt>
                <c:pt idx="192">
                  <c:v>0.41700000000000009</c:v>
                </c:pt>
                <c:pt idx="193">
                  <c:v>0.48740000000000028</c:v>
                </c:pt>
                <c:pt idx="194">
                  <c:v>0.56349999999999989</c:v>
                </c:pt>
                <c:pt idx="195">
                  <c:v>0.64520000000000044</c:v>
                </c:pt>
                <c:pt idx="196">
                  <c:v>0.73249999999999993</c:v>
                </c:pt>
                <c:pt idx="197">
                  <c:v>0.82519999999999971</c:v>
                </c:pt>
                <c:pt idx="198">
                  <c:v>0.92329999999999979</c:v>
                </c:pt>
                <c:pt idx="199">
                  <c:v>1.0264999999999989</c:v>
                </c:pt>
                <c:pt idx="200">
                  <c:v>1.1348999999999998</c:v>
                </c:pt>
                <c:pt idx="201">
                  <c:v>1.2481999999999998</c:v>
                </c:pt>
                <c:pt idx="202">
                  <c:v>1.3662999999999998</c:v>
                </c:pt>
                <c:pt idx="203">
                  <c:v>1.489099999999999</c:v>
                </c:pt>
                <c:pt idx="204">
                  <c:v>1.6163999999999998</c:v>
                </c:pt>
                <c:pt idx="205">
                  <c:v>1.7479999999999993</c:v>
                </c:pt>
                <c:pt idx="206">
                  <c:v>1.883899999999999</c:v>
                </c:pt>
                <c:pt idx="207">
                  <c:v>2.0237999999999996</c:v>
                </c:pt>
                <c:pt idx="208">
                  <c:v>2.1676000000000002</c:v>
                </c:pt>
                <c:pt idx="209">
                  <c:v>2.3149999999999982</c:v>
                </c:pt>
                <c:pt idx="210">
                  <c:v>2.4659999999999997</c:v>
                </c:pt>
                <c:pt idx="211">
                  <c:v>2.6202999999999999</c:v>
                </c:pt>
                <c:pt idx="212">
                  <c:v>2.7776999999999998</c:v>
                </c:pt>
                <c:pt idx="213">
                  <c:v>2.9380999999999982</c:v>
                </c:pt>
                <c:pt idx="214">
                  <c:v>3.1012999999999997</c:v>
                </c:pt>
                <c:pt idx="215">
                  <c:v>3.2669999999999999</c:v>
                </c:pt>
                <c:pt idx="216">
                  <c:v>3.4349999999999987</c:v>
                </c:pt>
                <c:pt idx="217">
                  <c:v>3.6052</c:v>
                </c:pt>
                <c:pt idx="218">
                  <c:v>3.7772999999999999</c:v>
                </c:pt>
                <c:pt idx="219">
                  <c:v>3.9511999999999987</c:v>
                </c:pt>
                <c:pt idx="220">
                  <c:v>4.1265999999999963</c:v>
                </c:pt>
                <c:pt idx="221">
                  <c:v>4.3032000000000004</c:v>
                </c:pt>
                <c:pt idx="222">
                  <c:v>4.4809999999999999</c:v>
                </c:pt>
                <c:pt idx="223">
                  <c:v>4.6595999999999975</c:v>
                </c:pt>
                <c:pt idx="224">
                  <c:v>4.8388999999999998</c:v>
                </c:pt>
                <c:pt idx="225">
                  <c:v>5.0186999999999999</c:v>
                </c:pt>
                <c:pt idx="226">
                  <c:v>5.1985999999999963</c:v>
                </c:pt>
                <c:pt idx="227">
                  <c:v>5.3784999999999998</c:v>
                </c:pt>
                <c:pt idx="228">
                  <c:v>5.5583</c:v>
                </c:pt>
                <c:pt idx="229">
                  <c:v>5.7374999999999998</c:v>
                </c:pt>
                <c:pt idx="230">
                  <c:v>5.9161000000000001</c:v>
                </c:pt>
                <c:pt idx="231">
                  <c:v>6.0938999999999997</c:v>
                </c:pt>
                <c:pt idx="232">
                  <c:v>6.2705000000000002</c:v>
                </c:pt>
                <c:pt idx="233">
                  <c:v>6.4458000000000002</c:v>
                </c:pt>
                <c:pt idx="234">
                  <c:v>6.6196000000000002</c:v>
                </c:pt>
                <c:pt idx="235">
                  <c:v>6.7917000000000014</c:v>
                </c:pt>
                <c:pt idx="236">
                  <c:v>6.9618000000000002</c:v>
                </c:pt>
                <c:pt idx="237">
                  <c:v>7.1296999999999997</c:v>
                </c:pt>
                <c:pt idx="238">
                  <c:v>7.2952999999999992</c:v>
                </c:pt>
                <c:pt idx="239">
                  <c:v>7.4583000000000004</c:v>
                </c:pt>
                <c:pt idx="240">
                  <c:v>7.6186000000000007</c:v>
                </c:pt>
                <c:pt idx="241">
                  <c:v>7.7759</c:v>
                </c:pt>
                <c:pt idx="242">
                  <c:v>7.9301000000000004</c:v>
                </c:pt>
                <c:pt idx="243">
                  <c:v>8.0809000000000015</c:v>
                </c:pt>
                <c:pt idx="244">
                  <c:v>8.2281999999999993</c:v>
                </c:pt>
                <c:pt idx="245">
                  <c:v>8.3718000000000004</c:v>
                </c:pt>
                <c:pt idx="246">
                  <c:v>8.5116000000000014</c:v>
                </c:pt>
                <c:pt idx="247">
                  <c:v>8.6471999999999998</c:v>
                </c:pt>
                <c:pt idx="248">
                  <c:v>8.7787000000000006</c:v>
                </c:pt>
                <c:pt idx="249">
                  <c:v>8.9058000000000028</c:v>
                </c:pt>
                <c:pt idx="250">
                  <c:v>9.0283999999999995</c:v>
                </c:pt>
                <c:pt idx="251">
                  <c:v>9.1463000000000001</c:v>
                </c:pt>
                <c:pt idx="252">
                  <c:v>9.2594000000000047</c:v>
                </c:pt>
                <c:pt idx="253">
                  <c:v>9.3675000000000068</c:v>
                </c:pt>
                <c:pt idx="254">
                  <c:v>9.4705000000000048</c:v>
                </c:pt>
                <c:pt idx="255">
                  <c:v>9.5682999999999989</c:v>
                </c:pt>
                <c:pt idx="256">
                  <c:v>9.6608000000000001</c:v>
                </c:pt>
                <c:pt idx="257">
                  <c:v>9.7477999999999998</c:v>
                </c:pt>
                <c:pt idx="258">
                  <c:v>9.8293000000000035</c:v>
                </c:pt>
                <c:pt idx="259">
                  <c:v>9.9051000000000027</c:v>
                </c:pt>
                <c:pt idx="260">
                  <c:v>9.9752000000000027</c:v>
                </c:pt>
                <c:pt idx="261">
                  <c:v>10.039400000000002</c:v>
                </c:pt>
                <c:pt idx="262">
                  <c:v>10.0977</c:v>
                </c:pt>
                <c:pt idx="263">
                  <c:v>10.15</c:v>
                </c:pt>
                <c:pt idx="264">
                  <c:v>10.196300000000001</c:v>
                </c:pt>
                <c:pt idx="265">
                  <c:v>10.236500000000001</c:v>
                </c:pt>
                <c:pt idx="266">
                  <c:v>10.2705</c:v>
                </c:pt>
                <c:pt idx="267">
                  <c:v>10.298399999999999</c:v>
                </c:pt>
                <c:pt idx="268">
                  <c:v>10.32</c:v>
                </c:pt>
                <c:pt idx="269">
                  <c:v>10.3353</c:v>
                </c:pt>
                <c:pt idx="270">
                  <c:v>10.3444</c:v>
                </c:pt>
                <c:pt idx="271">
                  <c:v>10.347200000000001</c:v>
                </c:pt>
                <c:pt idx="272">
                  <c:v>10.3437</c:v>
                </c:pt>
                <c:pt idx="273">
                  <c:v>10.3339</c:v>
                </c:pt>
                <c:pt idx="274">
                  <c:v>10.3178</c:v>
                </c:pt>
                <c:pt idx="275">
                  <c:v>10.295500000000002</c:v>
                </c:pt>
                <c:pt idx="276">
                  <c:v>10.2669</c:v>
                </c:pt>
                <c:pt idx="277">
                  <c:v>10.232200000000001</c:v>
                </c:pt>
                <c:pt idx="278">
                  <c:v>10.1913</c:v>
                </c:pt>
                <c:pt idx="279">
                  <c:v>10.144299999999999</c:v>
                </c:pt>
                <c:pt idx="280">
                  <c:v>10.091200000000001</c:v>
                </c:pt>
                <c:pt idx="281">
                  <c:v>10.0322</c:v>
                </c:pt>
                <c:pt idx="282">
                  <c:v>9.9672000000000001</c:v>
                </c:pt>
                <c:pt idx="283">
                  <c:v>9.8965000000000067</c:v>
                </c:pt>
                <c:pt idx="284">
                  <c:v>9.82</c:v>
                </c:pt>
                <c:pt idx="285">
                  <c:v>9.7378</c:v>
                </c:pt>
                <c:pt idx="286">
                  <c:v>9.6501000000000001</c:v>
                </c:pt>
                <c:pt idx="287">
                  <c:v>9.5569000000000006</c:v>
                </c:pt>
                <c:pt idx="288">
                  <c:v>9.4584000000000028</c:v>
                </c:pt>
                <c:pt idx="289">
                  <c:v>9.3547000000000047</c:v>
                </c:pt>
                <c:pt idx="290">
                  <c:v>9.2458999999999989</c:v>
                </c:pt>
                <c:pt idx="291">
                  <c:v>9.1321000000000012</c:v>
                </c:pt>
                <c:pt idx="292">
                  <c:v>9.0135000000000005</c:v>
                </c:pt>
                <c:pt idx="293">
                  <c:v>8.8903000000000034</c:v>
                </c:pt>
                <c:pt idx="294">
                  <c:v>8.7625000000000028</c:v>
                </c:pt>
                <c:pt idx="295">
                  <c:v>8.6303999999999998</c:v>
                </c:pt>
                <c:pt idx="296">
                  <c:v>8.4940000000000015</c:v>
                </c:pt>
                <c:pt idx="297">
                  <c:v>8.353600000000009</c:v>
                </c:pt>
                <c:pt idx="298">
                  <c:v>8.2094000000000005</c:v>
                </c:pt>
                <c:pt idx="299">
                  <c:v>8.0614000000000008</c:v>
                </c:pt>
                <c:pt idx="300">
                  <c:v>7.91</c:v>
                </c:pt>
                <c:pt idx="301">
                  <c:v>7.7552000000000003</c:v>
                </c:pt>
                <c:pt idx="302">
                  <c:v>7.5971999999999955</c:v>
                </c:pt>
                <c:pt idx="303">
                  <c:v>7.4364000000000026</c:v>
                </c:pt>
                <c:pt idx="304">
                  <c:v>7.2727000000000004</c:v>
                </c:pt>
                <c:pt idx="305">
                  <c:v>7.1065000000000005</c:v>
                </c:pt>
                <c:pt idx="306">
                  <c:v>6.9380000000000024</c:v>
                </c:pt>
                <c:pt idx="307">
                  <c:v>6.7672999999999996</c:v>
                </c:pt>
                <c:pt idx="308">
                  <c:v>6.5945999999999962</c:v>
                </c:pt>
                <c:pt idx="309">
                  <c:v>6.4202999999999992</c:v>
                </c:pt>
                <c:pt idx="310">
                  <c:v>6.2443999999999997</c:v>
                </c:pt>
                <c:pt idx="311">
                  <c:v>6.0671999999999962</c:v>
                </c:pt>
                <c:pt idx="312">
                  <c:v>5.8888999999999996</c:v>
                </c:pt>
                <c:pt idx="313">
                  <c:v>5.7098000000000004</c:v>
                </c:pt>
                <c:pt idx="314">
                  <c:v>5.5299999999999985</c:v>
                </c:pt>
                <c:pt idx="315">
                  <c:v>5.3497000000000003</c:v>
                </c:pt>
                <c:pt idx="316">
                  <c:v>5.1692999999999998</c:v>
                </c:pt>
                <c:pt idx="317">
                  <c:v>4.9888000000000003</c:v>
                </c:pt>
                <c:pt idx="318">
                  <c:v>4.8086000000000002</c:v>
                </c:pt>
                <c:pt idx="319">
                  <c:v>4.6287999999999965</c:v>
                </c:pt>
                <c:pt idx="320">
                  <c:v>4.4497000000000035</c:v>
                </c:pt>
                <c:pt idx="321">
                  <c:v>4.2715000000000014</c:v>
                </c:pt>
                <c:pt idx="322">
                  <c:v>4.0942999999999996</c:v>
                </c:pt>
                <c:pt idx="323">
                  <c:v>3.9184999999999981</c:v>
                </c:pt>
                <c:pt idx="324">
                  <c:v>3.7442000000000002</c:v>
                </c:pt>
                <c:pt idx="325">
                  <c:v>3.5715999999999997</c:v>
                </c:pt>
                <c:pt idx="326">
                  <c:v>3.4009999999999998</c:v>
                </c:pt>
                <c:pt idx="327">
                  <c:v>3.2325999999999997</c:v>
                </c:pt>
                <c:pt idx="328">
                  <c:v>3.0665</c:v>
                </c:pt>
                <c:pt idx="329">
                  <c:v>2.902899999999998</c:v>
                </c:pt>
                <c:pt idx="330">
                  <c:v>2.7422</c:v>
                </c:pt>
                <c:pt idx="331">
                  <c:v>2.5844</c:v>
                </c:pt>
                <c:pt idx="332">
                  <c:v>2.4297</c:v>
                </c:pt>
                <c:pt idx="333">
                  <c:v>2.2784</c:v>
                </c:pt>
                <c:pt idx="334">
                  <c:v>2.1305999999999998</c:v>
                </c:pt>
                <c:pt idx="335">
                  <c:v>1.9864999999999995</c:v>
                </c:pt>
                <c:pt idx="336">
                  <c:v>1.8462999999999998</c:v>
                </c:pt>
                <c:pt idx="337">
                  <c:v>1.7100999999999993</c:v>
                </c:pt>
                <c:pt idx="338">
                  <c:v>1.5781999999999998</c:v>
                </c:pt>
                <c:pt idx="339">
                  <c:v>1.450599999999999</c:v>
                </c:pt>
                <c:pt idx="340">
                  <c:v>1.327599999999999</c:v>
                </c:pt>
                <c:pt idx="341">
                  <c:v>1.2091999999999989</c:v>
                </c:pt>
                <c:pt idx="342">
                  <c:v>1.095699999999999</c:v>
                </c:pt>
                <c:pt idx="343">
                  <c:v>0.98709999999999987</c:v>
                </c:pt>
                <c:pt idx="344">
                  <c:v>0.88359999999999972</c:v>
                </c:pt>
                <c:pt idx="345">
                  <c:v>0.78539999999999954</c:v>
                </c:pt>
                <c:pt idx="346">
                  <c:v>0.6923999999999999</c:v>
                </c:pt>
                <c:pt idx="347">
                  <c:v>0.60500000000000043</c:v>
                </c:pt>
                <c:pt idx="348">
                  <c:v>0.5230999999999999</c:v>
                </c:pt>
                <c:pt idx="349">
                  <c:v>0.44679999999999986</c:v>
                </c:pt>
                <c:pt idx="350">
                  <c:v>0.37629999999999997</c:v>
                </c:pt>
                <c:pt idx="351">
                  <c:v>0.31169999999999998</c:v>
                </c:pt>
                <c:pt idx="352">
                  <c:v>0.25299999999999995</c:v>
                </c:pt>
                <c:pt idx="353">
                  <c:v>0.20019999999999971</c:v>
                </c:pt>
                <c:pt idx="354">
                  <c:v>0.15349999999999994</c:v>
                </c:pt>
                <c:pt idx="355">
                  <c:v>0.11289999999999974</c:v>
                </c:pt>
                <c:pt idx="356">
                  <c:v>7.8500000000000014E-2</c:v>
                </c:pt>
                <c:pt idx="357">
                  <c:v>5.0300000000000046E-2</c:v>
                </c:pt>
                <c:pt idx="358">
                  <c:v>2.8299999999999787E-2</c:v>
                </c:pt>
                <c:pt idx="359">
                  <c:v>1.2599999999999938E-2</c:v>
                </c:pt>
                <c:pt idx="360">
                  <c:v>3.0999999999998798E-3</c:v>
                </c:pt>
              </c:numCache>
            </c:numRef>
          </c:yVal>
          <c:smooth val="0"/>
        </c:ser>
        <c:ser>
          <c:idx val="2"/>
          <c:order val="2"/>
          <c:tx>
            <c:strRef>
              <c:f>Sheet6!$K$1</c:f>
              <c:strCache>
                <c:ptCount val="1"/>
                <c:pt idx="0">
                  <c:v>1-4EEL</c:v>
                </c:pt>
              </c:strCache>
            </c:strRef>
          </c:tx>
          <c:spPr>
            <a:ln w="19050" cap="rnd">
              <a:solidFill>
                <a:schemeClr val="accent3"/>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Sheet6!$K$2:$K$362</c:f>
              <c:numCache>
                <c:formatCode>General</c:formatCode>
                <c:ptCount val="361"/>
                <c:pt idx="0">
                  <c:v>0</c:v>
                </c:pt>
                <c:pt idx="1">
                  <c:v>0</c:v>
                </c:pt>
                <c:pt idx="2">
                  <c:v>-1.0000000000331976E-4</c:v>
                </c:pt>
                <c:pt idx="3">
                  <c:v>-3.0000000000285392E-4</c:v>
                </c:pt>
                <c:pt idx="4">
                  <c:v>-5.0000000000238829E-4</c:v>
                </c:pt>
                <c:pt idx="5">
                  <c:v>-9.0000000000145552E-4</c:v>
                </c:pt>
                <c:pt idx="6">
                  <c:v>-1.3000000000005247E-3</c:v>
                </c:pt>
                <c:pt idx="7">
                  <c:v>-1.899999999999125E-3</c:v>
                </c:pt>
                <c:pt idx="8">
                  <c:v>-2.4999999999977271E-3</c:v>
                </c:pt>
                <c:pt idx="9">
                  <c:v>-3.3000000000029698E-3</c:v>
                </c:pt>
                <c:pt idx="10">
                  <c:v>-4.2000000000044276E-3</c:v>
                </c:pt>
                <c:pt idx="11">
                  <c:v>-5.2000000000020953E-3</c:v>
                </c:pt>
                <c:pt idx="12">
                  <c:v>-6.3999999999993003E-3</c:v>
                </c:pt>
                <c:pt idx="13">
                  <c:v>-7.6000000000036117E-3</c:v>
                </c:pt>
                <c:pt idx="14">
                  <c:v>-9.0000000000003515E-3</c:v>
                </c:pt>
                <c:pt idx="15">
                  <c:v>-1.0600000000003721E-2</c:v>
                </c:pt>
                <c:pt idx="16">
                  <c:v>-1.2199999999999976E-2</c:v>
                </c:pt>
                <c:pt idx="17">
                  <c:v>-1.4000000000002904E-2</c:v>
                </c:pt>
                <c:pt idx="18">
                  <c:v>-1.5999999999998241E-2</c:v>
                </c:pt>
                <c:pt idx="19">
                  <c:v>-1.8100000000004009E-2</c:v>
                </c:pt>
                <c:pt idx="20">
                  <c:v>-2.0400000000002201E-2</c:v>
                </c:pt>
                <c:pt idx="21">
                  <c:v>-2.2899999999999955E-2</c:v>
                </c:pt>
                <c:pt idx="22">
                  <c:v>-2.5500000000000984E-2</c:v>
                </c:pt>
                <c:pt idx="23">
                  <c:v>-2.839999999999776E-2</c:v>
                </c:pt>
                <c:pt idx="24">
                  <c:v>-3.1399999999997874E-2</c:v>
                </c:pt>
                <c:pt idx="25">
                  <c:v>-3.4600000000004655E-2</c:v>
                </c:pt>
                <c:pt idx="26">
                  <c:v>-3.8100000000000044E-2</c:v>
                </c:pt>
                <c:pt idx="27">
                  <c:v>-4.169999999999878E-2</c:v>
                </c:pt>
                <c:pt idx="28">
                  <c:v>-4.5600000000000314E-2</c:v>
                </c:pt>
                <c:pt idx="29">
                  <c:v>-4.9700000000001486E-2</c:v>
                </c:pt>
                <c:pt idx="30">
                  <c:v>-5.4099999999998344E-2</c:v>
                </c:pt>
                <c:pt idx="31">
                  <c:v>-5.870000000000182E-2</c:v>
                </c:pt>
                <c:pt idx="32">
                  <c:v>-6.3600000000000989E-2</c:v>
                </c:pt>
                <c:pt idx="33">
                  <c:v>-6.8800000000003123E-2</c:v>
                </c:pt>
                <c:pt idx="34">
                  <c:v>-7.4200000000004734E-2</c:v>
                </c:pt>
                <c:pt idx="35">
                  <c:v>-7.9900000000002122E-2</c:v>
                </c:pt>
                <c:pt idx="36">
                  <c:v>-8.5999999999998591E-2</c:v>
                </c:pt>
                <c:pt idx="37">
                  <c:v>-9.2300000000001589E-2</c:v>
                </c:pt>
                <c:pt idx="38">
                  <c:v>-9.8900000000000543E-2</c:v>
                </c:pt>
                <c:pt idx="39">
                  <c:v>-0.10589999999999826</c:v>
                </c:pt>
                <c:pt idx="40">
                  <c:v>-0.11319999999999908</c:v>
                </c:pt>
                <c:pt idx="41">
                  <c:v>-0.12089999999999884</c:v>
                </c:pt>
                <c:pt idx="42">
                  <c:v>-0.12890000000000168</c:v>
                </c:pt>
                <c:pt idx="43">
                  <c:v>-0.13719999999999999</c:v>
                </c:pt>
                <c:pt idx="44">
                  <c:v>-0.14600000000000091</c:v>
                </c:pt>
                <c:pt idx="45">
                  <c:v>-0.15510000000000446</c:v>
                </c:pt>
                <c:pt idx="46">
                  <c:v>-0.16460000000000014</c:v>
                </c:pt>
                <c:pt idx="47">
                  <c:v>-0.1745000000000019</c:v>
                </c:pt>
                <c:pt idx="48">
                  <c:v>-0.18469999999999953</c:v>
                </c:pt>
                <c:pt idx="49">
                  <c:v>-0.19539999999999944</c:v>
                </c:pt>
                <c:pt idx="50">
                  <c:v>-0.20649999999999849</c:v>
                </c:pt>
                <c:pt idx="51">
                  <c:v>-0.21809999999999993</c:v>
                </c:pt>
                <c:pt idx="52">
                  <c:v>-0.23010000000000019</c:v>
                </c:pt>
                <c:pt idx="53">
                  <c:v>-0.24249999999999994</c:v>
                </c:pt>
                <c:pt idx="54">
                  <c:v>-0.25529999999999831</c:v>
                </c:pt>
                <c:pt idx="55">
                  <c:v>-0.26859999999999951</c:v>
                </c:pt>
                <c:pt idx="56">
                  <c:v>-0.28240000000000282</c:v>
                </c:pt>
                <c:pt idx="57">
                  <c:v>-0.29659999999999836</c:v>
                </c:pt>
                <c:pt idx="58">
                  <c:v>-0.31130000000000302</c:v>
                </c:pt>
                <c:pt idx="59">
                  <c:v>-0.32640000000000008</c:v>
                </c:pt>
                <c:pt idx="60">
                  <c:v>-0.34210000000000218</c:v>
                </c:pt>
                <c:pt idx="61">
                  <c:v>-0.35820000000000368</c:v>
                </c:pt>
                <c:pt idx="62">
                  <c:v>-0.37480000000000074</c:v>
                </c:pt>
                <c:pt idx="63">
                  <c:v>-0.39190000000000014</c:v>
                </c:pt>
                <c:pt idx="64">
                  <c:v>-0.40950000000000131</c:v>
                </c:pt>
                <c:pt idx="65">
                  <c:v>-0.42759999999999854</c:v>
                </c:pt>
                <c:pt idx="66">
                  <c:v>-0.4462000000000047</c:v>
                </c:pt>
                <c:pt idx="67">
                  <c:v>-0.46529999999999938</c:v>
                </c:pt>
                <c:pt idx="68">
                  <c:v>-0.48490000000000338</c:v>
                </c:pt>
                <c:pt idx="69">
                  <c:v>-0.50509999999999877</c:v>
                </c:pt>
                <c:pt idx="70">
                  <c:v>-0.52570000000000061</c:v>
                </c:pt>
                <c:pt idx="71">
                  <c:v>-0.54680000000000462</c:v>
                </c:pt>
                <c:pt idx="72">
                  <c:v>-0.56850000000000023</c:v>
                </c:pt>
                <c:pt idx="73">
                  <c:v>-0.59069999999999845</c:v>
                </c:pt>
                <c:pt idx="74">
                  <c:v>-0.61330000000000262</c:v>
                </c:pt>
                <c:pt idx="75">
                  <c:v>-0.63649999999999851</c:v>
                </c:pt>
                <c:pt idx="76">
                  <c:v>-0.66020000000000378</c:v>
                </c:pt>
                <c:pt idx="77">
                  <c:v>-0.68450000000000011</c:v>
                </c:pt>
                <c:pt idx="78">
                  <c:v>-0.70920000000000272</c:v>
                </c:pt>
                <c:pt idx="79">
                  <c:v>-0.73440000000000083</c:v>
                </c:pt>
                <c:pt idx="80">
                  <c:v>-0.76020000000000465</c:v>
                </c:pt>
                <c:pt idx="81">
                  <c:v>-0.78640000000000043</c:v>
                </c:pt>
                <c:pt idx="82">
                  <c:v>-0.8130999999999986</c:v>
                </c:pt>
                <c:pt idx="83">
                  <c:v>-0.8404000000000027</c:v>
                </c:pt>
                <c:pt idx="84">
                  <c:v>-0.86809999999999865</c:v>
                </c:pt>
                <c:pt idx="85">
                  <c:v>-0.89630000000000354</c:v>
                </c:pt>
                <c:pt idx="86">
                  <c:v>-0.9250000000000046</c:v>
                </c:pt>
                <c:pt idx="87">
                  <c:v>-0.9542000000000006</c:v>
                </c:pt>
                <c:pt idx="88">
                  <c:v>-0.98389999999999844</c:v>
                </c:pt>
                <c:pt idx="89">
                  <c:v>-1.0140000000000029</c:v>
                </c:pt>
                <c:pt idx="90">
                  <c:v>-1.0446000000000026</c:v>
                </c:pt>
                <c:pt idx="91">
                  <c:v>-1.0756000000000014</c:v>
                </c:pt>
                <c:pt idx="92">
                  <c:v>-1.1071000000000026</c:v>
                </c:pt>
                <c:pt idx="93">
                  <c:v>-1.1390000000000029</c:v>
                </c:pt>
                <c:pt idx="94">
                  <c:v>-1.1713000000000022</c:v>
                </c:pt>
                <c:pt idx="95">
                  <c:v>-1.2041000000000039</c:v>
                </c:pt>
                <c:pt idx="96">
                  <c:v>-1.2372000000000014</c:v>
                </c:pt>
                <c:pt idx="97">
                  <c:v>-1.2708000000000013</c:v>
                </c:pt>
                <c:pt idx="98">
                  <c:v>-1.304700000000004</c:v>
                </c:pt>
                <c:pt idx="99">
                  <c:v>-1.339100000000002</c:v>
                </c:pt>
                <c:pt idx="100">
                  <c:v>-1.3738000000000028</c:v>
                </c:pt>
                <c:pt idx="101">
                  <c:v>-1.4087999999999981</c:v>
                </c:pt>
                <c:pt idx="102">
                  <c:v>-1.4442000000000019</c:v>
                </c:pt>
                <c:pt idx="103">
                  <c:v>-1.480000000000004</c:v>
                </c:pt>
                <c:pt idx="104">
                  <c:v>-1.5159999999999969</c:v>
                </c:pt>
                <c:pt idx="105">
                  <c:v>-1.5523999999999978</c:v>
                </c:pt>
                <c:pt idx="106">
                  <c:v>-1.5889999999999977</c:v>
                </c:pt>
                <c:pt idx="107">
                  <c:v>-1.6259000000000015</c:v>
                </c:pt>
                <c:pt idx="108">
                  <c:v>-1.6631</c:v>
                </c:pt>
                <c:pt idx="109">
                  <c:v>-1.7006000000000019</c:v>
                </c:pt>
                <c:pt idx="110">
                  <c:v>-1.7381999999999986</c:v>
                </c:pt>
                <c:pt idx="111">
                  <c:v>-1.7761</c:v>
                </c:pt>
                <c:pt idx="112">
                  <c:v>-1.8141999999999996</c:v>
                </c:pt>
                <c:pt idx="113">
                  <c:v>-1.8524000000000029</c:v>
                </c:pt>
                <c:pt idx="114">
                  <c:v>-1.8907999999999978</c:v>
                </c:pt>
                <c:pt idx="115">
                  <c:v>-1.9294000000000007</c:v>
                </c:pt>
                <c:pt idx="116">
                  <c:v>-1.9680999999999993</c:v>
                </c:pt>
                <c:pt idx="117">
                  <c:v>-2.0069000000000017</c:v>
                </c:pt>
                <c:pt idx="118">
                  <c:v>-2.0457999999999998</c:v>
                </c:pt>
                <c:pt idx="119">
                  <c:v>-2.084699999999998</c:v>
                </c:pt>
                <c:pt idx="120">
                  <c:v>-2.1236999999999995</c:v>
                </c:pt>
                <c:pt idx="121">
                  <c:v>-2.1628000000000043</c:v>
                </c:pt>
                <c:pt idx="122">
                  <c:v>-2.2017999999999986</c:v>
                </c:pt>
                <c:pt idx="123">
                  <c:v>-2.2408000000000001</c:v>
                </c:pt>
                <c:pt idx="124">
                  <c:v>-2.2798000000000007</c:v>
                </c:pt>
                <c:pt idx="125">
                  <c:v>-2.318699999999998</c:v>
                </c:pt>
                <c:pt idx="126">
                  <c:v>-2.3575999999999979</c:v>
                </c:pt>
                <c:pt idx="127">
                  <c:v>-2.3963000000000028</c:v>
                </c:pt>
                <c:pt idx="128">
                  <c:v>-2.4350000000000023</c:v>
                </c:pt>
                <c:pt idx="129">
                  <c:v>-2.4735000000000014</c:v>
                </c:pt>
                <c:pt idx="130">
                  <c:v>-2.5117999999999991</c:v>
                </c:pt>
                <c:pt idx="131">
                  <c:v>-2.5499000000000009</c:v>
                </c:pt>
                <c:pt idx="132">
                  <c:v>-2.5878000000000014</c:v>
                </c:pt>
                <c:pt idx="133">
                  <c:v>-2.6253999999999991</c:v>
                </c:pt>
                <c:pt idx="134">
                  <c:v>-2.6628000000000043</c:v>
                </c:pt>
                <c:pt idx="135">
                  <c:v>-2.6998999999999977</c:v>
                </c:pt>
                <c:pt idx="136">
                  <c:v>-2.7366999999999977</c:v>
                </c:pt>
                <c:pt idx="137">
                  <c:v>-2.7730999999999995</c:v>
                </c:pt>
                <c:pt idx="138">
                  <c:v>-2.8092000000000037</c:v>
                </c:pt>
                <c:pt idx="139">
                  <c:v>-2.8449000000000026</c:v>
                </c:pt>
                <c:pt idx="140">
                  <c:v>-2.8802000000000021</c:v>
                </c:pt>
                <c:pt idx="141">
                  <c:v>-2.9149999999999987</c:v>
                </c:pt>
                <c:pt idx="142">
                  <c:v>-2.9494000000000038</c:v>
                </c:pt>
                <c:pt idx="143">
                  <c:v>-2.9832999999999998</c:v>
                </c:pt>
                <c:pt idx="144">
                  <c:v>-3.0166000000000022</c:v>
                </c:pt>
                <c:pt idx="145">
                  <c:v>-3.0495000000000019</c:v>
                </c:pt>
                <c:pt idx="146">
                  <c:v>-3.0818000000000008</c:v>
                </c:pt>
                <c:pt idx="147">
                  <c:v>-3.1133999999999986</c:v>
                </c:pt>
                <c:pt idx="148">
                  <c:v>-3.1445000000000012</c:v>
                </c:pt>
                <c:pt idx="149">
                  <c:v>-3.1750000000000043</c:v>
                </c:pt>
                <c:pt idx="150">
                  <c:v>-3.2047999999999992</c:v>
                </c:pt>
                <c:pt idx="151">
                  <c:v>-3.2338999999999984</c:v>
                </c:pt>
                <c:pt idx="152">
                  <c:v>-3.2623000000000042</c:v>
                </c:pt>
                <c:pt idx="153">
                  <c:v>-3.2899000000000047</c:v>
                </c:pt>
                <c:pt idx="154">
                  <c:v>-3.3169000000000022</c:v>
                </c:pt>
                <c:pt idx="155">
                  <c:v>-3.3430000000000035</c:v>
                </c:pt>
                <c:pt idx="156">
                  <c:v>-3.3684000000000007</c:v>
                </c:pt>
                <c:pt idx="157">
                  <c:v>-3.3929000000000027</c:v>
                </c:pt>
                <c:pt idx="158">
                  <c:v>-3.416699999999997</c:v>
                </c:pt>
                <c:pt idx="159">
                  <c:v>-3.4395000000000024</c:v>
                </c:pt>
                <c:pt idx="160">
                  <c:v>-3.4615000000000009</c:v>
                </c:pt>
                <c:pt idx="161">
                  <c:v>-3.4825999999999979</c:v>
                </c:pt>
                <c:pt idx="162">
                  <c:v>-3.5027999999999997</c:v>
                </c:pt>
                <c:pt idx="163">
                  <c:v>-3.5221000000000018</c:v>
                </c:pt>
                <c:pt idx="164">
                  <c:v>-3.5403999999999982</c:v>
                </c:pt>
                <c:pt idx="165">
                  <c:v>-3.5578000000000003</c:v>
                </c:pt>
                <c:pt idx="166">
                  <c:v>-3.5742000000000047</c:v>
                </c:pt>
                <c:pt idx="167">
                  <c:v>-3.5896000000000043</c:v>
                </c:pt>
                <c:pt idx="168">
                  <c:v>-3.6039999999999992</c:v>
                </c:pt>
                <c:pt idx="169">
                  <c:v>-3.6174000000000035</c:v>
                </c:pt>
                <c:pt idx="170">
                  <c:v>-3.6296999999999997</c:v>
                </c:pt>
                <c:pt idx="171">
                  <c:v>-3.6411000000000016</c:v>
                </c:pt>
                <c:pt idx="172">
                  <c:v>-3.6512999999999987</c:v>
                </c:pt>
                <c:pt idx="173">
                  <c:v>-3.6606000000000032</c:v>
                </c:pt>
                <c:pt idx="174">
                  <c:v>-3.6687000000000012</c:v>
                </c:pt>
                <c:pt idx="175">
                  <c:v>-3.6758000000000024</c:v>
                </c:pt>
                <c:pt idx="176">
                  <c:v>-3.6818000000000026</c:v>
                </c:pt>
                <c:pt idx="177">
                  <c:v>-3.6867000000000019</c:v>
                </c:pt>
                <c:pt idx="178">
                  <c:v>-3.6906000000000034</c:v>
                </c:pt>
                <c:pt idx="179">
                  <c:v>-3.6933000000000011</c:v>
                </c:pt>
                <c:pt idx="180">
                  <c:v>-3.6949000000000041</c:v>
                </c:pt>
                <c:pt idx="181">
                  <c:v>-3.6955000000000031</c:v>
                </c:pt>
                <c:pt idx="182">
                  <c:v>-3.6949000000000041</c:v>
                </c:pt>
                <c:pt idx="183">
                  <c:v>-3.6933000000000011</c:v>
                </c:pt>
                <c:pt idx="184">
                  <c:v>-3.6906000000000034</c:v>
                </c:pt>
                <c:pt idx="185">
                  <c:v>-3.6867000000000019</c:v>
                </c:pt>
                <c:pt idx="186">
                  <c:v>-3.6818000000000026</c:v>
                </c:pt>
                <c:pt idx="187">
                  <c:v>-3.6758000000000024</c:v>
                </c:pt>
                <c:pt idx="188">
                  <c:v>-3.6687000000000012</c:v>
                </c:pt>
                <c:pt idx="189">
                  <c:v>-3.6606000000000032</c:v>
                </c:pt>
                <c:pt idx="190">
                  <c:v>-3.6512999999999987</c:v>
                </c:pt>
                <c:pt idx="191">
                  <c:v>-3.6411000000000016</c:v>
                </c:pt>
                <c:pt idx="192">
                  <c:v>-3.6296999999999997</c:v>
                </c:pt>
                <c:pt idx="193">
                  <c:v>-3.6174000000000035</c:v>
                </c:pt>
                <c:pt idx="194">
                  <c:v>-3.6039999999999992</c:v>
                </c:pt>
                <c:pt idx="195">
                  <c:v>-3.5896000000000043</c:v>
                </c:pt>
                <c:pt idx="196">
                  <c:v>-3.5742000000000047</c:v>
                </c:pt>
                <c:pt idx="197">
                  <c:v>-3.5578000000000003</c:v>
                </c:pt>
                <c:pt idx="198">
                  <c:v>-3.5403999999999982</c:v>
                </c:pt>
                <c:pt idx="199">
                  <c:v>-3.5221000000000018</c:v>
                </c:pt>
                <c:pt idx="200">
                  <c:v>-3.5027999999999997</c:v>
                </c:pt>
                <c:pt idx="201">
                  <c:v>-3.4825999999999979</c:v>
                </c:pt>
                <c:pt idx="202">
                  <c:v>-3.4615000000000009</c:v>
                </c:pt>
                <c:pt idx="203">
                  <c:v>-3.4395000000000024</c:v>
                </c:pt>
                <c:pt idx="204">
                  <c:v>-3.416699999999997</c:v>
                </c:pt>
                <c:pt idx="205">
                  <c:v>-3.3929000000000027</c:v>
                </c:pt>
                <c:pt idx="206">
                  <c:v>-3.3684000000000007</c:v>
                </c:pt>
                <c:pt idx="207">
                  <c:v>-3.3430000000000035</c:v>
                </c:pt>
                <c:pt idx="208">
                  <c:v>-3.3169000000000022</c:v>
                </c:pt>
                <c:pt idx="209">
                  <c:v>-3.2899000000000047</c:v>
                </c:pt>
                <c:pt idx="210">
                  <c:v>-3.2623000000000042</c:v>
                </c:pt>
                <c:pt idx="211">
                  <c:v>-3.2338999999999984</c:v>
                </c:pt>
                <c:pt idx="212">
                  <c:v>-3.2047000000000043</c:v>
                </c:pt>
                <c:pt idx="213">
                  <c:v>-3.1750000000000043</c:v>
                </c:pt>
                <c:pt idx="214">
                  <c:v>-3.1445000000000012</c:v>
                </c:pt>
                <c:pt idx="215">
                  <c:v>-3.1133999999999986</c:v>
                </c:pt>
                <c:pt idx="216">
                  <c:v>-3.0818000000000008</c:v>
                </c:pt>
                <c:pt idx="217">
                  <c:v>-3.0495000000000019</c:v>
                </c:pt>
                <c:pt idx="218">
                  <c:v>-3.0166000000000022</c:v>
                </c:pt>
                <c:pt idx="219">
                  <c:v>-2.9832999999999998</c:v>
                </c:pt>
                <c:pt idx="220">
                  <c:v>-2.9494000000000038</c:v>
                </c:pt>
                <c:pt idx="221">
                  <c:v>-2.9149999999999987</c:v>
                </c:pt>
                <c:pt idx="222">
                  <c:v>-2.8802000000000021</c:v>
                </c:pt>
                <c:pt idx="223">
                  <c:v>-2.8449000000000026</c:v>
                </c:pt>
                <c:pt idx="224">
                  <c:v>-2.8092000000000037</c:v>
                </c:pt>
                <c:pt idx="225">
                  <c:v>-2.7730999999999995</c:v>
                </c:pt>
                <c:pt idx="226">
                  <c:v>-2.7366999999999977</c:v>
                </c:pt>
                <c:pt idx="227">
                  <c:v>-2.6998999999999977</c:v>
                </c:pt>
                <c:pt idx="228">
                  <c:v>-2.6628000000000043</c:v>
                </c:pt>
                <c:pt idx="229">
                  <c:v>-2.6253999999999991</c:v>
                </c:pt>
                <c:pt idx="230">
                  <c:v>-2.5878000000000014</c:v>
                </c:pt>
                <c:pt idx="231">
                  <c:v>-2.5499000000000009</c:v>
                </c:pt>
                <c:pt idx="232">
                  <c:v>-2.5117999999999991</c:v>
                </c:pt>
                <c:pt idx="233">
                  <c:v>-2.4735000000000014</c:v>
                </c:pt>
                <c:pt idx="234">
                  <c:v>-2.4350000000000023</c:v>
                </c:pt>
                <c:pt idx="235">
                  <c:v>-2.3963000000000028</c:v>
                </c:pt>
                <c:pt idx="236">
                  <c:v>-2.3575999999999979</c:v>
                </c:pt>
                <c:pt idx="237">
                  <c:v>-2.318699999999998</c:v>
                </c:pt>
                <c:pt idx="238">
                  <c:v>-2.2798000000000007</c:v>
                </c:pt>
                <c:pt idx="239">
                  <c:v>-2.2408000000000001</c:v>
                </c:pt>
                <c:pt idx="240">
                  <c:v>-2.2017999999999986</c:v>
                </c:pt>
                <c:pt idx="241">
                  <c:v>-2.1628000000000043</c:v>
                </c:pt>
                <c:pt idx="242">
                  <c:v>-2.1236999999999995</c:v>
                </c:pt>
                <c:pt idx="243">
                  <c:v>-2.084699999999998</c:v>
                </c:pt>
                <c:pt idx="244">
                  <c:v>-2.0457999999999998</c:v>
                </c:pt>
                <c:pt idx="245">
                  <c:v>-2.0069000000000017</c:v>
                </c:pt>
                <c:pt idx="246">
                  <c:v>-1.9680999999999993</c:v>
                </c:pt>
                <c:pt idx="247">
                  <c:v>-1.9294000000000007</c:v>
                </c:pt>
                <c:pt idx="248">
                  <c:v>-1.8907999999999978</c:v>
                </c:pt>
                <c:pt idx="249">
                  <c:v>-1.8524000000000029</c:v>
                </c:pt>
                <c:pt idx="250">
                  <c:v>-1.8141999999999996</c:v>
                </c:pt>
                <c:pt idx="251">
                  <c:v>-1.7761</c:v>
                </c:pt>
                <c:pt idx="252">
                  <c:v>-1.7381999999999986</c:v>
                </c:pt>
                <c:pt idx="253">
                  <c:v>-1.7006000000000019</c:v>
                </c:pt>
                <c:pt idx="254">
                  <c:v>-1.6631</c:v>
                </c:pt>
                <c:pt idx="255">
                  <c:v>-1.6259000000000015</c:v>
                </c:pt>
                <c:pt idx="256">
                  <c:v>-1.5889999999999977</c:v>
                </c:pt>
                <c:pt idx="257">
                  <c:v>-1.5523999999999978</c:v>
                </c:pt>
                <c:pt idx="258">
                  <c:v>-1.5159999999999969</c:v>
                </c:pt>
                <c:pt idx="259">
                  <c:v>-1.480000000000004</c:v>
                </c:pt>
                <c:pt idx="260">
                  <c:v>-1.4442000000000019</c:v>
                </c:pt>
                <c:pt idx="261">
                  <c:v>-1.4087999999999981</c:v>
                </c:pt>
                <c:pt idx="262">
                  <c:v>-1.3738000000000028</c:v>
                </c:pt>
                <c:pt idx="263">
                  <c:v>-1.339100000000002</c:v>
                </c:pt>
                <c:pt idx="264">
                  <c:v>-1.304700000000004</c:v>
                </c:pt>
                <c:pt idx="265">
                  <c:v>-1.2708000000000013</c:v>
                </c:pt>
                <c:pt idx="266">
                  <c:v>-1.2372000000000014</c:v>
                </c:pt>
                <c:pt idx="267">
                  <c:v>-1.2041000000000039</c:v>
                </c:pt>
                <c:pt idx="268">
                  <c:v>-1.1713000000000022</c:v>
                </c:pt>
                <c:pt idx="269">
                  <c:v>-1.1390000000000029</c:v>
                </c:pt>
                <c:pt idx="270">
                  <c:v>-1.1071000000000026</c:v>
                </c:pt>
                <c:pt idx="271">
                  <c:v>-1.0756000000000014</c:v>
                </c:pt>
                <c:pt idx="272">
                  <c:v>-1.0446000000000026</c:v>
                </c:pt>
                <c:pt idx="273">
                  <c:v>-1.0140000000000029</c:v>
                </c:pt>
                <c:pt idx="274">
                  <c:v>-0.98389999999999844</c:v>
                </c:pt>
                <c:pt idx="275">
                  <c:v>-0.9542000000000006</c:v>
                </c:pt>
                <c:pt idx="276">
                  <c:v>-0.9250000000000046</c:v>
                </c:pt>
                <c:pt idx="277">
                  <c:v>-0.89630000000000354</c:v>
                </c:pt>
                <c:pt idx="278">
                  <c:v>-0.86809999999999865</c:v>
                </c:pt>
                <c:pt idx="279">
                  <c:v>-0.8404000000000027</c:v>
                </c:pt>
                <c:pt idx="280">
                  <c:v>-0.8130999999999986</c:v>
                </c:pt>
                <c:pt idx="281">
                  <c:v>-0.78640000000000043</c:v>
                </c:pt>
                <c:pt idx="282">
                  <c:v>-0.76020000000000465</c:v>
                </c:pt>
                <c:pt idx="283">
                  <c:v>-0.73440000000000083</c:v>
                </c:pt>
                <c:pt idx="284">
                  <c:v>-0.70920000000000272</c:v>
                </c:pt>
                <c:pt idx="285">
                  <c:v>-0.68450000000000011</c:v>
                </c:pt>
                <c:pt idx="286">
                  <c:v>-0.66020000000000378</c:v>
                </c:pt>
                <c:pt idx="287">
                  <c:v>-0.63649999999999851</c:v>
                </c:pt>
                <c:pt idx="288">
                  <c:v>-0.61330000000000262</c:v>
                </c:pt>
                <c:pt idx="289">
                  <c:v>-0.59069999999999845</c:v>
                </c:pt>
                <c:pt idx="290">
                  <c:v>-0.56850000000000023</c:v>
                </c:pt>
                <c:pt idx="291">
                  <c:v>-0.54680000000000462</c:v>
                </c:pt>
                <c:pt idx="292">
                  <c:v>-0.52570000000000061</c:v>
                </c:pt>
                <c:pt idx="293">
                  <c:v>-0.50509999999999877</c:v>
                </c:pt>
                <c:pt idx="294">
                  <c:v>-0.48490000000000338</c:v>
                </c:pt>
                <c:pt idx="295">
                  <c:v>-0.46529999999999938</c:v>
                </c:pt>
                <c:pt idx="296">
                  <c:v>-0.4462000000000047</c:v>
                </c:pt>
                <c:pt idx="297">
                  <c:v>-0.42759999999999854</c:v>
                </c:pt>
                <c:pt idx="298">
                  <c:v>-0.40950000000000131</c:v>
                </c:pt>
                <c:pt idx="299">
                  <c:v>-0.39190000000000014</c:v>
                </c:pt>
                <c:pt idx="300">
                  <c:v>-0.37480000000000074</c:v>
                </c:pt>
                <c:pt idx="301">
                  <c:v>-0.35820000000000368</c:v>
                </c:pt>
                <c:pt idx="302">
                  <c:v>-0.34210000000000218</c:v>
                </c:pt>
                <c:pt idx="303">
                  <c:v>-0.32640000000000008</c:v>
                </c:pt>
                <c:pt idx="304">
                  <c:v>-0.31130000000000302</c:v>
                </c:pt>
                <c:pt idx="305">
                  <c:v>-0.29659999999999836</c:v>
                </c:pt>
                <c:pt idx="306">
                  <c:v>-0.28240000000000282</c:v>
                </c:pt>
                <c:pt idx="307">
                  <c:v>-0.26859999999999951</c:v>
                </c:pt>
                <c:pt idx="308">
                  <c:v>-0.25529999999999831</c:v>
                </c:pt>
                <c:pt idx="309">
                  <c:v>-0.24249999999999994</c:v>
                </c:pt>
                <c:pt idx="310">
                  <c:v>-0.23010000000000019</c:v>
                </c:pt>
                <c:pt idx="311">
                  <c:v>-0.21809999999999993</c:v>
                </c:pt>
                <c:pt idx="312">
                  <c:v>-0.20649999999999849</c:v>
                </c:pt>
                <c:pt idx="313">
                  <c:v>-0.19539999999999944</c:v>
                </c:pt>
                <c:pt idx="314">
                  <c:v>-0.18469999999999953</c:v>
                </c:pt>
                <c:pt idx="315">
                  <c:v>-0.1745000000000019</c:v>
                </c:pt>
                <c:pt idx="316">
                  <c:v>-0.16460000000000014</c:v>
                </c:pt>
                <c:pt idx="317">
                  <c:v>-0.15510000000000446</c:v>
                </c:pt>
                <c:pt idx="318">
                  <c:v>-0.14600000000000091</c:v>
                </c:pt>
                <c:pt idx="319">
                  <c:v>-0.13719999999999999</c:v>
                </c:pt>
                <c:pt idx="320">
                  <c:v>-0.12890000000000168</c:v>
                </c:pt>
                <c:pt idx="321">
                  <c:v>-0.12089999999999884</c:v>
                </c:pt>
                <c:pt idx="322">
                  <c:v>-0.11319999999999908</c:v>
                </c:pt>
                <c:pt idx="323">
                  <c:v>-0.10589999999999826</c:v>
                </c:pt>
                <c:pt idx="324">
                  <c:v>-9.8900000000000543E-2</c:v>
                </c:pt>
                <c:pt idx="325">
                  <c:v>-9.2300000000001589E-2</c:v>
                </c:pt>
                <c:pt idx="326">
                  <c:v>-8.5999999999998591E-2</c:v>
                </c:pt>
                <c:pt idx="327">
                  <c:v>-7.9900000000002122E-2</c:v>
                </c:pt>
                <c:pt idx="328">
                  <c:v>-7.4200000000004734E-2</c:v>
                </c:pt>
                <c:pt idx="329">
                  <c:v>-6.8800000000003123E-2</c:v>
                </c:pt>
                <c:pt idx="330">
                  <c:v>-6.3600000000000989E-2</c:v>
                </c:pt>
                <c:pt idx="331">
                  <c:v>-5.870000000000182E-2</c:v>
                </c:pt>
                <c:pt idx="332">
                  <c:v>-5.4099999999998344E-2</c:v>
                </c:pt>
                <c:pt idx="333">
                  <c:v>-4.9700000000001486E-2</c:v>
                </c:pt>
                <c:pt idx="334">
                  <c:v>-4.5600000000000314E-2</c:v>
                </c:pt>
                <c:pt idx="335">
                  <c:v>-4.169999999999878E-2</c:v>
                </c:pt>
                <c:pt idx="336">
                  <c:v>-3.8100000000000044E-2</c:v>
                </c:pt>
                <c:pt idx="337">
                  <c:v>-3.4600000000004655E-2</c:v>
                </c:pt>
                <c:pt idx="338">
                  <c:v>-3.1399999999997874E-2</c:v>
                </c:pt>
                <c:pt idx="339">
                  <c:v>-2.839999999999776E-2</c:v>
                </c:pt>
                <c:pt idx="340">
                  <c:v>-2.5500000000000984E-2</c:v>
                </c:pt>
                <c:pt idx="341">
                  <c:v>-2.2899999999999955E-2</c:v>
                </c:pt>
                <c:pt idx="342">
                  <c:v>-2.0400000000002201E-2</c:v>
                </c:pt>
                <c:pt idx="343">
                  <c:v>-1.8100000000004009E-2</c:v>
                </c:pt>
                <c:pt idx="344">
                  <c:v>-1.5999999999998241E-2</c:v>
                </c:pt>
                <c:pt idx="345">
                  <c:v>-1.4000000000002904E-2</c:v>
                </c:pt>
                <c:pt idx="346">
                  <c:v>-1.2199999999999976E-2</c:v>
                </c:pt>
                <c:pt idx="347">
                  <c:v>-1.0600000000003721E-2</c:v>
                </c:pt>
                <c:pt idx="348">
                  <c:v>-9.0000000000003515E-3</c:v>
                </c:pt>
                <c:pt idx="349">
                  <c:v>-7.6000000000036117E-3</c:v>
                </c:pt>
                <c:pt idx="350">
                  <c:v>-6.3999999999993003E-3</c:v>
                </c:pt>
                <c:pt idx="351">
                  <c:v>-5.2000000000020953E-3</c:v>
                </c:pt>
                <c:pt idx="352">
                  <c:v>-4.2000000000044276E-3</c:v>
                </c:pt>
                <c:pt idx="353">
                  <c:v>-3.3000000000029698E-3</c:v>
                </c:pt>
                <c:pt idx="354">
                  <c:v>-2.4999999999977271E-3</c:v>
                </c:pt>
                <c:pt idx="355">
                  <c:v>-1.899999999999125E-3</c:v>
                </c:pt>
                <c:pt idx="356">
                  <c:v>-1.3000000000005247E-3</c:v>
                </c:pt>
                <c:pt idx="357">
                  <c:v>-9.0000000000145552E-4</c:v>
                </c:pt>
                <c:pt idx="358">
                  <c:v>-5.0000000000238829E-4</c:v>
                </c:pt>
                <c:pt idx="359">
                  <c:v>-3.0000000000285392E-4</c:v>
                </c:pt>
                <c:pt idx="360">
                  <c:v>-1.0000000000331976E-4</c:v>
                </c:pt>
              </c:numCache>
            </c:numRef>
          </c:yVal>
          <c:smooth val="0"/>
        </c:ser>
        <c:ser>
          <c:idx val="3"/>
          <c:order val="3"/>
          <c:tx>
            <c:strRef>
              <c:f>Sheet6!$L$1</c:f>
              <c:strCache>
                <c:ptCount val="1"/>
                <c:pt idx="0">
                  <c:v>EELEC</c:v>
                </c:pt>
              </c:strCache>
            </c:strRef>
          </c:tx>
          <c:spPr>
            <a:ln w="19050" cap="rnd">
              <a:solidFill>
                <a:schemeClr val="accent4"/>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Sheet6!$L$2:$L$362</c:f>
              <c:numCache>
                <c:formatCode>General</c:formatCode>
                <c:ptCount val="361"/>
                <c:pt idx="0">
                  <c:v>1.0000000000331976E-4</c:v>
                </c:pt>
                <c:pt idx="1">
                  <c:v>1.0000000000331976E-4</c:v>
                </c:pt>
                <c:pt idx="2">
                  <c:v>1.3000000000005247E-3</c:v>
                </c:pt>
                <c:pt idx="3">
                  <c:v>1.5000000000071627E-3</c:v>
                </c:pt>
                <c:pt idx="4">
                  <c:v>7.0000000000902749E-4</c:v>
                </c:pt>
                <c:pt idx="5">
                  <c:v>-1.1999999999972042E-3</c:v>
                </c:pt>
                <c:pt idx="6">
                  <c:v>-4.1999999999973205E-3</c:v>
                </c:pt>
                <c:pt idx="7">
                  <c:v>-8.2999999999913213E-3</c:v>
                </c:pt>
                <c:pt idx="8">
                  <c:v>-1.3499999999993406E-2</c:v>
                </c:pt>
                <c:pt idx="9">
                  <c:v>-1.9799999999989385E-2</c:v>
                </c:pt>
                <c:pt idx="10">
                  <c:v>-2.7299999999996789E-2</c:v>
                </c:pt>
                <c:pt idx="11">
                  <c:v>-3.5899999999998045E-2</c:v>
                </c:pt>
                <c:pt idx="12">
                  <c:v>-4.5699999999996563E-2</c:v>
                </c:pt>
                <c:pt idx="13">
                  <c:v>-5.6499999999999807E-2</c:v>
                </c:pt>
                <c:pt idx="14">
                  <c:v>-6.8599999999989392E-2</c:v>
                </c:pt>
                <c:pt idx="15">
                  <c:v>-8.1699999999997996E-2</c:v>
                </c:pt>
                <c:pt idx="16">
                  <c:v>-9.599999999998958E-2</c:v>
                </c:pt>
                <c:pt idx="17">
                  <c:v>-0.11139999999998905</c:v>
                </c:pt>
                <c:pt idx="18">
                  <c:v>-0.12800000000000011</c:v>
                </c:pt>
                <c:pt idx="19">
                  <c:v>-0.14549999999999852</c:v>
                </c:pt>
                <c:pt idx="20">
                  <c:v>-0.16419999999999396</c:v>
                </c:pt>
                <c:pt idx="21">
                  <c:v>-0.18379999999999108</c:v>
                </c:pt>
                <c:pt idx="22">
                  <c:v>-0.20449999999999602</c:v>
                </c:pt>
                <c:pt idx="23">
                  <c:v>-0.22599999999999928</c:v>
                </c:pt>
                <c:pt idx="24">
                  <c:v>-0.24849999999999306</c:v>
                </c:pt>
                <c:pt idx="25">
                  <c:v>-0.27169999999999583</c:v>
                </c:pt>
                <c:pt idx="26">
                  <c:v>-0.29569999999999685</c:v>
                </c:pt>
                <c:pt idx="27">
                  <c:v>-0.32029999999998937</c:v>
                </c:pt>
                <c:pt idx="28">
                  <c:v>-0.34539999999999843</c:v>
                </c:pt>
                <c:pt idx="29">
                  <c:v>-0.37109999999999888</c:v>
                </c:pt>
                <c:pt idx="30">
                  <c:v>-0.39699999999999186</c:v>
                </c:pt>
                <c:pt idx="31">
                  <c:v>-0.42319999999999453</c:v>
                </c:pt>
                <c:pt idx="32">
                  <c:v>-0.44939999999999752</c:v>
                </c:pt>
                <c:pt idx="33">
                  <c:v>-0.47549999999999704</c:v>
                </c:pt>
                <c:pt idx="34">
                  <c:v>-0.50139999999998952</c:v>
                </c:pt>
                <c:pt idx="35">
                  <c:v>-0.52679999999999461</c:v>
                </c:pt>
                <c:pt idx="36">
                  <c:v>-0.55159999999999343</c:v>
                </c:pt>
                <c:pt idx="37">
                  <c:v>-0.57549999999999102</c:v>
                </c:pt>
                <c:pt idx="38">
                  <c:v>-0.59839999999999782</c:v>
                </c:pt>
                <c:pt idx="39">
                  <c:v>-0.61989999999998746</c:v>
                </c:pt>
                <c:pt idx="40">
                  <c:v>-0.63979999999999448</c:v>
                </c:pt>
                <c:pt idx="41">
                  <c:v>-0.65789999999999849</c:v>
                </c:pt>
                <c:pt idx="42">
                  <c:v>-0.67380000000000073</c:v>
                </c:pt>
                <c:pt idx="43">
                  <c:v>-0.6872999999999938</c:v>
                </c:pt>
                <c:pt idx="44">
                  <c:v>-0.69799999999999374</c:v>
                </c:pt>
                <c:pt idx="45">
                  <c:v>-0.70569999999999355</c:v>
                </c:pt>
                <c:pt idx="46">
                  <c:v>-0.70999999999999375</c:v>
                </c:pt>
                <c:pt idx="47">
                  <c:v>-0.71049999999999613</c:v>
                </c:pt>
                <c:pt idx="48">
                  <c:v>-0.70689999999999065</c:v>
                </c:pt>
                <c:pt idx="49">
                  <c:v>-0.69879999999999187</c:v>
                </c:pt>
                <c:pt idx="50">
                  <c:v>-0.68599999999999317</c:v>
                </c:pt>
                <c:pt idx="51">
                  <c:v>-0.66799999999999282</c:v>
                </c:pt>
                <c:pt idx="52">
                  <c:v>-0.64449999999999363</c:v>
                </c:pt>
                <c:pt idx="53">
                  <c:v>-0.61509999999999865</c:v>
                </c:pt>
                <c:pt idx="54">
                  <c:v>-0.57949999999999591</c:v>
                </c:pt>
                <c:pt idx="55">
                  <c:v>-0.537399999999991</c:v>
                </c:pt>
                <c:pt idx="56">
                  <c:v>-0.48839999999999906</c:v>
                </c:pt>
                <c:pt idx="57">
                  <c:v>-0.43229999999999813</c:v>
                </c:pt>
                <c:pt idx="58">
                  <c:v>-0.36869999999999004</c:v>
                </c:pt>
                <c:pt idx="59">
                  <c:v>-0.29749999999999988</c:v>
                </c:pt>
                <c:pt idx="60">
                  <c:v>-0.21839999999998841</c:v>
                </c:pt>
                <c:pt idx="61">
                  <c:v>-0.13119999999999271</c:v>
                </c:pt>
                <c:pt idx="62">
                  <c:v>-3.5699999999991405E-2</c:v>
                </c:pt>
                <c:pt idx="63">
                  <c:v>6.8000000000012092E-2</c:v>
                </c:pt>
                <c:pt idx="64">
                  <c:v>0.18020000000001346</c:v>
                </c:pt>
                <c:pt idx="65">
                  <c:v>0.30080000000000973</c:v>
                </c:pt>
                <c:pt idx="66">
                  <c:v>0.42980000000000046</c:v>
                </c:pt>
                <c:pt idx="67">
                  <c:v>0.56720000000001392</c:v>
                </c:pt>
                <c:pt idx="68">
                  <c:v>0.71270000000001277</c:v>
                </c:pt>
                <c:pt idx="69">
                  <c:v>0.86630000000000962</c:v>
                </c:pt>
                <c:pt idx="70">
                  <c:v>1.0277000000000098</c:v>
                </c:pt>
                <c:pt idx="71">
                  <c:v>1.1965000000000003</c:v>
                </c:pt>
                <c:pt idx="72">
                  <c:v>1.3725000000000023</c:v>
                </c:pt>
                <c:pt idx="73">
                  <c:v>1.5552000000000135</c:v>
                </c:pt>
                <c:pt idx="74">
                  <c:v>1.7442000000000069</c:v>
                </c:pt>
                <c:pt idx="75">
                  <c:v>1.9389000000000041</c:v>
                </c:pt>
                <c:pt idx="76">
                  <c:v>2.1389000000000071</c:v>
                </c:pt>
                <c:pt idx="77">
                  <c:v>2.3434000000000026</c:v>
                </c:pt>
                <c:pt idx="78">
                  <c:v>2.5519000000000034</c:v>
                </c:pt>
                <c:pt idx="79">
                  <c:v>2.7637000000000018</c:v>
                </c:pt>
                <c:pt idx="80">
                  <c:v>2.9781000000000137</c:v>
                </c:pt>
                <c:pt idx="81">
                  <c:v>3.1942000000000093</c:v>
                </c:pt>
                <c:pt idx="82">
                  <c:v>3.4115000000000038</c:v>
                </c:pt>
                <c:pt idx="83">
                  <c:v>3.6290000000000049</c:v>
                </c:pt>
                <c:pt idx="84">
                  <c:v>3.8460000000000027</c:v>
                </c:pt>
                <c:pt idx="85">
                  <c:v>4.0617000000000019</c:v>
                </c:pt>
                <c:pt idx="86">
                  <c:v>4.2753000000000014</c:v>
                </c:pt>
                <c:pt idx="87">
                  <c:v>4.4861000000000084</c:v>
                </c:pt>
                <c:pt idx="88">
                  <c:v>4.6932000000000054</c:v>
                </c:pt>
                <c:pt idx="89">
                  <c:v>4.8959000000000081</c:v>
                </c:pt>
                <c:pt idx="90">
                  <c:v>5.0936000000000092</c:v>
                </c:pt>
                <c:pt idx="91">
                  <c:v>5.2854000000000099</c:v>
                </c:pt>
                <c:pt idx="92">
                  <c:v>5.4709000000000003</c:v>
                </c:pt>
                <c:pt idx="93">
                  <c:v>5.6493000000000109</c:v>
                </c:pt>
                <c:pt idx="94">
                  <c:v>5.8201000000000072</c:v>
                </c:pt>
                <c:pt idx="95">
                  <c:v>5.9829000000000008</c:v>
                </c:pt>
                <c:pt idx="96">
                  <c:v>6.1371000000000002</c:v>
                </c:pt>
                <c:pt idx="97">
                  <c:v>6.2824000000000098</c:v>
                </c:pt>
                <c:pt idx="98">
                  <c:v>6.4183000000000021</c:v>
                </c:pt>
                <c:pt idx="99">
                  <c:v>6.544700000000006</c:v>
                </c:pt>
                <c:pt idx="100">
                  <c:v>6.661200000000008</c:v>
                </c:pt>
                <c:pt idx="101">
                  <c:v>6.7678000000000065</c:v>
                </c:pt>
                <c:pt idx="102">
                  <c:v>6.8642000000000074</c:v>
                </c:pt>
                <c:pt idx="103">
                  <c:v>6.9504000000000019</c:v>
                </c:pt>
                <c:pt idx="104">
                  <c:v>7.0264000000000095</c:v>
                </c:pt>
                <c:pt idx="105">
                  <c:v>7.0920999999999985</c:v>
                </c:pt>
                <c:pt idx="106">
                  <c:v>7.1478000000000002</c:v>
                </c:pt>
                <c:pt idx="107">
                  <c:v>7.1934000000000085</c:v>
                </c:pt>
                <c:pt idx="108">
                  <c:v>7.2292000000000094</c:v>
                </c:pt>
                <c:pt idx="109">
                  <c:v>7.2553000000000054</c:v>
                </c:pt>
                <c:pt idx="110">
                  <c:v>7.2719000000000023</c:v>
                </c:pt>
                <c:pt idx="111">
                  <c:v>7.2794000000000114</c:v>
                </c:pt>
                <c:pt idx="112">
                  <c:v>7.2780000000000094</c:v>
                </c:pt>
                <c:pt idx="113">
                  <c:v>7.2680000000000007</c:v>
                </c:pt>
                <c:pt idx="114">
                  <c:v>7.2497000000000078</c:v>
                </c:pt>
                <c:pt idx="115">
                  <c:v>7.2235000000000005</c:v>
                </c:pt>
                <c:pt idx="116">
                  <c:v>7.1896000000000129</c:v>
                </c:pt>
                <c:pt idx="117">
                  <c:v>7.1485000000000092</c:v>
                </c:pt>
                <c:pt idx="118">
                  <c:v>7.1006</c:v>
                </c:pt>
                <c:pt idx="119">
                  <c:v>7.0461000000000098</c:v>
                </c:pt>
                <c:pt idx="120">
                  <c:v>6.9855000000000018</c:v>
                </c:pt>
                <c:pt idx="121">
                  <c:v>6.919200000000008</c:v>
                </c:pt>
                <c:pt idx="122">
                  <c:v>6.8474000000000075</c:v>
                </c:pt>
                <c:pt idx="123">
                  <c:v>6.7706000000000053</c:v>
                </c:pt>
                <c:pt idx="124">
                  <c:v>6.6891000000000105</c:v>
                </c:pt>
                <c:pt idx="125">
                  <c:v>6.6032000000000011</c:v>
                </c:pt>
                <c:pt idx="126">
                  <c:v>6.513300000000001</c:v>
                </c:pt>
                <c:pt idx="127">
                  <c:v>6.4198000000000093</c:v>
                </c:pt>
                <c:pt idx="128">
                  <c:v>6.3228999999999997</c:v>
                </c:pt>
                <c:pt idx="129">
                  <c:v>6.2229000000000063</c:v>
                </c:pt>
                <c:pt idx="130">
                  <c:v>6.1201000000000043</c:v>
                </c:pt>
                <c:pt idx="131">
                  <c:v>6.0149000000000079</c:v>
                </c:pt>
                <c:pt idx="132">
                  <c:v>5.9074000000000098</c:v>
                </c:pt>
                <c:pt idx="133">
                  <c:v>5.7980000000000018</c:v>
                </c:pt>
                <c:pt idx="134">
                  <c:v>5.6869000000000085</c:v>
                </c:pt>
                <c:pt idx="135">
                  <c:v>5.574300000000008</c:v>
                </c:pt>
                <c:pt idx="136">
                  <c:v>5.460400000000007</c:v>
                </c:pt>
                <c:pt idx="137">
                  <c:v>5.3454000000000095</c:v>
                </c:pt>
                <c:pt idx="138">
                  <c:v>5.2296000000000085</c:v>
                </c:pt>
                <c:pt idx="139">
                  <c:v>5.1130999999999993</c:v>
                </c:pt>
                <c:pt idx="140">
                  <c:v>4.9961000000000126</c:v>
                </c:pt>
                <c:pt idx="141">
                  <c:v>4.8788000000000125</c:v>
                </c:pt>
                <c:pt idx="142">
                  <c:v>4.7612000000000023</c:v>
                </c:pt>
                <c:pt idx="143">
                  <c:v>4.6436000000000064</c:v>
                </c:pt>
                <c:pt idx="144">
                  <c:v>4.5261000000000102</c:v>
                </c:pt>
                <c:pt idx="145">
                  <c:v>4.4088000000000136</c:v>
                </c:pt>
                <c:pt idx="146">
                  <c:v>4.2918000000000092</c:v>
                </c:pt>
                <c:pt idx="147">
                  <c:v>4.1752000000000038</c:v>
                </c:pt>
                <c:pt idx="148">
                  <c:v>4.0592000000000077</c:v>
                </c:pt>
                <c:pt idx="149">
                  <c:v>3.9438000000000102</c:v>
                </c:pt>
                <c:pt idx="150">
                  <c:v>3.8290000000000077</c:v>
                </c:pt>
                <c:pt idx="151">
                  <c:v>3.7150000000000034</c:v>
                </c:pt>
                <c:pt idx="152">
                  <c:v>3.6019000000000005</c:v>
                </c:pt>
                <c:pt idx="153">
                  <c:v>3.4897000000000142</c:v>
                </c:pt>
                <c:pt idx="154">
                  <c:v>3.3784000000000134</c:v>
                </c:pt>
                <c:pt idx="155">
                  <c:v>3.2681000000000058</c:v>
                </c:pt>
                <c:pt idx="156">
                  <c:v>3.1589000000000031</c:v>
                </c:pt>
                <c:pt idx="157">
                  <c:v>3.0509000000000142</c:v>
                </c:pt>
                <c:pt idx="158">
                  <c:v>2.9439000000000153</c:v>
                </c:pt>
                <c:pt idx="159">
                  <c:v>2.8381000000000114</c:v>
                </c:pt>
                <c:pt idx="160">
                  <c:v>2.7336000000000098</c:v>
                </c:pt>
                <c:pt idx="161">
                  <c:v>2.6303000000000054</c:v>
                </c:pt>
                <c:pt idx="162">
                  <c:v>2.5282000000000142</c:v>
                </c:pt>
                <c:pt idx="163">
                  <c:v>2.4274000000000058</c:v>
                </c:pt>
                <c:pt idx="164">
                  <c:v>2.328000000000003</c:v>
                </c:pt>
                <c:pt idx="165">
                  <c:v>2.2298000000000116</c:v>
                </c:pt>
                <c:pt idx="166">
                  <c:v>2.1330000000000098</c:v>
                </c:pt>
                <c:pt idx="167">
                  <c:v>2.0375000000000085</c:v>
                </c:pt>
                <c:pt idx="168">
                  <c:v>1.9434000000000107</c:v>
                </c:pt>
                <c:pt idx="169">
                  <c:v>1.8506</c:v>
                </c:pt>
                <c:pt idx="170">
                  <c:v>1.7592000000000074</c:v>
                </c:pt>
                <c:pt idx="171">
                  <c:v>1.669200000000004</c:v>
                </c:pt>
                <c:pt idx="172">
                  <c:v>1.5805000000000007</c:v>
                </c:pt>
                <c:pt idx="173">
                  <c:v>1.4932000000000016</c:v>
                </c:pt>
                <c:pt idx="174">
                  <c:v>1.4073000000000058</c:v>
                </c:pt>
                <c:pt idx="175">
                  <c:v>1.322700000000012</c:v>
                </c:pt>
                <c:pt idx="176">
                  <c:v>1.2396000000000098</c:v>
                </c:pt>
                <c:pt idx="177">
                  <c:v>1.1577000000000055</c:v>
                </c:pt>
                <c:pt idx="178">
                  <c:v>1.0772000000000048</c:v>
                </c:pt>
                <c:pt idx="179">
                  <c:v>0.99810000000000798</c:v>
                </c:pt>
                <c:pt idx="180">
                  <c:v>0.92030000000001166</c:v>
                </c:pt>
                <c:pt idx="181">
                  <c:v>0.84390000000000542</c:v>
                </c:pt>
                <c:pt idx="182">
                  <c:v>0.76880000000001358</c:v>
                </c:pt>
                <c:pt idx="183">
                  <c:v>0.69500000000000772</c:v>
                </c:pt>
                <c:pt idx="184">
                  <c:v>0.62250000000000261</c:v>
                </c:pt>
                <c:pt idx="185">
                  <c:v>0.551400000000001</c:v>
                </c:pt>
                <c:pt idx="186">
                  <c:v>0.48150000000001131</c:v>
                </c:pt>
                <c:pt idx="187">
                  <c:v>0.41290000000000782</c:v>
                </c:pt>
                <c:pt idx="188">
                  <c:v>0.34560000000000479</c:v>
                </c:pt>
                <c:pt idx="189">
                  <c:v>0.27960000000000207</c:v>
                </c:pt>
                <c:pt idx="190">
                  <c:v>0.21480000000001098</c:v>
                </c:pt>
                <c:pt idx="191">
                  <c:v>0.15130000000000621</c:v>
                </c:pt>
                <c:pt idx="192">
                  <c:v>8.900000000001293E-2</c:v>
                </c:pt>
                <c:pt idx="193">
                  <c:v>2.8000000000005808E-2</c:v>
                </c:pt>
                <c:pt idx="194">
                  <c:v>-3.1899999999993184E-2</c:v>
                </c:pt>
                <c:pt idx="195">
                  <c:v>-9.0499999999991657E-2</c:v>
                </c:pt>
                <c:pt idx="196">
                  <c:v>-0.14799999999999636</c:v>
                </c:pt>
                <c:pt idx="197">
                  <c:v>-0.20420000000000021</c:v>
                </c:pt>
                <c:pt idx="198">
                  <c:v>-0.25929999999999631</c:v>
                </c:pt>
                <c:pt idx="199">
                  <c:v>-0.31319999999999515</c:v>
                </c:pt>
                <c:pt idx="200">
                  <c:v>-0.36600000000000005</c:v>
                </c:pt>
                <c:pt idx="201">
                  <c:v>-0.41759999999999342</c:v>
                </c:pt>
                <c:pt idx="202">
                  <c:v>-0.46809999999999297</c:v>
                </c:pt>
                <c:pt idx="203">
                  <c:v>-0.51749999999999829</c:v>
                </c:pt>
                <c:pt idx="204">
                  <c:v>-0.56579999999999631</c:v>
                </c:pt>
                <c:pt idx="205">
                  <c:v>-0.61289999999999678</c:v>
                </c:pt>
                <c:pt idx="206">
                  <c:v>-0.65899999999999226</c:v>
                </c:pt>
                <c:pt idx="207">
                  <c:v>-0.70399999999999363</c:v>
                </c:pt>
                <c:pt idx="208">
                  <c:v>-0.74789999999998769</c:v>
                </c:pt>
                <c:pt idx="209">
                  <c:v>-0.79079999999999062</c:v>
                </c:pt>
                <c:pt idx="210">
                  <c:v>-0.83259999999999934</c:v>
                </c:pt>
                <c:pt idx="211">
                  <c:v>-0.87339999999998963</c:v>
                </c:pt>
                <c:pt idx="212">
                  <c:v>-0.91310000000000002</c:v>
                </c:pt>
                <c:pt idx="213">
                  <c:v>-0.95179999999999165</c:v>
                </c:pt>
                <c:pt idx="214">
                  <c:v>-0.9894999999999925</c:v>
                </c:pt>
                <c:pt idx="215">
                  <c:v>-1.0261999999999878</c:v>
                </c:pt>
                <c:pt idx="216">
                  <c:v>-1.0619999999999965</c:v>
                </c:pt>
                <c:pt idx="217">
                  <c:v>-1.0966999999999978</c:v>
                </c:pt>
                <c:pt idx="218">
                  <c:v>-1.1303999999999939</c:v>
                </c:pt>
                <c:pt idx="219">
                  <c:v>-1.1631999999999882</c:v>
                </c:pt>
                <c:pt idx="220">
                  <c:v>-1.1949999999999932</c:v>
                </c:pt>
                <c:pt idx="221">
                  <c:v>-1.2258999999999942</c:v>
                </c:pt>
                <c:pt idx="222">
                  <c:v>-1.2557999999999923</c:v>
                </c:pt>
                <c:pt idx="223">
                  <c:v>-1.2847999999999891</c:v>
                </c:pt>
                <c:pt idx="224">
                  <c:v>-1.3128999999999982</c:v>
                </c:pt>
                <c:pt idx="225">
                  <c:v>-1.3399999999999881</c:v>
                </c:pt>
                <c:pt idx="226">
                  <c:v>-1.3661999999999919</c:v>
                </c:pt>
                <c:pt idx="227">
                  <c:v>-1.391599999999996</c:v>
                </c:pt>
                <c:pt idx="228">
                  <c:v>-1.415999999999995</c:v>
                </c:pt>
                <c:pt idx="229">
                  <c:v>-1.4394999999999936</c:v>
                </c:pt>
                <c:pt idx="230">
                  <c:v>-1.4621999999999948</c:v>
                </c:pt>
                <c:pt idx="231">
                  <c:v>-1.4838999999999896</c:v>
                </c:pt>
                <c:pt idx="232">
                  <c:v>-1.5047999999999877</c:v>
                </c:pt>
                <c:pt idx="233">
                  <c:v>-1.5248999999999873</c:v>
                </c:pt>
                <c:pt idx="234">
                  <c:v>-1.5439999999999954</c:v>
                </c:pt>
                <c:pt idx="235">
                  <c:v>-1.5623999999999958</c:v>
                </c:pt>
                <c:pt idx="236">
                  <c:v>-1.5798999999999936</c:v>
                </c:pt>
                <c:pt idx="237">
                  <c:v>-1.5964999999999918</c:v>
                </c:pt>
                <c:pt idx="238">
                  <c:v>-1.6122999999999899</c:v>
                </c:pt>
                <c:pt idx="239">
                  <c:v>-1.6272999999999902</c:v>
                </c:pt>
                <c:pt idx="240">
                  <c:v>-1.6414999999999926</c:v>
                </c:pt>
                <c:pt idx="241">
                  <c:v>-1.6547999999999938</c:v>
                </c:pt>
                <c:pt idx="242">
                  <c:v>-1.6673999999999858</c:v>
                </c:pt>
                <c:pt idx="243">
                  <c:v>-1.6790999999999912</c:v>
                </c:pt>
                <c:pt idx="244">
                  <c:v>-1.6900999999999868</c:v>
                </c:pt>
                <c:pt idx="245">
                  <c:v>-1.7001999999999948</c:v>
                </c:pt>
                <c:pt idx="246">
                  <c:v>-1.7095999999999936</c:v>
                </c:pt>
                <c:pt idx="247">
                  <c:v>-1.7181999999999955</c:v>
                </c:pt>
                <c:pt idx="248">
                  <c:v>-1.7259999999999978</c:v>
                </c:pt>
                <c:pt idx="249">
                  <c:v>-1.7329999999999894</c:v>
                </c:pt>
                <c:pt idx="250">
                  <c:v>-1.7392999999999996</c:v>
                </c:pt>
                <c:pt idx="251">
                  <c:v>-1.7447999999999975</c:v>
                </c:pt>
                <c:pt idx="252">
                  <c:v>-1.7495999999999856</c:v>
                </c:pt>
                <c:pt idx="253">
                  <c:v>-1.7535999999999912</c:v>
                </c:pt>
                <c:pt idx="254">
                  <c:v>-1.7567999999999977</c:v>
                </c:pt>
                <c:pt idx="255">
                  <c:v>-1.759399999999999</c:v>
                </c:pt>
                <c:pt idx="256">
                  <c:v>-1.7611999999999874</c:v>
                </c:pt>
                <c:pt idx="257">
                  <c:v>-1.7621999999999924</c:v>
                </c:pt>
                <c:pt idx="258">
                  <c:v>-1.7625999999999915</c:v>
                </c:pt>
                <c:pt idx="259">
                  <c:v>-1.7621999999999924</c:v>
                </c:pt>
                <c:pt idx="260">
                  <c:v>-1.7610999999999986</c:v>
                </c:pt>
                <c:pt idx="261">
                  <c:v>-1.7592999999999954</c:v>
                </c:pt>
                <c:pt idx="262">
                  <c:v>-1.7567999999999977</c:v>
                </c:pt>
                <c:pt idx="263">
                  <c:v>-1.7536999999999936</c:v>
                </c:pt>
                <c:pt idx="264">
                  <c:v>-1.7497999999999925</c:v>
                </c:pt>
                <c:pt idx="265">
                  <c:v>-1.7451999999999965</c:v>
                </c:pt>
                <c:pt idx="266">
                  <c:v>-1.7399999999999936</c:v>
                </c:pt>
                <c:pt idx="267">
                  <c:v>-1.7340999999999978</c:v>
                </c:pt>
                <c:pt idx="268">
                  <c:v>-1.7274999999999914</c:v>
                </c:pt>
                <c:pt idx="269">
                  <c:v>-1.7202999999999942</c:v>
                </c:pt>
                <c:pt idx="270">
                  <c:v>-1.7123999999999877</c:v>
                </c:pt>
                <c:pt idx="271">
                  <c:v>-1.7037999999999855</c:v>
                </c:pt>
                <c:pt idx="272">
                  <c:v>-1.6946999999999974</c:v>
                </c:pt>
                <c:pt idx="273">
                  <c:v>-1.6847999999999956</c:v>
                </c:pt>
                <c:pt idx="274">
                  <c:v>-1.6743999999999915</c:v>
                </c:pt>
                <c:pt idx="275">
                  <c:v>-1.6632999999999918</c:v>
                </c:pt>
                <c:pt idx="276">
                  <c:v>-1.6516999999999902</c:v>
                </c:pt>
                <c:pt idx="277">
                  <c:v>-1.639399999999994</c:v>
                </c:pt>
                <c:pt idx="278">
                  <c:v>-1.626499999999993</c:v>
                </c:pt>
                <c:pt idx="279">
                  <c:v>-1.6130999999999878</c:v>
                </c:pt>
                <c:pt idx="280">
                  <c:v>-1.5989999999999887</c:v>
                </c:pt>
                <c:pt idx="281">
                  <c:v>-1.5843999999999878</c:v>
                </c:pt>
                <c:pt idx="282">
                  <c:v>-1.5691999999999942</c:v>
                </c:pt>
                <c:pt idx="283">
                  <c:v>-1.5534999999999988</c:v>
                </c:pt>
                <c:pt idx="284">
                  <c:v>-1.5372999999999868</c:v>
                </c:pt>
                <c:pt idx="285">
                  <c:v>-1.5203999999999942</c:v>
                </c:pt>
                <c:pt idx="286">
                  <c:v>-1.5030999999999883</c:v>
                </c:pt>
                <c:pt idx="287">
                  <c:v>-1.4852999999999938</c:v>
                </c:pt>
                <c:pt idx="288">
                  <c:v>-1.4668999999999945</c:v>
                </c:pt>
                <c:pt idx="289">
                  <c:v>-1.4480999999999957</c:v>
                </c:pt>
                <c:pt idx="290">
                  <c:v>-1.4287999999999943</c:v>
                </c:pt>
                <c:pt idx="291">
                  <c:v>-1.4089999999999907</c:v>
                </c:pt>
                <c:pt idx="292">
                  <c:v>-1.3887999999999892</c:v>
                </c:pt>
                <c:pt idx="293">
                  <c:v>-1.3680999999999979</c:v>
                </c:pt>
                <c:pt idx="294">
                  <c:v>-1.3469999999999938</c:v>
                </c:pt>
                <c:pt idx="295">
                  <c:v>-1.3254999999999901</c:v>
                </c:pt>
                <c:pt idx="296">
                  <c:v>-1.3035999999999874</c:v>
                </c:pt>
                <c:pt idx="297">
                  <c:v>-1.2812999999999866</c:v>
                </c:pt>
                <c:pt idx="298">
                  <c:v>-1.2585999999999862</c:v>
                </c:pt>
                <c:pt idx="299">
                  <c:v>-1.2354999999999865</c:v>
                </c:pt>
                <c:pt idx="300">
                  <c:v>-1.2121999999999948</c:v>
                </c:pt>
                <c:pt idx="301">
                  <c:v>-1.1884999999999906</c:v>
                </c:pt>
                <c:pt idx="302">
                  <c:v>-1.1644999999999897</c:v>
                </c:pt>
                <c:pt idx="303">
                  <c:v>-1.140199999999993</c:v>
                </c:pt>
                <c:pt idx="304">
                  <c:v>-1.1155999999999855</c:v>
                </c:pt>
                <c:pt idx="305">
                  <c:v>-1.0907999999999864</c:v>
                </c:pt>
                <c:pt idx="306">
                  <c:v>-1.065799999999995</c:v>
                </c:pt>
                <c:pt idx="307">
                  <c:v>-1.0404999999999938</c:v>
                </c:pt>
                <c:pt idx="308">
                  <c:v>-1.0150999999999888</c:v>
                </c:pt>
                <c:pt idx="309">
                  <c:v>-0.98939999999998918</c:v>
                </c:pt>
                <c:pt idx="310">
                  <c:v>-0.96359999999999968</c:v>
                </c:pt>
                <c:pt idx="311">
                  <c:v>-0.93769999999999265</c:v>
                </c:pt>
                <c:pt idx="312">
                  <c:v>-0.91169999999999662</c:v>
                </c:pt>
                <c:pt idx="313">
                  <c:v>-0.8855999999999965</c:v>
                </c:pt>
                <c:pt idx="314">
                  <c:v>-0.85939999999999372</c:v>
                </c:pt>
                <c:pt idx="315">
                  <c:v>-0.83319999999999084</c:v>
                </c:pt>
                <c:pt idx="316">
                  <c:v>-0.80689999999999884</c:v>
                </c:pt>
                <c:pt idx="317">
                  <c:v>-0.78069999999999595</c:v>
                </c:pt>
                <c:pt idx="318">
                  <c:v>-0.75449999999999351</c:v>
                </c:pt>
                <c:pt idx="319">
                  <c:v>-0.72829999999999062</c:v>
                </c:pt>
                <c:pt idx="320">
                  <c:v>-0.70219999999999061</c:v>
                </c:pt>
                <c:pt idx="321">
                  <c:v>-0.67619999999999503</c:v>
                </c:pt>
                <c:pt idx="322">
                  <c:v>-0.65029999999998767</c:v>
                </c:pt>
                <c:pt idx="323">
                  <c:v>-0.62459999999998672</c:v>
                </c:pt>
                <c:pt idx="324">
                  <c:v>-0.59909999999999308</c:v>
                </c:pt>
                <c:pt idx="325">
                  <c:v>-0.57369999999998855</c:v>
                </c:pt>
                <c:pt idx="326">
                  <c:v>-0.54859999999999332</c:v>
                </c:pt>
                <c:pt idx="327">
                  <c:v>-0.52369999999999095</c:v>
                </c:pt>
                <c:pt idx="328">
                  <c:v>-0.49909999999999893</c:v>
                </c:pt>
                <c:pt idx="329">
                  <c:v>-0.47479999999998795</c:v>
                </c:pt>
                <c:pt idx="330">
                  <c:v>-0.45079999999998682</c:v>
                </c:pt>
                <c:pt idx="331">
                  <c:v>-0.42719999999999947</c:v>
                </c:pt>
                <c:pt idx="332">
                  <c:v>-0.40399999999999664</c:v>
                </c:pt>
                <c:pt idx="333">
                  <c:v>-0.38109999999998978</c:v>
                </c:pt>
                <c:pt idx="334">
                  <c:v>-0.35869999999999913</c:v>
                </c:pt>
                <c:pt idx="335">
                  <c:v>-0.33669999999999378</c:v>
                </c:pt>
                <c:pt idx="336">
                  <c:v>-0.31519999999999054</c:v>
                </c:pt>
                <c:pt idx="337">
                  <c:v>-0.29429999999999296</c:v>
                </c:pt>
                <c:pt idx="338">
                  <c:v>-0.27379999999999438</c:v>
                </c:pt>
                <c:pt idx="339">
                  <c:v>-0.25389999999998758</c:v>
                </c:pt>
                <c:pt idx="340">
                  <c:v>-0.23449999999999724</c:v>
                </c:pt>
                <c:pt idx="341">
                  <c:v>-0.21579999999998745</c:v>
                </c:pt>
                <c:pt idx="342">
                  <c:v>-0.19769999999999768</c:v>
                </c:pt>
                <c:pt idx="343">
                  <c:v>-0.18019999999999936</c:v>
                </c:pt>
                <c:pt idx="344">
                  <c:v>-0.16339999999999591</c:v>
                </c:pt>
                <c:pt idx="345">
                  <c:v>-0.14719999999999811</c:v>
                </c:pt>
                <c:pt idx="346">
                  <c:v>-0.13179999999999847</c:v>
                </c:pt>
                <c:pt idx="347">
                  <c:v>-0.11709999999999351</c:v>
                </c:pt>
                <c:pt idx="348">
                  <c:v>-0.10319999999998686</c:v>
                </c:pt>
                <c:pt idx="349">
                  <c:v>-8.9999999999989352E-2</c:v>
                </c:pt>
                <c:pt idx="350">
                  <c:v>-7.7599999999989733E-2</c:v>
                </c:pt>
                <c:pt idx="351">
                  <c:v>-6.6099999999991693E-2</c:v>
                </c:pt>
                <c:pt idx="352">
                  <c:v>-5.5399999999991775E-2</c:v>
                </c:pt>
                <c:pt idx="353">
                  <c:v>-4.5499999999989917E-2</c:v>
                </c:pt>
                <c:pt idx="354">
                  <c:v>-3.659999999999286E-2</c:v>
                </c:pt>
                <c:pt idx="355">
                  <c:v>-2.8499999999993985E-2</c:v>
                </c:pt>
                <c:pt idx="356">
                  <c:v>-2.1299999999996551E-2</c:v>
                </c:pt>
                <c:pt idx="357">
                  <c:v>-1.5099999999989677E-2</c:v>
                </c:pt>
                <c:pt idx="358">
                  <c:v>-9.7999999999984766E-3</c:v>
                </c:pt>
                <c:pt idx="359">
                  <c:v>-5.4999999999978486E-3</c:v>
                </c:pt>
                <c:pt idx="360">
                  <c:v>-2.1999999999877682E-3</c:v>
                </c:pt>
              </c:numCache>
            </c:numRef>
          </c:yVal>
          <c:smooth val="0"/>
        </c:ser>
        <c:ser>
          <c:idx val="4"/>
          <c:order val="4"/>
          <c:tx>
            <c:strRef>
              <c:f>Sheet6!$M$1</c:f>
              <c:strCache>
                <c:ptCount val="1"/>
                <c:pt idx="0">
                  <c:v>EGB</c:v>
                </c:pt>
              </c:strCache>
            </c:strRef>
          </c:tx>
          <c:spPr>
            <a:ln w="19050" cap="rnd">
              <a:solidFill>
                <a:schemeClr val="accent5"/>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Sheet6!$M$2:$M$362</c:f>
              <c:numCache>
                <c:formatCode>General</c:formatCode>
                <c:ptCount val="361"/>
                <c:pt idx="0">
                  <c:v>0</c:v>
                </c:pt>
                <c:pt idx="1">
                  <c:v>0</c:v>
                </c:pt>
                <c:pt idx="2">
                  <c:v>5.8800000000001545E-2</c:v>
                </c:pt>
                <c:pt idx="3">
                  <c:v>0.11890000000000006</c:v>
                </c:pt>
                <c:pt idx="4">
                  <c:v>0.17980000000000021</c:v>
                </c:pt>
                <c:pt idx="5">
                  <c:v>0.24130000000000251</c:v>
                </c:pt>
                <c:pt idx="6">
                  <c:v>0.30320000000000036</c:v>
                </c:pt>
                <c:pt idx="7">
                  <c:v>0.36550000000000082</c:v>
                </c:pt>
                <c:pt idx="8">
                  <c:v>0.42800000000000082</c:v>
                </c:pt>
                <c:pt idx="9">
                  <c:v>0.49090000000000017</c:v>
                </c:pt>
                <c:pt idx="10">
                  <c:v>0.55400000000000205</c:v>
                </c:pt>
                <c:pt idx="11">
                  <c:v>0.61730000000000063</c:v>
                </c:pt>
                <c:pt idx="12">
                  <c:v>0.68080000000000174</c:v>
                </c:pt>
                <c:pt idx="13">
                  <c:v>0.7445000000000026</c:v>
                </c:pt>
                <c:pt idx="14">
                  <c:v>0.80820000000000292</c:v>
                </c:pt>
                <c:pt idx="15">
                  <c:v>0.87209999999999965</c:v>
                </c:pt>
                <c:pt idx="16">
                  <c:v>0.93599999999999994</c:v>
                </c:pt>
                <c:pt idx="17">
                  <c:v>0.99990000000000023</c:v>
                </c:pt>
                <c:pt idx="18">
                  <c:v>1.0637000000000008</c:v>
                </c:pt>
                <c:pt idx="19">
                  <c:v>1.1275000000000013</c:v>
                </c:pt>
                <c:pt idx="20">
                  <c:v>1.1911000000000023</c:v>
                </c:pt>
                <c:pt idx="21">
                  <c:v>1.2545000000000002</c:v>
                </c:pt>
                <c:pt idx="22">
                  <c:v>1.3177000000000019</c:v>
                </c:pt>
                <c:pt idx="23">
                  <c:v>1.380600000000002</c:v>
                </c:pt>
                <c:pt idx="24">
                  <c:v>1.4432</c:v>
                </c:pt>
                <c:pt idx="25">
                  <c:v>1.5055000000000014</c:v>
                </c:pt>
                <c:pt idx="26">
                  <c:v>1.5671999999999988</c:v>
                </c:pt>
                <c:pt idx="27">
                  <c:v>1.6285000000000025</c:v>
                </c:pt>
                <c:pt idx="28">
                  <c:v>1.6893000000000029</c:v>
                </c:pt>
                <c:pt idx="29">
                  <c:v>1.7494000000000018</c:v>
                </c:pt>
                <c:pt idx="30">
                  <c:v>1.8089000000000013</c:v>
                </c:pt>
                <c:pt idx="31">
                  <c:v>1.8677000000000028</c:v>
                </c:pt>
                <c:pt idx="32">
                  <c:v>1.925800000000002</c:v>
                </c:pt>
                <c:pt idx="33">
                  <c:v>1.9830000000000001</c:v>
                </c:pt>
                <c:pt idx="34">
                  <c:v>2.0393000000000008</c:v>
                </c:pt>
                <c:pt idx="35">
                  <c:v>2.0946999999999987</c:v>
                </c:pt>
                <c:pt idx="36">
                  <c:v>2.1491000000000011</c:v>
                </c:pt>
                <c:pt idx="37">
                  <c:v>2.2024000000000008</c:v>
                </c:pt>
                <c:pt idx="38">
                  <c:v>2.2546999999999997</c:v>
                </c:pt>
                <c:pt idx="39">
                  <c:v>2.3057000000000007</c:v>
                </c:pt>
                <c:pt idx="40">
                  <c:v>2.3556000000000004</c:v>
                </c:pt>
                <c:pt idx="41">
                  <c:v>2.4040999999999997</c:v>
                </c:pt>
                <c:pt idx="42">
                  <c:v>2.451299999999998</c:v>
                </c:pt>
                <c:pt idx="43">
                  <c:v>2.4970999999999997</c:v>
                </c:pt>
                <c:pt idx="44">
                  <c:v>2.5415000000000032</c:v>
                </c:pt>
                <c:pt idx="45">
                  <c:v>2.5844000000000031</c:v>
                </c:pt>
                <c:pt idx="46">
                  <c:v>2.6259000000000015</c:v>
                </c:pt>
                <c:pt idx="47">
                  <c:v>2.6658000000000008</c:v>
                </c:pt>
                <c:pt idx="48">
                  <c:v>2.7042000000000002</c:v>
                </c:pt>
                <c:pt idx="49">
                  <c:v>2.7410000000000001</c:v>
                </c:pt>
                <c:pt idx="50">
                  <c:v>2.7760999999999987</c:v>
                </c:pt>
                <c:pt idx="51">
                  <c:v>2.8094999999999981</c:v>
                </c:pt>
                <c:pt idx="52">
                  <c:v>2.8409000000000013</c:v>
                </c:pt>
                <c:pt idx="53">
                  <c:v>2.8701999999999988</c:v>
                </c:pt>
                <c:pt idx="54">
                  <c:v>2.8973999999999998</c:v>
                </c:pt>
                <c:pt idx="55">
                  <c:v>2.9226000000000028</c:v>
                </c:pt>
                <c:pt idx="56">
                  <c:v>2.9456000000000024</c:v>
                </c:pt>
                <c:pt idx="57">
                  <c:v>2.9665999999999997</c:v>
                </c:pt>
                <c:pt idx="58">
                  <c:v>2.9855000000000018</c:v>
                </c:pt>
                <c:pt idx="59">
                  <c:v>3.0023999999999997</c:v>
                </c:pt>
                <c:pt idx="60">
                  <c:v>3.017000000000003</c:v>
                </c:pt>
                <c:pt idx="61">
                  <c:v>3.0294000000000025</c:v>
                </c:pt>
                <c:pt idx="62">
                  <c:v>3.0395999999999987</c:v>
                </c:pt>
                <c:pt idx="63">
                  <c:v>3.0477000000000043</c:v>
                </c:pt>
                <c:pt idx="64">
                  <c:v>3.0538000000000025</c:v>
                </c:pt>
                <c:pt idx="65">
                  <c:v>3.0579000000000001</c:v>
                </c:pt>
                <c:pt idx="66">
                  <c:v>3.0600000000000032</c:v>
                </c:pt>
                <c:pt idx="67">
                  <c:v>3.0602000000000018</c:v>
                </c:pt>
                <c:pt idx="68">
                  <c:v>3.0584000000000024</c:v>
                </c:pt>
                <c:pt idx="69">
                  <c:v>3.0548999999999982</c:v>
                </c:pt>
                <c:pt idx="70">
                  <c:v>3.0496000000000008</c:v>
                </c:pt>
                <c:pt idx="71">
                  <c:v>3.0425000000000004</c:v>
                </c:pt>
                <c:pt idx="72">
                  <c:v>3.0336999999999987</c:v>
                </c:pt>
                <c:pt idx="73">
                  <c:v>3.0233000000000043</c:v>
                </c:pt>
                <c:pt idx="74">
                  <c:v>3.0114000000000001</c:v>
                </c:pt>
                <c:pt idx="75">
                  <c:v>2.9979000000000013</c:v>
                </c:pt>
                <c:pt idx="76">
                  <c:v>2.9829000000000008</c:v>
                </c:pt>
                <c:pt idx="77">
                  <c:v>2.9664999999999981</c:v>
                </c:pt>
                <c:pt idx="78">
                  <c:v>2.9487000000000032</c:v>
                </c:pt>
                <c:pt idx="79">
                  <c:v>2.9295999999999998</c:v>
                </c:pt>
                <c:pt idx="80">
                  <c:v>2.9093000000000018</c:v>
                </c:pt>
                <c:pt idx="81">
                  <c:v>2.8878000000000021</c:v>
                </c:pt>
                <c:pt idx="82">
                  <c:v>2.8651000000000018</c:v>
                </c:pt>
                <c:pt idx="83">
                  <c:v>2.8413000000000004</c:v>
                </c:pt>
                <c:pt idx="84">
                  <c:v>2.8164999999999996</c:v>
                </c:pt>
                <c:pt idx="85">
                  <c:v>2.7907000000000011</c:v>
                </c:pt>
                <c:pt idx="86">
                  <c:v>2.7640000000000042</c:v>
                </c:pt>
                <c:pt idx="87">
                  <c:v>2.736500000000003</c:v>
                </c:pt>
                <c:pt idx="88">
                  <c:v>2.7081000000000035</c:v>
                </c:pt>
                <c:pt idx="89">
                  <c:v>2.6789000000000032</c:v>
                </c:pt>
                <c:pt idx="90">
                  <c:v>2.6491000000000011</c:v>
                </c:pt>
                <c:pt idx="91">
                  <c:v>2.6185000000000009</c:v>
                </c:pt>
                <c:pt idx="92">
                  <c:v>2.5874000000000041</c:v>
                </c:pt>
                <c:pt idx="93">
                  <c:v>2.5557000000000007</c:v>
                </c:pt>
                <c:pt idx="94">
                  <c:v>2.5234000000000032</c:v>
                </c:pt>
                <c:pt idx="95">
                  <c:v>2.4907000000000004</c:v>
                </c:pt>
                <c:pt idx="96">
                  <c:v>2.4577000000000031</c:v>
                </c:pt>
                <c:pt idx="97">
                  <c:v>2.4243000000000032</c:v>
                </c:pt>
                <c:pt idx="98">
                  <c:v>2.3907000000000025</c:v>
                </c:pt>
                <c:pt idx="99">
                  <c:v>2.3568999999999969</c:v>
                </c:pt>
                <c:pt idx="100">
                  <c:v>2.3227999999999991</c:v>
                </c:pt>
                <c:pt idx="101">
                  <c:v>2.2886000000000042</c:v>
                </c:pt>
                <c:pt idx="102">
                  <c:v>2.2541000000000011</c:v>
                </c:pt>
                <c:pt idx="103">
                  <c:v>2.2195999999999998</c:v>
                </c:pt>
                <c:pt idx="104">
                  <c:v>2.1849000000000043</c:v>
                </c:pt>
                <c:pt idx="105">
                  <c:v>2.1504000000000008</c:v>
                </c:pt>
                <c:pt idx="106">
                  <c:v>2.116100000000003</c:v>
                </c:pt>
                <c:pt idx="107">
                  <c:v>2.0823999999999998</c:v>
                </c:pt>
                <c:pt idx="108">
                  <c:v>2.0494000000000021</c:v>
                </c:pt>
                <c:pt idx="109">
                  <c:v>2.017000000000003</c:v>
                </c:pt>
                <c:pt idx="110">
                  <c:v>1.9853000000000021</c:v>
                </c:pt>
                <c:pt idx="111">
                  <c:v>1.9543999999999992</c:v>
                </c:pt>
                <c:pt idx="112">
                  <c:v>1.9243000000000021</c:v>
                </c:pt>
                <c:pt idx="113">
                  <c:v>1.8949999999999996</c:v>
                </c:pt>
                <c:pt idx="114">
                  <c:v>1.866500000000002</c:v>
                </c:pt>
                <c:pt idx="115">
                  <c:v>1.8389000000000024</c:v>
                </c:pt>
                <c:pt idx="116">
                  <c:v>1.8121000000000009</c:v>
                </c:pt>
                <c:pt idx="117">
                  <c:v>1.7862000000000013</c:v>
                </c:pt>
                <c:pt idx="118">
                  <c:v>1.7612000000000019</c:v>
                </c:pt>
                <c:pt idx="119">
                  <c:v>1.7371000000000019</c:v>
                </c:pt>
                <c:pt idx="120">
                  <c:v>1.7138000000000022</c:v>
                </c:pt>
                <c:pt idx="121">
                  <c:v>1.6915000000000013</c:v>
                </c:pt>
                <c:pt idx="122">
                  <c:v>1.6700000000000021</c:v>
                </c:pt>
                <c:pt idx="123">
                  <c:v>1.6494</c:v>
                </c:pt>
                <c:pt idx="124">
                  <c:v>1.6296999999999988</c:v>
                </c:pt>
                <c:pt idx="125">
                  <c:v>1.6108000000000011</c:v>
                </c:pt>
                <c:pt idx="126">
                  <c:v>1.5927000000000007</c:v>
                </c:pt>
                <c:pt idx="127">
                  <c:v>1.5755000000000017</c:v>
                </c:pt>
                <c:pt idx="128">
                  <c:v>1.5590000000000011</c:v>
                </c:pt>
                <c:pt idx="129">
                  <c:v>1.5433000000000019</c:v>
                </c:pt>
                <c:pt idx="130">
                  <c:v>1.5284000000000013</c:v>
                </c:pt>
                <c:pt idx="131">
                  <c:v>1.5142000000000024</c:v>
                </c:pt>
                <c:pt idx="132">
                  <c:v>1.5007000000000019</c:v>
                </c:pt>
                <c:pt idx="133">
                  <c:v>1.4877999999999989</c:v>
                </c:pt>
                <c:pt idx="134">
                  <c:v>1.4756999999999985</c:v>
                </c:pt>
                <c:pt idx="135">
                  <c:v>1.464100000000002</c:v>
                </c:pt>
                <c:pt idx="136">
                  <c:v>1.4531000000000018</c:v>
                </c:pt>
                <c:pt idx="137">
                  <c:v>1.4428000000000019</c:v>
                </c:pt>
                <c:pt idx="138">
                  <c:v>1.4328999999999992</c:v>
                </c:pt>
                <c:pt idx="139">
                  <c:v>1.4235999999999995</c:v>
                </c:pt>
                <c:pt idx="140">
                  <c:v>1.414699999999999</c:v>
                </c:pt>
                <c:pt idx="141">
                  <c:v>1.4064000000000014</c:v>
                </c:pt>
                <c:pt idx="142">
                  <c:v>1.3984000000000023</c:v>
                </c:pt>
                <c:pt idx="143">
                  <c:v>1.3908000000000023</c:v>
                </c:pt>
                <c:pt idx="144">
                  <c:v>1.3836000000000013</c:v>
                </c:pt>
                <c:pt idx="145">
                  <c:v>1.3768000000000029</c:v>
                </c:pt>
                <c:pt idx="146">
                  <c:v>1.3702000000000005</c:v>
                </c:pt>
                <c:pt idx="147">
                  <c:v>1.3640000000000017</c:v>
                </c:pt>
                <c:pt idx="148">
                  <c:v>1.3587000000000025</c:v>
                </c:pt>
                <c:pt idx="149">
                  <c:v>1.354600000000002</c:v>
                </c:pt>
                <c:pt idx="150">
                  <c:v>1.3516000000000012</c:v>
                </c:pt>
                <c:pt idx="151">
                  <c:v>1.3495000000000026</c:v>
                </c:pt>
                <c:pt idx="152">
                  <c:v>1.3483000000000021</c:v>
                </c:pt>
                <c:pt idx="153">
                  <c:v>1.3480000000000025</c:v>
                </c:pt>
                <c:pt idx="154">
                  <c:v>1.348400000000002</c:v>
                </c:pt>
                <c:pt idx="155">
                  <c:v>1.3494000000000028</c:v>
                </c:pt>
                <c:pt idx="156">
                  <c:v>1.3510000000000026</c:v>
                </c:pt>
                <c:pt idx="157">
                  <c:v>1.3530000000000015</c:v>
                </c:pt>
                <c:pt idx="158">
                  <c:v>1.3552</c:v>
                </c:pt>
                <c:pt idx="159">
                  <c:v>1.3577000000000012</c:v>
                </c:pt>
                <c:pt idx="160">
                  <c:v>1.3603000000000023</c:v>
                </c:pt>
                <c:pt idx="161">
                  <c:v>1.3629999999999987</c:v>
                </c:pt>
                <c:pt idx="162">
                  <c:v>1.3657999999999992</c:v>
                </c:pt>
                <c:pt idx="163">
                  <c:v>1.3686000000000007</c:v>
                </c:pt>
                <c:pt idx="164">
                  <c:v>1.3714000000000013</c:v>
                </c:pt>
                <c:pt idx="165">
                  <c:v>1.3742000000000021</c:v>
                </c:pt>
                <c:pt idx="166">
                  <c:v>1.3769000000000027</c:v>
                </c:pt>
                <c:pt idx="167">
                  <c:v>1.3795000000000002</c:v>
                </c:pt>
                <c:pt idx="168">
                  <c:v>1.3819000000000017</c:v>
                </c:pt>
                <c:pt idx="169">
                  <c:v>1.3841999999999999</c:v>
                </c:pt>
                <c:pt idx="170">
                  <c:v>1.3862000000000023</c:v>
                </c:pt>
                <c:pt idx="171">
                  <c:v>1.3881000000000021</c:v>
                </c:pt>
                <c:pt idx="172">
                  <c:v>1.3896000000000015</c:v>
                </c:pt>
                <c:pt idx="173">
                  <c:v>1.3908000000000023</c:v>
                </c:pt>
                <c:pt idx="174">
                  <c:v>1.391799999999999</c:v>
                </c:pt>
                <c:pt idx="175">
                  <c:v>1.3923000000000023</c:v>
                </c:pt>
                <c:pt idx="176">
                  <c:v>1.3925000000000021</c:v>
                </c:pt>
                <c:pt idx="177">
                  <c:v>1.3923000000000023</c:v>
                </c:pt>
                <c:pt idx="178">
                  <c:v>1.3916000000000004</c:v>
                </c:pt>
                <c:pt idx="179">
                  <c:v>1.3905000000000038</c:v>
                </c:pt>
                <c:pt idx="180">
                  <c:v>1.3888999999999996</c:v>
                </c:pt>
                <c:pt idx="181">
                  <c:v>1.3869000000000007</c:v>
                </c:pt>
                <c:pt idx="182">
                  <c:v>1.3842999999999996</c:v>
                </c:pt>
                <c:pt idx="183">
                  <c:v>1.3811999999999998</c:v>
                </c:pt>
                <c:pt idx="184">
                  <c:v>1.3775000000000013</c:v>
                </c:pt>
                <c:pt idx="185">
                  <c:v>1.3733000000000004</c:v>
                </c:pt>
                <c:pt idx="186">
                  <c:v>1.3685000000000009</c:v>
                </c:pt>
                <c:pt idx="187">
                  <c:v>1.3635000000000019</c:v>
                </c:pt>
                <c:pt idx="188">
                  <c:v>1.3586000000000027</c:v>
                </c:pt>
                <c:pt idx="189">
                  <c:v>1.3537999999999988</c:v>
                </c:pt>
                <c:pt idx="190">
                  <c:v>1.3490000000000002</c:v>
                </c:pt>
                <c:pt idx="191">
                  <c:v>1.3442000000000007</c:v>
                </c:pt>
                <c:pt idx="192">
                  <c:v>1.3394000000000013</c:v>
                </c:pt>
                <c:pt idx="193">
                  <c:v>1.3344000000000023</c:v>
                </c:pt>
                <c:pt idx="194">
                  <c:v>1.3292000000000002</c:v>
                </c:pt>
                <c:pt idx="195">
                  <c:v>1.3238000000000019</c:v>
                </c:pt>
                <c:pt idx="196">
                  <c:v>1.318100000000002</c:v>
                </c:pt>
                <c:pt idx="197">
                  <c:v>1.3121000000000009</c:v>
                </c:pt>
                <c:pt idx="198">
                  <c:v>1.3057000000000016</c:v>
                </c:pt>
                <c:pt idx="199">
                  <c:v>1.2988999999999988</c:v>
                </c:pt>
                <c:pt idx="200">
                  <c:v>1.2918000000000018</c:v>
                </c:pt>
                <c:pt idx="201">
                  <c:v>1.284200000000002</c:v>
                </c:pt>
                <c:pt idx="202">
                  <c:v>1.2760999999999996</c:v>
                </c:pt>
                <c:pt idx="203">
                  <c:v>1.2675000000000018</c:v>
                </c:pt>
                <c:pt idx="204">
                  <c:v>1.2585000000000015</c:v>
                </c:pt>
                <c:pt idx="205">
                  <c:v>1.2489000000000026</c:v>
                </c:pt>
                <c:pt idx="206">
                  <c:v>1.2387000000000015</c:v>
                </c:pt>
                <c:pt idx="207">
                  <c:v>1.2280000000000015</c:v>
                </c:pt>
                <c:pt idx="208">
                  <c:v>1.216700000000003</c:v>
                </c:pt>
                <c:pt idx="209">
                  <c:v>1.2049000000000019</c:v>
                </c:pt>
                <c:pt idx="210">
                  <c:v>1.1925000000000034</c:v>
                </c:pt>
                <c:pt idx="211">
                  <c:v>1.1795000000000009</c:v>
                </c:pt>
                <c:pt idx="212">
                  <c:v>1.1659000000000006</c:v>
                </c:pt>
                <c:pt idx="213">
                  <c:v>1.1518000000000015</c:v>
                </c:pt>
                <c:pt idx="214">
                  <c:v>1.1370000000000005</c:v>
                </c:pt>
                <c:pt idx="215">
                  <c:v>1.1217000000000006</c:v>
                </c:pt>
                <c:pt idx="216">
                  <c:v>1.1058000000000019</c:v>
                </c:pt>
                <c:pt idx="217">
                  <c:v>1.0893000000000015</c:v>
                </c:pt>
                <c:pt idx="218">
                  <c:v>1.0722000000000023</c:v>
                </c:pt>
                <c:pt idx="219">
                  <c:v>1.0545000000000009</c:v>
                </c:pt>
                <c:pt idx="220">
                  <c:v>1.0363000000000007</c:v>
                </c:pt>
                <c:pt idx="221">
                  <c:v>1.0175000000000018</c:v>
                </c:pt>
                <c:pt idx="222">
                  <c:v>0.99810000000000088</c:v>
                </c:pt>
                <c:pt idx="223">
                  <c:v>0.97820000000000129</c:v>
                </c:pt>
                <c:pt idx="224">
                  <c:v>0.95780000000000265</c:v>
                </c:pt>
                <c:pt idx="225">
                  <c:v>0.93690000000000162</c:v>
                </c:pt>
                <c:pt idx="226">
                  <c:v>0.91540000000000177</c:v>
                </c:pt>
                <c:pt idx="227">
                  <c:v>0.89339999999999953</c:v>
                </c:pt>
                <c:pt idx="228">
                  <c:v>0.87090000000000301</c:v>
                </c:pt>
                <c:pt idx="229">
                  <c:v>0.84800000000000264</c:v>
                </c:pt>
                <c:pt idx="230">
                  <c:v>0.82460000000000067</c:v>
                </c:pt>
                <c:pt idx="231">
                  <c:v>0.80070000000000263</c:v>
                </c:pt>
                <c:pt idx="232">
                  <c:v>0.77640000000000264</c:v>
                </c:pt>
                <c:pt idx="233">
                  <c:v>0.75159999999999982</c:v>
                </c:pt>
                <c:pt idx="234">
                  <c:v>0.7265000000000017</c:v>
                </c:pt>
                <c:pt idx="235">
                  <c:v>0.70090000000000074</c:v>
                </c:pt>
                <c:pt idx="236">
                  <c:v>0.67500000000000115</c:v>
                </c:pt>
                <c:pt idx="237">
                  <c:v>0.64870000000000205</c:v>
                </c:pt>
                <c:pt idx="238">
                  <c:v>0.62200000000000033</c:v>
                </c:pt>
                <c:pt idx="239">
                  <c:v>0.59500000000000253</c:v>
                </c:pt>
                <c:pt idx="240">
                  <c:v>0.56770000000000254</c:v>
                </c:pt>
                <c:pt idx="241">
                  <c:v>0.54010000000000269</c:v>
                </c:pt>
                <c:pt idx="242">
                  <c:v>0.51219999999999999</c:v>
                </c:pt>
                <c:pt idx="243">
                  <c:v>0.48410000000000158</c:v>
                </c:pt>
                <c:pt idx="244">
                  <c:v>0.45570000000000022</c:v>
                </c:pt>
                <c:pt idx="245">
                  <c:v>0.42699999999999994</c:v>
                </c:pt>
                <c:pt idx="246">
                  <c:v>0.39820000000000288</c:v>
                </c:pt>
                <c:pt idx="247">
                  <c:v>0.36909999999999993</c:v>
                </c:pt>
                <c:pt idx="248">
                  <c:v>0.33990000000000042</c:v>
                </c:pt>
                <c:pt idx="249">
                  <c:v>0.31050000000000133</c:v>
                </c:pt>
                <c:pt idx="250">
                  <c:v>0.28090000000000281</c:v>
                </c:pt>
                <c:pt idx="251">
                  <c:v>0.25120000000000076</c:v>
                </c:pt>
                <c:pt idx="252">
                  <c:v>0.22140000000000276</c:v>
                </c:pt>
                <c:pt idx="253">
                  <c:v>0.19150000000000139</c:v>
                </c:pt>
                <c:pt idx="254">
                  <c:v>0.16150000000000025</c:v>
                </c:pt>
                <c:pt idx="255">
                  <c:v>0.13150000000000261</c:v>
                </c:pt>
                <c:pt idx="256">
                  <c:v>0.10140000000000171</c:v>
                </c:pt>
                <c:pt idx="257">
                  <c:v>7.1300000000000835E-2</c:v>
                </c:pt>
                <c:pt idx="258">
                  <c:v>4.1199999999999896E-2</c:v>
                </c:pt>
                <c:pt idx="259">
                  <c:v>1.1200000000002337E-2</c:v>
                </c:pt>
                <c:pt idx="260">
                  <c:v>-1.8899999999998585E-2</c:v>
                </c:pt>
                <c:pt idx="261">
                  <c:v>-4.8899999999999763E-2</c:v>
                </c:pt>
                <c:pt idx="262">
                  <c:v>-7.8899999999997389E-2</c:v>
                </c:pt>
                <c:pt idx="263">
                  <c:v>-0.10869999999999891</c:v>
                </c:pt>
                <c:pt idx="264">
                  <c:v>-0.13849999999999707</c:v>
                </c:pt>
                <c:pt idx="265">
                  <c:v>-0.16809999999999922</c:v>
                </c:pt>
                <c:pt idx="266">
                  <c:v>-0.19769999999999768</c:v>
                </c:pt>
                <c:pt idx="267">
                  <c:v>-0.2270000000000004</c:v>
                </c:pt>
                <c:pt idx="268">
                  <c:v>-0.25619999999999982</c:v>
                </c:pt>
                <c:pt idx="269">
                  <c:v>-0.28519999999999995</c:v>
                </c:pt>
                <c:pt idx="270">
                  <c:v>-0.31400000000000028</c:v>
                </c:pt>
                <c:pt idx="271">
                  <c:v>-0.34249999999999797</c:v>
                </c:pt>
                <c:pt idx="272">
                  <c:v>-0.3708999999999994</c:v>
                </c:pt>
                <c:pt idx="273">
                  <c:v>-0.3988999999999982</c:v>
                </c:pt>
                <c:pt idx="274">
                  <c:v>-0.4267000000000003</c:v>
                </c:pt>
                <c:pt idx="275">
                  <c:v>-0.45420000000000016</c:v>
                </c:pt>
                <c:pt idx="276">
                  <c:v>-0.48129999999999762</c:v>
                </c:pt>
                <c:pt idx="277">
                  <c:v>-0.50819999999999854</c:v>
                </c:pt>
                <c:pt idx="278">
                  <c:v>-0.53469999999999762</c:v>
                </c:pt>
                <c:pt idx="279">
                  <c:v>-0.56080000000000063</c:v>
                </c:pt>
                <c:pt idx="280">
                  <c:v>-0.58649999999999758</c:v>
                </c:pt>
                <c:pt idx="281">
                  <c:v>-0.61189999999999911</c:v>
                </c:pt>
                <c:pt idx="282">
                  <c:v>-0.63679999999999803</c:v>
                </c:pt>
                <c:pt idx="283">
                  <c:v>-0.6611999999999979</c:v>
                </c:pt>
                <c:pt idx="284">
                  <c:v>-0.68529999999999824</c:v>
                </c:pt>
                <c:pt idx="285">
                  <c:v>-0.70880000000000054</c:v>
                </c:pt>
                <c:pt idx="286">
                  <c:v>-0.7319</c:v>
                </c:pt>
                <c:pt idx="287">
                  <c:v>-0.75440000000000063</c:v>
                </c:pt>
                <c:pt idx="288">
                  <c:v>-0.77649999999999864</c:v>
                </c:pt>
                <c:pt idx="289">
                  <c:v>-0.79789999999999861</c:v>
                </c:pt>
                <c:pt idx="290">
                  <c:v>-0.81889999999999963</c:v>
                </c:pt>
                <c:pt idx="291">
                  <c:v>-0.83919999999999861</c:v>
                </c:pt>
                <c:pt idx="292">
                  <c:v>-0.85899999999999865</c:v>
                </c:pt>
                <c:pt idx="293">
                  <c:v>-0.87810000000000032</c:v>
                </c:pt>
                <c:pt idx="294">
                  <c:v>-0.89659999999999951</c:v>
                </c:pt>
                <c:pt idx="295">
                  <c:v>-0.91450000000000031</c:v>
                </c:pt>
                <c:pt idx="296">
                  <c:v>-0.93169999999999964</c:v>
                </c:pt>
                <c:pt idx="297">
                  <c:v>-0.9482999999999997</c:v>
                </c:pt>
                <c:pt idx="298">
                  <c:v>-0.96409999999999862</c:v>
                </c:pt>
                <c:pt idx="299">
                  <c:v>-0.97929999999999862</c:v>
                </c:pt>
                <c:pt idx="300">
                  <c:v>-0.99370000000000069</c:v>
                </c:pt>
                <c:pt idx="301">
                  <c:v>-1.0073999999999956</c:v>
                </c:pt>
                <c:pt idx="302">
                  <c:v>-1.020299999999998</c:v>
                </c:pt>
                <c:pt idx="303">
                  <c:v>-1.032499999999998</c:v>
                </c:pt>
                <c:pt idx="304">
                  <c:v>-1.0437999999999963</c:v>
                </c:pt>
                <c:pt idx="305">
                  <c:v>-1.0543999999999976</c:v>
                </c:pt>
                <c:pt idx="306">
                  <c:v>-1.0641999999999996</c:v>
                </c:pt>
                <c:pt idx="307">
                  <c:v>-1.0731000000000002</c:v>
                </c:pt>
                <c:pt idx="308">
                  <c:v>-1.0810999999999984</c:v>
                </c:pt>
                <c:pt idx="309">
                  <c:v>-1.0883000000000003</c:v>
                </c:pt>
                <c:pt idx="310">
                  <c:v>-1.0946999999999996</c:v>
                </c:pt>
                <c:pt idx="311">
                  <c:v>-1.1000999999999976</c:v>
                </c:pt>
                <c:pt idx="312">
                  <c:v>-1.1045999999999978</c:v>
                </c:pt>
                <c:pt idx="313">
                  <c:v>-1.1082999999999998</c:v>
                </c:pt>
                <c:pt idx="314">
                  <c:v>-1.1109999999999962</c:v>
                </c:pt>
                <c:pt idx="315">
                  <c:v>-1.1128</c:v>
                </c:pt>
                <c:pt idx="316">
                  <c:v>-1.113599999999997</c:v>
                </c:pt>
                <c:pt idx="317">
                  <c:v>-1.1134999999999975</c:v>
                </c:pt>
                <c:pt idx="318">
                  <c:v>-1.1124999999999972</c:v>
                </c:pt>
                <c:pt idx="319">
                  <c:v>-1.1104999999999978</c:v>
                </c:pt>
                <c:pt idx="320">
                  <c:v>-1.1074999999999973</c:v>
                </c:pt>
                <c:pt idx="321">
                  <c:v>-1.1035999999999992</c:v>
                </c:pt>
                <c:pt idx="322">
                  <c:v>-1.0985999999999976</c:v>
                </c:pt>
                <c:pt idx="323">
                  <c:v>-1.0926999999999962</c:v>
                </c:pt>
                <c:pt idx="324">
                  <c:v>-1.0857999999999977</c:v>
                </c:pt>
                <c:pt idx="325">
                  <c:v>-1.0778999999999987</c:v>
                </c:pt>
                <c:pt idx="326">
                  <c:v>-1.0689999999999982</c:v>
                </c:pt>
                <c:pt idx="327">
                  <c:v>-1.0589999999999966</c:v>
                </c:pt>
                <c:pt idx="328">
                  <c:v>-1.0480999999999978</c:v>
                </c:pt>
                <c:pt idx="329">
                  <c:v>-1.0360999999999976</c:v>
                </c:pt>
                <c:pt idx="330">
                  <c:v>-1.0230999999999986</c:v>
                </c:pt>
                <c:pt idx="331">
                  <c:v>-1.0090999999999992</c:v>
                </c:pt>
                <c:pt idx="332">
                  <c:v>-0.99399999999999977</c:v>
                </c:pt>
                <c:pt idx="333">
                  <c:v>-0.97789999999999844</c:v>
                </c:pt>
                <c:pt idx="334">
                  <c:v>-0.96069999999999967</c:v>
                </c:pt>
                <c:pt idx="335">
                  <c:v>-0.94249999999999901</c:v>
                </c:pt>
                <c:pt idx="336">
                  <c:v>-0.9231999999999978</c:v>
                </c:pt>
                <c:pt idx="337">
                  <c:v>-0.90269999999999961</c:v>
                </c:pt>
                <c:pt idx="338">
                  <c:v>-0.88119999999999998</c:v>
                </c:pt>
                <c:pt idx="339">
                  <c:v>-0.85859999999999914</c:v>
                </c:pt>
                <c:pt idx="340">
                  <c:v>-0.83479999999999821</c:v>
                </c:pt>
                <c:pt idx="341">
                  <c:v>-0.80989999999999895</c:v>
                </c:pt>
                <c:pt idx="342">
                  <c:v>-0.78389999999999915</c:v>
                </c:pt>
                <c:pt idx="343">
                  <c:v>-0.75659999999999883</c:v>
                </c:pt>
                <c:pt idx="344">
                  <c:v>-0.72809999999999775</c:v>
                </c:pt>
                <c:pt idx="345">
                  <c:v>-0.6983999999999998</c:v>
                </c:pt>
                <c:pt idx="346">
                  <c:v>-0.66739999999999755</c:v>
                </c:pt>
                <c:pt idx="347">
                  <c:v>-0.63509999999999822</c:v>
                </c:pt>
                <c:pt idx="348">
                  <c:v>-0.60149999999999793</c:v>
                </c:pt>
                <c:pt idx="349">
                  <c:v>-0.56649999999999778</c:v>
                </c:pt>
                <c:pt idx="350">
                  <c:v>-0.52979999999999805</c:v>
                </c:pt>
                <c:pt idx="351">
                  <c:v>-0.49139999999999923</c:v>
                </c:pt>
                <c:pt idx="352">
                  <c:v>-0.45120000000000005</c:v>
                </c:pt>
                <c:pt idx="353">
                  <c:v>-0.40919999999999868</c:v>
                </c:pt>
                <c:pt idx="354">
                  <c:v>-0.36509999999999854</c:v>
                </c:pt>
                <c:pt idx="355">
                  <c:v>-0.31899999999999951</c:v>
                </c:pt>
                <c:pt idx="356">
                  <c:v>-0.27079999999999782</c:v>
                </c:pt>
                <c:pt idx="357">
                  <c:v>-0.22019999999999845</c:v>
                </c:pt>
                <c:pt idx="358">
                  <c:v>-0.16739999999999727</c:v>
                </c:pt>
                <c:pt idx="359">
                  <c:v>-0.11299999999999955</c:v>
                </c:pt>
                <c:pt idx="360">
                  <c:v>-5.7199999999998211E-2</c:v>
                </c:pt>
              </c:numCache>
            </c:numRef>
          </c:yVal>
          <c:smooth val="0"/>
        </c:ser>
        <c:dLbls>
          <c:showLegendKey val="0"/>
          <c:showVal val="0"/>
          <c:showCatName val="0"/>
          <c:showSerName val="0"/>
          <c:showPercent val="0"/>
          <c:showBubbleSize val="0"/>
        </c:dLbls>
        <c:axId val="447036544"/>
        <c:axId val="685033360"/>
      </c:scatterChart>
      <c:valAx>
        <c:axId val="447036544"/>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85033360"/>
        <c:crossesAt val="-5"/>
        <c:crossBetween val="midCat"/>
        <c:majorUnit val="60"/>
      </c:valAx>
      <c:valAx>
        <c:axId val="685033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47036544"/>
        <c:crossesAt val="-180"/>
        <c:crossBetween val="midCat"/>
      </c:valAx>
      <c:spPr>
        <a:noFill/>
        <a:ln>
          <a:solidFill>
            <a:schemeClr val="bg2">
              <a:lumMod val="75000"/>
            </a:schemeClr>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8-31T20:31:26.181" idx="11">
    <p:pos x="117" y="25"/>
    <p:text>グラフのフォントがおかしいので変更してください。小さくなると急にフォントがおかしくなる場合があるので、違う種類のフォントにするかもう少しも字を大きくするなど自分なりに考えて改変してみてください</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ACC264D-0ABC-451D-B4E4-914DB4AF54BF}" type="datetimeFigureOut">
              <a:rPr lang="ja-JP" altLang="en-US"/>
              <a:pPr>
                <a:defRPr/>
              </a:pPr>
              <a:t>2017/1/11</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0DE1332-24CC-4361-9D9F-D9D43086C6A7}" type="slidenum">
              <a:rPr lang="ja-JP" altLang="en-US"/>
              <a:pPr>
                <a:defRPr/>
              </a:pPr>
              <a:t>‹#›</a:t>
            </a:fld>
            <a:endParaRPr lang="ja-JP" altLang="en-US"/>
          </a:p>
        </p:txBody>
      </p:sp>
    </p:spTree>
    <p:extLst>
      <p:ext uri="{BB962C8B-B14F-4D97-AF65-F5344CB8AC3E}">
        <p14:creationId xmlns:p14="http://schemas.microsoft.com/office/powerpoint/2010/main" val="1898304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536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研究テーマは、「分子動力学シミュレーションによるアスパラギン酸</a:t>
            </a:r>
            <a:r>
              <a:rPr lang="ja-JP" altLang="en-US" smtClean="0"/>
              <a:t>カルボキシル</a:t>
            </a:r>
            <a:r>
              <a:rPr lang="ja-JP" altLang="ja-JP" smtClean="0"/>
              <a:t>基の</a:t>
            </a:r>
            <a:r>
              <a:rPr lang="en-US" altLang="ja-JP" smtClean="0"/>
              <a:t>syn/anti</a:t>
            </a:r>
            <a:r>
              <a:rPr lang="ja-JP" altLang="ja-JP" smtClean="0"/>
              <a:t>配座の再現性に関する検討」です。</a:t>
            </a:r>
          </a:p>
          <a:p>
            <a:pPr eaLnBrk="1" hangingPunct="1">
              <a:spcBef>
                <a:spcPct val="0"/>
              </a:spcBef>
            </a:pPr>
            <a:r>
              <a:rPr lang="en-US" altLang="ja-JP" smtClean="0"/>
              <a:t> </a:t>
            </a:r>
            <a:endParaRPr lang="ja-JP" altLang="ja-JP" smtClean="0"/>
          </a:p>
        </p:txBody>
      </p:sp>
      <p:sp>
        <p:nvSpPr>
          <p:cNvPr id="15363"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C76833-DFFE-4FBD-9B66-1B509F3B9ED4}" type="slidenum">
              <a:rPr lang="ja-JP" altLang="en-US"/>
              <a:pPr fontAlgn="base">
                <a:spcBef>
                  <a:spcPct val="0"/>
                </a:spcBef>
                <a:spcAft>
                  <a:spcPct val="0"/>
                </a:spcAft>
                <a:defRPr/>
              </a:pPr>
              <a:t>1</a:t>
            </a:fld>
            <a:endParaRPr lang="en-US" altLang="ja-JP"/>
          </a:p>
        </p:txBody>
      </p:sp>
    </p:spTree>
    <p:extLst>
      <p:ext uri="{BB962C8B-B14F-4D97-AF65-F5344CB8AC3E}">
        <p14:creationId xmlns:p14="http://schemas.microsoft.com/office/powerpoint/2010/main" val="241655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pPr fontAlgn="base">
                <a:spcBef>
                  <a:spcPct val="0"/>
                </a:spcBef>
                <a:spcAft>
                  <a:spcPct val="0"/>
                </a:spcAft>
                <a:defRPr/>
              </a:pPr>
              <a:t>2</a:t>
            </a:fld>
            <a:endParaRPr lang="en-US" altLang="ja-JP"/>
          </a:p>
        </p:txBody>
      </p:sp>
    </p:spTree>
    <p:extLst>
      <p:ext uri="{BB962C8B-B14F-4D97-AF65-F5344CB8AC3E}">
        <p14:creationId xmlns:p14="http://schemas.microsoft.com/office/powerpoint/2010/main" val="3284993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pPr fontAlgn="base">
                <a:spcBef>
                  <a:spcPct val="0"/>
                </a:spcBef>
                <a:spcAft>
                  <a:spcPct val="0"/>
                </a:spcAft>
                <a:defRPr/>
              </a:pPr>
              <a:t>3</a:t>
            </a:fld>
            <a:endParaRPr lang="en-US" altLang="ja-JP"/>
          </a:p>
        </p:txBody>
      </p:sp>
    </p:spTree>
    <p:extLst>
      <p:ext uri="{BB962C8B-B14F-4D97-AF65-F5344CB8AC3E}">
        <p14:creationId xmlns:p14="http://schemas.microsoft.com/office/powerpoint/2010/main" val="335663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560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5603"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C6B905-DD8A-40CA-B510-9044F7A5FF74}" type="slidenum">
              <a:rPr lang="ja-JP" altLang="en-US">
                <a:solidFill>
                  <a:prstClr val="black"/>
                </a:solidFill>
              </a:rPr>
              <a:pPr fontAlgn="base">
                <a:spcBef>
                  <a:spcPct val="0"/>
                </a:spcBef>
                <a:spcAft>
                  <a:spcPct val="0"/>
                </a:spcAft>
                <a:defRPr/>
              </a:pPr>
              <a:t>6</a:t>
            </a:fld>
            <a:endParaRPr lang="en-US" altLang="ja-JP">
              <a:solidFill>
                <a:prstClr val="black"/>
              </a:solidFill>
            </a:endParaRPr>
          </a:p>
        </p:txBody>
      </p:sp>
    </p:spTree>
    <p:extLst>
      <p:ext uri="{BB962C8B-B14F-4D97-AF65-F5344CB8AC3E}">
        <p14:creationId xmlns:p14="http://schemas.microsoft.com/office/powerpoint/2010/main" val="134521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solidFill>
                  <a:prstClr val="black"/>
                </a:solidFill>
              </a:rPr>
              <a:pPr fontAlgn="base">
                <a:spcBef>
                  <a:spcPct val="0"/>
                </a:spcBef>
                <a:spcAft>
                  <a:spcPct val="0"/>
                </a:spcAft>
                <a:defRPr/>
              </a:pPr>
              <a:t>12</a:t>
            </a:fld>
            <a:endParaRPr lang="en-US" altLang="ja-JP">
              <a:solidFill>
                <a:prstClr val="black"/>
              </a:solidFill>
            </a:endParaRPr>
          </a:p>
        </p:txBody>
      </p:sp>
    </p:spTree>
    <p:extLst>
      <p:ext uri="{BB962C8B-B14F-4D97-AF65-F5344CB8AC3E}">
        <p14:creationId xmlns:p14="http://schemas.microsoft.com/office/powerpoint/2010/main" val="230729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355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3555"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2CC3BA-9906-4F84-AD4E-37E14F41EB31}" type="slidenum">
              <a:rPr lang="ja-JP" altLang="en-US"/>
              <a:pPr fontAlgn="base">
                <a:spcBef>
                  <a:spcPct val="0"/>
                </a:spcBef>
                <a:spcAft>
                  <a:spcPct val="0"/>
                </a:spcAft>
                <a:defRPr/>
              </a:pPr>
              <a:t>13</a:t>
            </a:fld>
            <a:endParaRPr lang="en-US" altLang="ja-JP"/>
          </a:p>
        </p:txBody>
      </p:sp>
    </p:spTree>
    <p:extLst>
      <p:ext uri="{BB962C8B-B14F-4D97-AF65-F5344CB8AC3E}">
        <p14:creationId xmlns:p14="http://schemas.microsoft.com/office/powerpoint/2010/main" val="350192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560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5603"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C6B905-DD8A-40CA-B510-9044F7A5FF74}" type="slidenum">
              <a:rPr lang="ja-JP" altLang="en-US"/>
              <a:pPr fontAlgn="base">
                <a:spcBef>
                  <a:spcPct val="0"/>
                </a:spcBef>
                <a:spcAft>
                  <a:spcPct val="0"/>
                </a:spcAft>
                <a:defRPr/>
              </a:pPr>
              <a:t>14</a:t>
            </a:fld>
            <a:endParaRPr lang="en-US" altLang="ja-JP"/>
          </a:p>
        </p:txBody>
      </p:sp>
    </p:spTree>
    <p:extLst>
      <p:ext uri="{BB962C8B-B14F-4D97-AF65-F5344CB8AC3E}">
        <p14:creationId xmlns:p14="http://schemas.microsoft.com/office/powerpoint/2010/main" val="84180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pPr>
              <a:defRPr/>
            </a:pPr>
            <a:fld id="{78349BD5-D612-43DA-8FD1-A4274D8E1375}" type="datetimeFigureOut">
              <a:rPr lang="ja-JP" altLang="en-US"/>
              <a:pPr>
                <a:defRPr/>
              </a:pPr>
              <a:t>2017/1/11</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68C390E1-E314-49D3-AE16-F547165C24A2}" type="slidenum">
              <a:rPr lang="ja-JP" altLang="en-US"/>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09A1F5B4-2D4C-49C5-8943-5E3D5090492A}" type="datetimeFigureOut">
              <a:rPr lang="ja-JP" altLang="en-US"/>
              <a:pPr>
                <a:defRPr/>
              </a:pPr>
              <a:t>2017/1/11</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71A1AEAB-B7A7-4FBB-A0EF-C15021C7DB10}"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A1BEF8D5-6A8D-41F1-8746-25CE9670FC1E}" type="datetimeFigureOut">
              <a:rPr lang="ja-JP" altLang="en-US"/>
              <a:pPr>
                <a:defRPr/>
              </a:pPr>
              <a:t>2017/1/11</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7C277F6C-B1DB-404D-891E-92988986E485}"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E34BB6D8-C771-41C4-ABF2-C1E3D39DB646}" type="datetimeFigureOut">
              <a:rPr lang="ja-JP" altLang="en-US"/>
              <a:pPr>
                <a:defRPr/>
              </a:pPr>
              <a:t>2017/1/11</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0711D295-1E00-43C9-9D05-0E9EBF7613B1}"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2ABBFB9D-CE1E-4F47-9A1B-6C20BB268293}" type="datetimeFigureOut">
              <a:rPr lang="ja-JP" altLang="en-US"/>
              <a:pPr>
                <a:defRPr/>
              </a:pPr>
              <a:t>2017/1/11</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2F620D3E-E18B-41E0-87ED-718A66F30C3E}"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a:defRPr/>
            </a:pPr>
            <a:fld id="{F2B90E12-6E08-446D-9C71-F2EE9A25E37E}" type="datetimeFigureOut">
              <a:rPr lang="ja-JP" altLang="en-US"/>
              <a:pPr>
                <a:defRPr/>
              </a:pPr>
              <a:t>2017/1/11</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D72E1953-E5FF-431B-8C4B-4390D95DD64E}"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a:defRPr/>
            </a:pPr>
            <a:fld id="{8E2119B1-457B-4174-9D80-E8DD8D2F1773}" type="datetimeFigureOut">
              <a:rPr lang="ja-JP" altLang="en-US"/>
              <a:pPr>
                <a:defRPr/>
              </a:pPr>
              <a:t>2017/1/11</a:t>
            </a:fld>
            <a:endParaRPr lang="ja-JP" altLang="en-US"/>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FC322C99-92A6-40B9-B90C-B00DBB6E3036}"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a:defRPr/>
            </a:pPr>
            <a:fld id="{3E6E51B6-6B5F-47D7-AE57-FE1AA02F9F01}" type="datetimeFigureOut">
              <a:rPr lang="ja-JP" altLang="en-US"/>
              <a:pPr>
                <a:defRPr/>
              </a:pPr>
              <a:t>2017/1/11</a:t>
            </a:fld>
            <a:endParaRPr lang="ja-JP" altLang="en-US"/>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B1FA59DB-AB1B-4534-A899-A1E0B76ADCAA}"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E3024352-40AF-4E37-B1EA-6F0505DBDE40}" type="datetimeFigureOut">
              <a:rPr lang="ja-JP" altLang="en-US"/>
              <a:pPr>
                <a:defRPr/>
              </a:pPr>
              <a:t>2017/1/11</a:t>
            </a:fld>
            <a:endParaRPr lang="ja-JP" altLang="en-US"/>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63106489-944A-4EB0-94C5-E385CED1DC0A}"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02120422-7834-4F23-9735-C2A71DE97D5F}" type="datetimeFigureOut">
              <a:rPr lang="ja-JP" altLang="en-US"/>
              <a:pPr>
                <a:defRPr/>
              </a:pPr>
              <a:t>2017/1/11</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0E80D38B-B4C1-4FDE-8DDD-21AC475332DB}"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CDCD7C31-9B7A-4A70-87FF-C2F433CF191D}" type="datetimeFigureOut">
              <a:rPr lang="ja-JP" altLang="en-US"/>
              <a:pPr>
                <a:defRPr/>
              </a:pPr>
              <a:t>2017/1/11</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518838C3-B2F2-44AA-997B-A1B461C8DADD}"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001EE53-CA66-4AB9-95B2-58189A9978D4}" type="datetimeFigureOut">
              <a:rPr lang="ja-JP" altLang="en-US"/>
              <a:pPr>
                <a:defRPr/>
              </a:pPr>
              <a:t>2017/1/11</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A605F88-B708-40C2-AF96-08F1C449247F}"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2pPr>
      <a:lvl3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3pPr>
      <a:lvl4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4pPr>
      <a:lvl5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5pPr>
      <a:lvl6pPr marL="457200" algn="l" rtl="0" fontAlgn="base">
        <a:lnSpc>
          <a:spcPct val="90000"/>
        </a:lnSpc>
        <a:spcBef>
          <a:spcPct val="0"/>
        </a:spcBef>
        <a:spcAft>
          <a:spcPct val="0"/>
        </a:spcAft>
        <a:defRPr kumimoji="1" sz="4400">
          <a:solidFill>
            <a:schemeClr val="tx1"/>
          </a:solidFill>
          <a:latin typeface="Calibri Light"/>
          <a:ea typeface="ＭＳ Ｐゴシック" charset="-128"/>
        </a:defRPr>
      </a:lvl6pPr>
      <a:lvl7pPr marL="914400" algn="l" rtl="0" fontAlgn="base">
        <a:lnSpc>
          <a:spcPct val="90000"/>
        </a:lnSpc>
        <a:spcBef>
          <a:spcPct val="0"/>
        </a:spcBef>
        <a:spcAft>
          <a:spcPct val="0"/>
        </a:spcAft>
        <a:defRPr kumimoji="1" sz="4400">
          <a:solidFill>
            <a:schemeClr val="tx1"/>
          </a:solidFill>
          <a:latin typeface="Calibri Light"/>
          <a:ea typeface="ＭＳ Ｐゴシック" charset="-128"/>
        </a:defRPr>
      </a:lvl7pPr>
      <a:lvl8pPr marL="1371600" algn="l" rtl="0" fontAlgn="base">
        <a:lnSpc>
          <a:spcPct val="90000"/>
        </a:lnSpc>
        <a:spcBef>
          <a:spcPct val="0"/>
        </a:spcBef>
        <a:spcAft>
          <a:spcPct val="0"/>
        </a:spcAft>
        <a:defRPr kumimoji="1" sz="4400">
          <a:solidFill>
            <a:schemeClr val="tx1"/>
          </a:solidFill>
          <a:latin typeface="Calibri Light"/>
          <a:ea typeface="ＭＳ Ｐゴシック" charset="-128"/>
        </a:defRPr>
      </a:lvl8pPr>
      <a:lvl9pPr marL="1828800" algn="l" rtl="0" fontAlgn="base">
        <a:lnSpc>
          <a:spcPct val="90000"/>
        </a:lnSpc>
        <a:spcBef>
          <a:spcPct val="0"/>
        </a:spcBef>
        <a:spcAft>
          <a:spcPct val="0"/>
        </a:spcAft>
        <a:defRPr kumimoji="1" sz="4400">
          <a:solidFill>
            <a:schemeClr val="tx1"/>
          </a:solidFill>
          <a:latin typeface="Calibri Light"/>
          <a:ea typeface="ＭＳ Ｐゴシック" charset="-128"/>
        </a:defRPr>
      </a:lvl9pPr>
    </p:titleStyle>
    <p:bodyStyle>
      <a:lvl1pPr marL="228600" indent="-228600" algn="l" rtl="0" eaLnBrk="0" fontAlgn="base" hangingPunct="0">
        <a:lnSpc>
          <a:spcPct val="90000"/>
        </a:lnSpc>
        <a:spcBef>
          <a:spcPts val="1000"/>
        </a:spcBef>
        <a:spcAft>
          <a:spcPct val="0"/>
        </a:spcAft>
        <a:buFont typeface="Arial"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comments" Target="../comments/comment4.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748088" y="4389438"/>
            <a:ext cx="3881437" cy="1655762"/>
          </a:xfrm>
        </p:spPr>
        <p:txBody>
          <a:bodyPr rtlCol="0">
            <a:normAutofit/>
          </a:bodyPr>
          <a:lstStyle/>
          <a:p>
            <a:pPr eaLnBrk="1" fontAlgn="auto" hangingPunct="1">
              <a:spcAft>
                <a:spcPts val="0"/>
              </a:spcAft>
              <a:buFont typeface="Arial" panose="020B0604020202020204" pitchFamily="34" charset="0"/>
              <a:buNone/>
              <a:defRPr/>
            </a:pPr>
            <a:r>
              <a:rPr lang="ja-JP" altLang="en-US" dirty="0">
                <a:latin typeface="+mn-ea"/>
              </a:rPr>
              <a:t>計算構造生物学研究室</a:t>
            </a:r>
            <a:endParaRPr lang="en-US" altLang="ja-JP" dirty="0">
              <a:latin typeface="+mn-ea"/>
            </a:endParaRPr>
          </a:p>
          <a:p>
            <a:pPr eaLnBrk="1" fontAlgn="auto" hangingPunct="1">
              <a:spcAft>
                <a:spcPts val="0"/>
              </a:spcAft>
              <a:buFont typeface="Arial" panose="020B0604020202020204" pitchFamily="34" charset="0"/>
              <a:buNone/>
              <a:defRPr/>
            </a:pPr>
            <a:r>
              <a:rPr lang="ja-JP" altLang="en-US" dirty="0">
                <a:latin typeface="+mn-ea"/>
              </a:rPr>
              <a:t>宮脇 聖大</a:t>
            </a:r>
          </a:p>
        </p:txBody>
      </p:sp>
      <p:sp>
        <p:nvSpPr>
          <p:cNvPr id="14338" name="正方形/長方形 6"/>
          <p:cNvSpPr>
            <a:spLocks noChangeArrowheads="1"/>
          </p:cNvSpPr>
          <p:nvPr/>
        </p:nvSpPr>
        <p:spPr bwMode="auto">
          <a:xfrm>
            <a:off x="688975" y="2352675"/>
            <a:ext cx="11033125" cy="954088"/>
          </a:xfrm>
          <a:prstGeom prst="rect">
            <a:avLst/>
          </a:prstGeom>
          <a:noFill/>
          <a:ln w="9525">
            <a:noFill/>
            <a:miter lim="800000"/>
            <a:headEnd/>
            <a:tailEnd/>
          </a:ln>
        </p:spPr>
        <p:txBody>
          <a:bodyPr>
            <a:spAutoFit/>
          </a:bodyPr>
          <a:lstStyle/>
          <a:p>
            <a:r>
              <a:rPr lang="ja-JP" altLang="en-US" sz="2800">
                <a:solidFill>
                  <a:srgbClr val="000000"/>
                </a:solidFill>
                <a:latin typeface="ＭＳ Ｐゴシック" charset="-128"/>
              </a:rPr>
              <a:t>分子動力学</a:t>
            </a:r>
            <a:r>
              <a:rPr lang="en-US" altLang="ja-JP" sz="2800">
                <a:solidFill>
                  <a:srgbClr val="000000"/>
                </a:solidFill>
                <a:latin typeface="ＭＳ Ｐゴシック" charset="-128"/>
              </a:rPr>
              <a:t>(MD)</a:t>
            </a:r>
            <a:r>
              <a:rPr lang="ja-JP" altLang="en-US" sz="2800">
                <a:solidFill>
                  <a:srgbClr val="000000"/>
                </a:solidFill>
                <a:latin typeface="ＭＳ Ｐゴシック" charset="-128"/>
              </a:rPr>
              <a:t>シミュレーションによる</a:t>
            </a:r>
          </a:p>
          <a:p>
            <a:r>
              <a:rPr lang="ja-JP" altLang="en-US" sz="2800">
                <a:solidFill>
                  <a:srgbClr val="000000"/>
                </a:solidFill>
                <a:latin typeface="ＭＳ Ｐゴシック" charset="-128"/>
              </a:rPr>
              <a:t>アスパラギン酸カルボキシル基の</a:t>
            </a:r>
            <a:r>
              <a:rPr lang="en-US" altLang="ja-JP" sz="2800">
                <a:solidFill>
                  <a:srgbClr val="000000"/>
                </a:solidFill>
                <a:latin typeface="ＭＳ Ｐゴシック" charset="-128"/>
              </a:rPr>
              <a:t>syn/anti </a:t>
            </a:r>
            <a:r>
              <a:rPr lang="ja-JP" altLang="en-US" sz="2800">
                <a:solidFill>
                  <a:srgbClr val="000000"/>
                </a:solidFill>
                <a:latin typeface="ＭＳ Ｐゴシック" charset="-128"/>
              </a:rPr>
              <a:t>配座の再現性に関する検討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223838" y="441325"/>
            <a:ext cx="11604625" cy="400050"/>
          </a:xfrm>
          <a:prstGeom prst="rect">
            <a:avLst/>
          </a:prstGeom>
          <a:noFill/>
          <a:ln w="9525">
            <a:noFill/>
            <a:miter lim="800000"/>
            <a:headEnd/>
            <a:tailEnd/>
          </a:ln>
        </p:spPr>
        <p:txBody>
          <a:bodyPr>
            <a:spAutoFit/>
          </a:bodyPr>
          <a:lstStyle/>
          <a:p>
            <a:r>
              <a:rPr lang="en-US" altLang="ja-JP" sz="2000" u="sng" dirty="0">
                <a:solidFill>
                  <a:srgbClr val="000000"/>
                </a:solidFill>
                <a:latin typeface="Calibri" pitchFamily="34" charset="0"/>
              </a:rPr>
              <a:t>ff14ipq</a:t>
            </a:r>
            <a:r>
              <a:rPr lang="ja-JP" altLang="en-US" sz="2000" u="sng" dirty="0">
                <a:solidFill>
                  <a:srgbClr val="000000"/>
                </a:solidFill>
                <a:latin typeface="Calibri" pitchFamily="34" charset="0"/>
              </a:rPr>
              <a:t>の力場における</a:t>
            </a:r>
            <a:r>
              <a:rPr lang="en-US" altLang="ja-JP" sz="2000" u="sng" dirty="0" smtClean="0">
                <a:solidFill>
                  <a:srgbClr val="000000"/>
                </a:solidFill>
                <a:latin typeface="Calibri" pitchFamily="34" charset="0"/>
              </a:rPr>
              <a:t>ASH</a:t>
            </a:r>
            <a:r>
              <a:rPr lang="ja-JP" altLang="en-US" sz="2000" u="sng" dirty="0" smtClean="0">
                <a:solidFill>
                  <a:srgbClr val="000000"/>
                </a:solidFill>
                <a:latin typeface="Calibri" pitchFamily="34" charset="0"/>
              </a:rPr>
              <a:t>の</a:t>
            </a:r>
            <a:r>
              <a:rPr lang="en-US" altLang="ja-JP" sz="2000" u="sng" dirty="0">
                <a:solidFill>
                  <a:srgbClr val="000000"/>
                </a:solidFill>
                <a:latin typeface="Calibri" pitchFamily="34" charset="0"/>
              </a:rPr>
              <a:t>REMD</a:t>
            </a:r>
            <a:r>
              <a:rPr lang="ja-JP" altLang="en-US" sz="2000" u="sng" dirty="0" err="1">
                <a:solidFill>
                  <a:srgbClr val="000000"/>
                </a:solidFill>
                <a:latin typeface="Calibri" pitchFamily="34" charset="0"/>
              </a:rPr>
              <a:t>、</a:t>
            </a:r>
            <a:r>
              <a:rPr lang="ja-JP" altLang="en-US" sz="2000" u="sng" dirty="0">
                <a:solidFill>
                  <a:srgbClr val="000000"/>
                </a:solidFill>
                <a:latin typeface="Calibri" pitchFamily="34" charset="0"/>
              </a:rPr>
              <a:t>及び二面角の変化によるエネルギー変化の解析</a:t>
            </a:r>
          </a:p>
        </p:txBody>
      </p:sp>
      <p:graphicFrame>
        <p:nvGraphicFramePr>
          <p:cNvPr id="4" name="表 3"/>
          <p:cNvGraphicFramePr>
            <a:graphicFrameLocks noGrp="1"/>
          </p:cNvGraphicFramePr>
          <p:nvPr>
            <p:extLst>
              <p:ext uri="{D42A27DB-BD31-4B8C-83A1-F6EECF244321}">
                <p14:modId xmlns:p14="http://schemas.microsoft.com/office/powerpoint/2010/main" val="3982123581"/>
              </p:ext>
            </p:extLst>
          </p:nvPr>
        </p:nvGraphicFramePr>
        <p:xfrm>
          <a:off x="223838" y="4838700"/>
          <a:ext cx="4933376" cy="1193377"/>
        </p:xfrm>
        <a:graphic>
          <a:graphicData uri="http://schemas.openxmlformats.org/drawingml/2006/table">
            <a:tbl>
              <a:tblPr bandRow="1">
                <a:tableStyleId>{073A0DAA-6AF3-43AB-8588-CEC1D06C72B9}</a:tableStyleId>
              </a:tblPr>
              <a:tblGrid>
                <a:gridCol w="1368498">
                  <a:extLst>
                    <a:ext uri="{9D8B030D-6E8A-4147-A177-3AD203B41FA5}"/>
                  </a:extLst>
                </a:gridCol>
                <a:gridCol w="3564878">
                  <a:extLst>
                    <a:ext uri="{9D8B030D-6E8A-4147-A177-3AD203B41FA5}"/>
                  </a:extLst>
                </a:gridCol>
              </a:tblGrid>
              <a:tr h="451697">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力場</a:t>
                      </a:r>
                    </a:p>
                  </a:txBody>
                  <a:tcPr>
                    <a:solidFill>
                      <a:schemeClr val="tx1">
                        <a:lumMod val="75000"/>
                        <a:lumOff val="25000"/>
                      </a:schemeClr>
                    </a:solidFill>
                  </a:tcPr>
                </a:tc>
                <a:tc>
                  <a:txBody>
                    <a:bodyPr/>
                    <a:lstStyle/>
                    <a:p>
                      <a:pPr algn="ctr"/>
                      <a:r>
                        <a:rPr kumimoji="1" lang="en-US" altLang="ja-JP"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ff14ipq</a:t>
                      </a:r>
                      <a:endParaRPr kumimoji="1" lang="ja-JP" altLang="en-US"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75000"/>
                      </a:schemeClr>
                    </a:solidFill>
                  </a:tcPr>
                </a:tc>
                <a:extLst>
                  <a:ext uri="{0D108BD9-81ED-4DB2-BD59-A6C34878D82A}"/>
                </a:extLst>
              </a:tr>
              <a:tr h="370840">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ツール</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Amber</a:t>
                      </a:r>
                    </a:p>
                  </a:txBody>
                  <a:tcPr>
                    <a:solidFill>
                      <a:schemeClr val="bg2">
                        <a:lumMod val="90000"/>
                      </a:schemeClr>
                    </a:solidFill>
                  </a:tcPr>
                </a:tc>
                <a:extLst>
                  <a:ext uri="{0D108BD9-81ED-4DB2-BD59-A6C34878D82A}"/>
                </a:extLst>
              </a:tr>
              <a:tr h="370840">
                <a:tc>
                  <a:txBody>
                    <a:bodyPr/>
                    <a:lstStyle/>
                    <a:p>
                      <a:pPr algn="ctr"/>
                      <a:r>
                        <a:rPr kumimoji="1" lang="ja-JP" altLang="en-US" b="1"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溶媒</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GB-OBC(Ⅱ)</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90000"/>
                      </a:schemeClr>
                    </a:solidFill>
                  </a:tcPr>
                </a:tc>
                <a:extLst>
                  <a:ext uri="{0D108BD9-81ED-4DB2-BD59-A6C34878D82A}"/>
                </a:extLst>
              </a:tr>
            </a:tbl>
          </a:graphicData>
        </a:graphic>
      </p:graphicFrame>
      <p:sp>
        <p:nvSpPr>
          <p:cNvPr id="28691" name="テキスト ボックス 4"/>
          <p:cNvSpPr txBox="1">
            <a:spLocks noChangeArrowheads="1"/>
          </p:cNvSpPr>
          <p:nvPr/>
        </p:nvSpPr>
        <p:spPr bwMode="auto">
          <a:xfrm>
            <a:off x="141288" y="4470400"/>
            <a:ext cx="3541712" cy="368300"/>
          </a:xfrm>
          <a:prstGeom prst="rect">
            <a:avLst/>
          </a:prstGeom>
          <a:noFill/>
          <a:ln w="9525">
            <a:noFill/>
            <a:miter lim="800000"/>
            <a:headEnd/>
            <a:tailEnd/>
          </a:ln>
        </p:spPr>
        <p:txBody>
          <a:bodyPr>
            <a:spAutoFit/>
          </a:bodyPr>
          <a:lstStyle/>
          <a:p>
            <a:r>
              <a:rPr lang="ja-JP" altLang="en-US">
                <a:solidFill>
                  <a:srgbClr val="000000"/>
                </a:solidFill>
                <a:latin typeface="ＭＳ Ｐゴシック" charset="-128"/>
              </a:rPr>
              <a:t>二面角シミュレーションの計算条件</a:t>
            </a:r>
          </a:p>
        </p:txBody>
      </p:sp>
      <p:graphicFrame>
        <p:nvGraphicFramePr>
          <p:cNvPr id="6" name="表 5"/>
          <p:cNvGraphicFramePr>
            <a:graphicFrameLocks noGrp="1"/>
          </p:cNvGraphicFramePr>
          <p:nvPr/>
        </p:nvGraphicFramePr>
        <p:xfrm>
          <a:off x="223838" y="1573213"/>
          <a:ext cx="5137080" cy="1524000"/>
        </p:xfrm>
        <a:graphic>
          <a:graphicData uri="http://schemas.openxmlformats.org/drawingml/2006/table">
            <a:tbl>
              <a:tblPr bandRow="1">
                <a:tableStyleId>{93296810-A885-4BE3-A3E7-6D5BEEA58F35}</a:tableStyleId>
              </a:tblPr>
              <a:tblGrid>
                <a:gridCol w="1819039">
                  <a:extLst>
                    <a:ext uri="{9D8B030D-6E8A-4147-A177-3AD203B41FA5}"/>
                  </a:extLst>
                </a:gridCol>
                <a:gridCol w="3318041">
                  <a:extLst>
                    <a:ext uri="{9D8B030D-6E8A-4147-A177-3AD203B41FA5}"/>
                  </a:extLst>
                </a:gridCol>
              </a:tblGrid>
              <a:tr h="0">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6</a:t>
                      </a:r>
                      <a:r>
                        <a:rPr kumimoji="1" lang="ja-JP" altLang="en-US" sz="1400" dirty="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300K</a:t>
                      </a:r>
                      <a:r>
                        <a:rPr lang="en-US" altLang="ja-JP" sz="1400" dirty="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440K,</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580K, 720K, 860K, </a:t>
                      </a:r>
                      <a:r>
                        <a:rPr kumimoji="1" lang="en-US" altLang="ja-JP" sz="1400" dirty="0">
                          <a:latin typeface="HGPｺﾞｼｯｸE" panose="020B0900000000000000" pitchFamily="50" charset="-128"/>
                          <a:ea typeface="HGPｺﾞｼｯｸE" panose="020B0900000000000000" pitchFamily="50" charset="-128"/>
                        </a:rPr>
                        <a:t>1000K</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HGPｺﾞｼｯｸE" panose="020B0900000000000000" pitchFamily="50" charset="-128"/>
                          <a:ea typeface="HGPｺﾞｼｯｸE" panose="020B0900000000000000" pitchFamily="50" charset="-128"/>
                        </a:rPr>
                        <a:t>ff14ipq</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1000,000</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1fs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bl>
          </a:graphicData>
        </a:graphic>
      </p:graphicFrame>
      <p:sp>
        <p:nvSpPr>
          <p:cNvPr id="28712" name="テキスト ボックス 6"/>
          <p:cNvSpPr txBox="1">
            <a:spLocks noChangeArrowheads="1"/>
          </p:cNvSpPr>
          <p:nvPr/>
        </p:nvSpPr>
        <p:spPr bwMode="auto">
          <a:xfrm>
            <a:off x="223838" y="1238250"/>
            <a:ext cx="5507037" cy="376238"/>
          </a:xfrm>
          <a:prstGeom prst="rect">
            <a:avLst/>
          </a:prstGeom>
          <a:noFill/>
          <a:ln w="9525">
            <a:noFill/>
            <a:miter lim="800000"/>
            <a:headEnd/>
            <a:tailEnd/>
          </a:ln>
        </p:spPr>
        <p:txBody>
          <a:bodyPr>
            <a:spAutoFit/>
          </a:bodyPr>
          <a:lstStyle/>
          <a:p>
            <a:r>
              <a:rPr lang="en-US" altLang="ja-JP">
                <a:solidFill>
                  <a:srgbClr val="000000"/>
                </a:solidFill>
                <a:latin typeface="ＭＳ Ｐゴシック" charset="-128"/>
                <a:ea typeface="Ebrima"/>
                <a:cs typeface="Ebrima"/>
              </a:rPr>
              <a:t>REMD</a:t>
            </a:r>
            <a:r>
              <a:rPr lang="ja-JP" altLang="en-US">
                <a:solidFill>
                  <a:srgbClr val="000000"/>
                </a:solidFill>
                <a:latin typeface="ＭＳ Ｐゴシック" charset="-128"/>
                <a:ea typeface="Ebrima"/>
                <a:cs typeface="Ebrima"/>
              </a:rPr>
              <a:t>シミュレーションの計算条件</a:t>
            </a:r>
            <a:r>
              <a:rPr lang="en-US" altLang="ja-JP">
                <a:solidFill>
                  <a:srgbClr val="000000"/>
                </a:solidFill>
                <a:latin typeface="ＭＳ Ｐゴシック" charset="-128"/>
                <a:ea typeface="Ebrima"/>
                <a:cs typeface="Ebrima"/>
              </a:rPr>
              <a:t>(</a:t>
            </a:r>
            <a:r>
              <a:rPr lang="ja-JP" altLang="en-US">
                <a:solidFill>
                  <a:srgbClr val="000000"/>
                </a:solidFill>
                <a:latin typeface="ＭＳ Ｐゴシック" charset="-128"/>
                <a:ea typeface="Ebrima"/>
                <a:cs typeface="Ebrima"/>
              </a:rPr>
              <a:t>初期構造 </a:t>
            </a:r>
            <a:r>
              <a:rPr lang="en-US" altLang="ja-JP">
                <a:solidFill>
                  <a:srgbClr val="000000"/>
                </a:solidFill>
                <a:latin typeface="ＭＳ Ｐゴシック" charset="-128"/>
                <a:ea typeface="Ebrima"/>
                <a:cs typeface="Ebrima"/>
              </a:rPr>
              <a:t>: syn)</a:t>
            </a:r>
            <a:endParaRPr lang="ja-JP" altLang="en-US">
              <a:solidFill>
                <a:srgbClr val="000000"/>
              </a:solidFill>
              <a:latin typeface="ＭＳ Ｐゴシック" charset="-128"/>
              <a:ea typeface="Ebrima"/>
              <a:cs typeface="Ebrima"/>
            </a:endParaRPr>
          </a:p>
        </p:txBody>
      </p:sp>
      <p:cxnSp>
        <p:nvCxnSpPr>
          <p:cNvPr id="9" name="直線コネクタ 8"/>
          <p:cNvCxnSpPr/>
          <p:nvPr/>
        </p:nvCxnSpPr>
        <p:spPr>
          <a:xfrm>
            <a:off x="5708650" y="1068388"/>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28714" name="テキスト ボックス 11"/>
          <p:cNvSpPr txBox="1">
            <a:spLocks noChangeArrowheads="1"/>
          </p:cNvSpPr>
          <p:nvPr/>
        </p:nvSpPr>
        <p:spPr bwMode="auto">
          <a:xfrm>
            <a:off x="6178550" y="1238250"/>
            <a:ext cx="5430838" cy="368300"/>
          </a:xfrm>
          <a:prstGeom prst="rect">
            <a:avLst/>
          </a:prstGeom>
          <a:noFill/>
          <a:ln w="9525">
            <a:noFill/>
            <a:miter lim="800000"/>
            <a:headEnd/>
            <a:tailEnd/>
          </a:ln>
        </p:spPr>
        <p:txBody>
          <a:bodyPr>
            <a:spAutoFit/>
          </a:bodyPr>
          <a:lstStyle/>
          <a:p>
            <a:r>
              <a:rPr lang="en-US" altLang="ja-JP">
                <a:solidFill>
                  <a:prstClr val="black"/>
                </a:solidFill>
                <a:latin typeface="Calibri" pitchFamily="34" charset="0"/>
              </a:rPr>
              <a:t>ff14ipq</a:t>
            </a:r>
            <a:r>
              <a:rPr lang="ja-JP" altLang="en-US">
                <a:solidFill>
                  <a:prstClr val="black"/>
                </a:solidFill>
                <a:latin typeface="Calibri" pitchFamily="34" charset="0"/>
              </a:rPr>
              <a:t>における力場のパラメータ</a:t>
            </a:r>
            <a:r>
              <a:rPr lang="en-US" altLang="ja-JP">
                <a:solidFill>
                  <a:prstClr val="black"/>
                </a:solidFill>
                <a:latin typeface="Calibri" pitchFamily="34" charset="0"/>
              </a:rPr>
              <a:t>(.prmtop)</a:t>
            </a:r>
            <a:endParaRPr lang="ja-JP" altLang="en-US">
              <a:solidFill>
                <a:prstClr val="black"/>
              </a:solidFill>
              <a:latin typeface="Calibri" pitchFamily="34" charset="0"/>
            </a:endParaRPr>
          </a:p>
        </p:txBody>
      </p:sp>
      <p:pic>
        <p:nvPicPr>
          <p:cNvPr id="28715" name="図 12"/>
          <p:cNvPicPr>
            <a:picLocks noChangeAspect="1"/>
          </p:cNvPicPr>
          <p:nvPr/>
        </p:nvPicPr>
        <p:blipFill>
          <a:blip r:embed="rId2"/>
          <a:srcRect/>
          <a:stretch>
            <a:fillRect/>
          </a:stretch>
        </p:blipFill>
        <p:spPr bwMode="auto">
          <a:xfrm>
            <a:off x="6026150" y="1717675"/>
            <a:ext cx="5878513" cy="238283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1860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223838" y="441325"/>
            <a:ext cx="11604625" cy="400050"/>
          </a:xfrm>
          <a:prstGeom prst="rect">
            <a:avLst/>
          </a:prstGeom>
          <a:noFill/>
          <a:ln w="9525">
            <a:noFill/>
            <a:miter lim="800000"/>
            <a:headEnd/>
            <a:tailEnd/>
          </a:ln>
        </p:spPr>
        <p:txBody>
          <a:bodyPr>
            <a:spAutoFit/>
          </a:bodyPr>
          <a:lstStyle/>
          <a:p>
            <a:r>
              <a:rPr lang="en-US" altLang="ja-JP" sz="2000" u="sng" dirty="0">
                <a:solidFill>
                  <a:srgbClr val="000000"/>
                </a:solidFill>
                <a:latin typeface="Calibri" pitchFamily="34" charset="0"/>
              </a:rPr>
              <a:t>ff14ipq</a:t>
            </a:r>
            <a:r>
              <a:rPr lang="ja-JP" altLang="en-US" sz="2000" u="sng" dirty="0">
                <a:solidFill>
                  <a:srgbClr val="000000"/>
                </a:solidFill>
                <a:latin typeface="Calibri" pitchFamily="34" charset="0"/>
              </a:rPr>
              <a:t>の力場における</a:t>
            </a:r>
            <a:r>
              <a:rPr lang="en-US" altLang="ja-JP" sz="2000" u="sng" dirty="0" smtClean="0">
                <a:solidFill>
                  <a:srgbClr val="000000"/>
                </a:solidFill>
                <a:latin typeface="Calibri" pitchFamily="34" charset="0"/>
              </a:rPr>
              <a:t>ASH</a:t>
            </a:r>
            <a:r>
              <a:rPr lang="ja-JP" altLang="en-US" sz="2000" u="sng" dirty="0" smtClean="0">
                <a:solidFill>
                  <a:srgbClr val="000000"/>
                </a:solidFill>
                <a:latin typeface="Calibri" pitchFamily="34" charset="0"/>
              </a:rPr>
              <a:t>の</a:t>
            </a:r>
            <a:r>
              <a:rPr lang="en-US" altLang="ja-JP" sz="2000" u="sng" dirty="0">
                <a:solidFill>
                  <a:srgbClr val="000000"/>
                </a:solidFill>
                <a:latin typeface="Calibri" pitchFamily="34" charset="0"/>
              </a:rPr>
              <a:t>REMD</a:t>
            </a:r>
            <a:r>
              <a:rPr lang="ja-JP" altLang="en-US" sz="2000" u="sng" dirty="0">
                <a:solidFill>
                  <a:srgbClr val="000000"/>
                </a:solidFill>
                <a:latin typeface="Calibri" pitchFamily="34" charset="0"/>
              </a:rPr>
              <a:t>結果</a:t>
            </a:r>
          </a:p>
        </p:txBody>
      </p:sp>
      <p:sp>
        <p:nvSpPr>
          <p:cNvPr id="29698" name="正方形/長方形 2"/>
          <p:cNvSpPr>
            <a:spLocks noChangeArrowheads="1"/>
          </p:cNvSpPr>
          <p:nvPr/>
        </p:nvSpPr>
        <p:spPr bwMode="auto">
          <a:xfrm>
            <a:off x="223838" y="1533525"/>
            <a:ext cx="4668837" cy="708025"/>
          </a:xfrm>
          <a:prstGeom prst="rect">
            <a:avLst/>
          </a:prstGeom>
          <a:noFill/>
          <a:ln w="9525">
            <a:solidFill>
              <a:schemeClr val="tx1"/>
            </a:solidFill>
            <a:miter lim="800000"/>
            <a:headEnd/>
            <a:tailEnd/>
          </a:ln>
        </p:spPr>
        <p:txBody>
          <a:bodyPr>
            <a:spAutoFit/>
          </a:bodyPr>
          <a:lstStyle/>
          <a:p>
            <a:r>
              <a:rPr lang="en-US" altLang="ja-JP" sz="2000">
                <a:solidFill>
                  <a:prstClr val="black"/>
                </a:solidFill>
                <a:latin typeface="Consolas" pitchFamily="49" charset="0"/>
              </a:rPr>
              <a:t>ave_syn = 0.965800  +-0.018928</a:t>
            </a:r>
            <a:endParaRPr lang="ja-JP" altLang="en-US" sz="2000">
              <a:solidFill>
                <a:prstClr val="black"/>
              </a:solidFill>
              <a:latin typeface="Consolas" pitchFamily="49" charset="0"/>
            </a:endParaRPr>
          </a:p>
          <a:p>
            <a:r>
              <a:rPr lang="en-US" altLang="ja-JP" sz="2000">
                <a:solidFill>
                  <a:prstClr val="black"/>
                </a:solidFill>
                <a:latin typeface="Consolas" pitchFamily="49" charset="0"/>
              </a:rPr>
              <a:t>ave_anti= 0.034200  +-0.018928</a:t>
            </a:r>
            <a:endParaRPr lang="ja-JP" altLang="en-US" sz="2000">
              <a:solidFill>
                <a:prstClr val="black"/>
              </a:solidFill>
              <a:latin typeface="Calibri" pitchFamily="34" charset="0"/>
            </a:endParaRPr>
          </a:p>
        </p:txBody>
      </p:sp>
      <p:sp>
        <p:nvSpPr>
          <p:cNvPr id="29699" name="テキスト ボックス 3"/>
          <p:cNvSpPr txBox="1">
            <a:spLocks noChangeArrowheads="1"/>
          </p:cNvSpPr>
          <p:nvPr/>
        </p:nvSpPr>
        <p:spPr bwMode="auto">
          <a:xfrm>
            <a:off x="223838" y="1165225"/>
            <a:ext cx="3997325" cy="368300"/>
          </a:xfrm>
          <a:prstGeom prst="rect">
            <a:avLst/>
          </a:prstGeom>
          <a:noFill/>
          <a:ln w="9525">
            <a:noFill/>
            <a:miter lim="800000"/>
            <a:headEnd/>
            <a:tailEnd/>
          </a:ln>
        </p:spPr>
        <p:txBody>
          <a:bodyPr>
            <a:spAutoFit/>
          </a:bodyPr>
          <a:lstStyle/>
          <a:p>
            <a:r>
              <a:rPr lang="ja-JP" altLang="en-US">
                <a:solidFill>
                  <a:prstClr val="black"/>
                </a:solidFill>
                <a:latin typeface="Calibri" pitchFamily="34" charset="0"/>
              </a:rPr>
              <a:t>一残基</a:t>
            </a:r>
            <a:r>
              <a:rPr lang="en-US" altLang="ja-JP">
                <a:solidFill>
                  <a:prstClr val="black"/>
                </a:solidFill>
                <a:latin typeface="Calibri" pitchFamily="34" charset="0"/>
              </a:rPr>
              <a:t>Asp</a:t>
            </a:r>
            <a:r>
              <a:rPr lang="ja-JP" altLang="en-US">
                <a:solidFill>
                  <a:prstClr val="black"/>
                </a:solidFill>
                <a:latin typeface="Calibri" pitchFamily="34" charset="0"/>
              </a:rPr>
              <a:t>の</a:t>
            </a:r>
            <a:r>
              <a:rPr lang="en-US" altLang="ja-JP">
                <a:solidFill>
                  <a:prstClr val="black"/>
                </a:solidFill>
                <a:latin typeface="Calibri" pitchFamily="34" charset="0"/>
              </a:rPr>
              <a:t>REMD</a:t>
            </a:r>
            <a:r>
              <a:rPr lang="ja-JP" altLang="en-US">
                <a:solidFill>
                  <a:prstClr val="black"/>
                </a:solidFill>
                <a:latin typeface="Calibri" pitchFamily="34" charset="0"/>
              </a:rPr>
              <a:t>結果</a:t>
            </a:r>
          </a:p>
        </p:txBody>
      </p:sp>
      <p:sp>
        <p:nvSpPr>
          <p:cNvPr id="29700" name="テキスト ボックス 4"/>
          <p:cNvSpPr txBox="1">
            <a:spLocks noChangeArrowheads="1"/>
          </p:cNvSpPr>
          <p:nvPr/>
        </p:nvSpPr>
        <p:spPr bwMode="auto">
          <a:xfrm>
            <a:off x="223838" y="2933700"/>
            <a:ext cx="9947275" cy="400050"/>
          </a:xfrm>
          <a:prstGeom prst="rect">
            <a:avLst/>
          </a:prstGeom>
          <a:noFill/>
          <a:ln w="9525">
            <a:noFill/>
            <a:miter lim="800000"/>
            <a:headEnd/>
            <a:tailEnd/>
          </a:ln>
        </p:spPr>
        <p:txBody>
          <a:bodyPr>
            <a:spAutoFit/>
          </a:bodyPr>
          <a:lstStyle/>
          <a:p>
            <a:r>
              <a:rPr lang="ja-JP" altLang="en-US" sz="2000" u="sng">
                <a:solidFill>
                  <a:srgbClr val="000000"/>
                </a:solidFill>
                <a:latin typeface="Calibri" pitchFamily="34" charset="0"/>
              </a:rPr>
              <a:t>二面角の変化による</a:t>
            </a:r>
            <a:r>
              <a:rPr lang="en-US" altLang="ja-JP" sz="2000" u="sng">
                <a:solidFill>
                  <a:srgbClr val="000000"/>
                </a:solidFill>
                <a:latin typeface="Calibri" pitchFamily="34" charset="0"/>
              </a:rPr>
              <a:t>ff14ipq</a:t>
            </a:r>
            <a:r>
              <a:rPr lang="ja-JP" altLang="en-US" sz="2000" u="sng">
                <a:solidFill>
                  <a:srgbClr val="000000"/>
                </a:solidFill>
                <a:latin typeface="Calibri" pitchFamily="34" charset="0"/>
              </a:rPr>
              <a:t>力場でのエネルギ－変化の解析結果</a:t>
            </a:r>
            <a:r>
              <a:rPr lang="en-US" altLang="ja-JP" sz="2000" u="sng">
                <a:solidFill>
                  <a:srgbClr val="000000"/>
                </a:solidFill>
                <a:latin typeface="Calibri" pitchFamily="34" charset="0"/>
              </a:rPr>
              <a:t>(GB-OBC)</a:t>
            </a:r>
            <a:endParaRPr lang="ja-JP" altLang="en-US" sz="2000" u="sng">
              <a:solidFill>
                <a:srgbClr val="000000"/>
              </a:solidFill>
              <a:latin typeface="Calibri" pitchFamily="34" charset="0"/>
            </a:endParaRPr>
          </a:p>
        </p:txBody>
      </p:sp>
      <p:graphicFrame>
        <p:nvGraphicFramePr>
          <p:cNvPr id="6" name="グラフ 5"/>
          <p:cNvGraphicFramePr>
            <a:graphicFrameLocks/>
          </p:cNvGraphicFramePr>
          <p:nvPr/>
        </p:nvGraphicFramePr>
        <p:xfrm>
          <a:off x="224158" y="3302902"/>
          <a:ext cx="5385532" cy="3067075"/>
        </p:xfrm>
        <a:graphic>
          <a:graphicData uri="http://schemas.openxmlformats.org/drawingml/2006/chart">
            <c:chart xmlns:c="http://schemas.openxmlformats.org/drawingml/2006/chart" xmlns:r="http://schemas.openxmlformats.org/officeDocument/2006/relationships" r:id="rId2"/>
          </a:graphicData>
        </a:graphic>
      </p:graphicFrame>
      <p:sp>
        <p:nvSpPr>
          <p:cNvPr id="29702" name="テキスト ボックス 6"/>
          <p:cNvSpPr txBox="1">
            <a:spLocks noChangeArrowheads="1"/>
          </p:cNvSpPr>
          <p:nvPr/>
        </p:nvSpPr>
        <p:spPr bwMode="auto">
          <a:xfrm>
            <a:off x="5969000" y="1871663"/>
            <a:ext cx="4921250" cy="369887"/>
          </a:xfrm>
          <a:prstGeom prst="rect">
            <a:avLst/>
          </a:prstGeom>
          <a:noFill/>
          <a:ln w="9525">
            <a:noFill/>
            <a:miter lim="800000"/>
            <a:headEnd/>
            <a:tailEnd/>
          </a:ln>
        </p:spPr>
        <p:txBody>
          <a:bodyPr>
            <a:spAutoFit/>
          </a:bodyPr>
          <a:lstStyle/>
          <a:p>
            <a:r>
              <a:rPr lang="en-US" altLang="ja-JP" b="1">
                <a:solidFill>
                  <a:srgbClr val="0070C0"/>
                </a:solidFill>
                <a:latin typeface="Calibri" pitchFamily="34" charset="0"/>
              </a:rPr>
              <a:t>Syn</a:t>
            </a:r>
            <a:r>
              <a:rPr lang="ja-JP" altLang="en-US">
                <a:solidFill>
                  <a:prstClr val="black"/>
                </a:solidFill>
                <a:latin typeface="Calibri" pitchFamily="34" charset="0"/>
              </a:rPr>
              <a:t>の割合が</a:t>
            </a:r>
            <a:r>
              <a:rPr lang="en-US" altLang="ja-JP">
                <a:solidFill>
                  <a:prstClr val="black"/>
                </a:solidFill>
                <a:latin typeface="Calibri" pitchFamily="34" charset="0"/>
              </a:rPr>
              <a:t>9</a:t>
            </a:r>
            <a:r>
              <a:rPr lang="ja-JP" altLang="en-US">
                <a:solidFill>
                  <a:prstClr val="black"/>
                </a:solidFill>
                <a:latin typeface="Calibri" pitchFamily="34" charset="0"/>
              </a:rPr>
              <a:t>割以上を占めた。</a:t>
            </a:r>
          </a:p>
        </p:txBody>
      </p:sp>
      <p:sp>
        <p:nvSpPr>
          <p:cNvPr id="29703" name="テキスト ボックス 7"/>
          <p:cNvSpPr txBox="1">
            <a:spLocks noChangeArrowheads="1"/>
          </p:cNvSpPr>
          <p:nvPr/>
        </p:nvSpPr>
        <p:spPr bwMode="auto">
          <a:xfrm>
            <a:off x="5969000" y="5219700"/>
            <a:ext cx="4921250" cy="646113"/>
          </a:xfrm>
          <a:prstGeom prst="rect">
            <a:avLst/>
          </a:prstGeom>
          <a:noFill/>
          <a:ln w="9525">
            <a:noFill/>
            <a:miter lim="800000"/>
            <a:headEnd/>
            <a:tailEnd/>
          </a:ln>
        </p:spPr>
        <p:txBody>
          <a:bodyPr>
            <a:spAutoFit/>
          </a:bodyPr>
          <a:lstStyle/>
          <a:p>
            <a:r>
              <a:rPr lang="en-US" altLang="ja-JP" b="1">
                <a:solidFill>
                  <a:srgbClr val="0070C0"/>
                </a:solidFill>
                <a:latin typeface="Calibri" pitchFamily="34" charset="0"/>
              </a:rPr>
              <a:t>Syn</a:t>
            </a:r>
            <a:r>
              <a:rPr lang="ja-JP" altLang="en-US">
                <a:solidFill>
                  <a:prstClr val="black"/>
                </a:solidFill>
                <a:latin typeface="Calibri" pitchFamily="34" charset="0"/>
              </a:rPr>
              <a:t>での</a:t>
            </a:r>
            <a:r>
              <a:rPr lang="en-US" altLang="ja-JP">
                <a:solidFill>
                  <a:prstClr val="black"/>
                </a:solidFill>
                <a:latin typeface="Calibri" pitchFamily="34" charset="0"/>
              </a:rPr>
              <a:t>EPtpt</a:t>
            </a:r>
            <a:r>
              <a:rPr lang="ja-JP" altLang="en-US">
                <a:solidFill>
                  <a:prstClr val="black"/>
                </a:solidFill>
                <a:latin typeface="Calibri" pitchFamily="34" charset="0"/>
              </a:rPr>
              <a:t>最小値は、</a:t>
            </a:r>
            <a:endParaRPr lang="en-US" altLang="ja-JP">
              <a:solidFill>
                <a:prstClr val="black"/>
              </a:solidFill>
              <a:latin typeface="Calibri" pitchFamily="34" charset="0"/>
            </a:endParaRPr>
          </a:p>
          <a:p>
            <a:r>
              <a:rPr lang="en-US" altLang="ja-JP">
                <a:solidFill>
                  <a:prstClr val="black"/>
                </a:solidFill>
                <a:latin typeface="Calibri" pitchFamily="34" charset="0"/>
              </a:rPr>
              <a:t>anti</a:t>
            </a:r>
            <a:r>
              <a:rPr lang="ja-JP" altLang="en-US">
                <a:solidFill>
                  <a:prstClr val="black"/>
                </a:solidFill>
                <a:latin typeface="Calibri" pitchFamily="34" charset="0"/>
              </a:rPr>
              <a:t>における最小値より低い値をとっている。</a:t>
            </a:r>
          </a:p>
        </p:txBody>
      </p:sp>
    </p:spTree>
    <p:extLst>
      <p:ext uri="{BB962C8B-B14F-4D97-AF65-F5344CB8AC3E}">
        <p14:creationId xmlns:p14="http://schemas.microsoft.com/office/powerpoint/2010/main" val="402069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テキスト ボックス 4"/>
          <p:cNvSpPr txBox="1">
            <a:spLocks noChangeArrowheads="1"/>
          </p:cNvSpPr>
          <p:nvPr/>
        </p:nvSpPr>
        <p:spPr bwMode="auto">
          <a:xfrm>
            <a:off x="342900" y="330200"/>
            <a:ext cx="5062538" cy="523875"/>
          </a:xfrm>
          <a:prstGeom prst="rect">
            <a:avLst/>
          </a:prstGeom>
          <a:noFill/>
          <a:ln w="9525">
            <a:noFill/>
            <a:miter lim="800000"/>
            <a:headEnd/>
            <a:tailEnd/>
          </a:ln>
        </p:spPr>
        <p:txBody>
          <a:bodyPr>
            <a:spAutoFit/>
          </a:bodyPr>
          <a:lstStyle/>
          <a:p>
            <a:r>
              <a:rPr lang="ja-JP" altLang="en-US" sz="2800" u="sng" dirty="0">
                <a:solidFill>
                  <a:prstClr val="black"/>
                </a:solidFill>
                <a:latin typeface="Calibri" pitchFamily="34" charset="0"/>
              </a:rPr>
              <a:t>・</a:t>
            </a:r>
            <a:r>
              <a:rPr lang="en-US" altLang="ja-JP" sz="2800" u="sng" dirty="0" smtClean="0">
                <a:solidFill>
                  <a:prstClr val="black"/>
                </a:solidFill>
                <a:latin typeface="Calibri" pitchFamily="34" charset="0"/>
              </a:rPr>
              <a:t>2016/12/7</a:t>
            </a:r>
            <a:r>
              <a:rPr lang="ja-JP" altLang="en-US" sz="2800" u="sng" dirty="0" err="1" smtClean="0">
                <a:solidFill>
                  <a:prstClr val="black"/>
                </a:solidFill>
                <a:latin typeface="Calibri" pitchFamily="34" charset="0"/>
              </a:rPr>
              <a:t>までの</a:t>
            </a:r>
            <a:r>
              <a:rPr lang="ja-JP" altLang="en-US" sz="2800" u="sng" dirty="0">
                <a:solidFill>
                  <a:prstClr val="black"/>
                </a:solidFill>
                <a:latin typeface="Calibri" pitchFamily="34" charset="0"/>
              </a:rPr>
              <a:t>研究まとめ</a:t>
            </a:r>
          </a:p>
        </p:txBody>
      </p:sp>
      <p:sp>
        <p:nvSpPr>
          <p:cNvPr id="9" name="正方形/長方形 8"/>
          <p:cNvSpPr/>
          <p:nvPr/>
        </p:nvSpPr>
        <p:spPr>
          <a:xfrm>
            <a:off x="342900" y="1003578"/>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a:solidFill>
                  <a:srgbClr val="000000"/>
                </a:solidFill>
              </a:rPr>
              <a:t>の</a:t>
            </a:r>
            <a:r>
              <a:rPr lang="en-US" altLang="ja-JP" u="sng" dirty="0">
                <a:solidFill>
                  <a:srgbClr val="000000"/>
                </a:solidFill>
              </a:rPr>
              <a:t>REMD</a:t>
            </a:r>
            <a:r>
              <a:rPr lang="ja-JP" altLang="en-US" u="sng" dirty="0" err="1" smtClean="0">
                <a:solidFill>
                  <a:srgbClr val="000000"/>
                </a:solidFill>
              </a:rPr>
              <a:t>、</a:t>
            </a:r>
            <a:r>
              <a:rPr lang="ja-JP" altLang="en-US" u="sng" dirty="0" smtClean="0">
                <a:solidFill>
                  <a:srgbClr val="000000"/>
                </a:solidFill>
              </a:rPr>
              <a:t>二面</a:t>
            </a:r>
            <a:r>
              <a:rPr lang="ja-JP" altLang="en-US" u="sng" dirty="0">
                <a:solidFill>
                  <a:srgbClr val="000000"/>
                </a:solidFill>
              </a:rPr>
              <a:t>角の変化に</a:t>
            </a:r>
            <a:r>
              <a:rPr lang="ja-JP" altLang="en-US" u="sng" dirty="0" smtClean="0">
                <a:solidFill>
                  <a:srgbClr val="000000"/>
                </a:solidFill>
              </a:rPr>
              <a:t>よるエネルギー</a:t>
            </a:r>
            <a:r>
              <a:rPr lang="ja-JP" altLang="en-US" u="sng" dirty="0">
                <a:solidFill>
                  <a:srgbClr val="000000"/>
                </a:solidFill>
              </a:rPr>
              <a:t>変化の解析</a:t>
            </a:r>
          </a:p>
        </p:txBody>
      </p:sp>
      <p:sp>
        <p:nvSpPr>
          <p:cNvPr id="2" name="正方形/長方形 1"/>
          <p:cNvSpPr/>
          <p:nvPr/>
        </p:nvSpPr>
        <p:spPr>
          <a:xfrm>
            <a:off x="395288" y="1616443"/>
            <a:ext cx="10454222" cy="1754326"/>
          </a:xfrm>
          <a:prstGeom prst="rect">
            <a:avLst/>
          </a:prstGeom>
        </p:spPr>
        <p:txBody>
          <a:bodyPr wrap="square">
            <a:spAutoFit/>
          </a:bodyPr>
          <a:lstStyle/>
          <a:p>
            <a:r>
              <a:rPr lang="ja-JP" altLang="en-US" dirty="0">
                <a:solidFill>
                  <a:prstClr val="black"/>
                </a:solidFill>
                <a:latin typeface="Calibri" pitchFamily="34" charset="0"/>
              </a:rPr>
              <a:t>最も精度の高い</a:t>
            </a:r>
            <a:r>
              <a:rPr lang="en-US" altLang="ja-JP" dirty="0">
                <a:solidFill>
                  <a:schemeClr val="accent1">
                    <a:lumMod val="75000"/>
                  </a:schemeClr>
                </a:solidFill>
                <a:latin typeface="+mn-ea"/>
              </a:rPr>
              <a:t>MP4:AUG-cc-pVDZ</a:t>
            </a:r>
            <a:r>
              <a:rPr lang="ja-JP" altLang="en-US" dirty="0">
                <a:latin typeface="+mn-ea"/>
              </a:rPr>
              <a:t>のパラメータでは、</a:t>
            </a:r>
            <a:r>
              <a:rPr lang="en-US" altLang="ja-JP" dirty="0" err="1">
                <a:latin typeface="+mn-ea"/>
              </a:rPr>
              <a:t>nagai</a:t>
            </a:r>
            <a:r>
              <a:rPr lang="ja-JP" altLang="en-US" dirty="0">
                <a:latin typeface="+mn-ea"/>
              </a:rPr>
              <a:t>パラメータのものよりも</a:t>
            </a:r>
            <a:r>
              <a:rPr lang="en-US" altLang="ja-JP" dirty="0">
                <a:latin typeface="+mn-ea"/>
              </a:rPr>
              <a:t>0.05</a:t>
            </a:r>
            <a:r>
              <a:rPr lang="ja-JP" altLang="en-US" dirty="0" err="1">
                <a:latin typeface="+mn-ea"/>
              </a:rPr>
              <a:t>ほど</a:t>
            </a:r>
            <a:r>
              <a:rPr lang="ja-JP" altLang="en-US" dirty="0">
                <a:latin typeface="+mn-ea"/>
              </a:rPr>
              <a:t>多い</a:t>
            </a:r>
            <a:r>
              <a:rPr lang="en-US" altLang="ja-JP" dirty="0" err="1">
                <a:latin typeface="+mn-ea"/>
              </a:rPr>
              <a:t>syn</a:t>
            </a:r>
            <a:r>
              <a:rPr lang="ja-JP" altLang="en-US" dirty="0">
                <a:latin typeface="+mn-ea"/>
              </a:rPr>
              <a:t>の割合を算出</a:t>
            </a:r>
            <a:r>
              <a:rPr lang="ja-JP" altLang="en-US" dirty="0" smtClean="0">
                <a:latin typeface="+mn-ea"/>
              </a:rPr>
              <a:t>している。</a:t>
            </a:r>
            <a:endParaRPr lang="en-US" altLang="ja-JP" dirty="0">
              <a:latin typeface="+mn-ea"/>
            </a:endParaRPr>
          </a:p>
          <a:p>
            <a:endParaRPr lang="en-US" altLang="ja-JP" dirty="0">
              <a:solidFill>
                <a:schemeClr val="accent1">
                  <a:lumMod val="75000"/>
                </a:schemeClr>
              </a:solidFill>
              <a:latin typeface="+mn-ea"/>
            </a:endParaRPr>
          </a:p>
          <a:p>
            <a:r>
              <a:rPr lang="ja-JP" altLang="en-US" dirty="0">
                <a:latin typeface="+mn-ea"/>
              </a:rPr>
              <a:t>また、最も精度の</a:t>
            </a:r>
            <a:r>
              <a:rPr lang="ja-JP" altLang="en-US" dirty="0" smtClean="0">
                <a:latin typeface="+mn-ea"/>
              </a:rPr>
              <a:t>低い</a:t>
            </a:r>
            <a:r>
              <a:rPr lang="en-US" altLang="ja-JP" dirty="0" smtClean="0">
                <a:solidFill>
                  <a:srgbClr val="FF0000"/>
                </a:solidFill>
                <a:latin typeface="+mn-ea"/>
              </a:rPr>
              <a:t>HF:6-311G</a:t>
            </a:r>
            <a:r>
              <a:rPr lang="ja-JP" altLang="en-US" dirty="0">
                <a:latin typeface="+mn-ea"/>
              </a:rPr>
              <a:t>では</a:t>
            </a:r>
            <a:r>
              <a:rPr lang="ja-JP" altLang="en-US" dirty="0" smtClean="0">
                <a:latin typeface="+mn-ea"/>
              </a:rPr>
              <a:t>、</a:t>
            </a:r>
            <a:r>
              <a:rPr lang="en-US" altLang="ja-JP" dirty="0">
                <a:latin typeface="+mn-ea"/>
              </a:rPr>
              <a:t> </a:t>
            </a:r>
            <a:r>
              <a:rPr lang="en-US" altLang="ja-JP" dirty="0" err="1">
                <a:latin typeface="+mn-ea"/>
              </a:rPr>
              <a:t>Eptot</a:t>
            </a:r>
            <a:r>
              <a:rPr lang="en-US" altLang="ja-JP" dirty="0">
                <a:latin typeface="+mn-ea"/>
              </a:rPr>
              <a:t>, DIHED</a:t>
            </a:r>
            <a:r>
              <a:rPr lang="ja-JP" altLang="en-US" dirty="0">
                <a:latin typeface="+mn-ea"/>
              </a:rPr>
              <a:t>共に</a:t>
            </a:r>
            <a:r>
              <a:rPr lang="ja-JP" altLang="en-US" dirty="0" smtClean="0">
                <a:latin typeface="+mn-ea"/>
              </a:rPr>
              <a:t>最も</a:t>
            </a:r>
            <a:r>
              <a:rPr lang="ja-JP" altLang="en-US" dirty="0">
                <a:latin typeface="+mn-ea"/>
              </a:rPr>
              <a:t>小</a:t>
            </a:r>
            <a:r>
              <a:rPr lang="ja-JP" altLang="en-US" dirty="0" smtClean="0">
                <a:latin typeface="+mn-ea"/>
              </a:rPr>
              <a:t>さい極小値</a:t>
            </a:r>
            <a:r>
              <a:rPr lang="ja-JP" altLang="en-US" dirty="0">
                <a:latin typeface="+mn-ea"/>
              </a:rPr>
              <a:t>を</a:t>
            </a:r>
            <a:r>
              <a:rPr lang="ja-JP" altLang="en-US" dirty="0" smtClean="0">
                <a:latin typeface="+mn-ea"/>
              </a:rPr>
              <a:t>算出</a:t>
            </a:r>
            <a:r>
              <a:rPr lang="ja-JP" altLang="en-US" dirty="0">
                <a:latin typeface="+mn-ea"/>
              </a:rPr>
              <a:t>しており、 </a:t>
            </a:r>
            <a:r>
              <a:rPr lang="en-US" altLang="ja-JP" dirty="0" smtClean="0">
                <a:latin typeface="+mn-ea"/>
              </a:rPr>
              <a:t>REMD</a:t>
            </a:r>
            <a:r>
              <a:rPr lang="ja-JP" altLang="en-US" dirty="0" smtClean="0">
                <a:latin typeface="+mn-ea"/>
              </a:rPr>
              <a:t>結果より全て</a:t>
            </a:r>
            <a:r>
              <a:rPr lang="en-US" altLang="ja-JP" dirty="0" err="1">
                <a:latin typeface="+mn-ea"/>
              </a:rPr>
              <a:t>syn</a:t>
            </a:r>
            <a:r>
              <a:rPr lang="ja-JP" altLang="en-US" dirty="0" err="1">
                <a:latin typeface="+mn-ea"/>
              </a:rPr>
              <a:t>を算</a:t>
            </a:r>
            <a:r>
              <a:rPr lang="ja-JP" altLang="en-US" dirty="0">
                <a:latin typeface="+mn-ea"/>
              </a:rPr>
              <a:t>出している</a:t>
            </a:r>
            <a:r>
              <a:rPr lang="ja-JP" altLang="en-US" dirty="0" smtClean="0">
                <a:latin typeface="+mn-ea"/>
              </a:rPr>
              <a:t>。この</a:t>
            </a:r>
            <a:r>
              <a:rPr lang="ja-JP" altLang="en-US" dirty="0">
                <a:latin typeface="+mn-ea"/>
              </a:rPr>
              <a:t>パラメータでは</a:t>
            </a:r>
            <a:r>
              <a:rPr lang="ja-JP" altLang="en-US" dirty="0" smtClean="0">
                <a:latin typeface="+mn-ea"/>
              </a:rPr>
              <a:t>、</a:t>
            </a:r>
            <a:r>
              <a:rPr lang="en-US" altLang="ja-JP" dirty="0" err="1" smtClean="0">
                <a:latin typeface="+mn-ea"/>
              </a:rPr>
              <a:t>syn</a:t>
            </a:r>
            <a:r>
              <a:rPr lang="ja-JP" altLang="en-US" dirty="0">
                <a:latin typeface="+mn-ea"/>
              </a:rPr>
              <a:t>を安定化させ過ぎているため、正確なシミュレーションは行えていないのだと考える。</a:t>
            </a:r>
            <a:endParaRPr lang="ja-JP" altLang="en-US" dirty="0">
              <a:solidFill>
                <a:srgbClr val="FF0000"/>
              </a:solidFill>
              <a:latin typeface="+mn-ea"/>
            </a:endParaRPr>
          </a:p>
        </p:txBody>
      </p:sp>
    </p:spTree>
    <p:extLst>
      <p:ext uri="{BB962C8B-B14F-4D97-AF65-F5344CB8AC3E}">
        <p14:creationId xmlns:p14="http://schemas.microsoft.com/office/powerpoint/2010/main" val="3643540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6661150" y="4406900"/>
            <a:ext cx="4024313" cy="923925"/>
          </a:xfrm>
          <a:prstGeom prst="rect">
            <a:avLst/>
          </a:prstGeom>
          <a:noFill/>
        </p:spPr>
        <p:txBody>
          <a:bodyPr>
            <a:spAutoFit/>
          </a:bodyPr>
          <a:lstStyle/>
          <a:p>
            <a:pPr fontAlgn="auto">
              <a:spcBef>
                <a:spcPts val="0"/>
              </a:spcBef>
              <a:spcAft>
                <a:spcPts val="0"/>
              </a:spcAft>
              <a:defRPr/>
            </a:pPr>
            <a:r>
              <a:rPr lang="en-US" altLang="ja-JP" b="1" dirty="0">
                <a:solidFill>
                  <a:prstClr val="black"/>
                </a:solidFill>
                <a:latin typeface="+mn-lt"/>
                <a:ea typeface="+mn-ea"/>
              </a:rPr>
              <a:t>【</a:t>
            </a:r>
            <a:r>
              <a:rPr lang="ja-JP" altLang="en-US" b="1" dirty="0">
                <a:solidFill>
                  <a:prstClr val="black"/>
                </a:solidFill>
                <a:latin typeface="+mn-lt"/>
                <a:ea typeface="+mn-ea"/>
              </a:rPr>
              <a:t>二面角</a:t>
            </a:r>
            <a:r>
              <a:rPr lang="en-US" altLang="ja-JP" b="1" dirty="0">
                <a:solidFill>
                  <a:prstClr val="black"/>
                </a:solidFill>
                <a:latin typeface="+mn-lt"/>
                <a:ea typeface="+mn-ea"/>
              </a:rPr>
              <a:t>】</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-90°</a:t>
            </a:r>
            <a:r>
              <a:rPr lang="ja-JP" altLang="en-US" b="1" dirty="0">
                <a:solidFill>
                  <a:prstClr val="black"/>
                </a:solidFill>
                <a:latin typeface="+mn-lt"/>
                <a:ea typeface="+mn-ea"/>
              </a:rPr>
              <a:t>～</a:t>
            </a:r>
            <a:r>
              <a:rPr lang="en-US" altLang="ja-JP" b="1" dirty="0">
                <a:solidFill>
                  <a:prstClr val="black"/>
                </a:solidFill>
                <a:latin typeface="+mn-lt"/>
                <a:ea typeface="+mn-ea"/>
              </a:rPr>
              <a:t>90°</a:t>
            </a:r>
            <a:r>
              <a:rPr lang="ja-JP" altLang="en-US" b="1" dirty="0">
                <a:solidFill>
                  <a:prstClr val="black"/>
                </a:solidFill>
                <a:latin typeface="+mn-lt"/>
                <a:ea typeface="+mn-ea"/>
              </a:rPr>
              <a:t>　                     　　→　</a:t>
            </a:r>
            <a:r>
              <a:rPr lang="en-US" altLang="ja-JP" b="1" dirty="0">
                <a:solidFill>
                  <a:schemeClr val="accent1">
                    <a:lumMod val="50000"/>
                  </a:schemeClr>
                </a:solidFill>
                <a:latin typeface="+mn-lt"/>
                <a:ea typeface="+mn-ea"/>
              </a:rPr>
              <a:t>syn</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-180°</a:t>
            </a:r>
            <a:r>
              <a:rPr lang="ja-JP" altLang="en-US" b="1" dirty="0">
                <a:solidFill>
                  <a:prstClr val="black"/>
                </a:solidFill>
                <a:latin typeface="+mn-lt"/>
                <a:ea typeface="+mn-ea"/>
              </a:rPr>
              <a:t>～</a:t>
            </a:r>
            <a:r>
              <a:rPr lang="en-US" altLang="ja-JP" b="1" dirty="0">
                <a:solidFill>
                  <a:prstClr val="black"/>
                </a:solidFill>
                <a:latin typeface="+mn-lt"/>
                <a:ea typeface="+mn-ea"/>
              </a:rPr>
              <a:t>-90°, 90°</a:t>
            </a:r>
            <a:r>
              <a:rPr lang="ja-JP" altLang="en-US" b="1" dirty="0">
                <a:solidFill>
                  <a:prstClr val="black"/>
                </a:solidFill>
                <a:latin typeface="+mn-lt"/>
                <a:ea typeface="+mn-ea"/>
              </a:rPr>
              <a:t>～</a:t>
            </a:r>
            <a:r>
              <a:rPr lang="en-US" altLang="ja-JP" b="1" dirty="0">
                <a:solidFill>
                  <a:prstClr val="black"/>
                </a:solidFill>
                <a:latin typeface="+mn-lt"/>
                <a:ea typeface="+mn-ea"/>
              </a:rPr>
              <a:t>180°</a:t>
            </a:r>
            <a:r>
              <a:rPr lang="ja-JP" altLang="en-US" b="1" dirty="0">
                <a:solidFill>
                  <a:prstClr val="black"/>
                </a:solidFill>
                <a:latin typeface="+mn-lt"/>
                <a:ea typeface="+mn-ea"/>
              </a:rPr>
              <a:t>→　</a:t>
            </a:r>
            <a:r>
              <a:rPr lang="en-US" altLang="ja-JP" b="1" dirty="0">
                <a:solidFill>
                  <a:srgbClr val="FF0000"/>
                </a:solidFill>
                <a:latin typeface="+mn-lt"/>
                <a:ea typeface="+mn-ea"/>
              </a:rPr>
              <a:t>anti</a:t>
            </a:r>
            <a:endParaRPr lang="ja-JP" altLang="en-US" b="1" dirty="0">
              <a:solidFill>
                <a:srgbClr val="FF0000"/>
              </a:solidFill>
              <a:latin typeface="+mn-lt"/>
              <a:ea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2051924529"/>
              </p:ext>
            </p:extLst>
          </p:nvPr>
        </p:nvGraphicFramePr>
        <p:xfrm>
          <a:off x="204788" y="1466850"/>
          <a:ext cx="11065195" cy="2090865"/>
        </p:xfrm>
        <a:graphic>
          <a:graphicData uri="http://schemas.openxmlformats.org/drawingml/2006/table">
            <a:tbl>
              <a:tblPr bandRow="1">
                <a:tableStyleId>{93296810-A885-4BE3-A3E7-6D5BEEA58F35}</a:tableStyleId>
              </a:tblPr>
              <a:tblGrid>
                <a:gridCol w="3918183">
                  <a:extLst>
                    <a:ext uri="{9D8B030D-6E8A-4147-A177-3AD203B41FA5}"/>
                  </a:extLst>
                </a:gridCol>
                <a:gridCol w="7147012">
                  <a:extLst>
                    <a:ext uri="{9D8B030D-6E8A-4147-A177-3AD203B41FA5}"/>
                  </a:extLst>
                </a:gridCol>
              </a:tblGrid>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22</a:t>
                      </a:r>
                      <a:r>
                        <a:rPr kumimoji="1" lang="ja-JP" altLang="en-US" sz="1400" dirty="0" smtClean="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300K</a:t>
                      </a:r>
                      <a:r>
                        <a:rPr lang="en-US" altLang="ja-JP" sz="1400" dirty="0" smtClean="0">
                          <a:latin typeface="HGPｺﾞｼｯｸE" panose="020B0900000000000000" pitchFamily="50" charset="-128"/>
                          <a:ea typeface="HGPｺﾞｼｯｸE" panose="020B0900000000000000" pitchFamily="50" charset="-128"/>
                        </a:rPr>
                        <a:t>, 314K, 329K,</a:t>
                      </a:r>
                      <a:r>
                        <a:rPr lang="en-US" altLang="ja-JP" sz="1400" baseline="0" dirty="0" smtClean="0">
                          <a:latin typeface="HGPｺﾞｼｯｸE" panose="020B0900000000000000" pitchFamily="50" charset="-128"/>
                          <a:ea typeface="HGPｺﾞｼｯｸE" panose="020B0900000000000000" pitchFamily="50" charset="-128"/>
                        </a:rPr>
                        <a:t> 345K, 361K, 378K, 397K,</a:t>
                      </a:r>
                      <a:r>
                        <a:rPr lang="ja-JP" altLang="en-US" sz="1400" dirty="0" smtClean="0">
                          <a:latin typeface="HGPｺﾞｼｯｸE" panose="020B0900000000000000" pitchFamily="50" charset="-128"/>
                          <a:ea typeface="HGPｺﾞｼｯｸE" panose="020B0900000000000000" pitchFamily="50" charset="-128"/>
                        </a:rPr>
                        <a:t> </a:t>
                      </a:r>
                      <a:r>
                        <a:rPr lang="en-US" altLang="ja-JP" sz="1400" dirty="0" smtClean="0">
                          <a:latin typeface="HGPｺﾞｼｯｸE" panose="020B0900000000000000" pitchFamily="50" charset="-128"/>
                          <a:ea typeface="HGPｺﾞｼｯｸE" panose="020B0900000000000000" pitchFamily="50" charset="-128"/>
                        </a:rPr>
                        <a:t>416K,</a:t>
                      </a:r>
                      <a:r>
                        <a:rPr lang="en-US" altLang="ja-JP" sz="1400" baseline="0" dirty="0" smtClean="0">
                          <a:latin typeface="HGPｺﾞｼｯｸE" panose="020B0900000000000000" pitchFamily="50" charset="-128"/>
                          <a:ea typeface="HGPｺﾞｼｯｸE" panose="020B0900000000000000" pitchFamily="50" charset="-128"/>
                        </a:rPr>
                        <a:t> …, 763K, 800K</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HGPｺﾞｼｯｸE" panose="020B0900000000000000" pitchFamily="50" charset="-128"/>
                          <a:ea typeface="HGPｺﾞｼｯｸE" panose="020B0900000000000000" pitchFamily="50" charset="-128"/>
                        </a:rPr>
                        <a:t>ff99SB, ff14SB,</a:t>
                      </a:r>
                      <a:r>
                        <a:rPr kumimoji="1" lang="en-US" altLang="ja-JP" sz="1400" baseline="0" dirty="0">
                          <a:latin typeface="HGPｺﾞｼｯｸE" panose="020B0900000000000000" pitchFamily="50" charset="-128"/>
                          <a:ea typeface="HGPｺﾞｼｯｸE" panose="020B0900000000000000" pitchFamily="50" charset="-128"/>
                        </a:rPr>
                        <a:t> </a:t>
                      </a:r>
                      <a:r>
                        <a:rPr kumimoji="1" lang="en-US" altLang="ja-JP" sz="1400" dirty="0">
                          <a:latin typeface="HGPｺﾞｼｯｸE" panose="020B0900000000000000" pitchFamily="50" charset="-128"/>
                          <a:ea typeface="HGPｺﾞｼｯｸE" panose="020B0900000000000000" pitchFamily="50" charset="-128"/>
                        </a:rPr>
                        <a:t>ff03</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10^7</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1fs(0.001ps)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bl>
          </a:graphicData>
        </a:graphic>
      </p:graphicFrame>
      <p:sp>
        <p:nvSpPr>
          <p:cNvPr id="22550" name="テキスト ボックス 9"/>
          <p:cNvSpPr txBox="1">
            <a:spLocks noChangeArrowheads="1"/>
          </p:cNvSpPr>
          <p:nvPr/>
        </p:nvSpPr>
        <p:spPr bwMode="auto">
          <a:xfrm>
            <a:off x="132923" y="1162050"/>
            <a:ext cx="5507037" cy="376237"/>
          </a:xfrm>
          <a:prstGeom prst="rect">
            <a:avLst/>
          </a:prstGeom>
          <a:noFill/>
          <a:ln w="9525">
            <a:noFill/>
            <a:miter lim="800000"/>
            <a:headEnd/>
            <a:tailEnd/>
          </a:ln>
        </p:spPr>
        <p:txBody>
          <a:bodyPr>
            <a:spAutoFit/>
          </a:bodyPr>
          <a:lstStyle/>
          <a:p>
            <a:r>
              <a:rPr lang="en-US" altLang="ja-JP" dirty="0">
                <a:solidFill>
                  <a:srgbClr val="000000"/>
                </a:solidFill>
                <a:latin typeface="ＭＳ Ｐゴシック" charset="-128"/>
                <a:ea typeface="Ebrima"/>
                <a:cs typeface="Ebrima"/>
              </a:rPr>
              <a:t>REMD</a:t>
            </a:r>
            <a:r>
              <a:rPr lang="ja-JP" altLang="en-US" dirty="0">
                <a:solidFill>
                  <a:srgbClr val="000000"/>
                </a:solidFill>
                <a:latin typeface="ＭＳ Ｐゴシック" charset="-128"/>
                <a:ea typeface="Ebrima"/>
                <a:cs typeface="Ebrima"/>
              </a:rPr>
              <a:t>シミュレーションの計算条件</a:t>
            </a:r>
            <a:r>
              <a:rPr lang="en-US" altLang="ja-JP" dirty="0">
                <a:solidFill>
                  <a:srgbClr val="000000"/>
                </a:solidFill>
                <a:latin typeface="ＭＳ Ｐゴシック" charset="-128"/>
                <a:ea typeface="Ebrima"/>
                <a:cs typeface="Ebrima"/>
              </a:rPr>
              <a:t>(</a:t>
            </a:r>
            <a:r>
              <a:rPr lang="ja-JP" altLang="en-US" dirty="0">
                <a:solidFill>
                  <a:srgbClr val="000000"/>
                </a:solidFill>
                <a:latin typeface="ＭＳ Ｐゴシック" charset="-128"/>
                <a:ea typeface="Ebrima"/>
                <a:cs typeface="Ebrima"/>
              </a:rPr>
              <a:t>初期構造 </a:t>
            </a:r>
            <a:r>
              <a:rPr lang="en-US" altLang="ja-JP" dirty="0">
                <a:solidFill>
                  <a:srgbClr val="000000"/>
                </a:solidFill>
                <a:latin typeface="ＭＳ Ｐゴシック" charset="-128"/>
                <a:ea typeface="Ebrima"/>
                <a:cs typeface="Ebrima"/>
              </a:rPr>
              <a:t>: </a:t>
            </a:r>
            <a:r>
              <a:rPr lang="en-US" altLang="ja-JP" dirty="0" err="1">
                <a:solidFill>
                  <a:srgbClr val="000000"/>
                </a:solidFill>
                <a:latin typeface="ＭＳ Ｐゴシック" charset="-128"/>
                <a:ea typeface="Ebrima"/>
                <a:cs typeface="Ebrima"/>
              </a:rPr>
              <a:t>syn</a:t>
            </a:r>
            <a:r>
              <a:rPr lang="en-US" altLang="ja-JP" dirty="0">
                <a:solidFill>
                  <a:srgbClr val="000000"/>
                </a:solidFill>
                <a:latin typeface="ＭＳ Ｐゴシック" charset="-128"/>
                <a:ea typeface="Ebrima"/>
                <a:cs typeface="Ebrima"/>
              </a:rPr>
              <a:t>)</a:t>
            </a:r>
            <a:endParaRPr lang="ja-JP" altLang="en-US" dirty="0">
              <a:solidFill>
                <a:srgbClr val="000000"/>
              </a:solidFill>
              <a:latin typeface="ＭＳ Ｐゴシック" charset="-128"/>
              <a:ea typeface="Ebrima"/>
              <a:cs typeface="Ebrima"/>
            </a:endParaRPr>
          </a:p>
        </p:txBody>
      </p:sp>
      <p:sp>
        <p:nvSpPr>
          <p:cNvPr id="11" name="テキスト ボックス 10"/>
          <p:cNvSpPr txBox="1"/>
          <p:nvPr/>
        </p:nvSpPr>
        <p:spPr>
          <a:xfrm>
            <a:off x="204788" y="3976688"/>
            <a:ext cx="11758612" cy="430212"/>
          </a:xfrm>
          <a:prstGeom prst="rect">
            <a:avLst/>
          </a:prstGeom>
          <a:noFill/>
        </p:spPr>
        <p:txBody>
          <a:bodyPr>
            <a:spAutoFit/>
          </a:bodyPr>
          <a:lstStyle/>
          <a:p>
            <a:pPr fontAlgn="auto">
              <a:spcBef>
                <a:spcPts val="0"/>
              </a:spcBef>
              <a:spcAft>
                <a:spcPts val="0"/>
              </a:spcAft>
              <a:defRPr/>
            </a:pPr>
            <a:r>
              <a:rPr lang="ja-JP" altLang="en-US" sz="2200" u="sng">
                <a:solidFill>
                  <a:prstClr val="black"/>
                </a:solidFill>
                <a:latin typeface="+mn-ea"/>
                <a:ea typeface="+mn-ea"/>
              </a:rPr>
              <a:t>パラメータ</a:t>
            </a:r>
            <a:r>
              <a:rPr lang="en-US" altLang="ja-JP" sz="2200" u="sng" dirty="0">
                <a:solidFill>
                  <a:prstClr val="black"/>
                </a:solidFill>
                <a:latin typeface="+mn-ea"/>
                <a:ea typeface="+mn-ea"/>
              </a:rPr>
              <a:t>(.</a:t>
            </a:r>
            <a:r>
              <a:rPr lang="en-US" altLang="ja-JP" sz="2200" u="sng" dirty="0" err="1">
                <a:solidFill>
                  <a:prstClr val="black"/>
                </a:solidFill>
                <a:latin typeface="+mn-ea"/>
                <a:ea typeface="+mn-ea"/>
              </a:rPr>
              <a:t>prmtop</a:t>
            </a:r>
            <a:r>
              <a:rPr lang="en-US" altLang="ja-JP" sz="2200" u="sng" dirty="0">
                <a:solidFill>
                  <a:prstClr val="black"/>
                </a:solidFill>
                <a:latin typeface="+mn-ea"/>
                <a:ea typeface="+mn-ea"/>
              </a:rPr>
              <a:t>)</a:t>
            </a:r>
            <a:r>
              <a:rPr lang="ja-JP" altLang="en-US" sz="2200" u="sng">
                <a:solidFill>
                  <a:prstClr val="black"/>
                </a:solidFill>
                <a:latin typeface="+mn-ea"/>
                <a:ea typeface="+mn-ea"/>
              </a:rPr>
              <a:t>について</a:t>
            </a:r>
          </a:p>
        </p:txBody>
      </p:sp>
      <p:pic>
        <p:nvPicPr>
          <p:cNvPr id="22552" name="図 4"/>
          <p:cNvPicPr>
            <a:picLocks noChangeAspect="1"/>
          </p:cNvPicPr>
          <p:nvPr/>
        </p:nvPicPr>
        <p:blipFill>
          <a:blip r:embed="rId3"/>
          <a:srcRect/>
          <a:stretch>
            <a:fillRect/>
          </a:stretch>
        </p:blipFill>
        <p:spPr bwMode="auto">
          <a:xfrm>
            <a:off x="204788" y="4640263"/>
            <a:ext cx="5837237" cy="1506537"/>
          </a:xfrm>
          <a:prstGeom prst="rect">
            <a:avLst/>
          </a:prstGeom>
          <a:noFill/>
          <a:ln w="9525">
            <a:solidFill>
              <a:schemeClr val="tx1"/>
            </a:solidFill>
            <a:miter lim="800000"/>
            <a:headEnd/>
            <a:tailEnd/>
          </a:ln>
        </p:spPr>
      </p:pic>
      <p:cxnSp>
        <p:nvCxnSpPr>
          <p:cNvPr id="12" name="直線コネクタ 11"/>
          <p:cNvCxnSpPr/>
          <p:nvPr/>
        </p:nvCxnSpPr>
        <p:spPr>
          <a:xfrm flipV="1">
            <a:off x="1412875" y="5683250"/>
            <a:ext cx="1249363" cy="111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554" name="正方形/長方形 13"/>
          <p:cNvSpPr>
            <a:spLocks noChangeArrowheads="1"/>
          </p:cNvSpPr>
          <p:nvPr/>
        </p:nvSpPr>
        <p:spPr bwMode="auto">
          <a:xfrm>
            <a:off x="204788" y="6340475"/>
            <a:ext cx="6311900" cy="368300"/>
          </a:xfrm>
          <a:prstGeom prst="rect">
            <a:avLst/>
          </a:prstGeom>
          <a:noFill/>
          <a:ln w="9525">
            <a:noFill/>
            <a:miter lim="800000"/>
            <a:headEnd/>
            <a:tailEnd/>
          </a:ln>
        </p:spPr>
        <p:txBody>
          <a:bodyPr wrap="none">
            <a:spAutoFit/>
          </a:bodyPr>
          <a:lstStyle/>
          <a:p>
            <a:r>
              <a:rPr lang="en-US" altLang="ja-JP">
                <a:latin typeface="Consolas" pitchFamily="49" charset="0"/>
              </a:rPr>
              <a:t>1.90000000E+00(</a:t>
            </a:r>
            <a:r>
              <a:rPr lang="ja-JP" altLang="en-US">
                <a:latin typeface="Consolas" pitchFamily="49" charset="0"/>
              </a:rPr>
              <a:t>変更前</a:t>
            </a:r>
            <a:r>
              <a:rPr lang="en-US" altLang="ja-JP">
                <a:latin typeface="Consolas" pitchFamily="49" charset="0"/>
              </a:rPr>
              <a:t>)</a:t>
            </a:r>
            <a:r>
              <a:rPr lang="ja-JP" altLang="en-US">
                <a:latin typeface="Consolas" pitchFamily="49" charset="0"/>
              </a:rPr>
              <a:t>　</a:t>
            </a:r>
            <a:r>
              <a:rPr lang="en-US" altLang="ja-JP">
                <a:latin typeface="Consolas" pitchFamily="49" charset="0"/>
                <a:sym typeface="Wingdings" pitchFamily="2" charset="2"/>
              </a:rPr>
              <a:t> 0.30750000E+00(</a:t>
            </a:r>
            <a:r>
              <a:rPr lang="ja-JP" altLang="en-US">
                <a:latin typeface="Consolas" pitchFamily="49" charset="0"/>
                <a:sym typeface="Wingdings" pitchFamily="2" charset="2"/>
              </a:rPr>
              <a:t>変更後</a:t>
            </a:r>
            <a:r>
              <a:rPr lang="en-US" altLang="ja-JP">
                <a:latin typeface="Consolas" pitchFamily="49" charset="0"/>
                <a:sym typeface="Wingdings" pitchFamily="2" charset="2"/>
              </a:rPr>
              <a:t>)</a:t>
            </a:r>
            <a:endParaRPr lang="en-US" altLang="ja-JP">
              <a:latin typeface="Calibri" pitchFamily="34" charset="0"/>
            </a:endParaRPr>
          </a:p>
        </p:txBody>
      </p:sp>
      <p:pic>
        <p:nvPicPr>
          <p:cNvPr id="22555" name="図 1"/>
          <p:cNvPicPr>
            <a:picLocks noChangeAspect="1"/>
          </p:cNvPicPr>
          <p:nvPr/>
        </p:nvPicPr>
        <p:blipFill>
          <a:blip r:embed="rId4"/>
          <a:srcRect/>
          <a:stretch>
            <a:fillRect/>
          </a:stretch>
        </p:blipFill>
        <p:spPr bwMode="auto">
          <a:xfrm>
            <a:off x="6327775" y="5516563"/>
            <a:ext cx="4943475" cy="671512"/>
          </a:xfrm>
          <a:prstGeom prst="rect">
            <a:avLst/>
          </a:prstGeom>
          <a:noFill/>
          <a:ln w="9525">
            <a:noFill/>
            <a:miter lim="800000"/>
            <a:headEnd/>
            <a:tailEnd/>
          </a:ln>
        </p:spPr>
      </p:pic>
      <p:sp>
        <p:nvSpPr>
          <p:cNvPr id="6" name="円/楕円 5"/>
          <p:cNvSpPr/>
          <p:nvPr/>
        </p:nvSpPr>
        <p:spPr>
          <a:xfrm>
            <a:off x="7232650" y="5392738"/>
            <a:ext cx="842963" cy="94773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22557" name="テキスト ボックス 12"/>
          <p:cNvSpPr txBox="1">
            <a:spLocks noChangeArrowheads="1"/>
          </p:cNvSpPr>
          <p:nvPr/>
        </p:nvSpPr>
        <p:spPr bwMode="auto">
          <a:xfrm>
            <a:off x="195263" y="190500"/>
            <a:ext cx="11693525" cy="708025"/>
          </a:xfrm>
          <a:prstGeom prst="rect">
            <a:avLst/>
          </a:prstGeom>
          <a:noFill/>
          <a:ln w="9525">
            <a:noFill/>
            <a:miter lim="800000"/>
            <a:headEnd/>
            <a:tailEnd/>
          </a:ln>
        </p:spPr>
        <p:txBody>
          <a:bodyPr>
            <a:spAutoFit/>
          </a:bodyPr>
          <a:lstStyle/>
          <a:p>
            <a:r>
              <a:rPr lang="ja-JP" altLang="en-US" sz="2000" u="sng">
                <a:solidFill>
                  <a:srgbClr val="000000"/>
                </a:solidFill>
                <a:latin typeface="ＭＳ Ｐゴシック" charset="-128"/>
              </a:rPr>
              <a:t>・</a:t>
            </a:r>
            <a:r>
              <a:rPr lang="en-US" altLang="ja-JP" sz="2000" u="sng">
                <a:latin typeface="ＭＳ Ｐゴシック" charset="-128"/>
              </a:rPr>
              <a:t>nagai</a:t>
            </a:r>
            <a:r>
              <a:rPr lang="ja-JP" altLang="en-US" sz="2000" u="sng">
                <a:latin typeface="ＭＳ Ｐゴシック" charset="-128"/>
              </a:rPr>
              <a:t>パラメータを用いた</a:t>
            </a:r>
            <a:r>
              <a:rPr lang="en-US" altLang="ja-JP" sz="2000" u="sng">
                <a:solidFill>
                  <a:srgbClr val="000000"/>
                </a:solidFill>
                <a:latin typeface="ＭＳ Ｐゴシック" charset="-128"/>
              </a:rPr>
              <a:t>REMD</a:t>
            </a:r>
            <a:r>
              <a:rPr lang="ja-JP" altLang="en-US" sz="2000" u="sng">
                <a:solidFill>
                  <a:srgbClr val="000000"/>
                </a:solidFill>
                <a:latin typeface="ＭＳ Ｐゴシック" charset="-128"/>
              </a:rPr>
              <a:t>による</a:t>
            </a:r>
            <a:endParaRPr lang="en-US" altLang="ja-JP" sz="2000" u="sng">
              <a:solidFill>
                <a:srgbClr val="000000"/>
              </a:solidFill>
              <a:latin typeface="ＭＳ Ｐゴシック" charset="-128"/>
            </a:endParaRPr>
          </a:p>
          <a:p>
            <a:r>
              <a:rPr lang="en-US" altLang="ja-JP" sz="2000" u="sng">
                <a:solidFill>
                  <a:srgbClr val="000000"/>
                </a:solidFill>
                <a:latin typeface="ＭＳ Ｐゴシック" charset="-128"/>
              </a:rPr>
              <a:t> </a:t>
            </a:r>
            <a:r>
              <a:rPr lang="en-US" altLang="ja-JP" sz="2000" u="sng">
                <a:latin typeface="Calibri" pitchFamily="34" charset="0"/>
              </a:rPr>
              <a:t>20</a:t>
            </a:r>
            <a:r>
              <a:rPr lang="ja-JP" altLang="en-US" sz="2000" u="sng">
                <a:latin typeface="Calibri" pitchFamily="34" charset="0"/>
              </a:rPr>
              <a:t>残基の酸性条件のポリグルタミン酸</a:t>
            </a:r>
            <a:r>
              <a:rPr lang="ja-JP" altLang="en-US" sz="2000" u="sng">
                <a:solidFill>
                  <a:srgbClr val="000000"/>
                </a:solidFill>
                <a:latin typeface="ＭＳ Ｐゴシック" charset="-128"/>
              </a:rPr>
              <a:t>の</a:t>
            </a:r>
            <a:r>
              <a:rPr lang="en-US" altLang="ja-JP" sz="2000" u="sng">
                <a:solidFill>
                  <a:srgbClr val="000000"/>
                </a:solidFill>
                <a:latin typeface="ＭＳ Ｐゴシック" charset="-128"/>
              </a:rPr>
              <a:t>syn/anti</a:t>
            </a:r>
            <a:r>
              <a:rPr lang="ja-JP" altLang="en-US" sz="2000" u="sng">
                <a:solidFill>
                  <a:srgbClr val="000000"/>
                </a:solidFill>
                <a:latin typeface="ＭＳ Ｐゴシック" charset="-128"/>
              </a:rPr>
              <a:t>の解析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nvGraphicFramePr>
        <p:xfrm>
          <a:off x="277813" y="2543175"/>
          <a:ext cx="6380254" cy="1979630"/>
        </p:xfrm>
        <a:graphic>
          <a:graphicData uri="http://schemas.openxmlformats.org/drawingml/2006/table">
            <a:tbl>
              <a:tblPr/>
              <a:tblGrid>
                <a:gridCol w="2450047"/>
                <a:gridCol w="1303219"/>
                <a:gridCol w="1303219"/>
                <a:gridCol w="1323769"/>
              </a:tblGrid>
              <a:tr h="421241">
                <a:tc>
                  <a:txBody>
                    <a:bodyPr/>
                    <a:lstStyle/>
                    <a:p>
                      <a:pPr algn="l" fontAlgn="t"/>
                      <a:r>
                        <a:rPr lang="en-US" sz="1800" b="0" i="0" u="none" strike="noStrike" dirty="0" err="1">
                          <a:effectLst/>
                          <a:latin typeface="+mn-ea"/>
                          <a:ea typeface="+mn-ea"/>
                        </a:rPr>
                        <a:t>prmtop</a:t>
                      </a:r>
                      <a:r>
                        <a:rPr lang="ja-JP" altLang="en-US" sz="1800" b="0" i="0" u="none" strike="noStrike" dirty="0">
                          <a:effectLst/>
                          <a:latin typeface="+mn-ea"/>
                          <a:ea typeface="+mn-ea"/>
                        </a:rPr>
                        <a:t>変更後</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a:solidFill>
                            <a:srgbClr val="333333"/>
                          </a:solidFill>
                          <a:effectLst/>
                          <a:latin typeface="+mn-ea"/>
                          <a:ea typeface="+mn-ea"/>
                        </a:rPr>
                        <a:t>ff99SB</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a:solidFill>
                            <a:srgbClr val="333333"/>
                          </a:solidFill>
                          <a:effectLst/>
                          <a:latin typeface="+mn-ea"/>
                          <a:ea typeface="+mn-ea"/>
                        </a:rPr>
                        <a:t>ff14SB</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dirty="0" smtClean="0">
                          <a:solidFill>
                            <a:srgbClr val="333333"/>
                          </a:solidFill>
                          <a:effectLst/>
                          <a:latin typeface="+mn-ea"/>
                          <a:ea typeface="+mn-ea"/>
                        </a:rPr>
                        <a:t>ff03</a:t>
                      </a:r>
                      <a:endParaRPr lang="en-US" sz="1800" b="0" i="0" u="none" strike="noStrike" dirty="0">
                        <a:solidFill>
                          <a:srgbClr val="333333"/>
                        </a:solidFill>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556074">
                <a:tc>
                  <a:txBody>
                    <a:bodyPr/>
                    <a:lstStyle/>
                    <a:p>
                      <a:pPr algn="ctr" fontAlgn="t"/>
                      <a:r>
                        <a:rPr lang="en-US" sz="1800" b="0" i="0" u="none" strike="noStrike">
                          <a:solidFill>
                            <a:srgbClr val="0000FF"/>
                          </a:solidFill>
                          <a:effectLst/>
                          <a:latin typeface="+mn-ea"/>
                          <a:ea typeface="+mn-ea"/>
                        </a:rPr>
                        <a:t>syn</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kumimoji="1" lang="en-US" altLang="ja-JP" sz="1800" kern="1200" dirty="0" smtClean="0">
                          <a:solidFill>
                            <a:schemeClr val="tx1"/>
                          </a:solidFill>
                          <a:latin typeface="+mn-lt"/>
                          <a:ea typeface="+mn-ea"/>
                          <a:cs typeface="+mn-cs"/>
                        </a:rPr>
                        <a:t>0.9216</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537539">
                <a:tc>
                  <a:txBody>
                    <a:bodyPr/>
                    <a:lstStyle/>
                    <a:p>
                      <a:pPr algn="ctr" fontAlgn="t"/>
                      <a:r>
                        <a:rPr lang="en-US" sz="1800" b="0" i="0" u="none" strike="noStrike">
                          <a:effectLst/>
                          <a:latin typeface="+mn-ea"/>
                          <a:ea typeface="+mn-ea"/>
                        </a:rPr>
                        <a:t>anti</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kumimoji="1" lang="en-US" altLang="ja-JP" sz="1800" kern="1200" dirty="0" smtClean="0">
                          <a:solidFill>
                            <a:schemeClr val="tx1"/>
                          </a:solidFill>
                          <a:latin typeface="+mn-lt"/>
                          <a:ea typeface="+mn-ea"/>
                          <a:cs typeface="+mn-cs"/>
                        </a:rPr>
                        <a:t>0.0784</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464776">
                <a:tc>
                  <a:txBody>
                    <a:bodyPr/>
                    <a:lstStyle/>
                    <a:p>
                      <a:pPr algn="ctr" fontAlgn="t"/>
                      <a:r>
                        <a:rPr lang="en-US" sz="1800" b="0" i="0" u="none" strike="noStrike" dirty="0">
                          <a:effectLst/>
                          <a:latin typeface="+mn-ea"/>
                          <a:ea typeface="+mn-ea"/>
                        </a:rPr>
                        <a:t>error</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kumimoji="1" lang="en-US" altLang="ja-JP" sz="1800" kern="1200" dirty="0" smtClean="0">
                          <a:solidFill>
                            <a:schemeClr val="tx1"/>
                          </a:solidFill>
                          <a:latin typeface="+mn-lt"/>
                          <a:ea typeface="+mn-ea"/>
                          <a:cs typeface="+mn-cs"/>
                        </a:rPr>
                        <a:t>0.0049</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bl>
          </a:graphicData>
        </a:graphic>
      </p:graphicFrame>
      <p:sp>
        <p:nvSpPr>
          <p:cNvPr id="24604" name="テキスト ボックス 8"/>
          <p:cNvSpPr txBox="1">
            <a:spLocks noChangeArrowheads="1"/>
          </p:cNvSpPr>
          <p:nvPr/>
        </p:nvSpPr>
        <p:spPr bwMode="auto">
          <a:xfrm>
            <a:off x="204788" y="2174875"/>
            <a:ext cx="3997325" cy="368300"/>
          </a:xfrm>
          <a:prstGeom prst="rect">
            <a:avLst/>
          </a:prstGeom>
          <a:noFill/>
          <a:ln w="9525">
            <a:noFill/>
            <a:miter lim="800000"/>
            <a:headEnd/>
            <a:tailEnd/>
          </a:ln>
        </p:spPr>
        <p:txBody>
          <a:bodyPr>
            <a:spAutoFit/>
          </a:bodyPr>
          <a:lstStyle/>
          <a:p>
            <a:r>
              <a:rPr lang="ja-JP" altLang="en-US">
                <a:latin typeface="Calibri" pitchFamily="34" charset="0"/>
              </a:rPr>
              <a:t>パラメータ変更後</a:t>
            </a:r>
            <a:r>
              <a:rPr lang="en-US" altLang="ja-JP">
                <a:latin typeface="Calibri" pitchFamily="34" charset="0"/>
              </a:rPr>
              <a:t>Poly-Glu</a:t>
            </a:r>
            <a:r>
              <a:rPr lang="ja-JP" altLang="en-US">
                <a:latin typeface="Calibri" pitchFamily="34" charset="0"/>
              </a:rPr>
              <a:t>の</a:t>
            </a:r>
            <a:r>
              <a:rPr lang="en-US" altLang="ja-JP">
                <a:latin typeface="Calibri" pitchFamily="34" charset="0"/>
              </a:rPr>
              <a:t>REMD</a:t>
            </a:r>
            <a:r>
              <a:rPr lang="ja-JP" altLang="en-US">
                <a:latin typeface="Calibri" pitchFamily="34" charset="0"/>
              </a:rPr>
              <a:t>結果</a:t>
            </a:r>
          </a:p>
        </p:txBody>
      </p:sp>
      <p:sp>
        <p:nvSpPr>
          <p:cNvPr id="24605" name="テキスト ボックス 11"/>
          <p:cNvSpPr txBox="1">
            <a:spLocks noChangeArrowheads="1"/>
          </p:cNvSpPr>
          <p:nvPr/>
        </p:nvSpPr>
        <p:spPr bwMode="auto">
          <a:xfrm>
            <a:off x="7359650" y="3081338"/>
            <a:ext cx="4273550" cy="1465262"/>
          </a:xfrm>
          <a:prstGeom prst="rect">
            <a:avLst/>
          </a:prstGeom>
          <a:noFill/>
          <a:ln w="9525">
            <a:noFill/>
            <a:miter lim="800000"/>
            <a:headEnd/>
            <a:tailEnd/>
          </a:ln>
        </p:spPr>
        <p:txBody>
          <a:bodyPr>
            <a:spAutoFit/>
          </a:bodyPr>
          <a:lstStyle/>
          <a:p>
            <a:r>
              <a:rPr lang="en-US" altLang="ja-JP">
                <a:latin typeface="Calibri" pitchFamily="34" charset="0"/>
              </a:rPr>
              <a:t>ff99SB</a:t>
            </a:r>
            <a:r>
              <a:rPr lang="ja-JP" altLang="en-US">
                <a:latin typeface="Calibri" pitchFamily="34" charset="0"/>
              </a:rPr>
              <a:t>の力場において、パラメータ変更後の</a:t>
            </a:r>
            <a:r>
              <a:rPr lang="en-US" altLang="ja-JP" b="1">
                <a:solidFill>
                  <a:srgbClr val="0070C0"/>
                </a:solidFill>
                <a:latin typeface="Calibri" pitchFamily="34" charset="0"/>
              </a:rPr>
              <a:t>Syn</a:t>
            </a:r>
            <a:r>
              <a:rPr lang="ja-JP" altLang="en-US">
                <a:latin typeface="Calibri" pitchFamily="34" charset="0"/>
              </a:rPr>
              <a:t>の割合は</a:t>
            </a:r>
            <a:r>
              <a:rPr lang="en-US" altLang="ja-JP">
                <a:latin typeface="Calibri" pitchFamily="34" charset="0"/>
              </a:rPr>
              <a:t>9</a:t>
            </a:r>
            <a:r>
              <a:rPr lang="ja-JP" altLang="en-US">
                <a:latin typeface="Calibri" pitchFamily="34" charset="0"/>
              </a:rPr>
              <a:t>割以上を占めている。</a:t>
            </a:r>
          </a:p>
          <a:p>
            <a:endParaRPr lang="ja-JP" altLang="en-US">
              <a:latin typeface="Calibri" pitchFamily="34" charset="0"/>
            </a:endParaRPr>
          </a:p>
          <a:p>
            <a:r>
              <a:rPr lang="en-US" altLang="ja-JP">
                <a:latin typeface="Calibri" pitchFamily="34" charset="0"/>
              </a:rPr>
              <a:t>ff14SB, ff03</a:t>
            </a:r>
            <a:r>
              <a:rPr lang="ja-JP" altLang="en-US">
                <a:latin typeface="Calibri" pitchFamily="34" charset="0"/>
              </a:rPr>
              <a:t>においても、同様の結果を算出することが予測される。</a:t>
            </a:r>
          </a:p>
        </p:txBody>
      </p:sp>
      <p:sp>
        <p:nvSpPr>
          <p:cNvPr id="24606" name="正方形/長方形 1"/>
          <p:cNvSpPr>
            <a:spLocks noChangeArrowheads="1"/>
          </p:cNvSpPr>
          <p:nvPr/>
        </p:nvSpPr>
        <p:spPr bwMode="auto">
          <a:xfrm>
            <a:off x="204788" y="273050"/>
            <a:ext cx="7048500" cy="706438"/>
          </a:xfrm>
          <a:prstGeom prst="rect">
            <a:avLst/>
          </a:prstGeom>
          <a:noFill/>
          <a:ln w="9525">
            <a:noFill/>
            <a:miter lim="800000"/>
            <a:headEnd/>
            <a:tailEnd/>
          </a:ln>
        </p:spPr>
        <p:txBody>
          <a:bodyPr>
            <a:spAutoFit/>
          </a:bodyPr>
          <a:lstStyle/>
          <a:p>
            <a:r>
              <a:rPr lang="ja-JP" altLang="en-US" sz="2000" u="sng">
                <a:solidFill>
                  <a:srgbClr val="000000"/>
                </a:solidFill>
                <a:latin typeface="ＭＳ Ｐゴシック" charset="-128"/>
              </a:rPr>
              <a:t>・</a:t>
            </a:r>
            <a:r>
              <a:rPr lang="en-US" altLang="ja-JP" sz="2000" u="sng">
                <a:latin typeface="ＭＳ Ｐゴシック" charset="-128"/>
              </a:rPr>
              <a:t>nagai</a:t>
            </a:r>
            <a:r>
              <a:rPr lang="ja-JP" altLang="en-US" sz="2000" u="sng">
                <a:latin typeface="ＭＳ Ｐゴシック" charset="-128"/>
              </a:rPr>
              <a:t>パラメータを用いた</a:t>
            </a:r>
            <a:r>
              <a:rPr lang="en-US" altLang="ja-JP" sz="2000" u="sng">
                <a:solidFill>
                  <a:srgbClr val="000000"/>
                </a:solidFill>
                <a:latin typeface="ＭＳ Ｐゴシック" charset="-128"/>
              </a:rPr>
              <a:t>REMD</a:t>
            </a:r>
            <a:r>
              <a:rPr lang="ja-JP" altLang="en-US" sz="2000" u="sng">
                <a:solidFill>
                  <a:srgbClr val="000000"/>
                </a:solidFill>
                <a:latin typeface="ＭＳ Ｐゴシック" charset="-128"/>
              </a:rPr>
              <a:t>による</a:t>
            </a:r>
            <a:endParaRPr lang="en-US" altLang="ja-JP" sz="2000" u="sng">
              <a:solidFill>
                <a:srgbClr val="000000"/>
              </a:solidFill>
              <a:latin typeface="ＭＳ Ｐゴシック" charset="-128"/>
            </a:endParaRPr>
          </a:p>
          <a:p>
            <a:r>
              <a:rPr lang="en-US" altLang="ja-JP" sz="2000" u="sng">
                <a:solidFill>
                  <a:srgbClr val="000000"/>
                </a:solidFill>
                <a:latin typeface="ＭＳ Ｐゴシック" charset="-128"/>
              </a:rPr>
              <a:t> </a:t>
            </a:r>
            <a:r>
              <a:rPr lang="en-US" altLang="ja-JP" sz="2000" u="sng">
                <a:latin typeface="Calibri" pitchFamily="34" charset="0"/>
              </a:rPr>
              <a:t>20</a:t>
            </a:r>
            <a:r>
              <a:rPr lang="ja-JP" altLang="en-US" sz="2000" u="sng">
                <a:latin typeface="Calibri" pitchFamily="34" charset="0"/>
              </a:rPr>
              <a:t>残基の酸性条件のポリグルタミン酸</a:t>
            </a:r>
            <a:r>
              <a:rPr lang="ja-JP" altLang="en-US" sz="2000" u="sng">
                <a:solidFill>
                  <a:srgbClr val="000000"/>
                </a:solidFill>
                <a:latin typeface="ＭＳ Ｐゴシック" charset="-128"/>
              </a:rPr>
              <a:t>の</a:t>
            </a:r>
            <a:r>
              <a:rPr lang="en-US" altLang="ja-JP" sz="2000" u="sng">
                <a:solidFill>
                  <a:srgbClr val="000000"/>
                </a:solidFill>
                <a:latin typeface="ＭＳ Ｐゴシック" charset="-128"/>
              </a:rPr>
              <a:t>syn/anti</a:t>
            </a:r>
            <a:r>
              <a:rPr lang="ja-JP" altLang="en-US" sz="2000" u="sng">
                <a:solidFill>
                  <a:srgbClr val="000000"/>
                </a:solidFill>
                <a:latin typeface="ＭＳ Ｐゴシック" charset="-128"/>
              </a:rPr>
              <a:t>の解析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9"/>
          <p:cNvSpPr>
            <a:spLocks noChangeArrowheads="1"/>
          </p:cNvSpPr>
          <p:nvPr/>
        </p:nvSpPr>
        <p:spPr bwMode="auto">
          <a:xfrm>
            <a:off x="474613" y="1886638"/>
            <a:ext cx="6241452" cy="784830"/>
          </a:xfrm>
          <a:prstGeom prst="rect">
            <a:avLst/>
          </a:prstGeom>
          <a:noFill/>
          <a:ln w="9525">
            <a:noFill/>
            <a:miter lim="800000"/>
            <a:headEnd/>
            <a:tailEnd/>
          </a:ln>
        </p:spPr>
        <p:txBody>
          <a:bodyPr wrap="none">
            <a:spAutoFit/>
          </a:bodyPr>
          <a:lstStyle/>
          <a:p>
            <a:pPr>
              <a:spcBef>
                <a:spcPct val="50000"/>
              </a:spcBef>
            </a:pPr>
            <a:r>
              <a:rPr lang="en-US" altLang="ja-JP" dirty="0" err="1"/>
              <a:t>Vocoh</a:t>
            </a:r>
            <a:r>
              <a:rPr lang="en-US" altLang="ja-JP" dirty="0"/>
              <a:t> =</a:t>
            </a:r>
            <a:r>
              <a:rPr lang="en-US" altLang="ja-JP" dirty="0">
                <a:solidFill>
                  <a:schemeClr val="accent1"/>
                </a:solidFill>
              </a:rPr>
              <a:t> </a:t>
            </a:r>
            <a:r>
              <a:rPr lang="en-US" altLang="ja-JP" dirty="0" smtClean="0">
                <a:solidFill>
                  <a:schemeClr val="accent1"/>
                </a:solidFill>
              </a:rPr>
              <a:t>V4</a:t>
            </a:r>
            <a:r>
              <a:rPr lang="en-US" altLang="ja-JP" dirty="0" smtClean="0"/>
              <a:t>(1 </a:t>
            </a:r>
            <a:r>
              <a:rPr lang="en-US" altLang="ja-JP" dirty="0"/>
              <a:t>+ </a:t>
            </a:r>
            <a:r>
              <a:rPr lang="en-US" altLang="ja-JP" dirty="0" smtClean="0"/>
              <a:t>cos4θ</a:t>
            </a:r>
            <a:r>
              <a:rPr lang="en-US" altLang="ja-JP" dirty="0"/>
              <a:t>) + </a:t>
            </a:r>
            <a:r>
              <a:rPr lang="en-US" altLang="ja-JP" dirty="0" smtClean="0">
                <a:solidFill>
                  <a:schemeClr val="accent1"/>
                </a:solidFill>
              </a:rPr>
              <a:t>V3</a:t>
            </a:r>
            <a:r>
              <a:rPr lang="en-US" altLang="ja-JP" dirty="0" smtClean="0"/>
              <a:t>(1 </a:t>
            </a:r>
            <a:r>
              <a:rPr lang="en-US" altLang="ja-JP" dirty="0"/>
              <a:t>+ </a:t>
            </a:r>
            <a:r>
              <a:rPr lang="en-US" altLang="ja-JP" dirty="0" smtClean="0"/>
              <a:t>cos3θ) </a:t>
            </a:r>
          </a:p>
          <a:p>
            <a:pPr>
              <a:spcBef>
                <a:spcPct val="50000"/>
              </a:spcBef>
            </a:pPr>
            <a:r>
              <a:rPr lang="en-US" altLang="ja-JP" dirty="0"/>
              <a:t> </a:t>
            </a:r>
            <a:r>
              <a:rPr lang="en-US" altLang="ja-JP" dirty="0" smtClean="0"/>
              <a:t>+ </a:t>
            </a:r>
            <a:r>
              <a:rPr lang="en-US" altLang="ja-JP" dirty="0" smtClean="0">
                <a:solidFill>
                  <a:schemeClr val="accent1"/>
                </a:solidFill>
              </a:rPr>
              <a:t>V2</a:t>
            </a:r>
            <a:r>
              <a:rPr lang="en-US" altLang="ja-JP" dirty="0" smtClean="0"/>
              <a:t>(1 + cos(2θ - 180)) + </a:t>
            </a:r>
            <a:r>
              <a:rPr lang="en-US" altLang="ja-JP" dirty="0" smtClean="0">
                <a:solidFill>
                  <a:schemeClr val="accent1"/>
                </a:solidFill>
              </a:rPr>
              <a:t>V1</a:t>
            </a:r>
            <a:r>
              <a:rPr lang="en-US" altLang="ja-JP" dirty="0" smtClean="0"/>
              <a:t>(1 + cos(θ - 180))</a:t>
            </a:r>
            <a:r>
              <a:rPr lang="ja-JP" altLang="en-US" dirty="0" smtClean="0"/>
              <a:t>　</a:t>
            </a:r>
            <a:r>
              <a:rPr lang="en-US" altLang="ja-JP" dirty="0" smtClean="0">
                <a:sym typeface="Wingdings" panose="05000000000000000000" pitchFamily="2" charset="2"/>
              </a:rPr>
              <a:t></a:t>
            </a:r>
            <a:r>
              <a:rPr lang="en-US" altLang="ja-JP" b="1" dirty="0" smtClean="0">
                <a:sym typeface="Wingdings" panose="05000000000000000000" pitchFamily="2" charset="2"/>
              </a:rPr>
              <a:t> ff14SB</a:t>
            </a:r>
            <a:r>
              <a:rPr lang="ja-JP" altLang="en-US" dirty="0" smtClean="0"/>
              <a:t>　</a:t>
            </a:r>
            <a:endParaRPr lang="en-US" altLang="ja-JP" dirty="0" smtClean="0">
              <a:sym typeface="Wingdings" panose="05000000000000000000" pitchFamily="2" charset="2"/>
            </a:endParaRPr>
          </a:p>
        </p:txBody>
      </p:sp>
      <p:sp>
        <p:nvSpPr>
          <p:cNvPr id="26630" name="Rectangle 10"/>
          <p:cNvSpPr>
            <a:spLocks noChangeArrowheads="1"/>
          </p:cNvSpPr>
          <p:nvPr/>
        </p:nvSpPr>
        <p:spPr bwMode="auto">
          <a:xfrm>
            <a:off x="474614" y="465762"/>
            <a:ext cx="3063659" cy="461665"/>
          </a:xfrm>
          <a:prstGeom prst="rect">
            <a:avLst/>
          </a:prstGeom>
          <a:noFill/>
          <a:ln w="9525">
            <a:noFill/>
            <a:miter lim="800000"/>
            <a:headEnd/>
            <a:tailEnd/>
          </a:ln>
        </p:spPr>
        <p:txBody>
          <a:bodyPr wrap="none">
            <a:spAutoFit/>
          </a:bodyPr>
          <a:lstStyle/>
          <a:p>
            <a:r>
              <a:rPr lang="ja-JP" altLang="en-US" sz="2400" u="sng" dirty="0" smtClean="0"/>
              <a:t>・現在</a:t>
            </a:r>
            <a:r>
              <a:rPr lang="ja-JP" altLang="en-US" sz="2400" u="sng" dirty="0"/>
              <a:t>行って</a:t>
            </a:r>
            <a:r>
              <a:rPr lang="ja-JP" altLang="en-US" sz="2400" u="sng" dirty="0" smtClean="0"/>
              <a:t>いる研究</a:t>
            </a:r>
            <a:endParaRPr lang="ja-JP" altLang="en-US" sz="2400" u="sng" dirty="0"/>
          </a:p>
        </p:txBody>
      </p:sp>
      <p:sp>
        <p:nvSpPr>
          <p:cNvPr id="26631" name="Rectangle 11"/>
          <p:cNvSpPr>
            <a:spLocks noChangeArrowheads="1"/>
          </p:cNvSpPr>
          <p:nvPr/>
        </p:nvSpPr>
        <p:spPr bwMode="auto">
          <a:xfrm>
            <a:off x="474613" y="1075342"/>
            <a:ext cx="8912055" cy="646331"/>
          </a:xfrm>
          <a:prstGeom prst="rect">
            <a:avLst/>
          </a:prstGeom>
          <a:noFill/>
          <a:ln w="9525">
            <a:noFill/>
            <a:miter lim="800000"/>
            <a:headEnd/>
            <a:tailEnd/>
          </a:ln>
        </p:spPr>
        <p:txBody>
          <a:bodyPr wrap="none">
            <a:spAutoFit/>
          </a:bodyPr>
          <a:lstStyle/>
          <a:p>
            <a:r>
              <a:rPr lang="ja-JP" altLang="en-US" dirty="0" smtClean="0">
                <a:solidFill>
                  <a:srgbClr val="000000"/>
                </a:solidFill>
              </a:rPr>
              <a:t>量子</a:t>
            </a:r>
            <a:r>
              <a:rPr lang="ja-JP" altLang="en-US" dirty="0">
                <a:solidFill>
                  <a:srgbClr val="000000"/>
                </a:solidFill>
              </a:rPr>
              <a:t>計算により算出したパラーメータを用いて</a:t>
            </a:r>
            <a:r>
              <a:rPr lang="ja-JP" altLang="en-US" dirty="0" smtClean="0">
                <a:solidFill>
                  <a:srgbClr val="000000"/>
                </a:solidFill>
              </a:rPr>
              <a:t>、</a:t>
            </a:r>
            <a:r>
              <a:rPr lang="en-US" altLang="ja-JP" dirty="0" smtClean="0">
                <a:solidFill>
                  <a:srgbClr val="000000"/>
                </a:solidFill>
                <a:latin typeface="+mn-ea"/>
              </a:rPr>
              <a:t>DIHED</a:t>
            </a:r>
            <a:r>
              <a:rPr lang="ja-JP" altLang="en-US" dirty="0">
                <a:solidFill>
                  <a:srgbClr val="000000"/>
                </a:solidFill>
                <a:latin typeface="+mn-ea"/>
              </a:rPr>
              <a:t>の</a:t>
            </a:r>
            <a:r>
              <a:rPr lang="en-US" altLang="ja-JP" dirty="0">
                <a:solidFill>
                  <a:schemeClr val="accent1"/>
                </a:solidFill>
                <a:latin typeface="+mn-ea"/>
              </a:rPr>
              <a:t>V1</a:t>
            </a:r>
            <a:r>
              <a:rPr lang="ja-JP" altLang="en-US" dirty="0">
                <a:solidFill>
                  <a:srgbClr val="000000"/>
                </a:solidFill>
                <a:latin typeface="+mn-ea"/>
              </a:rPr>
              <a:t>及び</a:t>
            </a:r>
            <a:r>
              <a:rPr lang="en-US" altLang="ja-JP" dirty="0">
                <a:solidFill>
                  <a:schemeClr val="accent1"/>
                </a:solidFill>
                <a:latin typeface="+mn-ea"/>
              </a:rPr>
              <a:t>V2</a:t>
            </a:r>
            <a:r>
              <a:rPr lang="ja-JP" altLang="en-US" dirty="0">
                <a:solidFill>
                  <a:srgbClr val="000000"/>
                </a:solidFill>
                <a:latin typeface="+mn-ea"/>
              </a:rPr>
              <a:t>の値を変化させての、 </a:t>
            </a:r>
            <a:endParaRPr lang="en-US" altLang="ja-JP" dirty="0" smtClean="0">
              <a:solidFill>
                <a:srgbClr val="000000"/>
              </a:solidFill>
              <a:latin typeface="+mn-ea"/>
            </a:endParaRPr>
          </a:p>
          <a:p>
            <a:r>
              <a:rPr lang="en-US" altLang="ja-JP" dirty="0" smtClean="0">
                <a:solidFill>
                  <a:srgbClr val="000000"/>
                </a:solidFill>
              </a:rPr>
              <a:t>ASH</a:t>
            </a:r>
            <a:r>
              <a:rPr lang="ja-JP" altLang="en-US" dirty="0" smtClean="0">
                <a:solidFill>
                  <a:srgbClr val="000000"/>
                </a:solidFill>
              </a:rPr>
              <a:t>の</a:t>
            </a:r>
            <a:r>
              <a:rPr lang="en-US" altLang="ja-JP" dirty="0" smtClean="0">
                <a:solidFill>
                  <a:srgbClr val="000000"/>
                </a:solidFill>
              </a:rPr>
              <a:t>REMD</a:t>
            </a:r>
            <a:r>
              <a:rPr lang="ja-JP" altLang="en-US" dirty="0">
                <a:solidFill>
                  <a:srgbClr val="000000"/>
                </a:solidFill>
              </a:rPr>
              <a:t>及</a:t>
            </a:r>
            <a:r>
              <a:rPr lang="ja-JP" altLang="en-US" dirty="0" smtClean="0">
                <a:solidFill>
                  <a:srgbClr val="000000"/>
                </a:solidFill>
              </a:rPr>
              <a:t>び二面</a:t>
            </a:r>
            <a:r>
              <a:rPr lang="ja-JP" altLang="en-US" dirty="0">
                <a:solidFill>
                  <a:srgbClr val="000000"/>
                </a:solidFill>
              </a:rPr>
              <a:t>角の変化に</a:t>
            </a:r>
            <a:r>
              <a:rPr lang="ja-JP" altLang="en-US" dirty="0" smtClean="0">
                <a:solidFill>
                  <a:srgbClr val="000000"/>
                </a:solidFill>
              </a:rPr>
              <a:t>よるエネルギー</a:t>
            </a:r>
            <a:r>
              <a:rPr lang="ja-JP" altLang="en-US" dirty="0">
                <a:solidFill>
                  <a:srgbClr val="000000"/>
                </a:solidFill>
              </a:rPr>
              <a:t>変化の解析</a:t>
            </a:r>
          </a:p>
        </p:txBody>
      </p:sp>
      <p:sp>
        <p:nvSpPr>
          <p:cNvPr id="5" name="テキスト ボックス 4"/>
          <p:cNvSpPr txBox="1"/>
          <p:nvPr/>
        </p:nvSpPr>
        <p:spPr>
          <a:xfrm>
            <a:off x="474613" y="5814460"/>
            <a:ext cx="4024313" cy="923925"/>
          </a:xfrm>
          <a:prstGeom prst="rect">
            <a:avLst/>
          </a:prstGeom>
          <a:noFill/>
        </p:spPr>
        <p:txBody>
          <a:bodyPr>
            <a:spAutoFit/>
          </a:bodyPr>
          <a:lstStyle/>
          <a:p>
            <a:pPr fontAlgn="auto">
              <a:spcBef>
                <a:spcPts val="0"/>
              </a:spcBef>
              <a:spcAft>
                <a:spcPts val="0"/>
              </a:spcAft>
              <a:defRPr/>
            </a:pPr>
            <a:r>
              <a:rPr lang="en-US" altLang="ja-JP" b="1" dirty="0">
                <a:solidFill>
                  <a:prstClr val="black"/>
                </a:solidFill>
                <a:latin typeface="+mn-lt"/>
                <a:ea typeface="+mn-ea"/>
              </a:rPr>
              <a:t>【</a:t>
            </a:r>
            <a:r>
              <a:rPr lang="ja-JP" altLang="en-US" b="1" dirty="0">
                <a:solidFill>
                  <a:prstClr val="black"/>
                </a:solidFill>
                <a:latin typeface="+mn-lt"/>
                <a:ea typeface="+mn-ea"/>
              </a:rPr>
              <a:t>二面角</a:t>
            </a:r>
            <a:r>
              <a:rPr lang="en-US" altLang="ja-JP" b="1" dirty="0">
                <a:solidFill>
                  <a:prstClr val="black"/>
                </a:solidFill>
                <a:latin typeface="+mn-lt"/>
                <a:ea typeface="+mn-ea"/>
              </a:rPr>
              <a:t>】</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-90°</a:t>
            </a:r>
            <a:r>
              <a:rPr lang="ja-JP" altLang="en-US" b="1" dirty="0">
                <a:solidFill>
                  <a:prstClr val="black"/>
                </a:solidFill>
                <a:latin typeface="+mn-lt"/>
                <a:ea typeface="+mn-ea"/>
              </a:rPr>
              <a:t>～</a:t>
            </a:r>
            <a:r>
              <a:rPr lang="en-US" altLang="ja-JP" b="1" dirty="0">
                <a:solidFill>
                  <a:prstClr val="black"/>
                </a:solidFill>
                <a:latin typeface="+mn-lt"/>
                <a:ea typeface="+mn-ea"/>
              </a:rPr>
              <a:t>90°</a:t>
            </a:r>
            <a:r>
              <a:rPr lang="ja-JP" altLang="en-US" b="1" dirty="0">
                <a:solidFill>
                  <a:prstClr val="black"/>
                </a:solidFill>
                <a:latin typeface="+mn-lt"/>
                <a:ea typeface="+mn-ea"/>
              </a:rPr>
              <a:t>　                     　　→　</a:t>
            </a:r>
            <a:r>
              <a:rPr lang="en-US" altLang="ja-JP" b="1" dirty="0">
                <a:solidFill>
                  <a:schemeClr val="accent1">
                    <a:lumMod val="50000"/>
                  </a:schemeClr>
                </a:solidFill>
                <a:latin typeface="+mn-lt"/>
                <a:ea typeface="+mn-ea"/>
              </a:rPr>
              <a:t>syn</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-180°</a:t>
            </a:r>
            <a:r>
              <a:rPr lang="ja-JP" altLang="en-US" b="1" dirty="0">
                <a:solidFill>
                  <a:prstClr val="black"/>
                </a:solidFill>
                <a:latin typeface="+mn-lt"/>
                <a:ea typeface="+mn-ea"/>
              </a:rPr>
              <a:t>～</a:t>
            </a:r>
            <a:r>
              <a:rPr lang="en-US" altLang="ja-JP" b="1" dirty="0">
                <a:solidFill>
                  <a:prstClr val="black"/>
                </a:solidFill>
                <a:latin typeface="+mn-lt"/>
                <a:ea typeface="+mn-ea"/>
              </a:rPr>
              <a:t>-90°, 90°</a:t>
            </a:r>
            <a:r>
              <a:rPr lang="ja-JP" altLang="en-US" b="1" dirty="0">
                <a:solidFill>
                  <a:prstClr val="black"/>
                </a:solidFill>
                <a:latin typeface="+mn-lt"/>
                <a:ea typeface="+mn-ea"/>
              </a:rPr>
              <a:t>～</a:t>
            </a:r>
            <a:r>
              <a:rPr lang="en-US" altLang="ja-JP" b="1" dirty="0">
                <a:solidFill>
                  <a:prstClr val="black"/>
                </a:solidFill>
                <a:latin typeface="+mn-lt"/>
                <a:ea typeface="+mn-ea"/>
              </a:rPr>
              <a:t>180°</a:t>
            </a:r>
            <a:r>
              <a:rPr lang="ja-JP" altLang="en-US" b="1" dirty="0">
                <a:solidFill>
                  <a:prstClr val="black"/>
                </a:solidFill>
                <a:latin typeface="+mn-lt"/>
                <a:ea typeface="+mn-ea"/>
              </a:rPr>
              <a:t>→　</a:t>
            </a:r>
            <a:r>
              <a:rPr lang="en-US" altLang="ja-JP" b="1" dirty="0">
                <a:solidFill>
                  <a:srgbClr val="FF0000"/>
                </a:solidFill>
                <a:latin typeface="+mn-lt"/>
                <a:ea typeface="+mn-ea"/>
              </a:rPr>
              <a:t>anti</a:t>
            </a:r>
            <a:endParaRPr lang="ja-JP" altLang="en-US" b="1" dirty="0">
              <a:solidFill>
                <a:srgbClr val="FF0000"/>
              </a:solidFill>
              <a:latin typeface="+mn-lt"/>
              <a:ea typeface="+mn-ea"/>
            </a:endParaRPr>
          </a:p>
        </p:txBody>
      </p:sp>
      <p:sp>
        <p:nvSpPr>
          <p:cNvPr id="4" name="正方形/長方形 3"/>
          <p:cNvSpPr/>
          <p:nvPr/>
        </p:nvSpPr>
        <p:spPr>
          <a:xfrm>
            <a:off x="474613" y="3048783"/>
            <a:ext cx="10796138" cy="1815882"/>
          </a:xfrm>
          <a:prstGeom prst="rect">
            <a:avLst/>
          </a:prstGeom>
          <a:ln>
            <a:solidFill>
              <a:schemeClr val="tx1"/>
            </a:solidFill>
          </a:ln>
        </p:spPr>
        <p:txBody>
          <a:bodyPr wrap="square">
            <a:spAutoFit/>
          </a:bodyPr>
          <a:lstStyle/>
          <a:p>
            <a:r>
              <a:rPr lang="en-US" altLang="ja-JP" sz="1600" dirty="0">
                <a:latin typeface="Consolas" panose="020B0609020204030204" pitchFamily="49" charset="0"/>
              </a:rPr>
              <a:t>%FLAG DIHEDRAL_FORCE_CONSTANT  </a:t>
            </a:r>
            <a:r>
              <a:rPr lang="en-US" altLang="ja-JP" sz="1600" dirty="0" smtClean="0">
                <a:latin typeface="Consolas" panose="020B0609020204030204" pitchFamily="49" charset="0"/>
              </a:rPr>
              <a:t>(ff14SB)                                                 </a:t>
            </a:r>
            <a:endParaRPr lang="ja-JP" altLang="en-US" sz="1600" dirty="0">
              <a:latin typeface="Consolas" panose="020B0609020204030204" pitchFamily="49" charset="0"/>
            </a:endParaRPr>
          </a:p>
          <a:p>
            <a:r>
              <a:rPr lang="en-US" altLang="ja-JP" sz="1600" dirty="0">
                <a:latin typeface="Consolas" panose="020B0609020204030204" pitchFamily="49" charset="0"/>
              </a:rPr>
              <a:t>%FORMAT(5E16.8)                                                                 </a:t>
            </a:r>
            <a:endParaRPr lang="ja-JP" altLang="en-US" sz="1600" dirty="0">
              <a:latin typeface="Consolas" panose="020B0609020204030204" pitchFamily="49" charset="0"/>
            </a:endParaRPr>
          </a:p>
          <a:p>
            <a:r>
              <a:rPr lang="ja-JP" altLang="en-US" sz="1600" dirty="0">
                <a:latin typeface="Consolas" panose="020B0609020204030204" pitchFamily="49" charset="0"/>
              </a:rPr>
              <a:t>  </a:t>
            </a:r>
            <a:r>
              <a:rPr lang="en-US" altLang="ja-JP" sz="1600" dirty="0">
                <a:latin typeface="Consolas" panose="020B0609020204030204" pitchFamily="49" charset="0"/>
              </a:rPr>
              <a:t>1.90000000E+00  2.30000000E+00  1.04600000E+00  3.03000000E-01  3.30000000E-02</a:t>
            </a:r>
            <a:endParaRPr lang="ja-JP" altLang="en-US" sz="1600" dirty="0">
              <a:latin typeface="Consolas" panose="020B0609020204030204" pitchFamily="49" charset="0"/>
            </a:endParaRPr>
          </a:p>
          <a:p>
            <a:r>
              <a:rPr lang="ja-JP" altLang="en-US" sz="1600" dirty="0">
                <a:latin typeface="Consolas" panose="020B0609020204030204" pitchFamily="49" charset="0"/>
              </a:rPr>
              <a:t>  </a:t>
            </a:r>
            <a:r>
              <a:rPr lang="en-US" altLang="ja-JP" sz="1600" dirty="0">
                <a:latin typeface="Consolas" panose="020B0609020204030204" pitchFamily="49" charset="0"/>
              </a:rPr>
              <a:t>1.07000000E-01  1.55555556E-01  8.00000000E-01  0.00000000E+00  </a:t>
            </a:r>
            <a:r>
              <a:rPr lang="en-US" altLang="ja-JP" sz="1600" dirty="0" smtClean="0">
                <a:latin typeface="Consolas" panose="020B0609020204030204" pitchFamily="49" charset="0"/>
              </a:rPr>
              <a:t>8.00000000E-02</a:t>
            </a:r>
            <a:r>
              <a:rPr lang="ja-JP" altLang="en-US" sz="1600" dirty="0" smtClean="0">
                <a:latin typeface="Consolas" panose="020B0609020204030204" pitchFamily="49" charset="0"/>
              </a:rPr>
              <a:t> </a:t>
            </a:r>
            <a:r>
              <a:rPr lang="en-US" altLang="ja-JP" sz="1600" dirty="0" smtClean="0">
                <a:solidFill>
                  <a:schemeClr val="accent1"/>
                </a:solidFill>
                <a:latin typeface="Consolas" panose="020B0609020204030204" pitchFamily="49" charset="0"/>
              </a:rPr>
              <a:t>(v1)4.48000000E-01 (v2)2.70600000E+00  (v3)4.79000000E-01  (v4)1.13000000E-01  </a:t>
            </a:r>
            <a:r>
              <a:rPr lang="en-US" altLang="ja-JP" sz="1600" dirty="0">
                <a:latin typeface="Consolas" panose="020B0609020204030204" pitchFamily="49" charset="0"/>
              </a:rPr>
              <a:t>0.00000000E+00</a:t>
            </a:r>
            <a:endParaRPr lang="ja-JP" altLang="en-US" sz="1600" dirty="0">
              <a:latin typeface="Consolas" panose="020B0609020204030204" pitchFamily="49" charset="0"/>
            </a:endParaRPr>
          </a:p>
          <a:p>
            <a:r>
              <a:rPr lang="ja-JP" altLang="en-US" sz="1600" dirty="0">
                <a:latin typeface="Consolas" panose="020B0609020204030204" pitchFamily="49" charset="0"/>
              </a:rPr>
              <a:t>  </a:t>
            </a:r>
            <a:r>
              <a:rPr lang="en-US" altLang="ja-JP" sz="1600" dirty="0">
                <a:latin typeface="Consolas" panose="020B0609020204030204" pitchFamily="49" charset="0"/>
              </a:rPr>
              <a:t>1.19900000E+00  5.75000000E-01  8.00000000E-03  1.99000000E-01  6.88000000E-01</a:t>
            </a:r>
            <a:endParaRPr lang="ja-JP" altLang="en-US" sz="1600" dirty="0">
              <a:latin typeface="Consolas" panose="020B0609020204030204" pitchFamily="49" charset="0"/>
            </a:endParaRPr>
          </a:p>
          <a:p>
            <a:r>
              <a:rPr lang="ja-JP" altLang="en-US" sz="1600" dirty="0">
                <a:latin typeface="Consolas" panose="020B0609020204030204" pitchFamily="49" charset="0"/>
              </a:rPr>
              <a:t>  </a:t>
            </a:r>
            <a:r>
              <a:rPr lang="en-US" altLang="ja-JP" sz="1600" dirty="0">
                <a:latin typeface="Consolas" panose="020B0609020204030204" pitchFamily="49" charset="0"/>
              </a:rPr>
              <a:t>2.97000000E-01  5.90000000E-02  1.05000000E+01</a:t>
            </a:r>
            <a:endParaRPr lang="ja-JP" altLang="en-US" sz="16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10"/>
          <p:cNvSpPr>
            <a:spLocks noChangeArrowheads="1"/>
          </p:cNvSpPr>
          <p:nvPr/>
        </p:nvSpPr>
        <p:spPr bwMode="auto">
          <a:xfrm>
            <a:off x="474614" y="465762"/>
            <a:ext cx="3063659" cy="461665"/>
          </a:xfrm>
          <a:prstGeom prst="rect">
            <a:avLst/>
          </a:prstGeom>
          <a:noFill/>
          <a:ln w="9525">
            <a:noFill/>
            <a:miter lim="800000"/>
            <a:headEnd/>
            <a:tailEnd/>
          </a:ln>
        </p:spPr>
        <p:txBody>
          <a:bodyPr wrap="none">
            <a:spAutoFit/>
          </a:bodyPr>
          <a:lstStyle/>
          <a:p>
            <a:r>
              <a:rPr lang="ja-JP" altLang="en-US" sz="2400" u="sng" dirty="0" smtClean="0"/>
              <a:t>・現在</a:t>
            </a:r>
            <a:r>
              <a:rPr lang="ja-JP" altLang="en-US" sz="2400" u="sng" dirty="0"/>
              <a:t>行って</a:t>
            </a:r>
            <a:r>
              <a:rPr lang="ja-JP" altLang="en-US" sz="2400" u="sng" dirty="0" smtClean="0"/>
              <a:t>いる研究</a:t>
            </a:r>
            <a:endParaRPr lang="ja-JP" altLang="en-US" sz="2400" u="sng" dirty="0"/>
          </a:p>
        </p:txBody>
      </p:sp>
      <p:sp>
        <p:nvSpPr>
          <p:cNvPr id="26631" name="Rectangle 11"/>
          <p:cNvSpPr>
            <a:spLocks noChangeArrowheads="1"/>
          </p:cNvSpPr>
          <p:nvPr/>
        </p:nvSpPr>
        <p:spPr bwMode="auto">
          <a:xfrm>
            <a:off x="474613" y="1075342"/>
            <a:ext cx="8912055" cy="646331"/>
          </a:xfrm>
          <a:prstGeom prst="rect">
            <a:avLst/>
          </a:prstGeom>
          <a:noFill/>
          <a:ln w="9525">
            <a:noFill/>
            <a:miter lim="800000"/>
            <a:headEnd/>
            <a:tailEnd/>
          </a:ln>
        </p:spPr>
        <p:txBody>
          <a:bodyPr wrap="none">
            <a:spAutoFit/>
          </a:bodyPr>
          <a:lstStyle/>
          <a:p>
            <a:r>
              <a:rPr lang="ja-JP" altLang="en-US" dirty="0" smtClean="0">
                <a:solidFill>
                  <a:srgbClr val="000000"/>
                </a:solidFill>
              </a:rPr>
              <a:t>量子</a:t>
            </a:r>
            <a:r>
              <a:rPr lang="ja-JP" altLang="en-US" dirty="0">
                <a:solidFill>
                  <a:srgbClr val="000000"/>
                </a:solidFill>
              </a:rPr>
              <a:t>計算により算出したパラーメータを用いて</a:t>
            </a:r>
            <a:r>
              <a:rPr lang="ja-JP" altLang="en-US" dirty="0" smtClean="0">
                <a:solidFill>
                  <a:srgbClr val="000000"/>
                </a:solidFill>
              </a:rPr>
              <a:t>、</a:t>
            </a:r>
            <a:r>
              <a:rPr lang="en-US" altLang="ja-JP" dirty="0" smtClean="0">
                <a:solidFill>
                  <a:srgbClr val="000000"/>
                </a:solidFill>
                <a:latin typeface="+mn-ea"/>
              </a:rPr>
              <a:t>DIHED</a:t>
            </a:r>
            <a:r>
              <a:rPr lang="ja-JP" altLang="en-US" dirty="0">
                <a:solidFill>
                  <a:srgbClr val="000000"/>
                </a:solidFill>
                <a:latin typeface="+mn-ea"/>
              </a:rPr>
              <a:t>の</a:t>
            </a:r>
            <a:r>
              <a:rPr lang="en-US" altLang="ja-JP" dirty="0">
                <a:solidFill>
                  <a:schemeClr val="accent1"/>
                </a:solidFill>
                <a:latin typeface="+mn-ea"/>
              </a:rPr>
              <a:t>V1</a:t>
            </a:r>
            <a:r>
              <a:rPr lang="ja-JP" altLang="en-US" dirty="0">
                <a:solidFill>
                  <a:srgbClr val="000000"/>
                </a:solidFill>
                <a:latin typeface="+mn-ea"/>
              </a:rPr>
              <a:t>及び</a:t>
            </a:r>
            <a:r>
              <a:rPr lang="en-US" altLang="ja-JP" dirty="0">
                <a:solidFill>
                  <a:schemeClr val="accent1"/>
                </a:solidFill>
                <a:latin typeface="+mn-ea"/>
              </a:rPr>
              <a:t>V2</a:t>
            </a:r>
            <a:r>
              <a:rPr lang="ja-JP" altLang="en-US" dirty="0">
                <a:solidFill>
                  <a:srgbClr val="000000"/>
                </a:solidFill>
                <a:latin typeface="+mn-ea"/>
              </a:rPr>
              <a:t>の値を変化させての、 </a:t>
            </a:r>
            <a:endParaRPr lang="en-US" altLang="ja-JP" dirty="0" smtClean="0">
              <a:solidFill>
                <a:srgbClr val="000000"/>
              </a:solidFill>
              <a:latin typeface="+mn-ea"/>
            </a:endParaRPr>
          </a:p>
          <a:p>
            <a:r>
              <a:rPr lang="en-US" altLang="ja-JP" dirty="0" smtClean="0">
                <a:solidFill>
                  <a:srgbClr val="000000"/>
                </a:solidFill>
              </a:rPr>
              <a:t>ASH</a:t>
            </a:r>
            <a:r>
              <a:rPr lang="ja-JP" altLang="en-US" dirty="0" smtClean="0">
                <a:solidFill>
                  <a:srgbClr val="000000"/>
                </a:solidFill>
              </a:rPr>
              <a:t>の</a:t>
            </a:r>
            <a:r>
              <a:rPr lang="en-US" altLang="ja-JP" dirty="0" smtClean="0">
                <a:solidFill>
                  <a:srgbClr val="000000"/>
                </a:solidFill>
              </a:rPr>
              <a:t>REMD</a:t>
            </a:r>
            <a:r>
              <a:rPr lang="ja-JP" altLang="en-US" dirty="0">
                <a:solidFill>
                  <a:srgbClr val="000000"/>
                </a:solidFill>
              </a:rPr>
              <a:t>及</a:t>
            </a:r>
            <a:r>
              <a:rPr lang="ja-JP" altLang="en-US" dirty="0" smtClean="0">
                <a:solidFill>
                  <a:srgbClr val="000000"/>
                </a:solidFill>
              </a:rPr>
              <a:t>び二面</a:t>
            </a:r>
            <a:r>
              <a:rPr lang="ja-JP" altLang="en-US" dirty="0">
                <a:solidFill>
                  <a:srgbClr val="000000"/>
                </a:solidFill>
              </a:rPr>
              <a:t>角の変化に</a:t>
            </a:r>
            <a:r>
              <a:rPr lang="ja-JP" altLang="en-US" dirty="0" smtClean="0">
                <a:solidFill>
                  <a:srgbClr val="000000"/>
                </a:solidFill>
              </a:rPr>
              <a:t>よるエネルギー</a:t>
            </a:r>
            <a:r>
              <a:rPr lang="ja-JP" altLang="en-US" dirty="0">
                <a:solidFill>
                  <a:srgbClr val="000000"/>
                </a:solidFill>
              </a:rPr>
              <a:t>変化の解析</a:t>
            </a:r>
          </a:p>
        </p:txBody>
      </p:sp>
      <p:sp>
        <p:nvSpPr>
          <p:cNvPr id="5" name="テキスト ボックス 4"/>
          <p:cNvSpPr txBox="1"/>
          <p:nvPr/>
        </p:nvSpPr>
        <p:spPr>
          <a:xfrm>
            <a:off x="474613" y="5814460"/>
            <a:ext cx="4024313" cy="923925"/>
          </a:xfrm>
          <a:prstGeom prst="rect">
            <a:avLst/>
          </a:prstGeom>
          <a:noFill/>
        </p:spPr>
        <p:txBody>
          <a:bodyPr>
            <a:spAutoFit/>
          </a:bodyPr>
          <a:lstStyle/>
          <a:p>
            <a:pPr fontAlgn="auto">
              <a:spcBef>
                <a:spcPts val="0"/>
              </a:spcBef>
              <a:spcAft>
                <a:spcPts val="0"/>
              </a:spcAft>
              <a:defRPr/>
            </a:pPr>
            <a:r>
              <a:rPr lang="en-US" altLang="ja-JP" b="1" dirty="0">
                <a:solidFill>
                  <a:prstClr val="black"/>
                </a:solidFill>
                <a:latin typeface="+mn-lt"/>
                <a:ea typeface="+mn-ea"/>
              </a:rPr>
              <a:t>【</a:t>
            </a:r>
            <a:r>
              <a:rPr lang="ja-JP" altLang="en-US" b="1" dirty="0">
                <a:solidFill>
                  <a:prstClr val="black"/>
                </a:solidFill>
                <a:latin typeface="+mn-lt"/>
                <a:ea typeface="+mn-ea"/>
              </a:rPr>
              <a:t>二面角</a:t>
            </a:r>
            <a:r>
              <a:rPr lang="en-US" altLang="ja-JP" b="1" dirty="0">
                <a:solidFill>
                  <a:prstClr val="black"/>
                </a:solidFill>
                <a:latin typeface="+mn-lt"/>
                <a:ea typeface="+mn-ea"/>
              </a:rPr>
              <a:t>】</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-90°</a:t>
            </a:r>
            <a:r>
              <a:rPr lang="ja-JP" altLang="en-US" b="1" dirty="0">
                <a:solidFill>
                  <a:prstClr val="black"/>
                </a:solidFill>
                <a:latin typeface="+mn-lt"/>
                <a:ea typeface="+mn-ea"/>
              </a:rPr>
              <a:t>～</a:t>
            </a:r>
            <a:r>
              <a:rPr lang="en-US" altLang="ja-JP" b="1" dirty="0">
                <a:solidFill>
                  <a:prstClr val="black"/>
                </a:solidFill>
                <a:latin typeface="+mn-lt"/>
                <a:ea typeface="+mn-ea"/>
              </a:rPr>
              <a:t>90°</a:t>
            </a:r>
            <a:r>
              <a:rPr lang="ja-JP" altLang="en-US" b="1" dirty="0">
                <a:solidFill>
                  <a:prstClr val="black"/>
                </a:solidFill>
                <a:latin typeface="+mn-lt"/>
                <a:ea typeface="+mn-ea"/>
              </a:rPr>
              <a:t>　                     　　→　</a:t>
            </a:r>
            <a:r>
              <a:rPr lang="en-US" altLang="ja-JP" b="1" dirty="0">
                <a:solidFill>
                  <a:schemeClr val="accent1">
                    <a:lumMod val="50000"/>
                  </a:schemeClr>
                </a:solidFill>
                <a:latin typeface="+mn-lt"/>
                <a:ea typeface="+mn-ea"/>
              </a:rPr>
              <a:t>syn</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-180°</a:t>
            </a:r>
            <a:r>
              <a:rPr lang="ja-JP" altLang="en-US" b="1" dirty="0">
                <a:solidFill>
                  <a:prstClr val="black"/>
                </a:solidFill>
                <a:latin typeface="+mn-lt"/>
                <a:ea typeface="+mn-ea"/>
              </a:rPr>
              <a:t>～</a:t>
            </a:r>
            <a:r>
              <a:rPr lang="en-US" altLang="ja-JP" b="1" dirty="0">
                <a:solidFill>
                  <a:prstClr val="black"/>
                </a:solidFill>
                <a:latin typeface="+mn-lt"/>
                <a:ea typeface="+mn-ea"/>
              </a:rPr>
              <a:t>-90°, 90°</a:t>
            </a:r>
            <a:r>
              <a:rPr lang="ja-JP" altLang="en-US" b="1" dirty="0">
                <a:solidFill>
                  <a:prstClr val="black"/>
                </a:solidFill>
                <a:latin typeface="+mn-lt"/>
                <a:ea typeface="+mn-ea"/>
              </a:rPr>
              <a:t>～</a:t>
            </a:r>
            <a:r>
              <a:rPr lang="en-US" altLang="ja-JP" b="1" dirty="0">
                <a:solidFill>
                  <a:prstClr val="black"/>
                </a:solidFill>
                <a:latin typeface="+mn-lt"/>
                <a:ea typeface="+mn-ea"/>
              </a:rPr>
              <a:t>180°</a:t>
            </a:r>
            <a:r>
              <a:rPr lang="ja-JP" altLang="en-US" b="1" dirty="0">
                <a:solidFill>
                  <a:prstClr val="black"/>
                </a:solidFill>
                <a:latin typeface="+mn-lt"/>
                <a:ea typeface="+mn-ea"/>
              </a:rPr>
              <a:t>→　</a:t>
            </a:r>
            <a:r>
              <a:rPr lang="en-US" altLang="ja-JP" b="1" dirty="0">
                <a:solidFill>
                  <a:srgbClr val="FF0000"/>
                </a:solidFill>
                <a:latin typeface="+mn-lt"/>
                <a:ea typeface="+mn-ea"/>
              </a:rPr>
              <a:t>anti</a:t>
            </a:r>
            <a:endParaRPr lang="ja-JP" altLang="en-US" b="1" dirty="0">
              <a:solidFill>
                <a:srgbClr val="FF0000"/>
              </a:solidFill>
              <a:latin typeface="+mn-lt"/>
              <a:ea typeface="+mn-ea"/>
            </a:endParaRPr>
          </a:p>
        </p:txBody>
      </p:sp>
      <p:sp>
        <p:nvSpPr>
          <p:cNvPr id="3" name="正方形/長方形 2"/>
          <p:cNvSpPr/>
          <p:nvPr/>
        </p:nvSpPr>
        <p:spPr>
          <a:xfrm>
            <a:off x="474613" y="2136849"/>
            <a:ext cx="7133690" cy="369332"/>
          </a:xfrm>
          <a:prstGeom prst="rect">
            <a:avLst/>
          </a:prstGeom>
        </p:spPr>
        <p:txBody>
          <a:bodyPr wrap="square">
            <a:spAutoFit/>
          </a:bodyPr>
          <a:lstStyle/>
          <a:p>
            <a:pPr>
              <a:spcBef>
                <a:spcPct val="50000"/>
              </a:spcBef>
            </a:pPr>
            <a:r>
              <a:rPr lang="en-US" altLang="ja-JP" dirty="0" err="1"/>
              <a:t>Vocoh</a:t>
            </a:r>
            <a:r>
              <a:rPr lang="en-US" altLang="ja-JP" dirty="0"/>
              <a:t> =</a:t>
            </a:r>
            <a:r>
              <a:rPr lang="en-US" altLang="ja-JP" dirty="0">
                <a:solidFill>
                  <a:schemeClr val="accent1"/>
                </a:solidFill>
              </a:rPr>
              <a:t> V1</a:t>
            </a:r>
            <a:r>
              <a:rPr lang="en-US" altLang="ja-JP" dirty="0"/>
              <a:t>(1 + </a:t>
            </a:r>
            <a:r>
              <a:rPr lang="en-US" altLang="ja-JP" dirty="0" err="1"/>
              <a:t>cosθ</a:t>
            </a:r>
            <a:r>
              <a:rPr lang="en-US" altLang="ja-JP" dirty="0"/>
              <a:t>) + </a:t>
            </a:r>
            <a:r>
              <a:rPr lang="en-US" altLang="ja-JP" dirty="0">
                <a:solidFill>
                  <a:schemeClr val="accent1"/>
                </a:solidFill>
              </a:rPr>
              <a:t>V2</a:t>
            </a:r>
            <a:r>
              <a:rPr lang="en-US" altLang="ja-JP" dirty="0"/>
              <a:t>(1 + cos(2θ - 180))</a:t>
            </a:r>
            <a:r>
              <a:rPr lang="ja-JP" altLang="en-US" dirty="0"/>
              <a:t>　</a:t>
            </a:r>
            <a:r>
              <a:rPr lang="ja-JP" altLang="en-US" dirty="0">
                <a:sym typeface="Wingdings" panose="05000000000000000000" pitchFamily="2" charset="2"/>
              </a:rPr>
              <a:t>　</a:t>
            </a:r>
            <a:r>
              <a:rPr lang="en-US" altLang="ja-JP" b="1" dirty="0">
                <a:sym typeface="Wingdings" panose="05000000000000000000" pitchFamily="2" charset="2"/>
              </a:rPr>
              <a:t>ff99SB, ff03</a:t>
            </a:r>
          </a:p>
        </p:txBody>
      </p:sp>
      <p:sp>
        <p:nvSpPr>
          <p:cNvPr id="6" name="正方形/長方形 5"/>
          <p:cNvSpPr/>
          <p:nvPr/>
        </p:nvSpPr>
        <p:spPr>
          <a:xfrm>
            <a:off x="474613" y="2921357"/>
            <a:ext cx="9049531" cy="2246769"/>
          </a:xfrm>
          <a:prstGeom prst="rect">
            <a:avLst/>
          </a:prstGeom>
          <a:ln>
            <a:solidFill>
              <a:schemeClr val="tx1"/>
            </a:solidFill>
          </a:ln>
        </p:spPr>
        <p:txBody>
          <a:bodyPr wrap="square">
            <a:spAutoFit/>
          </a:bodyPr>
          <a:lstStyle/>
          <a:p>
            <a:r>
              <a:rPr lang="en-US" altLang="ja-JP" sz="1400" dirty="0">
                <a:latin typeface="Consolas" panose="020B0609020204030204" pitchFamily="49" charset="0"/>
              </a:rPr>
              <a:t>%FLAG DIHEDRAL_FORCE_CONSTANT </a:t>
            </a:r>
            <a:r>
              <a:rPr lang="en-US" altLang="ja-JP" sz="1400" dirty="0" smtClean="0">
                <a:latin typeface="Consolas" panose="020B0609020204030204" pitchFamily="49" charset="0"/>
              </a:rPr>
              <a:t>(ff99SB, ff03)                                                  </a:t>
            </a:r>
            <a:endParaRPr lang="ja-JP" altLang="en-US" sz="1400" dirty="0">
              <a:latin typeface="Consolas" panose="020B0609020204030204" pitchFamily="49" charset="0"/>
            </a:endParaRPr>
          </a:p>
          <a:p>
            <a:r>
              <a:rPr lang="en-US" altLang="ja-JP" sz="1400" dirty="0">
                <a:latin typeface="Consolas" panose="020B0609020204030204" pitchFamily="49" charset="0"/>
              </a:rPr>
              <a:t>%FORMAT(5E16.8)                                                                 </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2.00000000E+00  2.50000000E+00  0.00000000E+00  1.80000000E+00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0.00000000E+00  </a:t>
            </a:r>
            <a:r>
              <a:rPr lang="en-US" altLang="ja-JP" sz="1400" dirty="0" err="1">
                <a:latin typeface="Consolas" panose="020B0609020204030204" pitchFamily="49" charset="0"/>
              </a:rPr>
              <a:t>0.00000000E+00</a:t>
            </a:r>
            <a:r>
              <a:rPr lang="en-US" altLang="ja-JP" sz="1400" dirty="0">
                <a:latin typeface="Consolas" panose="020B0609020204030204" pitchFamily="49" charset="0"/>
              </a:rPr>
              <a:t>  2.70000000E-01  4.20000000E-01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smtClean="0">
                <a:latin typeface="Consolas" panose="020B0609020204030204" pitchFamily="49" charset="0"/>
              </a:rPr>
              <a:t>8.00000000E-02 </a:t>
            </a:r>
            <a:r>
              <a:rPr lang="en-US" altLang="ja-JP" sz="1400" dirty="0" smtClean="0">
                <a:solidFill>
                  <a:schemeClr val="accent1"/>
                </a:solidFill>
                <a:latin typeface="Consolas" panose="020B0609020204030204" pitchFamily="49" charset="0"/>
              </a:rPr>
              <a:t>(v1)1.90000000E+00  (v2)2.30000000E+00  </a:t>
            </a:r>
            <a:r>
              <a:rPr lang="en-US" altLang="ja-JP" sz="1400" dirty="0">
                <a:latin typeface="Consolas" panose="020B0609020204030204" pitchFamily="49" charset="0"/>
              </a:rPr>
              <a:t>1.04600000E+00  3.03000000E-01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3.30000000E-02  1.07000000E-01  1.55555556E-01  2.00000000E-01  </a:t>
            </a:r>
            <a:r>
              <a:rPr lang="en-US" altLang="ja-JP" sz="1400" dirty="0" err="1">
                <a:latin typeface="Consolas" panose="020B0609020204030204" pitchFamily="49" charset="0"/>
              </a:rPr>
              <a:t>2.00000000E-01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4.00000000E-01  4.48000000E-01  2.70600000E+00  4.79000000E-01  1.13000000E-01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1.19900000E+00  5.75000000E-01  8.00000000E-03  1.99000000E-01  6.88000000E-01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2.97000000E-01  5.90000000E-02  4.50000000E-01  1.58000000E+00  5.50000000E-01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1.05000000E+01  1.10000000E+00</a:t>
            </a:r>
            <a:endParaRPr lang="ja-JP" altLang="en-US" sz="1400" dirty="0">
              <a:latin typeface="Consolas" panose="020B0609020204030204" pitchFamily="49" charset="0"/>
            </a:endParaRPr>
          </a:p>
        </p:txBody>
      </p:sp>
    </p:spTree>
    <p:extLst>
      <p:ext uri="{BB962C8B-B14F-4D97-AF65-F5344CB8AC3E}">
        <p14:creationId xmlns:p14="http://schemas.microsoft.com/office/powerpoint/2010/main" val="3329254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smtClean="0">
                <a:solidFill>
                  <a:srgbClr val="000000"/>
                </a:solidFill>
              </a:rPr>
              <a:t>の</a:t>
            </a:r>
            <a:r>
              <a:rPr lang="en-US" altLang="ja-JP" u="sng" dirty="0" smtClean="0">
                <a:solidFill>
                  <a:srgbClr val="000000"/>
                </a:solidFill>
              </a:rPr>
              <a:t>REMD</a:t>
            </a:r>
            <a:r>
              <a:rPr lang="ja-JP" altLang="en-US" u="sng" dirty="0" smtClean="0">
                <a:solidFill>
                  <a:srgbClr val="000000"/>
                </a:solidFill>
              </a:rPr>
              <a:t>及び二面</a:t>
            </a:r>
            <a:r>
              <a:rPr lang="ja-JP" altLang="en-US" u="sng" dirty="0">
                <a:solidFill>
                  <a:srgbClr val="000000"/>
                </a:solidFill>
              </a:rPr>
              <a:t>角の変化に</a:t>
            </a:r>
            <a:r>
              <a:rPr lang="ja-JP" altLang="en-US" u="sng" dirty="0" smtClean="0">
                <a:solidFill>
                  <a:srgbClr val="000000"/>
                </a:solidFill>
              </a:rPr>
              <a:t>よるエネルギー</a:t>
            </a:r>
            <a:r>
              <a:rPr lang="ja-JP" altLang="en-US" u="sng" dirty="0">
                <a:solidFill>
                  <a:srgbClr val="000000"/>
                </a:solidFill>
              </a:rPr>
              <a:t>変化の解析</a:t>
            </a:r>
          </a:p>
        </p:txBody>
      </p:sp>
      <p:graphicFrame>
        <p:nvGraphicFramePr>
          <p:cNvPr id="4" name="表 3"/>
          <p:cNvGraphicFramePr>
            <a:graphicFrameLocks noGrp="1"/>
          </p:cNvGraphicFramePr>
          <p:nvPr>
            <p:extLst>
              <p:ext uri="{D42A27DB-BD31-4B8C-83A1-F6EECF244321}">
                <p14:modId xmlns:p14="http://schemas.microsoft.com/office/powerpoint/2010/main" val="3668000704"/>
              </p:ext>
            </p:extLst>
          </p:nvPr>
        </p:nvGraphicFramePr>
        <p:xfrm>
          <a:off x="160507" y="1437720"/>
          <a:ext cx="3346605" cy="1193377"/>
        </p:xfrm>
        <a:graphic>
          <a:graphicData uri="http://schemas.openxmlformats.org/drawingml/2006/table">
            <a:tbl>
              <a:tblPr bandRow="1">
                <a:tableStyleId>{073A0DAA-6AF3-43AB-8588-CEC1D06C72B9}</a:tableStyleId>
              </a:tblPr>
              <a:tblGrid>
                <a:gridCol w="928334">
                  <a:extLst>
                    <a:ext uri="{9D8B030D-6E8A-4147-A177-3AD203B41FA5}"/>
                  </a:extLst>
                </a:gridCol>
                <a:gridCol w="2418271">
                  <a:extLst>
                    <a:ext uri="{9D8B030D-6E8A-4147-A177-3AD203B41FA5}"/>
                  </a:extLst>
                </a:gridCol>
              </a:tblGrid>
              <a:tr h="451697">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力場</a:t>
                      </a:r>
                    </a:p>
                  </a:txBody>
                  <a:tcPr>
                    <a:solidFill>
                      <a:schemeClr val="tx1">
                        <a:lumMod val="75000"/>
                        <a:lumOff val="25000"/>
                      </a:schemeClr>
                    </a:solidFill>
                  </a:tcPr>
                </a:tc>
                <a:tc>
                  <a:txBody>
                    <a:bodyPr/>
                    <a:lstStyle/>
                    <a:p>
                      <a:pPr algn="ctr"/>
                      <a:r>
                        <a:rPr kumimoji="1" lang="en-US" altLang="ja-JP"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ff99SB, ff14SB, ff03</a:t>
                      </a:r>
                      <a:endParaRPr kumimoji="1" lang="ja-JP" altLang="en-US"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75000"/>
                      </a:schemeClr>
                    </a:solidFill>
                  </a:tcPr>
                </a:tc>
                <a:extLst>
                  <a:ext uri="{0D108BD9-81ED-4DB2-BD59-A6C34878D82A}"/>
                </a:extLst>
              </a:tr>
              <a:tr h="370840">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ツール</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Amber</a:t>
                      </a:r>
                    </a:p>
                  </a:txBody>
                  <a:tcPr>
                    <a:solidFill>
                      <a:schemeClr val="bg2">
                        <a:lumMod val="90000"/>
                      </a:schemeClr>
                    </a:solidFill>
                  </a:tcPr>
                </a:tc>
                <a:extLst>
                  <a:ext uri="{0D108BD9-81ED-4DB2-BD59-A6C34878D82A}"/>
                </a:extLst>
              </a:tr>
              <a:tr h="370840">
                <a:tc>
                  <a:txBody>
                    <a:bodyPr/>
                    <a:lstStyle/>
                    <a:p>
                      <a:pPr algn="ctr"/>
                      <a:r>
                        <a:rPr kumimoji="1" lang="ja-JP" altLang="en-US" b="1"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溶媒</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GB-OBC(Ⅱ)</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90000"/>
                      </a:schemeClr>
                    </a:solidFill>
                  </a:tcPr>
                </a:tc>
                <a:extLst>
                  <a:ext uri="{0D108BD9-81ED-4DB2-BD59-A6C34878D82A}"/>
                </a:extLst>
              </a:tr>
            </a:tbl>
          </a:graphicData>
        </a:graphic>
      </p:graphicFrame>
      <p:sp>
        <p:nvSpPr>
          <p:cNvPr id="28691" name="テキスト ボックス 4"/>
          <p:cNvSpPr txBox="1">
            <a:spLocks noChangeArrowheads="1"/>
          </p:cNvSpPr>
          <p:nvPr/>
        </p:nvSpPr>
        <p:spPr bwMode="auto">
          <a:xfrm>
            <a:off x="77957" y="1068388"/>
            <a:ext cx="3541712" cy="368300"/>
          </a:xfrm>
          <a:prstGeom prst="rect">
            <a:avLst/>
          </a:prstGeom>
          <a:noFill/>
          <a:ln w="9525">
            <a:noFill/>
            <a:miter lim="800000"/>
            <a:headEnd/>
            <a:tailEnd/>
          </a:ln>
        </p:spPr>
        <p:txBody>
          <a:bodyPr>
            <a:spAutoFit/>
          </a:bodyPr>
          <a:lstStyle/>
          <a:p>
            <a:r>
              <a:rPr lang="ja-JP" altLang="en-US" dirty="0">
                <a:solidFill>
                  <a:srgbClr val="000000"/>
                </a:solidFill>
                <a:latin typeface="ＭＳ Ｐゴシック" charset="-128"/>
              </a:rPr>
              <a:t>二面角シミュレーションの計算条件</a:t>
            </a:r>
          </a:p>
        </p:txBody>
      </p:sp>
      <p:cxnSp>
        <p:nvCxnSpPr>
          <p:cNvPr id="9" name="直線コネクタ 8"/>
          <p:cNvCxnSpPr/>
          <p:nvPr/>
        </p:nvCxnSpPr>
        <p:spPr>
          <a:xfrm>
            <a:off x="4352461" y="1068388"/>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オブジェクト 4"/>
          <p:cNvGraphicFramePr>
            <a:graphicFrameLocks noChangeAspect="1"/>
          </p:cNvGraphicFramePr>
          <p:nvPr>
            <p:extLst>
              <p:ext uri="{D42A27DB-BD31-4B8C-83A1-F6EECF244321}">
                <p14:modId xmlns:p14="http://schemas.microsoft.com/office/powerpoint/2010/main" val="1604825007"/>
              </p:ext>
            </p:extLst>
          </p:nvPr>
        </p:nvGraphicFramePr>
        <p:xfrm>
          <a:off x="4702068" y="1436688"/>
          <a:ext cx="7226300" cy="4508500"/>
        </p:xfrm>
        <a:graphic>
          <a:graphicData uri="http://schemas.openxmlformats.org/presentationml/2006/ole">
            <mc:AlternateContent xmlns:mc="http://schemas.openxmlformats.org/markup-compatibility/2006">
              <mc:Choice xmlns:v="urn:schemas-microsoft-com:vml" Requires="v">
                <p:oleObj spid="_x0000_s1092" name="ワークシート" r:id="rId3" imgW="7226484" imgH="4508615" progId="Excel.Sheet.12">
                  <p:embed/>
                </p:oleObj>
              </mc:Choice>
              <mc:Fallback>
                <p:oleObj name="ワークシート" r:id="rId3" imgW="7226484" imgH="4508615" progId="Excel.Sheet.12">
                  <p:embed/>
                  <p:pic>
                    <p:nvPicPr>
                      <p:cNvPr id="0" name=""/>
                      <p:cNvPicPr/>
                      <p:nvPr/>
                    </p:nvPicPr>
                    <p:blipFill>
                      <a:blip r:embed="rId4"/>
                      <a:stretch>
                        <a:fillRect/>
                      </a:stretch>
                    </p:blipFill>
                    <p:spPr>
                      <a:xfrm>
                        <a:off x="4702068" y="1436688"/>
                        <a:ext cx="7226300" cy="4508500"/>
                      </a:xfrm>
                      <a:prstGeom prst="rect">
                        <a:avLst/>
                      </a:prstGeom>
                    </p:spPr>
                  </p:pic>
                </p:oleObj>
              </mc:Fallback>
            </mc:AlternateContent>
          </a:graphicData>
        </a:graphic>
      </p:graphicFrame>
      <p:sp>
        <p:nvSpPr>
          <p:cNvPr id="7" name="テキスト ボックス 6"/>
          <p:cNvSpPr txBox="1"/>
          <p:nvPr/>
        </p:nvSpPr>
        <p:spPr>
          <a:xfrm>
            <a:off x="4589052" y="1067356"/>
            <a:ext cx="6661150" cy="369332"/>
          </a:xfrm>
          <a:prstGeom prst="rect">
            <a:avLst/>
          </a:prstGeom>
          <a:noFill/>
        </p:spPr>
        <p:txBody>
          <a:bodyPr wrap="square" rtlCol="0">
            <a:spAutoFit/>
          </a:bodyPr>
          <a:lstStyle/>
          <a:p>
            <a:r>
              <a:rPr lang="ja-JP" altLang="en-US" dirty="0"/>
              <a:t>量子</a:t>
            </a:r>
            <a:r>
              <a:rPr lang="ja-JP" altLang="en-US" dirty="0" smtClean="0"/>
              <a:t>計算結果 </a:t>
            </a:r>
            <a:r>
              <a:rPr lang="en-US" altLang="ja-JP" dirty="0"/>
              <a:t>/</a:t>
            </a:r>
            <a:r>
              <a:rPr lang="en-US" altLang="ja-JP" dirty="0" err="1" smtClean="0"/>
              <a:t>misc</a:t>
            </a:r>
            <a:r>
              <a:rPr lang="en-US" altLang="ja-JP" dirty="0" smtClean="0"/>
              <a:t>/qnap01/SOTU15/</a:t>
            </a:r>
            <a:r>
              <a:rPr lang="en-US" altLang="ja-JP" dirty="0" err="1" smtClean="0"/>
              <a:t>ymt</a:t>
            </a:r>
            <a:r>
              <a:rPr lang="en-US" altLang="ja-JP" dirty="0" smtClean="0"/>
              <a:t>/</a:t>
            </a:r>
            <a:r>
              <a:rPr lang="en-US" altLang="ja-JP" dirty="0" err="1" smtClean="0"/>
              <a:t>AcOH</a:t>
            </a:r>
            <a:r>
              <a:rPr lang="en-US" altLang="ja-JP" dirty="0" smtClean="0"/>
              <a:t>/fitting (131)</a:t>
            </a: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2984052287"/>
              </p:ext>
            </p:extLst>
          </p:nvPr>
        </p:nvGraphicFramePr>
        <p:xfrm>
          <a:off x="160507" y="3621998"/>
          <a:ext cx="3966519" cy="2165807"/>
        </p:xfrm>
        <a:graphic>
          <a:graphicData uri="http://schemas.openxmlformats.org/drawingml/2006/table">
            <a:tbl>
              <a:tblPr bandRow="1">
                <a:tableStyleId>{93296810-A885-4BE3-A3E7-6D5BEEA58F35}</a:tableStyleId>
              </a:tblPr>
              <a:tblGrid>
                <a:gridCol w="1675382">
                  <a:extLst>
                    <a:ext uri="{9D8B030D-6E8A-4147-A177-3AD203B41FA5}"/>
                  </a:extLst>
                </a:gridCol>
                <a:gridCol w="2291137">
                  <a:extLst>
                    <a:ext uri="{9D8B030D-6E8A-4147-A177-3AD203B41FA5}"/>
                  </a:extLst>
                </a:gridCol>
              </a:tblGrid>
              <a:tr h="393128">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6</a:t>
                      </a:r>
                      <a:r>
                        <a:rPr kumimoji="1" lang="ja-JP" altLang="en-US" sz="1400" dirty="0" smtClean="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cs typeface="Arial Unicode MS" panose="020B0604020202020204" pitchFamily="50" charset="-128"/>
                        </a:rPr>
                        <a:t>300, 373,</a:t>
                      </a:r>
                      <a:r>
                        <a:rPr kumimoji="1" lang="en-US" altLang="ja-JP" sz="1400" baseline="0" dirty="0" smtClean="0">
                          <a:latin typeface="HGPｺﾞｼｯｸE" panose="020B0900000000000000" pitchFamily="50" charset="-128"/>
                          <a:ea typeface="HGPｺﾞｼｯｸE" panose="020B0900000000000000" pitchFamily="50" charset="-128"/>
                          <a:cs typeface="Arial Unicode MS" panose="020B0604020202020204" pitchFamily="50" charset="-128"/>
                        </a:rPr>
                        <a:t> 465, 579, 722</a:t>
                      </a:r>
                      <a:r>
                        <a:rPr kumimoji="1" lang="en-US" altLang="ja-JP" sz="1400" dirty="0" smtClean="0">
                          <a:latin typeface="HGPｺﾞｼｯｸE" panose="020B0900000000000000" pitchFamily="50" charset="-128"/>
                          <a:ea typeface="HGPｺﾞｼｯｸE" panose="020B0900000000000000" pitchFamily="50" charset="-128"/>
                          <a:cs typeface="Arial Unicode MS" panose="020B0604020202020204" pitchFamily="50" charset="-128"/>
                        </a:rPr>
                        <a:t>, 900</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HGPｺﾞｼｯｸE" panose="020B0900000000000000" pitchFamily="50" charset="-128"/>
                          <a:ea typeface="HGPｺﾞｼｯｸE" panose="020B0900000000000000" pitchFamily="50" charset="-128"/>
                        </a:rPr>
                        <a:t>ff99SB, ff14SB, ff03</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10^7</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1fs(0.001ps)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bl>
          </a:graphicData>
        </a:graphic>
      </p:graphicFrame>
      <p:sp>
        <p:nvSpPr>
          <p:cNvPr id="6" name="正方形/長方形 5"/>
          <p:cNvSpPr/>
          <p:nvPr/>
        </p:nvSpPr>
        <p:spPr>
          <a:xfrm>
            <a:off x="77957" y="3252666"/>
            <a:ext cx="3288080" cy="369332"/>
          </a:xfrm>
          <a:prstGeom prst="rect">
            <a:avLst/>
          </a:prstGeom>
        </p:spPr>
        <p:txBody>
          <a:bodyPr wrap="none">
            <a:spAutoFit/>
          </a:bodyPr>
          <a:lstStyle/>
          <a:p>
            <a:r>
              <a:rPr lang="en-US" altLang="ja-JP" dirty="0" smtClean="0">
                <a:solidFill>
                  <a:srgbClr val="000000"/>
                </a:solidFill>
                <a:latin typeface="+mn-ea"/>
                <a:ea typeface="+mn-ea"/>
                <a:cs typeface="Ebrima"/>
              </a:rPr>
              <a:t>REMD</a:t>
            </a:r>
            <a:r>
              <a:rPr lang="ja-JP" altLang="en-US" dirty="0" smtClean="0">
                <a:solidFill>
                  <a:srgbClr val="000000"/>
                </a:solidFill>
                <a:latin typeface="+mn-ea"/>
                <a:ea typeface="+mn-ea"/>
                <a:cs typeface="Ebrima"/>
              </a:rPr>
              <a:t>計算</a:t>
            </a:r>
            <a:r>
              <a:rPr lang="ja-JP" altLang="en-US" dirty="0">
                <a:solidFill>
                  <a:srgbClr val="000000"/>
                </a:solidFill>
                <a:latin typeface="+mn-ea"/>
                <a:ea typeface="+mn-ea"/>
                <a:cs typeface="Ebrima"/>
              </a:rPr>
              <a:t>条件</a:t>
            </a:r>
            <a:r>
              <a:rPr lang="en-US" altLang="ja-JP" dirty="0">
                <a:solidFill>
                  <a:srgbClr val="000000"/>
                </a:solidFill>
                <a:latin typeface="+mn-ea"/>
                <a:ea typeface="+mn-ea"/>
                <a:cs typeface="Ebrima"/>
              </a:rPr>
              <a:t>(</a:t>
            </a:r>
            <a:r>
              <a:rPr lang="ja-JP" altLang="en-US" dirty="0">
                <a:solidFill>
                  <a:srgbClr val="000000"/>
                </a:solidFill>
                <a:latin typeface="+mn-ea"/>
                <a:ea typeface="+mn-ea"/>
                <a:cs typeface="Ebrima"/>
              </a:rPr>
              <a:t>初期構造 </a:t>
            </a:r>
            <a:r>
              <a:rPr lang="en-US" altLang="ja-JP" dirty="0">
                <a:solidFill>
                  <a:srgbClr val="000000"/>
                </a:solidFill>
                <a:latin typeface="+mn-ea"/>
                <a:ea typeface="+mn-ea"/>
                <a:cs typeface="Ebrima"/>
              </a:rPr>
              <a:t>: </a:t>
            </a:r>
            <a:r>
              <a:rPr lang="en-US" altLang="ja-JP" dirty="0" err="1">
                <a:solidFill>
                  <a:srgbClr val="000000"/>
                </a:solidFill>
                <a:latin typeface="+mn-ea"/>
                <a:ea typeface="+mn-ea"/>
                <a:cs typeface="Ebrima"/>
              </a:rPr>
              <a:t>syn</a:t>
            </a:r>
            <a:r>
              <a:rPr lang="en-US" altLang="ja-JP" dirty="0">
                <a:solidFill>
                  <a:srgbClr val="000000"/>
                </a:solidFill>
                <a:latin typeface="+mn-ea"/>
                <a:ea typeface="+mn-ea"/>
                <a:cs typeface="Ebrima"/>
              </a:rPr>
              <a:t>)</a:t>
            </a:r>
            <a:endParaRPr lang="ja-JP" altLang="en-US" dirty="0">
              <a:solidFill>
                <a:srgbClr val="000000"/>
              </a:solidFill>
              <a:latin typeface="+mn-ea"/>
              <a:ea typeface="+mn-ea"/>
              <a:cs typeface="Ebri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a:t>
            </a:r>
            <a:r>
              <a:rPr lang="ja-JP" altLang="en-US" u="sng" dirty="0">
                <a:solidFill>
                  <a:srgbClr val="000000"/>
                </a:solidFill>
              </a:rPr>
              <a:t>た</a:t>
            </a:r>
            <a:r>
              <a:rPr lang="ja-JP" altLang="en-US" u="sng" dirty="0" smtClean="0">
                <a:solidFill>
                  <a:srgbClr val="000000"/>
                </a:solidFill>
              </a:rPr>
              <a:t>二面</a:t>
            </a:r>
            <a:r>
              <a:rPr lang="ja-JP" altLang="en-US" u="sng" dirty="0">
                <a:solidFill>
                  <a:srgbClr val="000000"/>
                </a:solidFill>
              </a:rPr>
              <a:t>角の変化に</a:t>
            </a:r>
            <a:r>
              <a:rPr lang="ja-JP" altLang="en-US" u="sng" dirty="0" smtClean="0">
                <a:solidFill>
                  <a:srgbClr val="000000"/>
                </a:solidFill>
              </a:rPr>
              <a:t>よるエネルギー</a:t>
            </a:r>
            <a:r>
              <a:rPr lang="ja-JP" altLang="en-US" u="sng" dirty="0">
                <a:solidFill>
                  <a:srgbClr val="000000"/>
                </a:solidFill>
              </a:rPr>
              <a:t>変化の解析</a:t>
            </a: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6-311G</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-1.899 </a:t>
            </a:r>
            <a:endParaRPr lang="ja-JP" altLang="en-US" dirty="0">
              <a:latin typeface="Consolas" panose="020B0609020204030204" pitchFamily="49" charset="0"/>
            </a:endParaRPr>
          </a:p>
          <a:p>
            <a:r>
              <a:rPr lang="en-US" altLang="ja-JP" dirty="0">
                <a:latin typeface="Consolas" panose="020B0609020204030204" pitchFamily="49" charset="0"/>
              </a:rPr>
              <a:t>V2 = 2.081 </a:t>
            </a:r>
            <a:endParaRPr lang="ja-JP" altLang="en-US" dirty="0">
              <a:latin typeface="Consolas" panose="020B0609020204030204" pitchFamily="49" charset="0"/>
            </a:endParaRPr>
          </a:p>
        </p:txBody>
      </p:sp>
      <p:graphicFrame>
        <p:nvGraphicFramePr>
          <p:cNvPr id="8" name="グラフ 7"/>
          <p:cNvGraphicFramePr>
            <a:graphicFrameLocks/>
          </p:cNvGraphicFramePr>
          <p:nvPr>
            <p:extLst>
              <p:ext uri="{D42A27DB-BD31-4B8C-83A1-F6EECF244321}">
                <p14:modId xmlns:p14="http://schemas.microsoft.com/office/powerpoint/2010/main" val="2811071593"/>
              </p:ext>
            </p:extLst>
          </p:nvPr>
        </p:nvGraphicFramePr>
        <p:xfrm>
          <a:off x="5717214" y="2225038"/>
          <a:ext cx="5192231" cy="2753928"/>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ボックス 8"/>
          <p:cNvSpPr txBox="1"/>
          <p:nvPr/>
        </p:nvSpPr>
        <p:spPr>
          <a:xfrm>
            <a:off x="5811748" y="5313532"/>
            <a:ext cx="4626796" cy="584775"/>
          </a:xfrm>
          <a:prstGeom prst="rect">
            <a:avLst/>
          </a:prstGeom>
          <a:noFill/>
        </p:spPr>
        <p:txBody>
          <a:bodyPr wrap="square" rtlCol="0">
            <a:spAutoFit/>
          </a:bodyPr>
          <a:lstStyle/>
          <a:p>
            <a:r>
              <a:rPr kumimoji="1" lang="en-US" altLang="ja-JP" sz="1600" dirty="0" err="1" smtClean="0"/>
              <a:t>Eptot</a:t>
            </a:r>
            <a:r>
              <a:rPr kumimoji="1" lang="en-US" altLang="ja-JP" sz="1600" dirty="0" smtClean="0"/>
              <a:t> </a:t>
            </a:r>
            <a:r>
              <a:rPr lang="ja-JP" altLang="en-US" sz="1600" dirty="0"/>
              <a:t>極大値</a:t>
            </a:r>
            <a:r>
              <a:rPr kumimoji="1" lang="ja-JP" altLang="en-US" sz="1600" dirty="0" smtClean="0"/>
              <a:t> </a:t>
            </a:r>
            <a:r>
              <a:rPr kumimoji="1" lang="en-US" altLang="ja-JP" sz="1600" dirty="0" smtClean="0"/>
              <a:t>: (</a:t>
            </a:r>
            <a:r>
              <a:rPr lang="en-US" altLang="ja-JP" sz="1600" dirty="0" smtClean="0"/>
              <a:t>-84,</a:t>
            </a:r>
            <a:r>
              <a:rPr lang="ja-JP" altLang="en-US" sz="1600" dirty="0" smtClean="0"/>
              <a:t> </a:t>
            </a:r>
            <a:r>
              <a:rPr lang="en-US" altLang="ja-JP" sz="1600" dirty="0" smtClean="0"/>
              <a:t>14.5805)</a:t>
            </a:r>
            <a:r>
              <a:rPr lang="ja-JP" altLang="en-US" sz="1600" dirty="0" smtClean="0"/>
              <a:t> </a:t>
            </a:r>
            <a:endParaRPr kumimoji="1" lang="en-US" altLang="ja-JP" sz="1600" dirty="0" smtClean="0"/>
          </a:p>
          <a:p>
            <a:r>
              <a:rPr lang="en-US" altLang="ja-JP" sz="1600" dirty="0" err="1" smtClean="0"/>
              <a:t>Eptot</a:t>
            </a:r>
            <a:r>
              <a:rPr lang="en-US" altLang="ja-JP" sz="1600" dirty="0" smtClean="0"/>
              <a:t> </a:t>
            </a:r>
            <a:r>
              <a:rPr lang="ja-JP" altLang="en-US" sz="1600" dirty="0" smtClean="0"/>
              <a:t>極小値 </a:t>
            </a:r>
            <a:r>
              <a:rPr lang="en-US" altLang="ja-JP" sz="1600" dirty="0" smtClean="0"/>
              <a:t>: (10,</a:t>
            </a:r>
            <a:r>
              <a:rPr lang="ja-JP" altLang="en-US" sz="1600" dirty="0" smtClean="0"/>
              <a:t> </a:t>
            </a:r>
            <a:r>
              <a:rPr lang="en-US" altLang="ja-JP" sz="1600" dirty="0"/>
              <a:t>-</a:t>
            </a:r>
            <a:r>
              <a:rPr lang="en-US" altLang="ja-JP" sz="1600" dirty="0" smtClean="0"/>
              <a:t>7.386</a:t>
            </a:r>
            <a:r>
              <a:rPr lang="en-US" altLang="ja-JP" sz="1600" dirty="0"/>
              <a:t>)</a:t>
            </a:r>
            <a:endParaRPr kumimoji="1" lang="ja-JP" altLang="en-US" sz="1600" dirty="0"/>
          </a:p>
        </p:txBody>
      </p:sp>
      <p:sp>
        <p:nvSpPr>
          <p:cNvPr id="10" name="テキスト ボックス 9"/>
          <p:cNvSpPr txBox="1"/>
          <p:nvPr/>
        </p:nvSpPr>
        <p:spPr>
          <a:xfrm>
            <a:off x="5811748" y="6054212"/>
            <a:ext cx="3449210" cy="584775"/>
          </a:xfrm>
          <a:prstGeom prst="rect">
            <a:avLst/>
          </a:prstGeom>
          <a:noFill/>
        </p:spPr>
        <p:txBody>
          <a:bodyPr wrap="square" rtlCol="0">
            <a:spAutoFit/>
          </a:bodyPr>
          <a:lstStyle/>
          <a:p>
            <a:r>
              <a:rPr kumimoji="1" lang="en-US" altLang="ja-JP" sz="1600" dirty="0" smtClean="0"/>
              <a:t>DIHED</a:t>
            </a:r>
            <a:r>
              <a:rPr lang="ja-JP" altLang="en-US" sz="1600" dirty="0"/>
              <a:t> </a:t>
            </a:r>
            <a:r>
              <a:rPr lang="ja-JP" altLang="en-US" sz="1600" dirty="0" smtClean="0"/>
              <a:t>極大値 </a:t>
            </a:r>
            <a:r>
              <a:rPr lang="en-US" altLang="ja-JP" sz="1600" dirty="0" smtClean="0"/>
              <a:t>: (-89, </a:t>
            </a:r>
            <a:r>
              <a:rPr lang="en-US" altLang="ja-JP" sz="1600" dirty="0"/>
              <a:t>7.644</a:t>
            </a:r>
            <a:r>
              <a:rPr lang="ja-JP" altLang="en-US" sz="1600" dirty="0"/>
              <a:t> </a:t>
            </a:r>
            <a:r>
              <a:rPr lang="en-US" altLang="ja-JP" sz="1600" dirty="0" smtClean="0"/>
              <a:t>)</a:t>
            </a:r>
          </a:p>
          <a:p>
            <a:r>
              <a:rPr kumimoji="1" lang="en-US" altLang="ja-JP" sz="1600" dirty="0" smtClean="0"/>
              <a:t>DIHED </a:t>
            </a:r>
            <a:r>
              <a:rPr kumimoji="1" lang="ja-JP" altLang="en-US" sz="1600" dirty="0" smtClean="0"/>
              <a:t>極小値 </a:t>
            </a:r>
            <a:r>
              <a:rPr kumimoji="1" lang="en-US" altLang="ja-JP" sz="1600" dirty="0" smtClean="0"/>
              <a:t>: (1, </a:t>
            </a:r>
            <a:r>
              <a:rPr lang="en-US" altLang="ja-JP" sz="1600" dirty="0"/>
              <a:t>-3.86</a:t>
            </a:r>
            <a:r>
              <a:rPr lang="ja-JP" altLang="en-US" sz="1600" dirty="0"/>
              <a:t> </a:t>
            </a:r>
            <a:r>
              <a:rPr kumimoji="1" lang="en-US" altLang="ja-JP" sz="1600" dirty="0" smtClean="0"/>
              <a:t>)</a:t>
            </a:r>
            <a:endParaRPr kumimoji="1" lang="ja-JP" altLang="en-US" sz="1600" dirty="0"/>
          </a:p>
        </p:txBody>
      </p:sp>
      <p:sp>
        <p:nvSpPr>
          <p:cNvPr id="12" name="テキスト ボックス 11"/>
          <p:cNvSpPr txBox="1"/>
          <p:nvPr/>
        </p:nvSpPr>
        <p:spPr>
          <a:xfrm>
            <a:off x="9256660" y="1871800"/>
            <a:ext cx="2745622" cy="369332"/>
          </a:xfrm>
          <a:prstGeom prst="rect">
            <a:avLst/>
          </a:prstGeom>
          <a:noFill/>
        </p:spPr>
        <p:txBody>
          <a:bodyPr wrap="square" rtlCol="0">
            <a:spAutoFit/>
          </a:bodyPr>
          <a:lstStyle/>
          <a:p>
            <a:r>
              <a:rPr lang="ja-JP" altLang="en-US" b="1" dirty="0">
                <a:solidFill>
                  <a:srgbClr val="FF0000"/>
                </a:solidFill>
              </a:rPr>
              <a:t>量子</a:t>
            </a:r>
            <a:r>
              <a:rPr kumimoji="1" lang="ja-JP" altLang="en-US" b="1" dirty="0" smtClean="0">
                <a:solidFill>
                  <a:srgbClr val="FF0000"/>
                </a:solidFill>
              </a:rPr>
              <a:t>計算精度</a:t>
            </a:r>
            <a:r>
              <a:rPr kumimoji="1" lang="ja-JP" altLang="en-US" b="1" dirty="0" smtClean="0">
                <a:solidFill>
                  <a:srgbClr val="FF0000"/>
                </a:solidFill>
              </a:rPr>
              <a:t>が最も</a:t>
            </a:r>
            <a:r>
              <a:rPr kumimoji="1" lang="ja-JP" altLang="en-US" b="1" dirty="0" smtClean="0">
                <a:solidFill>
                  <a:srgbClr val="FF0000"/>
                </a:solidFill>
              </a:rPr>
              <a:t>低い</a:t>
            </a:r>
            <a:endParaRPr kumimoji="1" lang="ja-JP" altLang="en-US" b="1" dirty="0">
              <a:solidFill>
                <a:srgbClr val="FF0000"/>
              </a:solidFill>
            </a:endParaRPr>
          </a:p>
        </p:txBody>
      </p:sp>
      <p:sp>
        <p:nvSpPr>
          <p:cNvPr id="13" name="正方形/長方形 12"/>
          <p:cNvSpPr/>
          <p:nvPr/>
        </p:nvSpPr>
        <p:spPr>
          <a:xfrm>
            <a:off x="202058" y="799891"/>
            <a:ext cx="4123362" cy="1754326"/>
          </a:xfrm>
          <a:prstGeom prst="rect">
            <a:avLst/>
          </a:prstGeom>
        </p:spPr>
        <p:txBody>
          <a:bodyPr wrap="square">
            <a:spAutoFit/>
          </a:bodyPr>
          <a:lstStyle/>
          <a:p>
            <a:r>
              <a:rPr lang="en-US" altLang="ja-JP" dirty="0">
                <a:latin typeface="Consolas" panose="020B0609020204030204" pitchFamily="49" charset="0"/>
              </a:rPr>
              <a:t>Model : MP4</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-0.044 </a:t>
            </a:r>
            <a:endParaRPr lang="ja-JP" altLang="en-US" dirty="0">
              <a:latin typeface="Consolas" panose="020B0609020204030204" pitchFamily="49" charset="0"/>
            </a:endParaRPr>
          </a:p>
          <a:p>
            <a:r>
              <a:rPr lang="en-US" altLang="ja-JP" dirty="0">
                <a:latin typeface="Consolas" panose="020B0609020204030204" pitchFamily="49" charset="0"/>
              </a:rPr>
              <a:t>V2 = 2.379 </a:t>
            </a:r>
            <a:endParaRPr lang="ja-JP" altLang="en-US" dirty="0">
              <a:latin typeface="Consolas" panose="020B0609020204030204" pitchFamily="49" charset="0"/>
            </a:endParaRPr>
          </a:p>
          <a:p>
            <a:endParaRPr lang="ja-JP" altLang="en-US" dirty="0">
              <a:latin typeface="Consolas" panose="020B0609020204030204" pitchFamily="49" charset="0"/>
            </a:endParaRPr>
          </a:p>
        </p:txBody>
      </p:sp>
      <p:sp>
        <p:nvSpPr>
          <p:cNvPr id="14" name="テキスト ボックス 13"/>
          <p:cNvSpPr txBox="1"/>
          <p:nvPr/>
        </p:nvSpPr>
        <p:spPr>
          <a:xfrm>
            <a:off x="202058" y="5313532"/>
            <a:ext cx="4626796" cy="830997"/>
          </a:xfrm>
          <a:prstGeom prst="rect">
            <a:avLst/>
          </a:prstGeom>
          <a:noFill/>
        </p:spPr>
        <p:txBody>
          <a:bodyPr wrap="square" rtlCol="0">
            <a:spAutoFit/>
          </a:bodyPr>
          <a:lstStyle/>
          <a:p>
            <a:r>
              <a:rPr kumimoji="1" lang="en-US" altLang="ja-JP" sz="1600" dirty="0" err="1" smtClean="0"/>
              <a:t>Eptot</a:t>
            </a:r>
            <a:r>
              <a:rPr kumimoji="1" lang="en-US" altLang="ja-JP" sz="1600" dirty="0" smtClean="0"/>
              <a:t> </a:t>
            </a:r>
            <a:r>
              <a:rPr lang="ja-JP" altLang="en-US" sz="1600" dirty="0"/>
              <a:t>極大値</a:t>
            </a:r>
            <a:r>
              <a:rPr kumimoji="1" lang="ja-JP" altLang="en-US" sz="1600" dirty="0" smtClean="0"/>
              <a:t> </a:t>
            </a:r>
            <a:r>
              <a:rPr kumimoji="1" lang="en-US" altLang="ja-JP" sz="1600" dirty="0" smtClean="0"/>
              <a:t>: (</a:t>
            </a:r>
            <a:r>
              <a:rPr lang="en-US" altLang="ja-JP" sz="1600" dirty="0" smtClean="0"/>
              <a:t>-82,</a:t>
            </a:r>
            <a:r>
              <a:rPr lang="ja-JP" altLang="en-US" sz="1600" dirty="0" smtClean="0"/>
              <a:t> </a:t>
            </a:r>
            <a:r>
              <a:rPr lang="en-US" altLang="ja-JP" sz="1600" dirty="0"/>
              <a:t>17.2315</a:t>
            </a:r>
            <a:r>
              <a:rPr lang="ja-JP" altLang="en-US" sz="1600" dirty="0"/>
              <a:t> </a:t>
            </a:r>
            <a:r>
              <a:rPr lang="en-US" altLang="ja-JP" sz="1600" dirty="0" smtClean="0"/>
              <a:t>)</a:t>
            </a:r>
            <a:r>
              <a:rPr lang="ja-JP" altLang="en-US" sz="1600" dirty="0" smtClean="0"/>
              <a:t> </a:t>
            </a:r>
            <a:endParaRPr kumimoji="1" lang="en-US" altLang="ja-JP" sz="1600" dirty="0" smtClean="0"/>
          </a:p>
          <a:p>
            <a:r>
              <a:rPr lang="en-US" altLang="ja-JP" sz="1600" dirty="0" err="1" smtClean="0"/>
              <a:t>Eptot</a:t>
            </a:r>
            <a:r>
              <a:rPr lang="en-US" altLang="ja-JP" sz="1600" dirty="0" smtClean="0"/>
              <a:t> </a:t>
            </a:r>
            <a:r>
              <a:rPr lang="ja-JP" altLang="en-US" sz="1600" dirty="0"/>
              <a:t>極小値</a:t>
            </a:r>
            <a:r>
              <a:rPr lang="ja-JP" altLang="en-US" sz="1600" dirty="0" smtClean="0"/>
              <a:t> </a:t>
            </a:r>
            <a:r>
              <a:rPr lang="en-US" altLang="ja-JP" sz="1600" dirty="0" smtClean="0"/>
              <a:t>: (10,</a:t>
            </a:r>
            <a:r>
              <a:rPr lang="ja-JP" altLang="en-US" sz="1600" dirty="0" smtClean="0"/>
              <a:t> </a:t>
            </a:r>
            <a:r>
              <a:rPr lang="en-US" altLang="ja-JP" sz="1600" dirty="0"/>
              <a:t>-</a:t>
            </a:r>
            <a:r>
              <a:rPr lang="en-US" altLang="ja-JP" sz="1600" dirty="0" smtClean="0"/>
              <a:t>3.6843) </a:t>
            </a:r>
            <a:r>
              <a:rPr lang="en-US" altLang="ja-JP" sz="1600" dirty="0" smtClean="0">
                <a:sym typeface="Wingdings" panose="05000000000000000000" pitchFamily="2" charset="2"/>
              </a:rPr>
              <a:t></a:t>
            </a:r>
            <a:r>
              <a:rPr lang="ja-JP" altLang="en-US" sz="1600" dirty="0" smtClean="0">
                <a:sym typeface="Wingdings" panose="05000000000000000000" pitchFamily="2" charset="2"/>
              </a:rPr>
              <a:t>最小最大。極小は二つ。</a:t>
            </a:r>
            <a:r>
              <a:rPr lang="en-US" altLang="ja-JP" sz="1600" dirty="0" err="1" smtClean="0">
                <a:sym typeface="Wingdings" panose="05000000000000000000" pitchFamily="2" charset="2"/>
              </a:rPr>
              <a:t>Aniti</a:t>
            </a:r>
            <a:r>
              <a:rPr lang="en-US" altLang="ja-JP" sz="1600" dirty="0" smtClean="0">
                <a:sym typeface="Wingdings" panose="05000000000000000000" pitchFamily="2" charset="2"/>
              </a:rPr>
              <a:t>, </a:t>
            </a:r>
            <a:r>
              <a:rPr lang="en-US" altLang="ja-JP" sz="1600" dirty="0" err="1" smtClean="0">
                <a:sym typeface="Wingdings" panose="05000000000000000000" pitchFamily="2" charset="2"/>
              </a:rPr>
              <a:t>syn</a:t>
            </a:r>
            <a:r>
              <a:rPr lang="ja-JP" altLang="en-US" sz="1600" dirty="0" smtClean="0">
                <a:sym typeface="Wingdings" panose="05000000000000000000" pitchFamily="2" charset="2"/>
              </a:rPr>
              <a:t>の違い</a:t>
            </a:r>
            <a:endParaRPr kumimoji="1" lang="ja-JP" altLang="en-US" sz="1600" dirty="0"/>
          </a:p>
        </p:txBody>
      </p:sp>
      <p:sp>
        <p:nvSpPr>
          <p:cNvPr id="15" name="テキスト ボックス 14"/>
          <p:cNvSpPr txBox="1"/>
          <p:nvPr/>
        </p:nvSpPr>
        <p:spPr>
          <a:xfrm>
            <a:off x="2876764" y="1855706"/>
            <a:ext cx="2840450" cy="369332"/>
          </a:xfrm>
          <a:prstGeom prst="rect">
            <a:avLst/>
          </a:prstGeom>
          <a:noFill/>
        </p:spPr>
        <p:txBody>
          <a:bodyPr wrap="square" rtlCol="0">
            <a:spAutoFit/>
          </a:bodyPr>
          <a:lstStyle/>
          <a:p>
            <a:r>
              <a:rPr kumimoji="1" lang="ja-JP" altLang="en-US" b="1" dirty="0" smtClean="0">
                <a:solidFill>
                  <a:schemeClr val="accent1"/>
                </a:solidFill>
              </a:rPr>
              <a:t>量子計算精度</a:t>
            </a:r>
            <a:r>
              <a:rPr kumimoji="1" lang="ja-JP" altLang="en-US" b="1" dirty="0" smtClean="0">
                <a:solidFill>
                  <a:schemeClr val="accent1"/>
                </a:solidFill>
              </a:rPr>
              <a:t>が最も</a:t>
            </a:r>
            <a:r>
              <a:rPr kumimoji="1" lang="ja-JP" altLang="en-US" b="1" dirty="0" smtClean="0">
                <a:solidFill>
                  <a:schemeClr val="accent1"/>
                </a:solidFill>
              </a:rPr>
              <a:t>高い</a:t>
            </a:r>
            <a:endParaRPr kumimoji="1" lang="ja-JP" altLang="en-US" b="1" dirty="0">
              <a:solidFill>
                <a:schemeClr val="accent1"/>
              </a:solidFill>
            </a:endParaRPr>
          </a:p>
        </p:txBody>
      </p:sp>
      <p:sp>
        <p:nvSpPr>
          <p:cNvPr id="16" name="テキスト ボックス 15"/>
          <p:cNvSpPr txBox="1"/>
          <p:nvPr/>
        </p:nvSpPr>
        <p:spPr>
          <a:xfrm>
            <a:off x="202058" y="6054211"/>
            <a:ext cx="3476090" cy="584775"/>
          </a:xfrm>
          <a:prstGeom prst="rect">
            <a:avLst/>
          </a:prstGeom>
          <a:noFill/>
        </p:spPr>
        <p:txBody>
          <a:bodyPr wrap="square" rtlCol="0">
            <a:spAutoFit/>
          </a:bodyPr>
          <a:lstStyle/>
          <a:p>
            <a:r>
              <a:rPr kumimoji="1" lang="en-US" altLang="ja-JP" sz="1600" dirty="0" smtClean="0"/>
              <a:t>DIHED</a:t>
            </a:r>
            <a:r>
              <a:rPr lang="ja-JP" altLang="en-US" sz="1600" dirty="0"/>
              <a:t> </a:t>
            </a:r>
            <a:r>
              <a:rPr lang="ja-JP" altLang="en-US" sz="1600" dirty="0" smtClean="0"/>
              <a:t>極大値 </a:t>
            </a:r>
            <a:r>
              <a:rPr lang="en-US" altLang="ja-JP" sz="1600" dirty="0" smtClean="0"/>
              <a:t>: (-84, 10.1701) </a:t>
            </a:r>
          </a:p>
          <a:p>
            <a:r>
              <a:rPr kumimoji="1" lang="en-US" altLang="ja-JP" sz="1600" dirty="0" smtClean="0"/>
              <a:t>DIHED </a:t>
            </a:r>
            <a:r>
              <a:rPr kumimoji="1" lang="ja-JP" altLang="en-US" sz="1600" dirty="0" smtClean="0"/>
              <a:t>極小値 </a:t>
            </a:r>
            <a:r>
              <a:rPr kumimoji="1" lang="en-US" altLang="ja-JP" sz="1600" dirty="0" smtClean="0"/>
              <a:t>: (1, </a:t>
            </a:r>
            <a:r>
              <a:rPr lang="en-US" altLang="ja-JP" sz="1600" dirty="0"/>
              <a:t>-</a:t>
            </a:r>
            <a:r>
              <a:rPr lang="en-US" altLang="ja-JP" sz="1600" dirty="0" smtClean="0"/>
              <a:t>0.15</a:t>
            </a:r>
            <a:r>
              <a:rPr kumimoji="1" lang="en-US" altLang="ja-JP" sz="1600" dirty="0" smtClean="0"/>
              <a:t>)</a:t>
            </a:r>
            <a:endParaRPr kumimoji="1" lang="ja-JP" altLang="en-US" sz="1600" dirty="0"/>
          </a:p>
        </p:txBody>
      </p:sp>
      <p:graphicFrame>
        <p:nvGraphicFramePr>
          <p:cNvPr id="18" name="グラフ 17"/>
          <p:cNvGraphicFramePr>
            <a:graphicFrameLocks/>
          </p:cNvGraphicFramePr>
          <p:nvPr>
            <p:extLst>
              <p:ext uri="{D42A27DB-BD31-4B8C-83A1-F6EECF244321}">
                <p14:modId xmlns:p14="http://schemas.microsoft.com/office/powerpoint/2010/main" val="2107761478"/>
              </p:ext>
            </p:extLst>
          </p:nvPr>
        </p:nvGraphicFramePr>
        <p:xfrm>
          <a:off x="-53441" y="2277219"/>
          <a:ext cx="5515156" cy="30882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2480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596875003"/>
              </p:ext>
            </p:extLst>
          </p:nvPr>
        </p:nvGraphicFramePr>
        <p:xfrm>
          <a:off x="277813" y="2543175"/>
          <a:ext cx="8845639" cy="1997081"/>
        </p:xfrm>
        <a:graphic>
          <a:graphicData uri="http://schemas.openxmlformats.org/drawingml/2006/table">
            <a:tbl>
              <a:tblPr/>
              <a:tblGrid>
                <a:gridCol w="1982502"/>
                <a:gridCol w="2496620"/>
                <a:gridCol w="2630184"/>
                <a:gridCol w="1736333"/>
              </a:tblGrid>
              <a:tr h="421241">
                <a:tc>
                  <a:txBody>
                    <a:bodyPr/>
                    <a:lstStyle/>
                    <a:p>
                      <a:pPr algn="l" fontAlgn="t"/>
                      <a:r>
                        <a:rPr lang="en-US" altLang="ja-JP" sz="1800" b="0" i="0" u="none" strike="noStrike" dirty="0" smtClean="0">
                          <a:effectLst/>
                          <a:latin typeface="+mn-ea"/>
                          <a:ea typeface="+mn-ea"/>
                        </a:rPr>
                        <a:t>          ff14SB</a:t>
                      </a:r>
                      <a:endParaRPr lang="ja-JP" altLang="en-US"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chemeClr val="accent1">
                              <a:lumMod val="75000"/>
                            </a:schemeClr>
                          </a:solidFill>
                          <a:latin typeface="+mn-ea"/>
                          <a:ea typeface="+mn-ea"/>
                        </a:rPr>
                        <a:t>  MP4</a:t>
                      </a:r>
                      <a:r>
                        <a:rPr lang="en-US" altLang="ja-JP" baseline="0" dirty="0" smtClean="0">
                          <a:solidFill>
                            <a:schemeClr val="accent1">
                              <a:lumMod val="75000"/>
                            </a:schemeClr>
                          </a:solidFill>
                          <a:latin typeface="+mn-ea"/>
                          <a:ea typeface="+mn-ea"/>
                        </a:rPr>
                        <a:t>:</a:t>
                      </a:r>
                      <a:r>
                        <a:rPr lang="en-US" altLang="ja-JP" dirty="0" smtClean="0">
                          <a:solidFill>
                            <a:schemeClr val="accent1">
                              <a:lumMod val="75000"/>
                            </a:schemeClr>
                          </a:solidFill>
                          <a:latin typeface="+mn-ea"/>
                          <a:ea typeface="+mn-ea"/>
                        </a:rPr>
                        <a:t>AUG-cc-pVDZ</a:t>
                      </a:r>
                      <a:endParaRPr lang="ja-JP" altLang="en-US" dirty="0" smtClean="0">
                        <a:solidFill>
                          <a:schemeClr val="accent1">
                            <a:lumMod val="75000"/>
                          </a:schemeClr>
                        </a:solidFill>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ja-JP" dirty="0" smtClean="0">
                          <a:solidFill>
                            <a:srgbClr val="FF0000"/>
                          </a:solidFill>
                          <a:latin typeface="+mn-ea"/>
                          <a:ea typeface="+mn-ea"/>
                        </a:rPr>
                        <a:t>HF:6-311G</a:t>
                      </a:r>
                      <a:endParaRPr lang="ja-JP" altLang="en-US" dirty="0" smtClean="0">
                        <a:solidFill>
                          <a:srgbClr val="FF0000"/>
                        </a:solidFill>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dirty="0" err="1" smtClean="0">
                          <a:solidFill>
                            <a:srgbClr val="333333"/>
                          </a:solidFill>
                          <a:effectLst/>
                          <a:latin typeface="+mn-ea"/>
                          <a:ea typeface="+mn-ea"/>
                        </a:rPr>
                        <a:t>nagai</a:t>
                      </a:r>
                      <a:endParaRPr lang="en-US" sz="1800" b="0" i="0" u="none" strike="noStrike" dirty="0">
                        <a:solidFill>
                          <a:srgbClr val="333333"/>
                        </a:solidFill>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556074">
                <a:tc>
                  <a:txBody>
                    <a:bodyPr/>
                    <a:lstStyle/>
                    <a:p>
                      <a:pPr algn="ctr" fontAlgn="t"/>
                      <a:r>
                        <a:rPr lang="en-US" sz="1800" b="0" i="0" u="none" strike="noStrike" dirty="0" err="1" smtClean="0">
                          <a:solidFill>
                            <a:schemeClr val="tx1"/>
                          </a:solidFill>
                          <a:effectLst/>
                          <a:latin typeface="+mn-ea"/>
                          <a:ea typeface="+mn-ea"/>
                        </a:rPr>
                        <a:t>Syn</a:t>
                      </a:r>
                      <a:endParaRPr lang="en-US" sz="1800" b="0" i="0" u="none" strike="noStrike" dirty="0">
                        <a:solidFill>
                          <a:schemeClr val="tx1"/>
                        </a:solidFill>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dirty="0" smtClean="0">
                          <a:latin typeface="+mn-ea"/>
                          <a:ea typeface="+mn-ea"/>
                        </a:rPr>
                        <a:t>0.991100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dirty="0" smtClean="0">
                          <a:latin typeface="+mn-ea"/>
                          <a:ea typeface="+mn-ea"/>
                        </a:rPr>
                        <a:t>1.000000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ja-JP" sz="1800" b="0" i="0" u="none" strike="noStrike" dirty="0" smtClean="0">
                          <a:effectLst/>
                          <a:latin typeface="+mn-ea"/>
                          <a:ea typeface="+mn-ea"/>
                        </a:rPr>
                        <a:t>0.9385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537539">
                <a:tc>
                  <a:txBody>
                    <a:bodyPr/>
                    <a:lstStyle/>
                    <a:p>
                      <a:pPr algn="ctr" fontAlgn="t"/>
                      <a:r>
                        <a:rPr lang="en-US" sz="1800" b="0" i="0" u="none" strike="noStrike" dirty="0" smtClean="0">
                          <a:effectLst/>
                          <a:latin typeface="+mn-ea"/>
                          <a:ea typeface="+mn-ea"/>
                        </a:rPr>
                        <a:t>Anti</a:t>
                      </a:r>
                      <a:endParaRPr lang="en-US"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dirty="0" smtClean="0">
                          <a:latin typeface="+mn-ea"/>
                          <a:ea typeface="+mn-ea"/>
                        </a:rPr>
                        <a:t>0.008900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dirty="0" smtClean="0">
                          <a:latin typeface="+mn-ea"/>
                          <a:ea typeface="+mn-ea"/>
                        </a:rPr>
                        <a:t>0.000000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ja-JP" sz="1800" b="0" i="0" u="none" strike="noStrike" dirty="0" smtClean="0">
                          <a:effectLst/>
                          <a:latin typeface="+mn-ea"/>
                          <a:ea typeface="+mn-ea"/>
                        </a:rPr>
                        <a:t>0.0615</a:t>
                      </a:r>
                    </a:p>
                    <a:p>
                      <a:pPr algn="ctr" fontAlgn="t"/>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464776">
                <a:tc>
                  <a:txBody>
                    <a:bodyPr/>
                    <a:lstStyle/>
                    <a:p>
                      <a:pPr algn="ctr" fontAlgn="t"/>
                      <a:r>
                        <a:rPr lang="en-US" sz="1800" b="0" i="0" u="none" strike="noStrike" dirty="0">
                          <a:effectLst/>
                          <a:latin typeface="+mn-ea"/>
                          <a:ea typeface="+mn-ea"/>
                        </a:rPr>
                        <a:t>error</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dirty="0" smtClean="0">
                          <a:latin typeface="+mn-ea"/>
                          <a:ea typeface="+mn-ea"/>
                        </a:rPr>
                        <a:t>+-0.006138</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dirty="0" smtClean="0">
                          <a:latin typeface="+mn-ea"/>
                          <a:ea typeface="+mn-ea"/>
                        </a:rPr>
                        <a:t>+-0.000000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ja-JP" sz="1800" b="0" i="0" u="none" strike="noStrike" dirty="0" smtClean="0">
                          <a:effectLst/>
                          <a:latin typeface="+mn-ea"/>
                          <a:ea typeface="+mn-ea"/>
                        </a:rPr>
                        <a:t>+-0.02736</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bl>
          </a:graphicData>
        </a:graphic>
      </p:graphicFrame>
      <p:sp>
        <p:nvSpPr>
          <p:cNvPr id="24604" name="テキスト ボックス 8"/>
          <p:cNvSpPr txBox="1">
            <a:spLocks noChangeArrowheads="1"/>
          </p:cNvSpPr>
          <p:nvPr/>
        </p:nvSpPr>
        <p:spPr bwMode="auto">
          <a:xfrm>
            <a:off x="204788" y="2174875"/>
            <a:ext cx="3997325" cy="368300"/>
          </a:xfrm>
          <a:prstGeom prst="rect">
            <a:avLst/>
          </a:prstGeom>
          <a:noFill/>
          <a:ln w="9525">
            <a:noFill/>
            <a:miter lim="800000"/>
            <a:headEnd/>
            <a:tailEnd/>
          </a:ln>
        </p:spPr>
        <p:txBody>
          <a:bodyPr>
            <a:spAutoFit/>
          </a:bodyPr>
          <a:lstStyle/>
          <a:p>
            <a:r>
              <a:rPr lang="ja-JP" altLang="en-US" dirty="0">
                <a:solidFill>
                  <a:prstClr val="black"/>
                </a:solidFill>
                <a:latin typeface="Calibri" pitchFamily="34" charset="0"/>
              </a:rPr>
              <a:t>パラメータ</a:t>
            </a:r>
            <a:r>
              <a:rPr lang="ja-JP" altLang="en-US" dirty="0" smtClean="0">
                <a:solidFill>
                  <a:prstClr val="black"/>
                </a:solidFill>
                <a:latin typeface="Calibri" pitchFamily="34" charset="0"/>
              </a:rPr>
              <a:t>変更後</a:t>
            </a:r>
            <a:r>
              <a:rPr lang="en-US" altLang="ja-JP" dirty="0" smtClean="0">
                <a:solidFill>
                  <a:prstClr val="black"/>
                </a:solidFill>
                <a:latin typeface="Calibri" pitchFamily="34" charset="0"/>
              </a:rPr>
              <a:t>AS</a:t>
            </a:r>
            <a:r>
              <a:rPr lang="en-US" altLang="ja-JP" dirty="0">
                <a:solidFill>
                  <a:prstClr val="black"/>
                </a:solidFill>
                <a:latin typeface="Calibri" pitchFamily="34" charset="0"/>
              </a:rPr>
              <a:t>H</a:t>
            </a:r>
            <a:r>
              <a:rPr lang="ja-JP" altLang="en-US" dirty="0" smtClean="0">
                <a:solidFill>
                  <a:prstClr val="black"/>
                </a:solidFill>
                <a:latin typeface="Calibri" pitchFamily="34" charset="0"/>
              </a:rPr>
              <a:t>の</a:t>
            </a:r>
            <a:r>
              <a:rPr lang="en-US" altLang="ja-JP" dirty="0">
                <a:solidFill>
                  <a:prstClr val="black"/>
                </a:solidFill>
                <a:latin typeface="Calibri" pitchFamily="34" charset="0"/>
              </a:rPr>
              <a:t>REMD</a:t>
            </a:r>
            <a:r>
              <a:rPr lang="ja-JP" altLang="en-US" dirty="0">
                <a:solidFill>
                  <a:prstClr val="black"/>
                </a:solidFill>
                <a:latin typeface="Calibri" pitchFamily="34" charset="0"/>
              </a:rPr>
              <a:t>結果</a:t>
            </a:r>
          </a:p>
        </p:txBody>
      </p:sp>
      <p:sp>
        <p:nvSpPr>
          <p:cNvPr id="24605" name="テキスト ボックス 11"/>
          <p:cNvSpPr txBox="1">
            <a:spLocks noChangeArrowheads="1"/>
          </p:cNvSpPr>
          <p:nvPr/>
        </p:nvSpPr>
        <p:spPr bwMode="auto">
          <a:xfrm>
            <a:off x="277812" y="4908556"/>
            <a:ext cx="10294296" cy="1477328"/>
          </a:xfrm>
          <a:prstGeom prst="rect">
            <a:avLst/>
          </a:prstGeom>
          <a:noFill/>
          <a:ln w="9525">
            <a:noFill/>
            <a:miter lim="800000"/>
            <a:headEnd/>
            <a:tailEnd/>
          </a:ln>
        </p:spPr>
        <p:txBody>
          <a:bodyPr wrap="square">
            <a:spAutoFit/>
          </a:bodyPr>
          <a:lstStyle/>
          <a:p>
            <a:r>
              <a:rPr lang="en-US" altLang="ja-JP" dirty="0" smtClean="0">
                <a:solidFill>
                  <a:schemeClr val="accent1">
                    <a:lumMod val="75000"/>
                  </a:schemeClr>
                </a:solidFill>
                <a:latin typeface="+mn-ea"/>
              </a:rPr>
              <a:t>MP4:AUG-cc-pVDZ</a:t>
            </a:r>
            <a:r>
              <a:rPr lang="ja-JP" altLang="en-US" dirty="0" smtClean="0">
                <a:latin typeface="+mn-ea"/>
              </a:rPr>
              <a:t>のパラメータでは、</a:t>
            </a:r>
            <a:r>
              <a:rPr lang="en-US" altLang="ja-JP" dirty="0" err="1" smtClean="0">
                <a:latin typeface="+mn-ea"/>
              </a:rPr>
              <a:t>nagai</a:t>
            </a:r>
            <a:r>
              <a:rPr lang="ja-JP" altLang="en-US" dirty="0" smtClean="0">
                <a:latin typeface="+mn-ea"/>
              </a:rPr>
              <a:t>パラメータのものよりも</a:t>
            </a:r>
            <a:r>
              <a:rPr lang="en-US" altLang="ja-JP" dirty="0" smtClean="0">
                <a:latin typeface="+mn-ea"/>
              </a:rPr>
              <a:t>0.05</a:t>
            </a:r>
            <a:r>
              <a:rPr lang="ja-JP" altLang="en-US" dirty="0" err="1" smtClean="0">
                <a:latin typeface="+mn-ea"/>
              </a:rPr>
              <a:t>ほど</a:t>
            </a:r>
            <a:r>
              <a:rPr lang="ja-JP" altLang="en-US" dirty="0" smtClean="0">
                <a:latin typeface="+mn-ea"/>
              </a:rPr>
              <a:t>多い</a:t>
            </a:r>
            <a:r>
              <a:rPr lang="en-US" altLang="ja-JP" dirty="0" err="1" smtClean="0">
                <a:latin typeface="+mn-ea"/>
              </a:rPr>
              <a:t>syn</a:t>
            </a:r>
            <a:r>
              <a:rPr lang="ja-JP" altLang="en-US" dirty="0" smtClean="0">
                <a:latin typeface="+mn-ea"/>
              </a:rPr>
              <a:t>の割合を算出している。</a:t>
            </a:r>
            <a:endParaRPr lang="en-US" altLang="ja-JP" dirty="0" smtClean="0">
              <a:latin typeface="+mn-ea"/>
            </a:endParaRPr>
          </a:p>
          <a:p>
            <a:endParaRPr lang="en-US" altLang="ja-JP" dirty="0">
              <a:solidFill>
                <a:schemeClr val="accent1">
                  <a:lumMod val="75000"/>
                </a:schemeClr>
              </a:solidFill>
              <a:latin typeface="+mn-ea"/>
            </a:endParaRPr>
          </a:p>
          <a:p>
            <a:r>
              <a:rPr lang="ja-JP" altLang="en-US" dirty="0" smtClean="0">
                <a:latin typeface="+mn-ea"/>
              </a:rPr>
              <a:t>また、</a:t>
            </a:r>
            <a:r>
              <a:rPr lang="en-US" altLang="ja-JP" dirty="0" smtClean="0">
                <a:solidFill>
                  <a:srgbClr val="FF0000"/>
                </a:solidFill>
                <a:latin typeface="+mn-ea"/>
              </a:rPr>
              <a:t>HF:6-311G</a:t>
            </a:r>
            <a:r>
              <a:rPr lang="ja-JP" altLang="en-US" dirty="0" smtClean="0">
                <a:latin typeface="+mn-ea"/>
              </a:rPr>
              <a:t>では、全て</a:t>
            </a:r>
            <a:r>
              <a:rPr lang="en-US" altLang="ja-JP" dirty="0" err="1" smtClean="0">
                <a:latin typeface="+mn-ea"/>
              </a:rPr>
              <a:t>syn</a:t>
            </a:r>
            <a:r>
              <a:rPr lang="ja-JP" altLang="en-US" dirty="0" err="1" smtClean="0">
                <a:latin typeface="+mn-ea"/>
              </a:rPr>
              <a:t>を算</a:t>
            </a:r>
            <a:r>
              <a:rPr lang="ja-JP" altLang="en-US" dirty="0" smtClean="0">
                <a:latin typeface="+mn-ea"/>
              </a:rPr>
              <a:t>出している。このパラメータでは、</a:t>
            </a:r>
            <a:r>
              <a:rPr lang="en-US" altLang="ja-JP" dirty="0" err="1" smtClean="0">
                <a:latin typeface="+mn-ea"/>
              </a:rPr>
              <a:t>syn</a:t>
            </a:r>
            <a:r>
              <a:rPr lang="ja-JP" altLang="en-US" dirty="0" smtClean="0">
                <a:latin typeface="+mn-ea"/>
              </a:rPr>
              <a:t>を安定化させ過ぎているため、正確なシミュレーションは行えていない。よって、以上の結果からこのパラメータは精度の低いものであると考える。</a:t>
            </a:r>
            <a:endParaRPr lang="ja-JP" altLang="en-US" dirty="0">
              <a:solidFill>
                <a:srgbClr val="FF0000"/>
              </a:solidFill>
              <a:latin typeface="+mn-ea"/>
            </a:endParaRPr>
          </a:p>
        </p:txBody>
      </p:sp>
      <p:sp>
        <p:nvSpPr>
          <p:cNvPr id="3" name="正方形/長方形 2"/>
          <p:cNvSpPr/>
          <p:nvPr/>
        </p:nvSpPr>
        <p:spPr>
          <a:xfrm>
            <a:off x="277813" y="316201"/>
            <a:ext cx="6628738" cy="369332"/>
          </a:xfrm>
          <a:prstGeom prst="rect">
            <a:avLst/>
          </a:prstGeom>
        </p:spPr>
        <p:txBody>
          <a:bodyPr wrap="none">
            <a:spAutoFit/>
          </a:bodyPr>
          <a:lstStyle/>
          <a:p>
            <a:r>
              <a:rPr lang="ja-JP" altLang="en-US" u="sng" dirty="0">
                <a:solidFill>
                  <a:srgbClr val="000000"/>
                </a:solidFill>
              </a:rPr>
              <a:t>量子計算により算出したパラーメータを</a:t>
            </a:r>
            <a:r>
              <a:rPr lang="ja-JP" altLang="en-US" u="sng" dirty="0" smtClean="0">
                <a:solidFill>
                  <a:srgbClr val="000000"/>
                </a:solidFill>
              </a:rPr>
              <a:t>用いた</a:t>
            </a:r>
            <a:r>
              <a:rPr lang="en-US" altLang="ja-JP" u="sng" dirty="0" smtClean="0">
                <a:solidFill>
                  <a:srgbClr val="000000"/>
                </a:solidFill>
              </a:rPr>
              <a:t>ASH</a:t>
            </a:r>
            <a:r>
              <a:rPr lang="ja-JP" altLang="en-US" u="sng" dirty="0">
                <a:solidFill>
                  <a:srgbClr val="000000"/>
                </a:solidFill>
              </a:rPr>
              <a:t>の</a:t>
            </a:r>
            <a:r>
              <a:rPr lang="en-US" altLang="ja-JP" u="sng" dirty="0" smtClean="0">
                <a:solidFill>
                  <a:srgbClr val="000000"/>
                </a:solidFill>
              </a:rPr>
              <a:t>REMD</a:t>
            </a:r>
            <a:r>
              <a:rPr lang="ja-JP" altLang="en-US" u="sng" dirty="0" err="1" smtClean="0">
                <a:solidFill>
                  <a:srgbClr val="000000"/>
                </a:solidFill>
              </a:rPr>
              <a:t>結果</a:t>
            </a:r>
            <a:endParaRPr lang="ja-JP" altLang="en-US" dirty="0"/>
          </a:p>
        </p:txBody>
      </p:sp>
    </p:spTree>
    <p:extLst>
      <p:ext uri="{BB962C8B-B14F-4D97-AF65-F5344CB8AC3E}">
        <p14:creationId xmlns:p14="http://schemas.microsoft.com/office/powerpoint/2010/main" val="232165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a:solidFill>
                  <a:srgbClr val="000000"/>
                </a:solidFill>
              </a:rPr>
              <a:t>の</a:t>
            </a:r>
            <a:r>
              <a:rPr lang="en-US" altLang="ja-JP" u="sng" dirty="0">
                <a:solidFill>
                  <a:srgbClr val="000000"/>
                </a:solidFill>
              </a:rPr>
              <a:t>REMD</a:t>
            </a:r>
            <a:r>
              <a:rPr lang="ja-JP" altLang="en-US" u="sng" dirty="0" err="1" smtClean="0">
                <a:solidFill>
                  <a:srgbClr val="000000"/>
                </a:solidFill>
              </a:rPr>
              <a:t>、</a:t>
            </a:r>
            <a:r>
              <a:rPr lang="ja-JP" altLang="en-US" u="sng" dirty="0" smtClean="0">
                <a:solidFill>
                  <a:srgbClr val="000000"/>
                </a:solidFill>
              </a:rPr>
              <a:t>二面</a:t>
            </a:r>
            <a:r>
              <a:rPr lang="ja-JP" altLang="en-US" u="sng" dirty="0">
                <a:solidFill>
                  <a:srgbClr val="000000"/>
                </a:solidFill>
              </a:rPr>
              <a:t>角の変化による各力場でのエネルギー変化の解析</a:t>
            </a:r>
          </a:p>
        </p:txBody>
      </p:sp>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MP2</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-0.111 </a:t>
            </a:r>
            <a:endParaRPr lang="ja-JP" altLang="en-US" dirty="0">
              <a:latin typeface="Consolas" panose="020B0609020204030204" pitchFamily="49" charset="0"/>
            </a:endParaRPr>
          </a:p>
          <a:p>
            <a:r>
              <a:rPr lang="en-US" altLang="ja-JP" dirty="0">
                <a:latin typeface="Consolas" panose="020B0609020204030204" pitchFamily="49" charset="0"/>
              </a:rPr>
              <a:t>V2 = 2.410 </a:t>
            </a:r>
            <a:endParaRPr lang="ja-JP" altLang="en-US" dirty="0">
              <a:latin typeface="Consolas" panose="020B0609020204030204" pitchFamily="49" charset="0"/>
            </a:endParaRPr>
          </a:p>
        </p:txBody>
      </p:sp>
      <p:sp>
        <p:nvSpPr>
          <p:cNvPr id="9" name="テキスト ボックス 8"/>
          <p:cNvSpPr txBox="1"/>
          <p:nvPr/>
        </p:nvSpPr>
        <p:spPr>
          <a:xfrm>
            <a:off x="5811748" y="5313532"/>
            <a:ext cx="4626796" cy="584775"/>
          </a:xfrm>
          <a:prstGeom prst="rect">
            <a:avLst/>
          </a:prstGeom>
          <a:noFill/>
        </p:spPr>
        <p:txBody>
          <a:bodyPr wrap="square" rtlCol="0">
            <a:spAutoFit/>
          </a:bodyPr>
          <a:lstStyle/>
          <a:p>
            <a:r>
              <a:rPr kumimoji="1" lang="en-US" altLang="ja-JP" sz="1600" dirty="0" err="1" smtClean="0"/>
              <a:t>Eptot</a:t>
            </a:r>
            <a:r>
              <a:rPr kumimoji="1" lang="en-US" altLang="ja-JP" sz="1600" dirty="0" smtClean="0"/>
              <a:t> </a:t>
            </a:r>
            <a:r>
              <a:rPr lang="ja-JP" altLang="en-US" sz="1600" dirty="0"/>
              <a:t>極大値</a:t>
            </a:r>
            <a:r>
              <a:rPr kumimoji="1" lang="ja-JP" altLang="en-US" sz="1600" dirty="0" smtClean="0"/>
              <a:t> </a:t>
            </a:r>
            <a:r>
              <a:rPr kumimoji="1" lang="en-US" altLang="ja-JP" sz="1600" dirty="0" smtClean="0"/>
              <a:t>: (</a:t>
            </a:r>
            <a:r>
              <a:rPr lang="en-US" altLang="ja-JP" sz="1600" dirty="0" smtClean="0"/>
              <a:t>-82,</a:t>
            </a:r>
            <a:r>
              <a:rPr lang="ja-JP" altLang="en-US" sz="1600" dirty="0" smtClean="0"/>
              <a:t> </a:t>
            </a:r>
            <a:r>
              <a:rPr lang="en-US" altLang="ja-JP" sz="1600" dirty="0" smtClean="0"/>
              <a:t>17.2175)</a:t>
            </a:r>
            <a:r>
              <a:rPr lang="ja-JP" altLang="en-US" sz="1600" dirty="0" smtClean="0"/>
              <a:t> </a:t>
            </a:r>
            <a:endParaRPr kumimoji="1" lang="en-US" altLang="ja-JP" sz="1600" dirty="0" smtClean="0"/>
          </a:p>
          <a:p>
            <a:r>
              <a:rPr lang="en-US" altLang="ja-JP" sz="1600" dirty="0" err="1" smtClean="0"/>
              <a:t>Eptot</a:t>
            </a:r>
            <a:r>
              <a:rPr lang="en-US" altLang="ja-JP" sz="1600" dirty="0" smtClean="0"/>
              <a:t> </a:t>
            </a:r>
            <a:r>
              <a:rPr lang="ja-JP" altLang="en-US" sz="1600" dirty="0" smtClean="0"/>
              <a:t>極小値 </a:t>
            </a:r>
            <a:r>
              <a:rPr lang="en-US" altLang="ja-JP" sz="1600" dirty="0" smtClean="0"/>
              <a:t>: (10,</a:t>
            </a:r>
            <a:r>
              <a:rPr lang="ja-JP" altLang="en-US" sz="1600" dirty="0" smtClean="0"/>
              <a:t> </a:t>
            </a:r>
            <a:r>
              <a:rPr lang="en-US" altLang="ja-JP" sz="1600" dirty="0"/>
              <a:t>-</a:t>
            </a:r>
            <a:r>
              <a:rPr lang="en-US" altLang="ja-JP" sz="1600" dirty="0" smtClean="0"/>
              <a:t>3.8159)</a:t>
            </a:r>
            <a:endParaRPr kumimoji="1" lang="ja-JP" altLang="en-US" sz="1600" dirty="0"/>
          </a:p>
        </p:txBody>
      </p:sp>
      <p:sp>
        <p:nvSpPr>
          <p:cNvPr id="10" name="テキスト ボックス 9"/>
          <p:cNvSpPr txBox="1"/>
          <p:nvPr/>
        </p:nvSpPr>
        <p:spPr>
          <a:xfrm>
            <a:off x="5811748" y="6054212"/>
            <a:ext cx="3449210" cy="584775"/>
          </a:xfrm>
          <a:prstGeom prst="rect">
            <a:avLst/>
          </a:prstGeom>
          <a:noFill/>
        </p:spPr>
        <p:txBody>
          <a:bodyPr wrap="square" rtlCol="0">
            <a:spAutoFit/>
          </a:bodyPr>
          <a:lstStyle/>
          <a:p>
            <a:r>
              <a:rPr kumimoji="1" lang="en-US" altLang="ja-JP" sz="1600" dirty="0" smtClean="0"/>
              <a:t>DIHED</a:t>
            </a:r>
            <a:r>
              <a:rPr lang="ja-JP" altLang="en-US" sz="1600" dirty="0"/>
              <a:t> </a:t>
            </a:r>
            <a:r>
              <a:rPr lang="ja-JP" altLang="en-US" sz="1600" dirty="0" smtClean="0"/>
              <a:t>極大値 </a:t>
            </a:r>
            <a:r>
              <a:rPr lang="en-US" altLang="ja-JP" sz="1600" dirty="0" smtClean="0"/>
              <a:t>: (-85, 10.1589)</a:t>
            </a:r>
          </a:p>
          <a:p>
            <a:r>
              <a:rPr kumimoji="1" lang="en-US" altLang="ja-JP" sz="1600" dirty="0" smtClean="0"/>
              <a:t>DIHED </a:t>
            </a:r>
            <a:r>
              <a:rPr kumimoji="1" lang="ja-JP" altLang="en-US" sz="1600" dirty="0" smtClean="0"/>
              <a:t>極小値 </a:t>
            </a:r>
            <a:r>
              <a:rPr kumimoji="1" lang="en-US" altLang="ja-JP" sz="1600" dirty="0" smtClean="0"/>
              <a:t>: (1, </a:t>
            </a:r>
            <a:r>
              <a:rPr lang="en-US" altLang="ja-JP" sz="1600" dirty="0"/>
              <a:t>-</a:t>
            </a:r>
            <a:r>
              <a:rPr lang="en-US" altLang="ja-JP" sz="1600" dirty="0" smtClean="0"/>
              <a:t>0.284</a:t>
            </a:r>
            <a:r>
              <a:rPr kumimoji="1" lang="en-US" altLang="ja-JP" sz="1600" dirty="0" smtClean="0"/>
              <a:t>)</a:t>
            </a:r>
            <a:endParaRPr kumimoji="1" lang="ja-JP" altLang="en-US" sz="1600" dirty="0"/>
          </a:p>
        </p:txBody>
      </p:sp>
      <p:graphicFrame>
        <p:nvGraphicFramePr>
          <p:cNvPr id="13" name="グラフ 12"/>
          <p:cNvGraphicFramePr>
            <a:graphicFrameLocks/>
          </p:cNvGraphicFramePr>
          <p:nvPr>
            <p:extLst>
              <p:ext uri="{D42A27DB-BD31-4B8C-83A1-F6EECF244321}">
                <p14:modId xmlns:p14="http://schemas.microsoft.com/office/powerpoint/2010/main" val="3156764435"/>
              </p:ext>
            </p:extLst>
          </p:nvPr>
        </p:nvGraphicFramePr>
        <p:xfrm>
          <a:off x="5887092" y="2229037"/>
          <a:ext cx="5126804" cy="2756879"/>
        </p:xfrm>
        <a:graphic>
          <a:graphicData uri="http://schemas.openxmlformats.org/drawingml/2006/chart">
            <c:chart xmlns:c="http://schemas.openxmlformats.org/drawingml/2006/chart" xmlns:r="http://schemas.openxmlformats.org/officeDocument/2006/relationships" r:id="rId2"/>
          </a:graphicData>
        </a:graphic>
      </p:graphicFrame>
      <p:sp>
        <p:nvSpPr>
          <p:cNvPr id="15" name="正方形/長方形 14"/>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-0.734 </a:t>
            </a:r>
            <a:endParaRPr lang="ja-JP" altLang="en-US" dirty="0">
              <a:latin typeface="Consolas" panose="020B0609020204030204" pitchFamily="49" charset="0"/>
            </a:endParaRPr>
          </a:p>
          <a:p>
            <a:r>
              <a:rPr lang="en-US" altLang="ja-JP" dirty="0">
                <a:latin typeface="Consolas" panose="020B0609020204030204" pitchFamily="49" charset="0"/>
              </a:rPr>
              <a:t>V2 = 2.112 </a:t>
            </a:r>
            <a:endParaRPr lang="ja-JP" altLang="en-US" dirty="0"/>
          </a:p>
        </p:txBody>
      </p:sp>
      <p:graphicFrame>
        <p:nvGraphicFramePr>
          <p:cNvPr id="16" name="グラフ 15"/>
          <p:cNvGraphicFramePr>
            <a:graphicFrameLocks/>
          </p:cNvGraphicFramePr>
          <p:nvPr>
            <p:extLst>
              <p:ext uri="{D42A27DB-BD31-4B8C-83A1-F6EECF244321}">
                <p14:modId xmlns:p14="http://schemas.microsoft.com/office/powerpoint/2010/main" val="1089896763"/>
              </p:ext>
            </p:extLst>
          </p:nvPr>
        </p:nvGraphicFramePr>
        <p:xfrm>
          <a:off x="-133919" y="2277219"/>
          <a:ext cx="5520290" cy="3228788"/>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直線コネクタ 16"/>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02058" y="5313532"/>
            <a:ext cx="4626796" cy="584775"/>
          </a:xfrm>
          <a:prstGeom prst="rect">
            <a:avLst/>
          </a:prstGeom>
          <a:noFill/>
        </p:spPr>
        <p:txBody>
          <a:bodyPr wrap="square" rtlCol="0">
            <a:spAutoFit/>
          </a:bodyPr>
          <a:lstStyle/>
          <a:p>
            <a:r>
              <a:rPr kumimoji="1" lang="en-US" altLang="ja-JP" sz="1600" dirty="0" err="1" smtClean="0"/>
              <a:t>Eptot</a:t>
            </a:r>
            <a:r>
              <a:rPr kumimoji="1" lang="en-US" altLang="ja-JP" sz="1600" dirty="0" smtClean="0"/>
              <a:t> </a:t>
            </a:r>
            <a:r>
              <a:rPr lang="ja-JP" altLang="en-US" sz="1600" dirty="0"/>
              <a:t>極大値</a:t>
            </a:r>
            <a:r>
              <a:rPr kumimoji="1" lang="ja-JP" altLang="en-US" sz="1600" dirty="0" smtClean="0"/>
              <a:t> </a:t>
            </a:r>
            <a:r>
              <a:rPr kumimoji="1" lang="en-US" altLang="ja-JP" sz="1600" dirty="0" smtClean="0"/>
              <a:t>: (</a:t>
            </a:r>
            <a:r>
              <a:rPr lang="en-US" altLang="ja-JP" sz="1600" dirty="0" smtClean="0"/>
              <a:t>-82,</a:t>
            </a:r>
            <a:r>
              <a:rPr lang="ja-JP" altLang="en-US" sz="1600" dirty="0" smtClean="0"/>
              <a:t> </a:t>
            </a:r>
            <a:r>
              <a:rPr lang="en-US" altLang="ja-JP" sz="1600" dirty="0" smtClean="0"/>
              <a:t>15.9314)</a:t>
            </a:r>
            <a:r>
              <a:rPr lang="ja-JP" altLang="en-US" sz="1600" dirty="0" smtClean="0"/>
              <a:t> </a:t>
            </a:r>
            <a:endParaRPr kumimoji="1" lang="en-US" altLang="ja-JP" sz="1600" dirty="0" smtClean="0"/>
          </a:p>
          <a:p>
            <a:r>
              <a:rPr lang="en-US" altLang="ja-JP" sz="1600" dirty="0" err="1" smtClean="0"/>
              <a:t>Eptot</a:t>
            </a:r>
            <a:r>
              <a:rPr lang="en-US" altLang="ja-JP" sz="1600" dirty="0" smtClean="0"/>
              <a:t> </a:t>
            </a:r>
            <a:r>
              <a:rPr lang="ja-JP" altLang="en-US" sz="1600" dirty="0"/>
              <a:t>極小値</a:t>
            </a:r>
            <a:r>
              <a:rPr lang="ja-JP" altLang="en-US" sz="1600" dirty="0" smtClean="0"/>
              <a:t> </a:t>
            </a:r>
            <a:r>
              <a:rPr lang="en-US" altLang="ja-JP" sz="1600" dirty="0" smtClean="0"/>
              <a:t>: (10,</a:t>
            </a:r>
            <a:r>
              <a:rPr lang="ja-JP" altLang="en-US" sz="1600" dirty="0" smtClean="0"/>
              <a:t> </a:t>
            </a:r>
            <a:r>
              <a:rPr lang="en-US" altLang="ja-JP" sz="1600" dirty="0"/>
              <a:t>-</a:t>
            </a:r>
            <a:r>
              <a:rPr lang="en-US" altLang="ja-JP" sz="1600" dirty="0" smtClean="0"/>
              <a:t>5.0688</a:t>
            </a:r>
            <a:r>
              <a:rPr lang="en-US" altLang="ja-JP" sz="1600" dirty="0"/>
              <a:t>)</a:t>
            </a:r>
            <a:endParaRPr kumimoji="1" lang="ja-JP" altLang="en-US" sz="1600" dirty="0"/>
          </a:p>
        </p:txBody>
      </p:sp>
      <p:sp>
        <p:nvSpPr>
          <p:cNvPr id="19" name="テキスト ボックス 18"/>
          <p:cNvSpPr txBox="1"/>
          <p:nvPr/>
        </p:nvSpPr>
        <p:spPr>
          <a:xfrm>
            <a:off x="202058" y="6054211"/>
            <a:ext cx="3476090" cy="584775"/>
          </a:xfrm>
          <a:prstGeom prst="rect">
            <a:avLst/>
          </a:prstGeom>
          <a:noFill/>
        </p:spPr>
        <p:txBody>
          <a:bodyPr wrap="square" rtlCol="0">
            <a:spAutoFit/>
          </a:bodyPr>
          <a:lstStyle/>
          <a:p>
            <a:r>
              <a:rPr kumimoji="1" lang="en-US" altLang="ja-JP" sz="1600" dirty="0" smtClean="0"/>
              <a:t>DIHED</a:t>
            </a:r>
            <a:r>
              <a:rPr lang="ja-JP" altLang="en-US" sz="1600" dirty="0"/>
              <a:t> </a:t>
            </a:r>
            <a:r>
              <a:rPr lang="ja-JP" altLang="en-US" sz="1600" dirty="0" smtClean="0"/>
              <a:t>極大値 </a:t>
            </a:r>
            <a:r>
              <a:rPr lang="en-US" altLang="ja-JP" sz="1600" dirty="0" smtClean="0"/>
              <a:t>: (-86, </a:t>
            </a:r>
            <a:r>
              <a:rPr lang="en-US" altLang="ja-JP" sz="1600" dirty="0"/>
              <a:t>8.9021</a:t>
            </a:r>
            <a:r>
              <a:rPr lang="ja-JP" altLang="en-US" sz="1600" dirty="0"/>
              <a:t> </a:t>
            </a:r>
            <a:r>
              <a:rPr lang="en-US" altLang="ja-JP" sz="1600" dirty="0" smtClean="0"/>
              <a:t>) </a:t>
            </a:r>
          </a:p>
          <a:p>
            <a:r>
              <a:rPr kumimoji="1" lang="en-US" altLang="ja-JP" sz="1600" dirty="0" smtClean="0"/>
              <a:t>DIHED </a:t>
            </a:r>
            <a:r>
              <a:rPr kumimoji="1" lang="ja-JP" altLang="en-US" sz="1600" dirty="0" smtClean="0"/>
              <a:t>極小値 </a:t>
            </a:r>
            <a:r>
              <a:rPr kumimoji="1" lang="en-US" altLang="ja-JP" sz="1600" dirty="0" smtClean="0"/>
              <a:t>: (1, </a:t>
            </a:r>
            <a:r>
              <a:rPr lang="en-US" altLang="ja-JP" sz="1600" dirty="0"/>
              <a:t>-1.53</a:t>
            </a:r>
            <a:r>
              <a:rPr lang="ja-JP" altLang="en-US" sz="1600" dirty="0"/>
              <a:t> </a:t>
            </a:r>
            <a:r>
              <a:rPr kumimoji="1" lang="en-US" altLang="ja-JP" sz="1600" dirty="0" smtClean="0"/>
              <a:t>)</a:t>
            </a:r>
            <a:endParaRPr kumimoji="1" lang="ja-JP" altLang="en-US" sz="1600" dirty="0"/>
          </a:p>
        </p:txBody>
      </p:sp>
    </p:spTree>
    <p:extLst>
      <p:ext uri="{BB962C8B-B14F-4D97-AF65-F5344CB8AC3E}">
        <p14:creationId xmlns:p14="http://schemas.microsoft.com/office/powerpoint/2010/main" val="51252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a:solidFill>
                  <a:srgbClr val="000000"/>
                </a:solidFill>
              </a:rPr>
              <a:t>の</a:t>
            </a:r>
            <a:r>
              <a:rPr lang="en-US" altLang="ja-JP" u="sng" dirty="0">
                <a:solidFill>
                  <a:srgbClr val="000000"/>
                </a:solidFill>
              </a:rPr>
              <a:t>REMD</a:t>
            </a:r>
            <a:r>
              <a:rPr lang="ja-JP" altLang="en-US" u="sng" dirty="0" err="1" smtClean="0">
                <a:solidFill>
                  <a:srgbClr val="000000"/>
                </a:solidFill>
              </a:rPr>
              <a:t>、</a:t>
            </a:r>
            <a:r>
              <a:rPr lang="ja-JP" altLang="en-US" u="sng" dirty="0" smtClean="0">
                <a:solidFill>
                  <a:srgbClr val="000000"/>
                </a:solidFill>
              </a:rPr>
              <a:t>二面</a:t>
            </a:r>
            <a:r>
              <a:rPr lang="ja-JP" altLang="en-US" u="sng" dirty="0">
                <a:solidFill>
                  <a:srgbClr val="000000"/>
                </a:solidFill>
              </a:rPr>
              <a:t>角の変化による各力場でのエネルギー変化の解析</a:t>
            </a:r>
          </a:p>
        </p:txBody>
      </p:sp>
      <p:sp>
        <p:nvSpPr>
          <p:cNvPr id="3" name="正方形/長方形 2"/>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B3LYP</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-0.226 </a:t>
            </a:r>
            <a:endParaRPr lang="ja-JP" altLang="en-US" dirty="0">
              <a:latin typeface="Consolas" panose="020B0609020204030204" pitchFamily="49" charset="0"/>
            </a:endParaRPr>
          </a:p>
          <a:p>
            <a:r>
              <a:rPr lang="en-US" altLang="ja-JP" dirty="0">
                <a:latin typeface="Consolas" panose="020B0609020204030204" pitchFamily="49" charset="0"/>
              </a:rPr>
              <a:t>V2 = 2.401 </a:t>
            </a:r>
            <a:endParaRPr lang="ja-JP" altLang="en-US" dirty="0">
              <a:latin typeface="Consolas" panose="020B0609020204030204" pitchFamily="49" charset="0"/>
            </a:endParaRP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02058" y="5313532"/>
            <a:ext cx="4626796" cy="584775"/>
          </a:xfrm>
          <a:prstGeom prst="rect">
            <a:avLst/>
          </a:prstGeom>
          <a:noFill/>
        </p:spPr>
        <p:txBody>
          <a:bodyPr wrap="square" rtlCol="0">
            <a:spAutoFit/>
          </a:bodyPr>
          <a:lstStyle/>
          <a:p>
            <a:r>
              <a:rPr kumimoji="1" lang="en-US" altLang="ja-JP" sz="1600" dirty="0" err="1" smtClean="0"/>
              <a:t>Eptot</a:t>
            </a:r>
            <a:r>
              <a:rPr kumimoji="1" lang="en-US" altLang="ja-JP" sz="1600" dirty="0" smtClean="0"/>
              <a:t> </a:t>
            </a:r>
            <a:r>
              <a:rPr lang="ja-JP" altLang="en-US" sz="1600" dirty="0"/>
              <a:t>極大値</a:t>
            </a:r>
            <a:r>
              <a:rPr kumimoji="1" lang="ja-JP" altLang="en-US" sz="1600" dirty="0" smtClean="0"/>
              <a:t> </a:t>
            </a:r>
            <a:r>
              <a:rPr kumimoji="1" lang="en-US" altLang="ja-JP" sz="1600" dirty="0" smtClean="0"/>
              <a:t>: (</a:t>
            </a:r>
            <a:r>
              <a:rPr lang="en-US" altLang="ja-JP" sz="1600" dirty="0" smtClean="0"/>
              <a:t>-82,</a:t>
            </a:r>
            <a:r>
              <a:rPr lang="ja-JP" altLang="en-US" sz="1600" dirty="0" smtClean="0"/>
              <a:t> </a:t>
            </a:r>
            <a:r>
              <a:rPr lang="en-US" altLang="ja-JP" sz="1600" dirty="0" smtClean="0"/>
              <a:t>17.0707)</a:t>
            </a:r>
            <a:r>
              <a:rPr lang="ja-JP" altLang="en-US" sz="1600" dirty="0" smtClean="0"/>
              <a:t> </a:t>
            </a:r>
            <a:endParaRPr kumimoji="1" lang="en-US" altLang="ja-JP" sz="1600" dirty="0" smtClean="0"/>
          </a:p>
          <a:p>
            <a:r>
              <a:rPr lang="en-US" altLang="ja-JP" sz="1600" dirty="0" err="1" smtClean="0"/>
              <a:t>Eptot</a:t>
            </a:r>
            <a:r>
              <a:rPr lang="en-US" altLang="ja-JP" sz="1600" dirty="0" smtClean="0"/>
              <a:t> </a:t>
            </a:r>
            <a:r>
              <a:rPr lang="ja-JP" altLang="en-US" sz="1600" dirty="0"/>
              <a:t>極小値</a:t>
            </a:r>
            <a:r>
              <a:rPr lang="ja-JP" altLang="en-US" sz="1600" dirty="0" smtClean="0"/>
              <a:t> </a:t>
            </a:r>
            <a:r>
              <a:rPr lang="en-US" altLang="ja-JP" sz="1600" dirty="0" smtClean="0"/>
              <a:t>: (10,</a:t>
            </a:r>
            <a:r>
              <a:rPr lang="ja-JP" altLang="en-US" sz="1600" dirty="0" smtClean="0"/>
              <a:t> </a:t>
            </a:r>
            <a:r>
              <a:rPr lang="en-US" altLang="ja-JP" sz="1600" dirty="0"/>
              <a:t>-</a:t>
            </a:r>
            <a:r>
              <a:rPr lang="en-US" altLang="ja-JP" sz="1600" dirty="0" smtClean="0"/>
              <a:t>4.0449)</a:t>
            </a:r>
            <a:endParaRPr kumimoji="1" lang="ja-JP" altLang="en-US" sz="1600" dirty="0"/>
          </a:p>
        </p:txBody>
      </p:sp>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CI</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-0.337 </a:t>
            </a:r>
            <a:endParaRPr lang="ja-JP" altLang="en-US" dirty="0">
              <a:latin typeface="Consolas" panose="020B0609020204030204" pitchFamily="49" charset="0"/>
            </a:endParaRPr>
          </a:p>
          <a:p>
            <a:r>
              <a:rPr lang="en-US" altLang="ja-JP" dirty="0">
                <a:latin typeface="Consolas" panose="020B0609020204030204" pitchFamily="49" charset="0"/>
              </a:rPr>
              <a:t>V2 = 2.254 </a:t>
            </a:r>
            <a:endParaRPr lang="ja-JP" altLang="en-US" dirty="0">
              <a:latin typeface="Consolas" panose="020B0609020204030204" pitchFamily="49" charset="0"/>
            </a:endParaRPr>
          </a:p>
        </p:txBody>
      </p:sp>
      <p:sp>
        <p:nvSpPr>
          <p:cNvPr id="9" name="テキスト ボックス 8"/>
          <p:cNvSpPr txBox="1"/>
          <p:nvPr/>
        </p:nvSpPr>
        <p:spPr>
          <a:xfrm>
            <a:off x="5811748" y="5313532"/>
            <a:ext cx="4626796" cy="584775"/>
          </a:xfrm>
          <a:prstGeom prst="rect">
            <a:avLst/>
          </a:prstGeom>
          <a:noFill/>
        </p:spPr>
        <p:txBody>
          <a:bodyPr wrap="square" rtlCol="0">
            <a:spAutoFit/>
          </a:bodyPr>
          <a:lstStyle/>
          <a:p>
            <a:r>
              <a:rPr kumimoji="1" lang="en-US" altLang="ja-JP" sz="1600" dirty="0" err="1" smtClean="0"/>
              <a:t>Eptot</a:t>
            </a:r>
            <a:r>
              <a:rPr kumimoji="1" lang="en-US" altLang="ja-JP" sz="1600" dirty="0" smtClean="0"/>
              <a:t> </a:t>
            </a:r>
            <a:r>
              <a:rPr lang="ja-JP" altLang="en-US" sz="1600" dirty="0"/>
              <a:t>極大値</a:t>
            </a:r>
            <a:r>
              <a:rPr kumimoji="1" lang="ja-JP" altLang="en-US" sz="1600" dirty="0" smtClean="0"/>
              <a:t> </a:t>
            </a:r>
            <a:r>
              <a:rPr kumimoji="1" lang="en-US" altLang="ja-JP" sz="1600" dirty="0" smtClean="0"/>
              <a:t>: (</a:t>
            </a:r>
            <a:r>
              <a:rPr lang="en-US" altLang="ja-JP" sz="1600" dirty="0" smtClean="0"/>
              <a:t>-82,</a:t>
            </a:r>
            <a:r>
              <a:rPr lang="ja-JP" altLang="en-US" sz="1600" dirty="0" smtClean="0"/>
              <a:t> </a:t>
            </a:r>
            <a:r>
              <a:rPr lang="en-US" altLang="ja-JP" sz="1600" dirty="0" smtClean="0"/>
              <a:t>16.6565)</a:t>
            </a:r>
            <a:r>
              <a:rPr lang="ja-JP" altLang="en-US" sz="1600" dirty="0" smtClean="0"/>
              <a:t> </a:t>
            </a:r>
            <a:endParaRPr kumimoji="1" lang="en-US" altLang="ja-JP" sz="1600" dirty="0" smtClean="0"/>
          </a:p>
          <a:p>
            <a:r>
              <a:rPr lang="en-US" altLang="ja-JP" sz="1600" dirty="0" err="1" smtClean="0"/>
              <a:t>Eptot</a:t>
            </a:r>
            <a:r>
              <a:rPr lang="en-US" altLang="ja-JP" sz="1600" dirty="0" smtClean="0"/>
              <a:t> </a:t>
            </a:r>
            <a:r>
              <a:rPr lang="ja-JP" altLang="en-US" sz="1600" dirty="0" smtClean="0"/>
              <a:t>極小値 </a:t>
            </a:r>
            <a:r>
              <a:rPr lang="en-US" altLang="ja-JP" sz="1600" dirty="0" smtClean="0"/>
              <a:t>: (10,</a:t>
            </a:r>
            <a:r>
              <a:rPr lang="ja-JP" altLang="en-US" sz="1600" dirty="0" smtClean="0"/>
              <a:t> </a:t>
            </a:r>
            <a:r>
              <a:rPr lang="en-US" altLang="ja-JP" sz="1600" dirty="0"/>
              <a:t>-</a:t>
            </a:r>
            <a:r>
              <a:rPr lang="en-US" altLang="ja-JP" sz="1600" dirty="0" smtClean="0"/>
              <a:t>4.2728)</a:t>
            </a:r>
            <a:endParaRPr kumimoji="1" lang="ja-JP" altLang="en-US" sz="1600" dirty="0"/>
          </a:p>
        </p:txBody>
      </p:sp>
      <p:sp>
        <p:nvSpPr>
          <p:cNvPr id="10" name="テキスト ボックス 9"/>
          <p:cNvSpPr txBox="1"/>
          <p:nvPr/>
        </p:nvSpPr>
        <p:spPr>
          <a:xfrm>
            <a:off x="5811748" y="6054212"/>
            <a:ext cx="3449210" cy="584775"/>
          </a:xfrm>
          <a:prstGeom prst="rect">
            <a:avLst/>
          </a:prstGeom>
          <a:noFill/>
        </p:spPr>
        <p:txBody>
          <a:bodyPr wrap="square" rtlCol="0">
            <a:spAutoFit/>
          </a:bodyPr>
          <a:lstStyle/>
          <a:p>
            <a:r>
              <a:rPr kumimoji="1" lang="en-US" altLang="ja-JP" sz="1600" dirty="0" smtClean="0"/>
              <a:t>DIHED</a:t>
            </a:r>
            <a:r>
              <a:rPr lang="ja-JP" altLang="en-US" sz="1600" dirty="0"/>
              <a:t> </a:t>
            </a:r>
            <a:r>
              <a:rPr lang="ja-JP" altLang="en-US" sz="1600" dirty="0" smtClean="0"/>
              <a:t>極大値 </a:t>
            </a:r>
            <a:r>
              <a:rPr lang="en-US" altLang="ja-JP" sz="1600" dirty="0" smtClean="0"/>
              <a:t>: (-85, 9.6066)</a:t>
            </a:r>
          </a:p>
          <a:p>
            <a:r>
              <a:rPr kumimoji="1" lang="en-US" altLang="ja-JP" sz="1600" dirty="0" smtClean="0"/>
              <a:t>DIHED </a:t>
            </a:r>
            <a:r>
              <a:rPr kumimoji="1" lang="ja-JP" altLang="en-US" sz="1600" dirty="0" smtClean="0"/>
              <a:t>極小値 </a:t>
            </a:r>
            <a:r>
              <a:rPr kumimoji="1" lang="en-US" altLang="ja-JP" sz="1600" dirty="0" smtClean="0"/>
              <a:t>: (1, </a:t>
            </a:r>
            <a:r>
              <a:rPr lang="en-US" altLang="ja-JP" sz="1600" dirty="0"/>
              <a:t>-</a:t>
            </a:r>
            <a:r>
              <a:rPr lang="en-US" altLang="ja-JP" sz="1600" dirty="0" smtClean="0"/>
              <a:t>0.736</a:t>
            </a:r>
            <a:r>
              <a:rPr kumimoji="1" lang="en-US" altLang="ja-JP" sz="1600" dirty="0" smtClean="0"/>
              <a:t>)</a:t>
            </a:r>
            <a:endParaRPr kumimoji="1" lang="ja-JP" altLang="en-US" sz="1600" dirty="0"/>
          </a:p>
        </p:txBody>
      </p:sp>
      <p:sp>
        <p:nvSpPr>
          <p:cNvPr id="11" name="テキスト ボックス 10"/>
          <p:cNvSpPr txBox="1"/>
          <p:nvPr/>
        </p:nvSpPr>
        <p:spPr>
          <a:xfrm>
            <a:off x="202058" y="6054211"/>
            <a:ext cx="3476090" cy="584775"/>
          </a:xfrm>
          <a:prstGeom prst="rect">
            <a:avLst/>
          </a:prstGeom>
          <a:noFill/>
        </p:spPr>
        <p:txBody>
          <a:bodyPr wrap="square" rtlCol="0">
            <a:spAutoFit/>
          </a:bodyPr>
          <a:lstStyle/>
          <a:p>
            <a:r>
              <a:rPr kumimoji="1" lang="en-US" altLang="ja-JP" sz="1600" dirty="0" smtClean="0"/>
              <a:t>DIHED</a:t>
            </a:r>
            <a:r>
              <a:rPr lang="ja-JP" altLang="en-US" sz="1600" dirty="0"/>
              <a:t> </a:t>
            </a:r>
            <a:r>
              <a:rPr lang="ja-JP" altLang="en-US" sz="1600" dirty="0" smtClean="0"/>
              <a:t>極大値 </a:t>
            </a:r>
            <a:r>
              <a:rPr lang="en-US" altLang="ja-JP" sz="1600" dirty="0" smtClean="0"/>
              <a:t>: (-84, 10.0159) </a:t>
            </a:r>
          </a:p>
          <a:p>
            <a:r>
              <a:rPr kumimoji="1" lang="en-US" altLang="ja-JP" sz="1600" dirty="0" smtClean="0"/>
              <a:t>DIHED </a:t>
            </a:r>
            <a:r>
              <a:rPr kumimoji="1" lang="ja-JP" altLang="en-US" sz="1600" dirty="0" smtClean="0"/>
              <a:t>極小値 </a:t>
            </a:r>
            <a:r>
              <a:rPr kumimoji="1" lang="en-US" altLang="ja-JP" sz="1600" dirty="0" smtClean="0"/>
              <a:t>: (1, </a:t>
            </a:r>
            <a:r>
              <a:rPr lang="en-US" altLang="ja-JP" sz="1600" dirty="0"/>
              <a:t>-</a:t>
            </a:r>
            <a:r>
              <a:rPr lang="en-US" altLang="ja-JP" sz="1600" dirty="0" smtClean="0"/>
              <a:t>0.514</a:t>
            </a:r>
            <a:r>
              <a:rPr kumimoji="1" lang="en-US" altLang="ja-JP" sz="1600" dirty="0" smtClean="0"/>
              <a:t>)</a:t>
            </a:r>
            <a:endParaRPr kumimoji="1" lang="ja-JP" altLang="en-US" sz="1600" dirty="0"/>
          </a:p>
        </p:txBody>
      </p:sp>
      <p:graphicFrame>
        <p:nvGraphicFramePr>
          <p:cNvPr id="14" name="グラフ 13"/>
          <p:cNvGraphicFramePr>
            <a:graphicFrameLocks/>
          </p:cNvGraphicFramePr>
          <p:nvPr>
            <p:extLst>
              <p:ext uri="{D42A27DB-BD31-4B8C-83A1-F6EECF244321}">
                <p14:modId xmlns:p14="http://schemas.microsoft.com/office/powerpoint/2010/main" val="4039230907"/>
              </p:ext>
            </p:extLst>
          </p:nvPr>
        </p:nvGraphicFramePr>
        <p:xfrm>
          <a:off x="116441" y="2222777"/>
          <a:ext cx="5232260" cy="30844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p:cNvGraphicFramePr>
            <a:graphicFrameLocks/>
          </p:cNvGraphicFramePr>
          <p:nvPr>
            <p:extLst>
              <p:ext uri="{D42A27DB-BD31-4B8C-83A1-F6EECF244321}">
                <p14:modId xmlns:p14="http://schemas.microsoft.com/office/powerpoint/2010/main" val="3562773489"/>
              </p:ext>
            </p:extLst>
          </p:nvPr>
        </p:nvGraphicFramePr>
        <p:xfrm>
          <a:off x="5924762" y="2222777"/>
          <a:ext cx="5191874" cy="27807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2760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a:solidFill>
                  <a:srgbClr val="000000"/>
                </a:solidFill>
              </a:rPr>
              <a:t>の</a:t>
            </a:r>
            <a:r>
              <a:rPr lang="en-US" altLang="ja-JP" u="sng" dirty="0">
                <a:solidFill>
                  <a:srgbClr val="000000"/>
                </a:solidFill>
              </a:rPr>
              <a:t>REMD</a:t>
            </a:r>
            <a:r>
              <a:rPr lang="ja-JP" altLang="en-US" u="sng" dirty="0" err="1" smtClean="0">
                <a:solidFill>
                  <a:srgbClr val="000000"/>
                </a:solidFill>
              </a:rPr>
              <a:t>、</a:t>
            </a:r>
            <a:r>
              <a:rPr lang="ja-JP" altLang="en-US" u="sng" dirty="0" smtClean="0">
                <a:solidFill>
                  <a:srgbClr val="000000"/>
                </a:solidFill>
              </a:rPr>
              <a:t>二面</a:t>
            </a:r>
            <a:r>
              <a:rPr lang="ja-JP" altLang="en-US" u="sng" dirty="0">
                <a:solidFill>
                  <a:srgbClr val="000000"/>
                </a:solidFill>
              </a:rPr>
              <a:t>角の変化による各力場でのエネルギー変化の解析</a:t>
            </a:r>
          </a:p>
        </p:txBody>
      </p:sp>
      <p:sp>
        <p:nvSpPr>
          <p:cNvPr id="3" name="正方形/長方形 2"/>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a:t>
            </a:r>
            <a:r>
              <a:rPr lang="en-US" altLang="ja-JP" dirty="0" smtClean="0">
                <a:latin typeface="Consolas" panose="020B0609020204030204" pitchFamily="49" charset="0"/>
              </a:rPr>
              <a:t>CCSD(T)</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-0.099 </a:t>
            </a:r>
            <a:endParaRPr lang="ja-JP" altLang="en-US" dirty="0">
              <a:latin typeface="Consolas" panose="020B0609020204030204" pitchFamily="49" charset="0"/>
            </a:endParaRPr>
          </a:p>
          <a:p>
            <a:r>
              <a:rPr lang="en-US" altLang="ja-JP" dirty="0">
                <a:latin typeface="Consolas" panose="020B0609020204030204" pitchFamily="49" charset="0"/>
              </a:rPr>
              <a:t>V2 = 2.319 </a:t>
            </a:r>
            <a:endParaRPr lang="ja-JP" altLang="en-US" dirty="0">
              <a:latin typeface="Consolas" panose="020B0609020204030204" pitchFamily="49" charset="0"/>
            </a:endParaRP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02058" y="5313532"/>
            <a:ext cx="4626796" cy="584775"/>
          </a:xfrm>
          <a:prstGeom prst="rect">
            <a:avLst/>
          </a:prstGeom>
          <a:noFill/>
        </p:spPr>
        <p:txBody>
          <a:bodyPr wrap="square" rtlCol="0">
            <a:spAutoFit/>
          </a:bodyPr>
          <a:lstStyle/>
          <a:p>
            <a:r>
              <a:rPr kumimoji="1" lang="en-US" altLang="ja-JP" sz="1600" dirty="0" err="1" smtClean="0"/>
              <a:t>Eptot</a:t>
            </a:r>
            <a:r>
              <a:rPr kumimoji="1" lang="en-US" altLang="ja-JP" sz="1600" dirty="0" smtClean="0"/>
              <a:t> </a:t>
            </a:r>
            <a:r>
              <a:rPr lang="ja-JP" altLang="en-US" sz="1600" dirty="0"/>
              <a:t>極大値</a:t>
            </a:r>
            <a:r>
              <a:rPr kumimoji="1" lang="ja-JP" altLang="en-US" sz="1600" dirty="0" smtClean="0"/>
              <a:t> </a:t>
            </a:r>
            <a:r>
              <a:rPr kumimoji="1" lang="en-US" altLang="ja-JP" sz="1600" dirty="0" smtClean="0"/>
              <a:t>: (</a:t>
            </a:r>
            <a:r>
              <a:rPr lang="en-US" altLang="ja-JP" sz="1600" dirty="0" smtClean="0"/>
              <a:t>-82,</a:t>
            </a:r>
            <a:r>
              <a:rPr lang="ja-JP" altLang="en-US" sz="1600" dirty="0" smtClean="0"/>
              <a:t> </a:t>
            </a:r>
            <a:r>
              <a:rPr lang="en-US" altLang="ja-JP" sz="1600" dirty="0" smtClean="0"/>
              <a:t>17.0516)</a:t>
            </a:r>
            <a:r>
              <a:rPr lang="ja-JP" altLang="en-US" sz="1600" dirty="0" smtClean="0"/>
              <a:t> </a:t>
            </a:r>
            <a:endParaRPr kumimoji="1" lang="en-US" altLang="ja-JP" sz="1600" dirty="0" smtClean="0"/>
          </a:p>
          <a:p>
            <a:r>
              <a:rPr lang="en-US" altLang="ja-JP" sz="1600" dirty="0" err="1" smtClean="0"/>
              <a:t>Eptot</a:t>
            </a:r>
            <a:r>
              <a:rPr lang="en-US" altLang="ja-JP" sz="1600" dirty="0" smtClean="0"/>
              <a:t> </a:t>
            </a:r>
            <a:r>
              <a:rPr lang="ja-JP" altLang="en-US" sz="1600" dirty="0"/>
              <a:t>極小値</a:t>
            </a:r>
            <a:r>
              <a:rPr lang="ja-JP" altLang="en-US" sz="1600" dirty="0" smtClean="0"/>
              <a:t> </a:t>
            </a:r>
            <a:r>
              <a:rPr lang="en-US" altLang="ja-JP" sz="1600" dirty="0" smtClean="0"/>
              <a:t>: (10,</a:t>
            </a:r>
            <a:r>
              <a:rPr lang="ja-JP" altLang="en-US" sz="1600" dirty="0" smtClean="0"/>
              <a:t> </a:t>
            </a:r>
            <a:r>
              <a:rPr lang="en-US" altLang="ja-JP" sz="1600" dirty="0"/>
              <a:t>-</a:t>
            </a:r>
            <a:r>
              <a:rPr lang="en-US" altLang="ja-JP" sz="1600" dirty="0" smtClean="0"/>
              <a:t>3.7965)</a:t>
            </a:r>
            <a:endParaRPr kumimoji="1" lang="ja-JP" altLang="en-US" sz="1600" dirty="0"/>
          </a:p>
        </p:txBody>
      </p:sp>
      <p:sp>
        <p:nvSpPr>
          <p:cNvPr id="11" name="テキスト ボックス 10"/>
          <p:cNvSpPr txBox="1"/>
          <p:nvPr/>
        </p:nvSpPr>
        <p:spPr>
          <a:xfrm>
            <a:off x="202058" y="6054211"/>
            <a:ext cx="3476090" cy="584775"/>
          </a:xfrm>
          <a:prstGeom prst="rect">
            <a:avLst/>
          </a:prstGeom>
          <a:noFill/>
        </p:spPr>
        <p:txBody>
          <a:bodyPr wrap="square" rtlCol="0">
            <a:spAutoFit/>
          </a:bodyPr>
          <a:lstStyle/>
          <a:p>
            <a:r>
              <a:rPr kumimoji="1" lang="en-US" altLang="ja-JP" sz="1600" dirty="0" smtClean="0"/>
              <a:t>DIHED</a:t>
            </a:r>
            <a:r>
              <a:rPr lang="ja-JP" altLang="en-US" sz="1600" dirty="0"/>
              <a:t> </a:t>
            </a:r>
            <a:r>
              <a:rPr lang="ja-JP" altLang="en-US" sz="1600" dirty="0" smtClean="0"/>
              <a:t>極大値 </a:t>
            </a:r>
            <a:r>
              <a:rPr lang="en-US" altLang="ja-JP" sz="1600" dirty="0" smtClean="0"/>
              <a:t>: (-84, 9.9912) </a:t>
            </a:r>
          </a:p>
          <a:p>
            <a:r>
              <a:rPr kumimoji="1" lang="en-US" altLang="ja-JP" sz="1600" dirty="0" smtClean="0"/>
              <a:t>DIHED </a:t>
            </a:r>
            <a:r>
              <a:rPr kumimoji="1" lang="ja-JP" altLang="en-US" sz="1600" dirty="0" smtClean="0"/>
              <a:t>極小値 </a:t>
            </a:r>
            <a:r>
              <a:rPr kumimoji="1" lang="en-US" altLang="ja-JP" sz="1600" dirty="0" smtClean="0"/>
              <a:t>: (1, </a:t>
            </a:r>
            <a:r>
              <a:rPr lang="en-US" altLang="ja-JP" sz="1600" dirty="0"/>
              <a:t>-</a:t>
            </a:r>
            <a:r>
              <a:rPr lang="en-US" altLang="ja-JP" sz="1600" dirty="0" smtClean="0"/>
              <a:t>0.26</a:t>
            </a:r>
            <a:r>
              <a:rPr kumimoji="1" lang="en-US" altLang="ja-JP" sz="1600" dirty="0" smtClean="0"/>
              <a:t>)</a:t>
            </a:r>
            <a:endParaRPr kumimoji="1" lang="ja-JP" altLang="en-US" sz="1600" dirty="0"/>
          </a:p>
        </p:txBody>
      </p:sp>
      <p:graphicFrame>
        <p:nvGraphicFramePr>
          <p:cNvPr id="12" name="グラフ 11"/>
          <p:cNvGraphicFramePr>
            <a:graphicFrameLocks/>
          </p:cNvGraphicFramePr>
          <p:nvPr>
            <p:extLst>
              <p:ext uri="{D42A27DB-BD31-4B8C-83A1-F6EECF244321}">
                <p14:modId xmlns:p14="http://schemas.microsoft.com/office/powerpoint/2010/main" val="780595628"/>
              </p:ext>
            </p:extLst>
          </p:nvPr>
        </p:nvGraphicFramePr>
        <p:xfrm>
          <a:off x="115728" y="2433123"/>
          <a:ext cx="5345987" cy="28786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p:cNvGraphicFramePr>
            <a:graphicFrameLocks/>
          </p:cNvGraphicFramePr>
          <p:nvPr>
            <p:extLst>
              <p:ext uri="{D42A27DB-BD31-4B8C-83A1-F6EECF244321}">
                <p14:modId xmlns:p14="http://schemas.microsoft.com/office/powerpoint/2010/main" val="868955000"/>
              </p:ext>
            </p:extLst>
          </p:nvPr>
        </p:nvGraphicFramePr>
        <p:xfrm>
          <a:off x="6088794" y="1684963"/>
          <a:ext cx="5233327" cy="3246660"/>
        </p:xfrm>
        <a:graphic>
          <a:graphicData uri="http://schemas.openxmlformats.org/drawingml/2006/chart">
            <c:chart xmlns:c="http://schemas.openxmlformats.org/drawingml/2006/chart" xmlns:r="http://schemas.openxmlformats.org/officeDocument/2006/relationships" r:id="rId3"/>
          </a:graphicData>
        </a:graphic>
      </p:graphicFrame>
      <p:sp>
        <p:nvSpPr>
          <p:cNvPr id="4" name="正方形/長方形 3"/>
          <p:cNvSpPr/>
          <p:nvPr/>
        </p:nvSpPr>
        <p:spPr>
          <a:xfrm>
            <a:off x="6088794" y="872100"/>
            <a:ext cx="4055331" cy="646331"/>
          </a:xfrm>
          <a:prstGeom prst="rect">
            <a:avLst/>
          </a:prstGeom>
        </p:spPr>
        <p:txBody>
          <a:bodyPr wrap="square">
            <a:spAutoFit/>
          </a:bodyPr>
          <a:lstStyle/>
          <a:p>
            <a:r>
              <a:rPr lang="en-US" altLang="ja-JP" dirty="0">
                <a:latin typeface="Consolas" panose="020B0609020204030204" pitchFamily="49" charset="0"/>
              </a:rPr>
              <a:t>V1 = </a:t>
            </a:r>
            <a:r>
              <a:rPr lang="en-US" altLang="ja-JP" dirty="0" smtClean="0">
                <a:latin typeface="Consolas" panose="020B0609020204030204" pitchFamily="49" charset="0"/>
              </a:rPr>
              <a:t>0.3075 </a:t>
            </a:r>
            <a:endParaRPr lang="ja-JP" altLang="en-US" dirty="0">
              <a:latin typeface="Consolas" panose="020B0609020204030204" pitchFamily="49" charset="0"/>
            </a:endParaRPr>
          </a:p>
          <a:p>
            <a:r>
              <a:rPr lang="en-US" altLang="ja-JP" dirty="0">
                <a:latin typeface="Consolas" panose="020B0609020204030204" pitchFamily="49" charset="0"/>
              </a:rPr>
              <a:t>V2 = </a:t>
            </a:r>
            <a:r>
              <a:rPr lang="en-US" altLang="ja-JP" dirty="0" smtClean="0">
                <a:latin typeface="Consolas" panose="020B0609020204030204" pitchFamily="49" charset="0"/>
              </a:rPr>
              <a:t>2.3 </a:t>
            </a:r>
            <a:r>
              <a:rPr lang="ja-JP" altLang="en-US" dirty="0" smtClean="0">
                <a:latin typeface="Consolas" panose="020B0609020204030204" pitchFamily="49" charset="0"/>
              </a:rPr>
              <a:t>モデルと基底関数出す</a:t>
            </a:r>
            <a:endParaRPr lang="ja-JP" altLang="en-US" dirty="0">
              <a:latin typeface="Consolas" panose="020B0609020204030204" pitchFamily="49" charset="0"/>
            </a:endParaRPr>
          </a:p>
        </p:txBody>
      </p:sp>
      <p:sp>
        <p:nvSpPr>
          <p:cNvPr id="13" name="テキスト ボックス 12"/>
          <p:cNvSpPr txBox="1"/>
          <p:nvPr/>
        </p:nvSpPr>
        <p:spPr>
          <a:xfrm>
            <a:off x="6088794" y="5282754"/>
            <a:ext cx="4626796" cy="615553"/>
          </a:xfrm>
          <a:prstGeom prst="rect">
            <a:avLst/>
          </a:prstGeom>
          <a:noFill/>
        </p:spPr>
        <p:txBody>
          <a:bodyPr wrap="square" rtlCol="0">
            <a:spAutoFit/>
          </a:bodyPr>
          <a:lstStyle/>
          <a:p>
            <a:r>
              <a:rPr kumimoji="1" lang="en-US" altLang="ja-JP" sz="1600" dirty="0" err="1" smtClean="0"/>
              <a:t>Eptot</a:t>
            </a:r>
            <a:r>
              <a:rPr kumimoji="1" lang="en-US" altLang="ja-JP" sz="1600" dirty="0" smtClean="0"/>
              <a:t> </a:t>
            </a:r>
            <a:r>
              <a:rPr lang="ja-JP" altLang="en-US" sz="1600" dirty="0"/>
              <a:t>極大値</a:t>
            </a:r>
            <a:r>
              <a:rPr kumimoji="1" lang="ja-JP" altLang="en-US" sz="1600" dirty="0" smtClean="0"/>
              <a:t> </a:t>
            </a:r>
            <a:r>
              <a:rPr kumimoji="1" lang="en-US" altLang="ja-JP" sz="1600" dirty="0" smtClean="0"/>
              <a:t>: (</a:t>
            </a:r>
            <a:r>
              <a:rPr lang="en-US" altLang="ja-JP" sz="1600" dirty="0" smtClean="0"/>
              <a:t>-82,</a:t>
            </a:r>
            <a:r>
              <a:rPr lang="ja-JP" altLang="en-US" sz="1600" dirty="0" smtClean="0"/>
              <a:t> </a:t>
            </a:r>
            <a:r>
              <a:rPr lang="en-US" altLang="ja-JP" sz="1600" dirty="0" smtClean="0"/>
              <a:t>17.4703)</a:t>
            </a:r>
            <a:r>
              <a:rPr lang="ja-JP" altLang="en-US" sz="1600" dirty="0" smtClean="0"/>
              <a:t> </a:t>
            </a:r>
            <a:endParaRPr kumimoji="1" lang="en-US" altLang="ja-JP" sz="1600" dirty="0" smtClean="0"/>
          </a:p>
          <a:p>
            <a:r>
              <a:rPr lang="en-US" altLang="ja-JP" sz="1600" dirty="0" err="1" smtClean="0"/>
              <a:t>Eptot</a:t>
            </a:r>
            <a:r>
              <a:rPr lang="en-US" altLang="ja-JP" sz="1600" dirty="0" smtClean="0"/>
              <a:t> </a:t>
            </a:r>
            <a:r>
              <a:rPr lang="ja-JP" altLang="en-US" sz="1600" dirty="0"/>
              <a:t>極小値</a:t>
            </a:r>
            <a:r>
              <a:rPr lang="ja-JP" altLang="en-US" sz="1600" dirty="0" smtClean="0"/>
              <a:t> </a:t>
            </a:r>
            <a:r>
              <a:rPr lang="en-US" altLang="ja-JP" sz="1600" dirty="0" smtClean="0"/>
              <a:t>: (10,</a:t>
            </a:r>
            <a:r>
              <a:rPr lang="ja-JP" altLang="en-US" sz="1600" dirty="0" smtClean="0"/>
              <a:t> </a:t>
            </a:r>
            <a:r>
              <a:rPr lang="en-US" altLang="ja-JP" sz="1600" dirty="0" smtClean="0"/>
              <a:t>-</a:t>
            </a:r>
            <a:r>
              <a:rPr lang="en-US" altLang="ja-JP" dirty="0" smtClean="0">
                <a:solidFill>
                  <a:prstClr val="black"/>
                </a:solidFill>
                <a:latin typeface="ＭＳ Ｐゴシック" panose="020B0600070205080204" pitchFamily="50" charset="-128"/>
                <a:ea typeface="ＭＳ Ｐゴシック" panose="020B0600070205080204" pitchFamily="50" charset="-128"/>
              </a:rPr>
              <a:t>2.9894</a:t>
            </a:r>
            <a:r>
              <a:rPr lang="en-US" altLang="ja-JP" sz="1600" dirty="0" smtClean="0"/>
              <a:t>)</a:t>
            </a:r>
            <a:endParaRPr kumimoji="1" lang="ja-JP" altLang="en-US" sz="1600" dirty="0"/>
          </a:p>
        </p:txBody>
      </p:sp>
      <p:sp>
        <p:nvSpPr>
          <p:cNvPr id="14" name="テキスト ボックス 13"/>
          <p:cNvSpPr txBox="1"/>
          <p:nvPr/>
        </p:nvSpPr>
        <p:spPr>
          <a:xfrm>
            <a:off x="6088794" y="6054211"/>
            <a:ext cx="3476090" cy="584775"/>
          </a:xfrm>
          <a:prstGeom prst="rect">
            <a:avLst/>
          </a:prstGeom>
          <a:noFill/>
        </p:spPr>
        <p:txBody>
          <a:bodyPr wrap="square" rtlCol="0">
            <a:spAutoFit/>
          </a:bodyPr>
          <a:lstStyle/>
          <a:p>
            <a:r>
              <a:rPr kumimoji="1" lang="en-US" altLang="ja-JP" sz="1600" dirty="0" smtClean="0"/>
              <a:t>DIHED</a:t>
            </a:r>
            <a:r>
              <a:rPr lang="ja-JP" altLang="en-US" sz="1600" dirty="0"/>
              <a:t> </a:t>
            </a:r>
            <a:r>
              <a:rPr lang="ja-JP" altLang="en-US" sz="1600" dirty="0" smtClean="0"/>
              <a:t>極大値 </a:t>
            </a:r>
            <a:r>
              <a:rPr lang="en-US" altLang="ja-JP" sz="1600" dirty="0" smtClean="0"/>
              <a:t>: (-84, 10.3955) </a:t>
            </a:r>
          </a:p>
          <a:p>
            <a:r>
              <a:rPr kumimoji="1" lang="en-US" altLang="ja-JP" sz="1600" dirty="0" smtClean="0"/>
              <a:t>DIHED </a:t>
            </a:r>
            <a:r>
              <a:rPr kumimoji="1" lang="ja-JP" altLang="en-US" sz="1600" dirty="0" smtClean="0"/>
              <a:t>極小値 </a:t>
            </a:r>
            <a:r>
              <a:rPr kumimoji="1" lang="en-US" altLang="ja-JP" sz="1600" dirty="0" smtClean="0"/>
              <a:t>: (1, </a:t>
            </a:r>
            <a:r>
              <a:rPr lang="en-US" altLang="ja-JP" sz="1600" dirty="0"/>
              <a:t>0.553</a:t>
            </a:r>
            <a:r>
              <a:rPr lang="ja-JP" altLang="en-US" sz="1600" dirty="0"/>
              <a:t> </a:t>
            </a:r>
            <a:r>
              <a:rPr kumimoji="1" lang="en-US" altLang="ja-JP" sz="1600" dirty="0" smtClean="0"/>
              <a:t>)</a:t>
            </a:r>
            <a:endParaRPr kumimoji="1" lang="ja-JP" altLang="en-US" sz="1600" dirty="0"/>
          </a:p>
        </p:txBody>
      </p:sp>
    </p:spTree>
    <p:extLst>
      <p:ext uri="{BB962C8B-B14F-4D97-AF65-F5344CB8AC3E}">
        <p14:creationId xmlns:p14="http://schemas.microsoft.com/office/powerpoint/2010/main" val="9428098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14761</TotalTime>
  <Words>1551</Words>
  <Application>Microsoft Office PowerPoint</Application>
  <PresentationFormat>ワイド画面</PresentationFormat>
  <Paragraphs>254</Paragraphs>
  <Slides>14</Slides>
  <Notes>7</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14</vt:i4>
      </vt:variant>
    </vt:vector>
  </HeadingPairs>
  <TitlesOfParts>
    <vt:vector size="25" baseType="lpstr">
      <vt:lpstr>Arial Unicode MS</vt:lpstr>
      <vt:lpstr>HGPｺﾞｼｯｸE</vt:lpstr>
      <vt:lpstr>ＭＳ Ｐゴシック</vt:lpstr>
      <vt:lpstr>Arial</vt:lpstr>
      <vt:lpstr>Calibri</vt:lpstr>
      <vt:lpstr>Calibri Light</vt:lpstr>
      <vt:lpstr>Consolas</vt:lpstr>
      <vt:lpstr>Ebrima</vt:lpstr>
      <vt:lpstr>Wingdings</vt:lpstr>
      <vt:lpstr>Office テーマ</vt:lpstr>
      <vt:lpstr>ワークシート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中間発表</dc:title>
  <dc:creator>宮脇聖大</dc:creator>
  <cp:lastModifiedBy>Shota Miyawaki</cp:lastModifiedBy>
  <cp:revision>430</cp:revision>
  <dcterms:created xsi:type="dcterms:W3CDTF">2016-07-20T05:00:36Z</dcterms:created>
  <dcterms:modified xsi:type="dcterms:W3CDTF">2017-01-10T20:04:36Z</dcterms:modified>
</cp:coreProperties>
</file>