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049D6-7301-478B-8A20-B3709022059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C3CFA5-43E7-44CE-97EC-B344997E7781}">
      <dgm:prSet/>
      <dgm:spPr/>
      <dgm:t>
        <a:bodyPr/>
        <a:lstStyle/>
        <a:p>
          <a:r>
            <a:rPr lang="en-US" b="0" i="0" baseline="0"/>
            <a:t>Total Revenue per Product Type</a:t>
          </a:r>
          <a:endParaRPr lang="en-US"/>
        </a:p>
      </dgm:t>
    </dgm:pt>
    <dgm:pt modelId="{5310D06E-570E-4E63-8F27-7D50CFC788F8}" type="parTrans" cxnId="{28D7D048-1E89-484A-90E4-7054C0B36D77}">
      <dgm:prSet/>
      <dgm:spPr/>
      <dgm:t>
        <a:bodyPr/>
        <a:lstStyle/>
        <a:p>
          <a:endParaRPr lang="en-US"/>
        </a:p>
      </dgm:t>
    </dgm:pt>
    <dgm:pt modelId="{A7F0EC12-1C7F-4874-9DAA-98418490CACB}" type="sibTrans" cxnId="{28D7D048-1E89-484A-90E4-7054C0B36D77}">
      <dgm:prSet/>
      <dgm:spPr/>
      <dgm:t>
        <a:bodyPr/>
        <a:lstStyle/>
        <a:p>
          <a:endParaRPr lang="en-US"/>
        </a:p>
      </dgm:t>
    </dgm:pt>
    <dgm:pt modelId="{CB02D9BF-E8B0-46D2-82B9-AA7204AC7AF6}">
      <dgm:prSet/>
      <dgm:spPr/>
      <dgm:t>
        <a:bodyPr/>
        <a:lstStyle/>
        <a:p>
          <a:r>
            <a:rPr lang="en-US" b="0" i="0" baseline="0"/>
            <a:t>Peak Time Intervals for Sales</a:t>
          </a:r>
          <a:endParaRPr lang="en-US"/>
        </a:p>
      </dgm:t>
    </dgm:pt>
    <dgm:pt modelId="{273C1074-625E-4BFB-9EE8-7BD783735F51}" type="parTrans" cxnId="{77337374-855C-431A-AC47-03AF84BC46D6}">
      <dgm:prSet/>
      <dgm:spPr/>
      <dgm:t>
        <a:bodyPr/>
        <a:lstStyle/>
        <a:p>
          <a:endParaRPr lang="en-US"/>
        </a:p>
      </dgm:t>
    </dgm:pt>
    <dgm:pt modelId="{DF1F4D20-6D80-4ABE-B0B7-E8188147F16F}" type="sibTrans" cxnId="{77337374-855C-431A-AC47-03AF84BC46D6}">
      <dgm:prSet/>
      <dgm:spPr/>
      <dgm:t>
        <a:bodyPr/>
        <a:lstStyle/>
        <a:p>
          <a:endParaRPr lang="en-US"/>
        </a:p>
      </dgm:t>
    </dgm:pt>
    <dgm:pt modelId="{3C8E499F-B020-4F5D-9D46-6EA2A20F36CF}">
      <dgm:prSet/>
      <dgm:spPr/>
      <dgm:t>
        <a:bodyPr/>
        <a:lstStyle/>
        <a:p>
          <a:r>
            <a:rPr lang="en-US" b="0" i="0" baseline="0"/>
            <a:t>Quantity of Items Sold by Product Category</a:t>
          </a:r>
          <a:endParaRPr lang="en-US"/>
        </a:p>
      </dgm:t>
    </dgm:pt>
    <dgm:pt modelId="{3CB7BF42-306B-46D1-BA82-30CE93DDFDF3}" type="parTrans" cxnId="{D0BBC8C8-84E3-4E13-98B7-659705F22AE3}">
      <dgm:prSet/>
      <dgm:spPr/>
      <dgm:t>
        <a:bodyPr/>
        <a:lstStyle/>
        <a:p>
          <a:endParaRPr lang="en-US"/>
        </a:p>
      </dgm:t>
    </dgm:pt>
    <dgm:pt modelId="{2CED990B-F195-4E2E-A23A-2D425F930B9F}" type="sibTrans" cxnId="{D0BBC8C8-84E3-4E13-98B7-659705F22AE3}">
      <dgm:prSet/>
      <dgm:spPr/>
      <dgm:t>
        <a:bodyPr/>
        <a:lstStyle/>
        <a:p>
          <a:endParaRPr lang="en-US"/>
        </a:p>
      </dgm:t>
    </dgm:pt>
    <dgm:pt modelId="{3D6BF05A-CECD-4889-B7E1-65204171EF5A}">
      <dgm:prSet/>
      <dgm:spPr/>
      <dgm:t>
        <a:bodyPr/>
        <a:lstStyle/>
        <a:p>
          <a:r>
            <a:rPr lang="en-US" b="0" i="0" baseline="0"/>
            <a:t>Best-Selling Products (Type &amp; Details)</a:t>
          </a:r>
          <a:endParaRPr lang="en-US"/>
        </a:p>
      </dgm:t>
    </dgm:pt>
    <dgm:pt modelId="{0654F51E-63B2-4714-89C7-9252A2460AB4}" type="parTrans" cxnId="{5C2A00BF-E15F-491A-A8B7-38F4E5010CA5}">
      <dgm:prSet/>
      <dgm:spPr/>
      <dgm:t>
        <a:bodyPr/>
        <a:lstStyle/>
        <a:p>
          <a:endParaRPr lang="en-US"/>
        </a:p>
      </dgm:t>
    </dgm:pt>
    <dgm:pt modelId="{578BFDE7-9324-461E-9804-3AE005804DE3}" type="sibTrans" cxnId="{5C2A00BF-E15F-491A-A8B7-38F4E5010CA5}">
      <dgm:prSet/>
      <dgm:spPr/>
      <dgm:t>
        <a:bodyPr/>
        <a:lstStyle/>
        <a:p>
          <a:endParaRPr lang="en-US"/>
        </a:p>
      </dgm:t>
    </dgm:pt>
    <dgm:pt modelId="{EC17A411-68D9-409E-94F7-19A46A901D23}">
      <dgm:prSet/>
      <dgm:spPr/>
      <dgm:t>
        <a:bodyPr/>
        <a:lstStyle/>
        <a:p>
          <a:r>
            <a:rPr lang="en-US" b="0" i="0" baseline="0"/>
            <a:t>Key Takeaways</a:t>
          </a:r>
          <a:endParaRPr lang="en-US"/>
        </a:p>
      </dgm:t>
    </dgm:pt>
    <dgm:pt modelId="{930B6FDF-66D6-4B5A-BDF3-2799F8300AC6}" type="parTrans" cxnId="{8188E9F1-3B36-4EFF-8558-410CD7B41973}">
      <dgm:prSet/>
      <dgm:spPr/>
      <dgm:t>
        <a:bodyPr/>
        <a:lstStyle/>
        <a:p>
          <a:endParaRPr lang="en-US"/>
        </a:p>
      </dgm:t>
    </dgm:pt>
    <dgm:pt modelId="{DAABD207-C219-4138-8718-4934CDCD77A5}" type="sibTrans" cxnId="{8188E9F1-3B36-4EFF-8558-410CD7B41973}">
      <dgm:prSet/>
      <dgm:spPr/>
      <dgm:t>
        <a:bodyPr/>
        <a:lstStyle/>
        <a:p>
          <a:endParaRPr lang="en-US"/>
        </a:p>
      </dgm:t>
    </dgm:pt>
    <dgm:pt modelId="{0299AC39-524B-42BB-8385-48DE26E03E33}" type="pres">
      <dgm:prSet presAssocID="{377049D6-7301-478B-8A20-B3709022059F}" presName="linear" presStyleCnt="0">
        <dgm:presLayoutVars>
          <dgm:dir/>
          <dgm:animLvl val="lvl"/>
          <dgm:resizeHandles val="exact"/>
        </dgm:presLayoutVars>
      </dgm:prSet>
      <dgm:spPr/>
    </dgm:pt>
    <dgm:pt modelId="{8A2936F5-207F-416E-BB63-B6E53C6F69D6}" type="pres">
      <dgm:prSet presAssocID="{E9C3CFA5-43E7-44CE-97EC-B344997E7781}" presName="parentLin" presStyleCnt="0"/>
      <dgm:spPr/>
    </dgm:pt>
    <dgm:pt modelId="{5D13C6FB-B43D-4E38-84E4-76AB35170E66}" type="pres">
      <dgm:prSet presAssocID="{E9C3CFA5-43E7-44CE-97EC-B344997E7781}" presName="parentLeftMargin" presStyleLbl="node1" presStyleIdx="0" presStyleCnt="5"/>
      <dgm:spPr/>
    </dgm:pt>
    <dgm:pt modelId="{55E3CD1A-884B-4BF3-9669-3BE78F0B3A38}" type="pres">
      <dgm:prSet presAssocID="{E9C3CFA5-43E7-44CE-97EC-B344997E77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497088-F4A1-48FE-A7D0-A56BE1DC836E}" type="pres">
      <dgm:prSet presAssocID="{E9C3CFA5-43E7-44CE-97EC-B344997E7781}" presName="negativeSpace" presStyleCnt="0"/>
      <dgm:spPr/>
    </dgm:pt>
    <dgm:pt modelId="{C435020B-AA47-4658-BF3D-25F509C35BE1}" type="pres">
      <dgm:prSet presAssocID="{E9C3CFA5-43E7-44CE-97EC-B344997E7781}" presName="childText" presStyleLbl="conFgAcc1" presStyleIdx="0" presStyleCnt="5">
        <dgm:presLayoutVars>
          <dgm:bulletEnabled val="1"/>
        </dgm:presLayoutVars>
      </dgm:prSet>
      <dgm:spPr/>
    </dgm:pt>
    <dgm:pt modelId="{7CB64053-70FF-4350-A89F-E66B351E41C6}" type="pres">
      <dgm:prSet presAssocID="{A7F0EC12-1C7F-4874-9DAA-98418490CACB}" presName="spaceBetweenRectangles" presStyleCnt="0"/>
      <dgm:spPr/>
    </dgm:pt>
    <dgm:pt modelId="{B3CCF08B-3BBE-428F-BEE4-C1B3A4B7955D}" type="pres">
      <dgm:prSet presAssocID="{CB02D9BF-E8B0-46D2-82B9-AA7204AC7AF6}" presName="parentLin" presStyleCnt="0"/>
      <dgm:spPr/>
    </dgm:pt>
    <dgm:pt modelId="{D3BFDE48-F8D9-4FBF-94FC-EA6825C5E211}" type="pres">
      <dgm:prSet presAssocID="{CB02D9BF-E8B0-46D2-82B9-AA7204AC7AF6}" presName="parentLeftMargin" presStyleLbl="node1" presStyleIdx="0" presStyleCnt="5"/>
      <dgm:spPr/>
    </dgm:pt>
    <dgm:pt modelId="{AC04357F-3C1E-4B45-91D7-84E4BC53586F}" type="pres">
      <dgm:prSet presAssocID="{CB02D9BF-E8B0-46D2-82B9-AA7204AC7A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9187C4-19C8-4F20-8CE5-EA7DD97436D8}" type="pres">
      <dgm:prSet presAssocID="{CB02D9BF-E8B0-46D2-82B9-AA7204AC7AF6}" presName="negativeSpace" presStyleCnt="0"/>
      <dgm:spPr/>
    </dgm:pt>
    <dgm:pt modelId="{16DFAC17-AE41-4015-8DC6-91FB592BC3EE}" type="pres">
      <dgm:prSet presAssocID="{CB02D9BF-E8B0-46D2-82B9-AA7204AC7AF6}" presName="childText" presStyleLbl="conFgAcc1" presStyleIdx="1" presStyleCnt="5">
        <dgm:presLayoutVars>
          <dgm:bulletEnabled val="1"/>
        </dgm:presLayoutVars>
      </dgm:prSet>
      <dgm:spPr/>
    </dgm:pt>
    <dgm:pt modelId="{C549AFCB-92C2-4CAB-A310-035B104E0954}" type="pres">
      <dgm:prSet presAssocID="{DF1F4D20-6D80-4ABE-B0B7-E8188147F16F}" presName="spaceBetweenRectangles" presStyleCnt="0"/>
      <dgm:spPr/>
    </dgm:pt>
    <dgm:pt modelId="{1C4971E4-D07C-4427-A870-201E6F0915A7}" type="pres">
      <dgm:prSet presAssocID="{3C8E499F-B020-4F5D-9D46-6EA2A20F36CF}" presName="parentLin" presStyleCnt="0"/>
      <dgm:spPr/>
    </dgm:pt>
    <dgm:pt modelId="{EF20E19C-5F4B-4585-9045-112ACEBDF879}" type="pres">
      <dgm:prSet presAssocID="{3C8E499F-B020-4F5D-9D46-6EA2A20F36CF}" presName="parentLeftMargin" presStyleLbl="node1" presStyleIdx="1" presStyleCnt="5"/>
      <dgm:spPr/>
    </dgm:pt>
    <dgm:pt modelId="{35EA3DAD-75C4-4521-9762-63218B87C2C1}" type="pres">
      <dgm:prSet presAssocID="{3C8E499F-B020-4F5D-9D46-6EA2A20F36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CB58A39-C9F8-4A19-879A-1E092F6960DE}" type="pres">
      <dgm:prSet presAssocID="{3C8E499F-B020-4F5D-9D46-6EA2A20F36CF}" presName="negativeSpace" presStyleCnt="0"/>
      <dgm:spPr/>
    </dgm:pt>
    <dgm:pt modelId="{924F98EF-0BD6-4B34-B507-746ABD733EA0}" type="pres">
      <dgm:prSet presAssocID="{3C8E499F-B020-4F5D-9D46-6EA2A20F36CF}" presName="childText" presStyleLbl="conFgAcc1" presStyleIdx="2" presStyleCnt="5">
        <dgm:presLayoutVars>
          <dgm:bulletEnabled val="1"/>
        </dgm:presLayoutVars>
      </dgm:prSet>
      <dgm:spPr/>
    </dgm:pt>
    <dgm:pt modelId="{5B7364AF-5693-4469-9699-4B1182C91C0F}" type="pres">
      <dgm:prSet presAssocID="{2CED990B-F195-4E2E-A23A-2D425F930B9F}" presName="spaceBetweenRectangles" presStyleCnt="0"/>
      <dgm:spPr/>
    </dgm:pt>
    <dgm:pt modelId="{79DAE008-CC1F-4488-A8EF-018B7BFD8925}" type="pres">
      <dgm:prSet presAssocID="{3D6BF05A-CECD-4889-B7E1-65204171EF5A}" presName="parentLin" presStyleCnt="0"/>
      <dgm:spPr/>
    </dgm:pt>
    <dgm:pt modelId="{694C0EEF-1B19-4E41-8771-2DE2BACE5700}" type="pres">
      <dgm:prSet presAssocID="{3D6BF05A-CECD-4889-B7E1-65204171EF5A}" presName="parentLeftMargin" presStyleLbl="node1" presStyleIdx="2" presStyleCnt="5"/>
      <dgm:spPr/>
    </dgm:pt>
    <dgm:pt modelId="{50ADD74D-8ED9-49FE-B2CA-584D0C093BA6}" type="pres">
      <dgm:prSet presAssocID="{3D6BF05A-CECD-4889-B7E1-65204171EF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651CB7-A173-4D70-AC53-6EA84D2CD912}" type="pres">
      <dgm:prSet presAssocID="{3D6BF05A-CECD-4889-B7E1-65204171EF5A}" presName="negativeSpace" presStyleCnt="0"/>
      <dgm:spPr/>
    </dgm:pt>
    <dgm:pt modelId="{9289DE7F-2B03-4601-BCB5-E31231C15134}" type="pres">
      <dgm:prSet presAssocID="{3D6BF05A-CECD-4889-B7E1-65204171EF5A}" presName="childText" presStyleLbl="conFgAcc1" presStyleIdx="3" presStyleCnt="5">
        <dgm:presLayoutVars>
          <dgm:bulletEnabled val="1"/>
        </dgm:presLayoutVars>
      </dgm:prSet>
      <dgm:spPr/>
    </dgm:pt>
    <dgm:pt modelId="{8CDF2BA1-3240-413B-826F-8F0EEFD42BE6}" type="pres">
      <dgm:prSet presAssocID="{578BFDE7-9324-461E-9804-3AE005804DE3}" presName="spaceBetweenRectangles" presStyleCnt="0"/>
      <dgm:spPr/>
    </dgm:pt>
    <dgm:pt modelId="{61F9CCD9-A048-4163-90FF-AB4FF1E59244}" type="pres">
      <dgm:prSet presAssocID="{EC17A411-68D9-409E-94F7-19A46A901D23}" presName="parentLin" presStyleCnt="0"/>
      <dgm:spPr/>
    </dgm:pt>
    <dgm:pt modelId="{CE12C412-4A98-4F10-B2FE-482BE3146C53}" type="pres">
      <dgm:prSet presAssocID="{EC17A411-68D9-409E-94F7-19A46A901D23}" presName="parentLeftMargin" presStyleLbl="node1" presStyleIdx="3" presStyleCnt="5"/>
      <dgm:spPr/>
    </dgm:pt>
    <dgm:pt modelId="{2D1BA47B-F43A-4278-93B4-E46110AD0A18}" type="pres">
      <dgm:prSet presAssocID="{EC17A411-68D9-409E-94F7-19A46A901D2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1B8E6BE-F23F-41B1-B0C6-AD6EB3DE6A13}" type="pres">
      <dgm:prSet presAssocID="{EC17A411-68D9-409E-94F7-19A46A901D23}" presName="negativeSpace" presStyleCnt="0"/>
      <dgm:spPr/>
    </dgm:pt>
    <dgm:pt modelId="{73BDB314-0B9D-47D2-92AF-7C7544925774}" type="pres">
      <dgm:prSet presAssocID="{EC17A411-68D9-409E-94F7-19A46A901D2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3063C02-38EC-4AB7-9CC1-95EFC4156A26}" type="presOf" srcId="{3D6BF05A-CECD-4889-B7E1-65204171EF5A}" destId="{694C0EEF-1B19-4E41-8771-2DE2BACE5700}" srcOrd="0" destOrd="0" presId="urn:microsoft.com/office/officeart/2005/8/layout/list1"/>
    <dgm:cxn modelId="{90ADCB11-8A9D-4A3E-B3F2-7CD6BEA9C9B2}" type="presOf" srcId="{EC17A411-68D9-409E-94F7-19A46A901D23}" destId="{2D1BA47B-F43A-4278-93B4-E46110AD0A18}" srcOrd="1" destOrd="0" presId="urn:microsoft.com/office/officeart/2005/8/layout/list1"/>
    <dgm:cxn modelId="{600FE627-68A8-42D0-A8B2-57342A5D5A1E}" type="presOf" srcId="{377049D6-7301-478B-8A20-B3709022059F}" destId="{0299AC39-524B-42BB-8385-48DE26E03E33}" srcOrd="0" destOrd="0" presId="urn:microsoft.com/office/officeart/2005/8/layout/list1"/>
    <dgm:cxn modelId="{A4789931-FE38-443A-BB1C-F4F333534ECB}" type="presOf" srcId="{CB02D9BF-E8B0-46D2-82B9-AA7204AC7AF6}" destId="{AC04357F-3C1E-4B45-91D7-84E4BC53586F}" srcOrd="1" destOrd="0" presId="urn:microsoft.com/office/officeart/2005/8/layout/list1"/>
    <dgm:cxn modelId="{BF99813B-377C-48E9-8EC1-65C7528397A6}" type="presOf" srcId="{3C8E499F-B020-4F5D-9D46-6EA2A20F36CF}" destId="{35EA3DAD-75C4-4521-9762-63218B87C2C1}" srcOrd="1" destOrd="0" presId="urn:microsoft.com/office/officeart/2005/8/layout/list1"/>
    <dgm:cxn modelId="{B8B03A5E-E9A2-4EA2-A448-7713A5A31CEA}" type="presOf" srcId="{CB02D9BF-E8B0-46D2-82B9-AA7204AC7AF6}" destId="{D3BFDE48-F8D9-4FBF-94FC-EA6825C5E211}" srcOrd="0" destOrd="0" presId="urn:microsoft.com/office/officeart/2005/8/layout/list1"/>
    <dgm:cxn modelId="{28D7D048-1E89-484A-90E4-7054C0B36D77}" srcId="{377049D6-7301-478B-8A20-B3709022059F}" destId="{E9C3CFA5-43E7-44CE-97EC-B344997E7781}" srcOrd="0" destOrd="0" parTransId="{5310D06E-570E-4E63-8F27-7D50CFC788F8}" sibTransId="{A7F0EC12-1C7F-4874-9DAA-98418490CACB}"/>
    <dgm:cxn modelId="{77337374-855C-431A-AC47-03AF84BC46D6}" srcId="{377049D6-7301-478B-8A20-B3709022059F}" destId="{CB02D9BF-E8B0-46D2-82B9-AA7204AC7AF6}" srcOrd="1" destOrd="0" parTransId="{273C1074-625E-4BFB-9EE8-7BD783735F51}" sibTransId="{DF1F4D20-6D80-4ABE-B0B7-E8188147F16F}"/>
    <dgm:cxn modelId="{98C5D85A-AE8A-4F58-98D2-F9AFEB124AB9}" type="presOf" srcId="{E9C3CFA5-43E7-44CE-97EC-B344997E7781}" destId="{5D13C6FB-B43D-4E38-84E4-76AB35170E66}" srcOrd="0" destOrd="0" presId="urn:microsoft.com/office/officeart/2005/8/layout/list1"/>
    <dgm:cxn modelId="{332C0396-C2FC-475F-897A-E4B0AF14EA5A}" type="presOf" srcId="{EC17A411-68D9-409E-94F7-19A46A901D23}" destId="{CE12C412-4A98-4F10-B2FE-482BE3146C53}" srcOrd="0" destOrd="0" presId="urn:microsoft.com/office/officeart/2005/8/layout/list1"/>
    <dgm:cxn modelId="{17F61FA2-1B31-4F5A-A1A4-818430C9D555}" type="presOf" srcId="{3D6BF05A-CECD-4889-B7E1-65204171EF5A}" destId="{50ADD74D-8ED9-49FE-B2CA-584D0C093BA6}" srcOrd="1" destOrd="0" presId="urn:microsoft.com/office/officeart/2005/8/layout/list1"/>
    <dgm:cxn modelId="{5C2A00BF-E15F-491A-A8B7-38F4E5010CA5}" srcId="{377049D6-7301-478B-8A20-B3709022059F}" destId="{3D6BF05A-CECD-4889-B7E1-65204171EF5A}" srcOrd="3" destOrd="0" parTransId="{0654F51E-63B2-4714-89C7-9252A2460AB4}" sibTransId="{578BFDE7-9324-461E-9804-3AE005804DE3}"/>
    <dgm:cxn modelId="{D0BBC8C8-84E3-4E13-98B7-659705F22AE3}" srcId="{377049D6-7301-478B-8A20-B3709022059F}" destId="{3C8E499F-B020-4F5D-9D46-6EA2A20F36CF}" srcOrd="2" destOrd="0" parTransId="{3CB7BF42-306B-46D1-BA82-30CE93DDFDF3}" sibTransId="{2CED990B-F195-4E2E-A23A-2D425F930B9F}"/>
    <dgm:cxn modelId="{D26A07E2-DE40-4E76-9A52-921A6EA23852}" type="presOf" srcId="{E9C3CFA5-43E7-44CE-97EC-B344997E7781}" destId="{55E3CD1A-884B-4BF3-9669-3BE78F0B3A38}" srcOrd="1" destOrd="0" presId="urn:microsoft.com/office/officeart/2005/8/layout/list1"/>
    <dgm:cxn modelId="{8188E9F1-3B36-4EFF-8558-410CD7B41973}" srcId="{377049D6-7301-478B-8A20-B3709022059F}" destId="{EC17A411-68D9-409E-94F7-19A46A901D23}" srcOrd="4" destOrd="0" parTransId="{930B6FDF-66D6-4B5A-BDF3-2799F8300AC6}" sibTransId="{DAABD207-C219-4138-8718-4934CDCD77A5}"/>
    <dgm:cxn modelId="{B12825FE-E868-4603-88DB-4E10D795496D}" type="presOf" srcId="{3C8E499F-B020-4F5D-9D46-6EA2A20F36CF}" destId="{EF20E19C-5F4B-4585-9045-112ACEBDF879}" srcOrd="0" destOrd="0" presId="urn:microsoft.com/office/officeart/2005/8/layout/list1"/>
    <dgm:cxn modelId="{41754068-D2A2-424A-9D88-50C201E25223}" type="presParOf" srcId="{0299AC39-524B-42BB-8385-48DE26E03E33}" destId="{8A2936F5-207F-416E-BB63-B6E53C6F69D6}" srcOrd="0" destOrd="0" presId="urn:microsoft.com/office/officeart/2005/8/layout/list1"/>
    <dgm:cxn modelId="{77DD0799-05F5-4B37-806C-C04F03A9ECF7}" type="presParOf" srcId="{8A2936F5-207F-416E-BB63-B6E53C6F69D6}" destId="{5D13C6FB-B43D-4E38-84E4-76AB35170E66}" srcOrd="0" destOrd="0" presId="urn:microsoft.com/office/officeart/2005/8/layout/list1"/>
    <dgm:cxn modelId="{62DBDCEA-BA66-44C4-B62A-828DFCA35814}" type="presParOf" srcId="{8A2936F5-207F-416E-BB63-B6E53C6F69D6}" destId="{55E3CD1A-884B-4BF3-9669-3BE78F0B3A38}" srcOrd="1" destOrd="0" presId="urn:microsoft.com/office/officeart/2005/8/layout/list1"/>
    <dgm:cxn modelId="{D7490426-77A1-4221-97A8-629608D5C1E8}" type="presParOf" srcId="{0299AC39-524B-42BB-8385-48DE26E03E33}" destId="{C4497088-F4A1-48FE-A7D0-A56BE1DC836E}" srcOrd="1" destOrd="0" presId="urn:microsoft.com/office/officeart/2005/8/layout/list1"/>
    <dgm:cxn modelId="{45A9C932-E454-4187-85EE-F09B385FDEE0}" type="presParOf" srcId="{0299AC39-524B-42BB-8385-48DE26E03E33}" destId="{C435020B-AA47-4658-BF3D-25F509C35BE1}" srcOrd="2" destOrd="0" presId="urn:microsoft.com/office/officeart/2005/8/layout/list1"/>
    <dgm:cxn modelId="{9FCA16E0-6C1D-4388-BFF8-5E8A8BCD58E7}" type="presParOf" srcId="{0299AC39-524B-42BB-8385-48DE26E03E33}" destId="{7CB64053-70FF-4350-A89F-E66B351E41C6}" srcOrd="3" destOrd="0" presId="urn:microsoft.com/office/officeart/2005/8/layout/list1"/>
    <dgm:cxn modelId="{55D3A1B7-C6E2-4D38-8BA1-18DACCBA9F4B}" type="presParOf" srcId="{0299AC39-524B-42BB-8385-48DE26E03E33}" destId="{B3CCF08B-3BBE-428F-BEE4-C1B3A4B7955D}" srcOrd="4" destOrd="0" presId="urn:microsoft.com/office/officeart/2005/8/layout/list1"/>
    <dgm:cxn modelId="{313481B0-2ABA-4398-968F-57CA64BF7A0A}" type="presParOf" srcId="{B3CCF08B-3BBE-428F-BEE4-C1B3A4B7955D}" destId="{D3BFDE48-F8D9-4FBF-94FC-EA6825C5E211}" srcOrd="0" destOrd="0" presId="urn:microsoft.com/office/officeart/2005/8/layout/list1"/>
    <dgm:cxn modelId="{E3E2A3D2-497B-45A2-B27C-F751267E41C2}" type="presParOf" srcId="{B3CCF08B-3BBE-428F-BEE4-C1B3A4B7955D}" destId="{AC04357F-3C1E-4B45-91D7-84E4BC53586F}" srcOrd="1" destOrd="0" presId="urn:microsoft.com/office/officeart/2005/8/layout/list1"/>
    <dgm:cxn modelId="{8E126C13-CFF3-4B6C-B07C-9A245994B2B8}" type="presParOf" srcId="{0299AC39-524B-42BB-8385-48DE26E03E33}" destId="{109187C4-19C8-4F20-8CE5-EA7DD97436D8}" srcOrd="5" destOrd="0" presId="urn:microsoft.com/office/officeart/2005/8/layout/list1"/>
    <dgm:cxn modelId="{4FE6549F-EB8D-49D4-B6A9-CB98FE8A233C}" type="presParOf" srcId="{0299AC39-524B-42BB-8385-48DE26E03E33}" destId="{16DFAC17-AE41-4015-8DC6-91FB592BC3EE}" srcOrd="6" destOrd="0" presId="urn:microsoft.com/office/officeart/2005/8/layout/list1"/>
    <dgm:cxn modelId="{15019A41-5547-4A78-8D98-8E4FDFC70202}" type="presParOf" srcId="{0299AC39-524B-42BB-8385-48DE26E03E33}" destId="{C549AFCB-92C2-4CAB-A310-035B104E0954}" srcOrd="7" destOrd="0" presId="urn:microsoft.com/office/officeart/2005/8/layout/list1"/>
    <dgm:cxn modelId="{7523EA18-F078-4EF0-9337-A600BD54F11D}" type="presParOf" srcId="{0299AC39-524B-42BB-8385-48DE26E03E33}" destId="{1C4971E4-D07C-4427-A870-201E6F0915A7}" srcOrd="8" destOrd="0" presId="urn:microsoft.com/office/officeart/2005/8/layout/list1"/>
    <dgm:cxn modelId="{45E7CAFD-BF72-4C04-B027-BEFDF025D950}" type="presParOf" srcId="{1C4971E4-D07C-4427-A870-201E6F0915A7}" destId="{EF20E19C-5F4B-4585-9045-112ACEBDF879}" srcOrd="0" destOrd="0" presId="urn:microsoft.com/office/officeart/2005/8/layout/list1"/>
    <dgm:cxn modelId="{2110ED7D-FC80-4E83-97FF-A68576523378}" type="presParOf" srcId="{1C4971E4-D07C-4427-A870-201E6F0915A7}" destId="{35EA3DAD-75C4-4521-9762-63218B87C2C1}" srcOrd="1" destOrd="0" presId="urn:microsoft.com/office/officeart/2005/8/layout/list1"/>
    <dgm:cxn modelId="{F755DC39-8143-4C65-8CC8-7E32D85AA17A}" type="presParOf" srcId="{0299AC39-524B-42BB-8385-48DE26E03E33}" destId="{0CB58A39-C9F8-4A19-879A-1E092F6960DE}" srcOrd="9" destOrd="0" presId="urn:microsoft.com/office/officeart/2005/8/layout/list1"/>
    <dgm:cxn modelId="{3F01C15F-2812-4CAB-AF8F-710EA9051C4D}" type="presParOf" srcId="{0299AC39-524B-42BB-8385-48DE26E03E33}" destId="{924F98EF-0BD6-4B34-B507-746ABD733EA0}" srcOrd="10" destOrd="0" presId="urn:microsoft.com/office/officeart/2005/8/layout/list1"/>
    <dgm:cxn modelId="{010C5E73-0387-4704-B59B-8306906E2174}" type="presParOf" srcId="{0299AC39-524B-42BB-8385-48DE26E03E33}" destId="{5B7364AF-5693-4469-9699-4B1182C91C0F}" srcOrd="11" destOrd="0" presId="urn:microsoft.com/office/officeart/2005/8/layout/list1"/>
    <dgm:cxn modelId="{E3072A20-8516-4785-95DB-FF78C6F9B89C}" type="presParOf" srcId="{0299AC39-524B-42BB-8385-48DE26E03E33}" destId="{79DAE008-CC1F-4488-A8EF-018B7BFD8925}" srcOrd="12" destOrd="0" presId="urn:microsoft.com/office/officeart/2005/8/layout/list1"/>
    <dgm:cxn modelId="{B46D3336-408C-494E-B875-A058741C5609}" type="presParOf" srcId="{79DAE008-CC1F-4488-A8EF-018B7BFD8925}" destId="{694C0EEF-1B19-4E41-8771-2DE2BACE5700}" srcOrd="0" destOrd="0" presId="urn:microsoft.com/office/officeart/2005/8/layout/list1"/>
    <dgm:cxn modelId="{8947C194-C58F-4601-81BC-23F3AFE0315E}" type="presParOf" srcId="{79DAE008-CC1F-4488-A8EF-018B7BFD8925}" destId="{50ADD74D-8ED9-49FE-B2CA-584D0C093BA6}" srcOrd="1" destOrd="0" presId="urn:microsoft.com/office/officeart/2005/8/layout/list1"/>
    <dgm:cxn modelId="{D4FD0144-6B8B-4A45-8460-12429D2B037A}" type="presParOf" srcId="{0299AC39-524B-42BB-8385-48DE26E03E33}" destId="{CA651CB7-A173-4D70-AC53-6EA84D2CD912}" srcOrd="13" destOrd="0" presId="urn:microsoft.com/office/officeart/2005/8/layout/list1"/>
    <dgm:cxn modelId="{A824B65A-0490-465D-8C2B-3DA12AAA5164}" type="presParOf" srcId="{0299AC39-524B-42BB-8385-48DE26E03E33}" destId="{9289DE7F-2B03-4601-BCB5-E31231C15134}" srcOrd="14" destOrd="0" presId="urn:microsoft.com/office/officeart/2005/8/layout/list1"/>
    <dgm:cxn modelId="{1253B028-3141-4C8C-AE5F-A02033B54B59}" type="presParOf" srcId="{0299AC39-524B-42BB-8385-48DE26E03E33}" destId="{8CDF2BA1-3240-413B-826F-8F0EEFD42BE6}" srcOrd="15" destOrd="0" presId="urn:microsoft.com/office/officeart/2005/8/layout/list1"/>
    <dgm:cxn modelId="{1A43BB83-30A5-45EC-AB3C-3196659B876A}" type="presParOf" srcId="{0299AC39-524B-42BB-8385-48DE26E03E33}" destId="{61F9CCD9-A048-4163-90FF-AB4FF1E59244}" srcOrd="16" destOrd="0" presId="urn:microsoft.com/office/officeart/2005/8/layout/list1"/>
    <dgm:cxn modelId="{B6B1CF5C-3857-461A-BA04-0A8BB757FD49}" type="presParOf" srcId="{61F9CCD9-A048-4163-90FF-AB4FF1E59244}" destId="{CE12C412-4A98-4F10-B2FE-482BE3146C53}" srcOrd="0" destOrd="0" presId="urn:microsoft.com/office/officeart/2005/8/layout/list1"/>
    <dgm:cxn modelId="{7B9B96E8-B565-434D-A119-4600408628B9}" type="presParOf" srcId="{61F9CCD9-A048-4163-90FF-AB4FF1E59244}" destId="{2D1BA47B-F43A-4278-93B4-E46110AD0A18}" srcOrd="1" destOrd="0" presId="urn:microsoft.com/office/officeart/2005/8/layout/list1"/>
    <dgm:cxn modelId="{222957D7-30EB-4192-8AFF-C5E07471ACBA}" type="presParOf" srcId="{0299AC39-524B-42BB-8385-48DE26E03E33}" destId="{E1B8E6BE-F23F-41B1-B0C6-AD6EB3DE6A13}" srcOrd="17" destOrd="0" presId="urn:microsoft.com/office/officeart/2005/8/layout/list1"/>
    <dgm:cxn modelId="{D129490F-0951-49EF-98B4-85C2810B7063}" type="presParOf" srcId="{0299AC39-524B-42BB-8385-48DE26E03E33}" destId="{73BDB314-0B9D-47D2-92AF-7C754492577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5020B-AA47-4658-BF3D-25F509C35BE1}">
      <dsp:nvSpPr>
        <dsp:cNvPr id="0" name=""/>
        <dsp:cNvSpPr/>
      </dsp:nvSpPr>
      <dsp:spPr>
        <a:xfrm>
          <a:off x="0" y="1284772"/>
          <a:ext cx="629022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3CD1A-884B-4BF3-9669-3BE78F0B3A38}">
      <dsp:nvSpPr>
        <dsp:cNvPr id="0" name=""/>
        <dsp:cNvSpPr/>
      </dsp:nvSpPr>
      <dsp:spPr>
        <a:xfrm>
          <a:off x="314511" y="1063372"/>
          <a:ext cx="440315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Total Revenue per Product Type</a:t>
          </a:r>
          <a:endParaRPr lang="en-US" sz="1500" kern="1200"/>
        </a:p>
      </dsp:txBody>
      <dsp:txXfrm>
        <a:off x="336127" y="1084988"/>
        <a:ext cx="4359926" cy="399568"/>
      </dsp:txXfrm>
    </dsp:sp>
    <dsp:sp modelId="{16DFAC17-AE41-4015-8DC6-91FB592BC3EE}">
      <dsp:nvSpPr>
        <dsp:cNvPr id="0" name=""/>
        <dsp:cNvSpPr/>
      </dsp:nvSpPr>
      <dsp:spPr>
        <a:xfrm>
          <a:off x="0" y="1965172"/>
          <a:ext cx="629022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4357F-3C1E-4B45-91D7-84E4BC53586F}">
      <dsp:nvSpPr>
        <dsp:cNvPr id="0" name=""/>
        <dsp:cNvSpPr/>
      </dsp:nvSpPr>
      <dsp:spPr>
        <a:xfrm>
          <a:off x="314511" y="1743772"/>
          <a:ext cx="440315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Peak Time Intervals for Sales</a:t>
          </a:r>
          <a:endParaRPr lang="en-US" sz="1500" kern="1200"/>
        </a:p>
      </dsp:txBody>
      <dsp:txXfrm>
        <a:off x="336127" y="1765388"/>
        <a:ext cx="4359926" cy="399568"/>
      </dsp:txXfrm>
    </dsp:sp>
    <dsp:sp modelId="{924F98EF-0BD6-4B34-B507-746ABD733EA0}">
      <dsp:nvSpPr>
        <dsp:cNvPr id="0" name=""/>
        <dsp:cNvSpPr/>
      </dsp:nvSpPr>
      <dsp:spPr>
        <a:xfrm>
          <a:off x="0" y="2645572"/>
          <a:ext cx="629022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3DAD-75C4-4521-9762-63218B87C2C1}">
      <dsp:nvSpPr>
        <dsp:cNvPr id="0" name=""/>
        <dsp:cNvSpPr/>
      </dsp:nvSpPr>
      <dsp:spPr>
        <a:xfrm>
          <a:off x="314511" y="2424172"/>
          <a:ext cx="440315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Quantity of Items Sold by Product Category</a:t>
          </a:r>
          <a:endParaRPr lang="en-US" sz="1500" kern="1200"/>
        </a:p>
      </dsp:txBody>
      <dsp:txXfrm>
        <a:off x="336127" y="2445788"/>
        <a:ext cx="4359926" cy="399568"/>
      </dsp:txXfrm>
    </dsp:sp>
    <dsp:sp modelId="{9289DE7F-2B03-4601-BCB5-E31231C15134}">
      <dsp:nvSpPr>
        <dsp:cNvPr id="0" name=""/>
        <dsp:cNvSpPr/>
      </dsp:nvSpPr>
      <dsp:spPr>
        <a:xfrm>
          <a:off x="0" y="3325972"/>
          <a:ext cx="629022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DD74D-8ED9-49FE-B2CA-584D0C093BA6}">
      <dsp:nvSpPr>
        <dsp:cNvPr id="0" name=""/>
        <dsp:cNvSpPr/>
      </dsp:nvSpPr>
      <dsp:spPr>
        <a:xfrm>
          <a:off x="314511" y="3104572"/>
          <a:ext cx="440315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Best-Selling Products (Type &amp; Details)</a:t>
          </a:r>
          <a:endParaRPr lang="en-US" sz="1500" kern="1200"/>
        </a:p>
      </dsp:txBody>
      <dsp:txXfrm>
        <a:off x="336127" y="3126188"/>
        <a:ext cx="4359926" cy="399568"/>
      </dsp:txXfrm>
    </dsp:sp>
    <dsp:sp modelId="{73BDB314-0B9D-47D2-92AF-7C7544925774}">
      <dsp:nvSpPr>
        <dsp:cNvPr id="0" name=""/>
        <dsp:cNvSpPr/>
      </dsp:nvSpPr>
      <dsp:spPr>
        <a:xfrm>
          <a:off x="0" y="4006372"/>
          <a:ext cx="629022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A47B-F43A-4278-93B4-E46110AD0A18}">
      <dsp:nvSpPr>
        <dsp:cNvPr id="0" name=""/>
        <dsp:cNvSpPr/>
      </dsp:nvSpPr>
      <dsp:spPr>
        <a:xfrm>
          <a:off x="314511" y="3784972"/>
          <a:ext cx="4403158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29" tIns="0" rIns="1664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Key Takeaways</a:t>
          </a:r>
          <a:endParaRPr lang="en-US" sz="1500" kern="1200"/>
        </a:p>
      </dsp:txBody>
      <dsp:txXfrm>
        <a:off x="336127" y="3806588"/>
        <a:ext cx="435992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229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752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171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74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983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5613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6922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743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84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249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597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130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286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435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01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529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573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2673-AD36-4280-8E3C-C07C70B264C8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7014-E65B-4578-9C72-B8E16A9F039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8107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ups of coffee">
            <a:extLst>
              <a:ext uri="{FF2B5EF4-FFF2-40B4-BE49-F238E27FC236}">
                <a16:creationId xmlns:a16="http://schemas.microsoft.com/office/drawing/2014/main" id="{9A65F425-769D-7FE5-8975-86652CA0D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408" b="232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5A4AE2-0B98-7B6A-FF3B-87A130C0F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ZA"/>
              <a:t>Bright Coffee Sales Insights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7D3C2-F77E-8CC3-7ACC-817651DF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ZA" dirty="0"/>
              <a:t>BY ONALENNA MOGALE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25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4FC738-518C-2724-9D97-7C57AD4B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ZA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01D8437-881B-8CBC-F641-F8FF3365A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03776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8540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F8F33-10EA-9C15-0533-310D7696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ZA" sz="2700">
                <a:solidFill>
                  <a:schemeClr val="bg1"/>
                </a:solidFill>
              </a:rPr>
              <a:t>Total Revenue per Product Type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515668-6DF2-0749-50DA-0E0BF012C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194560"/>
            <a:ext cx="3306742" cy="4024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Understand which product types generate the most revenue.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Certain product types (e.g., barista espresso, brewed coffee) are top revenue drivers.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Actionable Point: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Focus marketing and upselling strategies on these high-revenue products.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 useBgFill="1">
        <p:nvSpPr>
          <p:cNvPr id="2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99CB2-05F0-276C-F72A-678C48F0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817482"/>
            <a:ext cx="6127287" cy="36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87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C6DA1-B433-411A-F0D9-B253903D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Peak Time Intervals for Sales</a:t>
            </a:r>
            <a:endParaRPr lang="en-ZA" sz="360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6288735-564D-D409-CB75-CDD043851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821774"/>
            <a:ext cx="3687417" cy="3148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Identify the busiest times of the day for sales.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Mid-morning and afternoon show the highest sales activity.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Actionable Point: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Increase staffing and promotions during peak periods to maximize sales.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9A073-AE9A-3B16-8489-401824E3C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556119"/>
            <a:ext cx="6269058" cy="37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2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7A778-FFBC-D502-CF69-EA54CB8E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bg1"/>
                </a:solidFill>
              </a:rPr>
              <a:t>Quantity of Items Sold by Product Category</a:t>
            </a:r>
            <a:endParaRPr lang="en-ZA" sz="25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BEC4B5-C898-4C90-090D-D599CCEE7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194560"/>
            <a:ext cx="3306742" cy="4024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Measure product demand by category.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Coffee consistently outperforms other categories, followed by tea and chai.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Actionable Point: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Ensure consistent stock levels for high-demand categories.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CFE1A2DF-6070-8CAA-D319-9961FD91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832800"/>
            <a:ext cx="6127287" cy="36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9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A4553-6019-2694-FB03-139F3656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ZA" sz="3600">
                <a:solidFill>
                  <a:schemeClr val="bg1"/>
                </a:solidFill>
              </a:rPr>
              <a:t>Best-Selling Products (Details)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1926A27-56ED-E1C5-B9A8-E4F7287B3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821774"/>
            <a:ext cx="3687417" cy="31483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Highlight the top individual products.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Products like Latte and Ethiopia coffee rank among the top sellers.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Actionable Point: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Promote these products further, create bundles, or feature them as seasonal specials.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B7876-454B-DD02-961C-FD12E375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475" y="1571791"/>
            <a:ext cx="6269058" cy="37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1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C6EBE12-9B3E-43CB-B552-2C7A13853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7465C4-4FD6-41C0-9B8F-23FDEF424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36532-9EE5-D456-91BA-83D27DAF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4753466" cy="1293028"/>
          </a:xfrm>
        </p:spPr>
        <p:txBody>
          <a:bodyPr>
            <a:normAutofit/>
          </a:bodyPr>
          <a:lstStyle/>
          <a:p>
            <a:r>
              <a:rPr lang="en-ZA">
                <a:solidFill>
                  <a:schemeClr val="bg1"/>
                </a:solidFill>
              </a:rPr>
              <a:t>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03E3FD-2A75-5EFE-9CFC-2ABD38F9D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194560"/>
            <a:ext cx="4753466" cy="4024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high-revenue product types for strategic growth.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Leverage peak time intervals with targeted promotions and staffing.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Monitor stock levels for top categories to avoid shortages.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Spotlight best-selling products in marketing campaigns.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 useBgFill="1">
        <p:nvSpPr>
          <p:cNvPr id="21" name="Rounded Rectangle 14">
            <a:extLst>
              <a:ext uri="{FF2B5EF4-FFF2-40B4-BE49-F238E27FC236}">
                <a16:creationId xmlns:a16="http://schemas.microsoft.com/office/drawing/2014/main" id="{AF2529C0-FA6B-474D-B1E5-73BA7011F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Key outline">
            <a:extLst>
              <a:ext uri="{FF2B5EF4-FFF2-40B4-BE49-F238E27FC236}">
                <a16:creationId xmlns:a16="http://schemas.microsoft.com/office/drawing/2014/main" id="{93A3C8EF-B6CA-289C-F18B-63260031E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5194" y="1336566"/>
            <a:ext cx="46075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50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94C996-2BAA-FC71-0B30-8741D8C4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FB3D-F807-2761-81DD-848CDA63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/>
              <a:t>Thank You!</a:t>
            </a:r>
            <a:br>
              <a:rPr lang="en-US" sz="2000"/>
            </a:br>
            <a:r>
              <a:rPr lang="en-US" sz="2000"/>
              <a:t>Questions &amp; Discussion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271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622</TotalTime>
  <Words>258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Bright Coffee Sales Insights Presentation</vt:lpstr>
      <vt:lpstr>Agenda</vt:lpstr>
      <vt:lpstr>Total Revenue per Product Type</vt:lpstr>
      <vt:lpstr>Peak Time Intervals for Sales</vt:lpstr>
      <vt:lpstr>Quantity of Items Sold by Product Category</vt:lpstr>
      <vt:lpstr>Best-Selling Products (Details)</vt:lpstr>
      <vt:lpstr>Key Takeaways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Onalenna Mogale</dc:creator>
  <cp:lastModifiedBy>Onalenna Mogale</cp:lastModifiedBy>
  <cp:revision>1</cp:revision>
  <dcterms:created xsi:type="dcterms:W3CDTF">2025-08-31T07:23:44Z</dcterms:created>
  <dcterms:modified xsi:type="dcterms:W3CDTF">2025-08-31T17:45:58Z</dcterms:modified>
</cp:coreProperties>
</file>