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5" autoAdjust="0"/>
    <p:restoredTop sz="94632" autoAdjust="0"/>
  </p:normalViewPr>
  <p:slideViewPr>
    <p:cSldViewPr snapToGrid="0" snapToObjects="1" showGuides="1">
      <p:cViewPr>
        <p:scale>
          <a:sx n="30" d="100"/>
          <a:sy n="30" d="100"/>
        </p:scale>
        <p:origin x="1392" y="9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E73DEC-1160-8C48-A175-E158A6B8F2F0}" type="doc">
      <dgm:prSet loTypeId="urn:microsoft.com/office/officeart/2005/8/layout/hProcess11" loCatId="" qsTypeId="urn:microsoft.com/office/officeart/2005/8/quickstyle/simple1" qsCatId="simple" csTypeId="urn:microsoft.com/office/officeart/2005/8/colors/accent1_2" csCatId="accent1" phldr="1"/>
      <dgm:spPr/>
    </dgm:pt>
    <dgm:pt modelId="{DF987A29-DA51-5745-98FA-2BC36AA27D11}">
      <dgm:prSet phldrT="[Text]" custT="1"/>
      <dgm:spPr/>
      <dgm:t>
        <a:bodyPr/>
        <a:lstStyle/>
        <a:p>
          <a:r>
            <a:rPr lang="de-DE" sz="1200" i="0" dirty="0">
              <a:solidFill>
                <a:schemeClr val="tx1"/>
              </a:solidFill>
            </a:rPr>
            <a:t>Milestone 1: </a:t>
          </a:r>
        </a:p>
        <a:p>
          <a:r>
            <a:rPr lang="de-DE" sz="1200" i="0" dirty="0">
              <a:solidFill>
                <a:schemeClr val="tx1"/>
              </a:solidFill>
            </a:rPr>
            <a:t>Image </a:t>
          </a:r>
          <a:r>
            <a:rPr lang="de-DE" sz="1200" i="0" dirty="0" err="1">
              <a:solidFill>
                <a:schemeClr val="tx1"/>
              </a:solidFill>
            </a:rPr>
            <a:t>Pre</a:t>
          </a:r>
          <a:r>
            <a:rPr lang="de-DE" sz="1200" i="0" dirty="0">
              <a:solidFill>
                <a:schemeClr val="tx1"/>
              </a:solidFill>
            </a:rPr>
            <a:t>-Processing &amp;  </a:t>
          </a:r>
          <a:r>
            <a:rPr lang="de-DE" sz="1200" i="0" dirty="0" err="1">
              <a:solidFill>
                <a:schemeClr val="tx1"/>
              </a:solidFill>
            </a:rPr>
            <a:t>Correspondence</a:t>
          </a:r>
          <a:r>
            <a:rPr lang="de-DE" sz="1200" i="0" dirty="0">
              <a:solidFill>
                <a:schemeClr val="tx1"/>
              </a:solidFill>
            </a:rPr>
            <a:t>   - 14.06</a:t>
          </a:r>
        </a:p>
      </dgm:t>
    </dgm:pt>
    <dgm:pt modelId="{1A602C67-E0C1-724E-843B-FD1966C47385}" type="parTrans" cxnId="{DBE76052-0D5A-0947-82C6-3A8E14FE88C0}">
      <dgm:prSet/>
      <dgm:spPr/>
      <dgm:t>
        <a:bodyPr/>
        <a:lstStyle/>
        <a:p>
          <a:endParaRPr lang="de-DE"/>
        </a:p>
      </dgm:t>
    </dgm:pt>
    <dgm:pt modelId="{222D4BF3-BD99-1947-9C06-6456A245582C}" type="sibTrans" cxnId="{DBE76052-0D5A-0947-82C6-3A8E14FE88C0}">
      <dgm:prSet/>
      <dgm:spPr/>
      <dgm:t>
        <a:bodyPr/>
        <a:lstStyle/>
        <a:p>
          <a:endParaRPr lang="de-DE"/>
        </a:p>
      </dgm:t>
    </dgm:pt>
    <dgm:pt modelId="{9BB656C9-BB67-CE4D-8FF8-25EEB5DB76DD}">
      <dgm:prSet phldrT="[Text]" custT="1"/>
      <dgm:spPr/>
      <dgm:t>
        <a:bodyPr/>
        <a:lstStyle/>
        <a:p>
          <a:r>
            <a:rPr lang="de-DE" sz="1200" dirty="0">
              <a:solidFill>
                <a:schemeClr val="tx1"/>
              </a:solidFill>
            </a:rPr>
            <a:t>Milestone 2: </a:t>
          </a:r>
        </a:p>
        <a:p>
          <a:r>
            <a:rPr lang="de-DE" sz="1200" dirty="0"/>
            <a:t>3D </a:t>
          </a:r>
          <a:r>
            <a:rPr lang="de-DE" sz="1200" dirty="0" err="1"/>
            <a:t>Reconstruction</a:t>
          </a:r>
          <a:r>
            <a:rPr lang="de-DE" sz="1200" dirty="0"/>
            <a:t> - ..06 </a:t>
          </a:r>
          <a:endParaRPr lang="de-DE" sz="1200" dirty="0">
            <a:solidFill>
              <a:schemeClr val="tx1"/>
            </a:solidFill>
          </a:endParaRPr>
        </a:p>
      </dgm:t>
    </dgm:pt>
    <dgm:pt modelId="{E4B427BA-DB74-2D4A-8B8E-1B627C8456E4}" type="parTrans" cxnId="{9C138FD8-A09F-BC40-A9A5-0956DF4F2B18}">
      <dgm:prSet/>
      <dgm:spPr/>
      <dgm:t>
        <a:bodyPr/>
        <a:lstStyle/>
        <a:p>
          <a:endParaRPr lang="de-DE"/>
        </a:p>
      </dgm:t>
    </dgm:pt>
    <dgm:pt modelId="{F00B0669-42E9-4B4B-86EE-3316D3F468F0}" type="sibTrans" cxnId="{9C138FD8-A09F-BC40-A9A5-0956DF4F2B18}">
      <dgm:prSet/>
      <dgm:spPr/>
      <dgm:t>
        <a:bodyPr/>
        <a:lstStyle/>
        <a:p>
          <a:endParaRPr lang="de-DE"/>
        </a:p>
      </dgm:t>
    </dgm:pt>
    <dgm:pt modelId="{620BF201-9F70-3641-A1F3-7B11946699EB}">
      <dgm:prSet phldrT="[Text]" custT="1"/>
      <dgm:spPr/>
      <dgm:t>
        <a:bodyPr/>
        <a:lstStyle/>
        <a:p>
          <a:r>
            <a:rPr lang="de-DE" sz="1200" dirty="0">
              <a:solidFill>
                <a:schemeClr val="tx1"/>
              </a:solidFill>
            </a:rPr>
            <a:t>Milestone 3: </a:t>
          </a:r>
          <a:r>
            <a:rPr lang="de-DE" sz="1200" dirty="0"/>
            <a:t>Change &amp; </a:t>
          </a:r>
          <a:r>
            <a:rPr lang="de-DE" sz="1200" dirty="0" err="1"/>
            <a:t>Visualization</a:t>
          </a:r>
          <a:r>
            <a:rPr lang="de-DE" sz="1200" dirty="0"/>
            <a:t> - ..06</a:t>
          </a:r>
          <a:endParaRPr lang="de-DE" sz="1200" dirty="0">
            <a:solidFill>
              <a:schemeClr val="tx1"/>
            </a:solidFill>
          </a:endParaRPr>
        </a:p>
      </dgm:t>
    </dgm:pt>
    <dgm:pt modelId="{A39F6800-5CFC-B748-8F01-40D3A54B7D59}" type="parTrans" cxnId="{901BEB6A-FDCE-7F48-9E6B-BF53F703252E}">
      <dgm:prSet/>
      <dgm:spPr/>
      <dgm:t>
        <a:bodyPr/>
        <a:lstStyle/>
        <a:p>
          <a:endParaRPr lang="de-DE"/>
        </a:p>
      </dgm:t>
    </dgm:pt>
    <dgm:pt modelId="{0F944AAC-A5AA-1440-8EF6-FC8E5386480E}" type="sibTrans" cxnId="{901BEB6A-FDCE-7F48-9E6B-BF53F703252E}">
      <dgm:prSet/>
      <dgm:spPr/>
      <dgm:t>
        <a:bodyPr/>
        <a:lstStyle/>
        <a:p>
          <a:endParaRPr lang="de-DE"/>
        </a:p>
      </dgm:t>
    </dgm:pt>
    <dgm:pt modelId="{ADF272B6-BD50-9746-A949-D05560C1230F}">
      <dgm:prSet/>
      <dgm:spPr/>
      <dgm:t>
        <a:bodyPr/>
        <a:lstStyle/>
        <a:p>
          <a:r>
            <a:rPr lang="de-DE" dirty="0">
              <a:solidFill>
                <a:schemeClr val="tx1"/>
              </a:solidFill>
            </a:rPr>
            <a:t>Milestone 4: GUI - ..06</a:t>
          </a:r>
        </a:p>
      </dgm:t>
    </dgm:pt>
    <dgm:pt modelId="{CD635468-157D-1C44-963A-45FD2B0D8092}" type="parTrans" cxnId="{E018C6FA-7405-8748-9DDB-723CB95EDC3B}">
      <dgm:prSet/>
      <dgm:spPr/>
      <dgm:t>
        <a:bodyPr/>
        <a:lstStyle/>
        <a:p>
          <a:endParaRPr lang="de-DE"/>
        </a:p>
      </dgm:t>
    </dgm:pt>
    <dgm:pt modelId="{25B54BD2-0037-0A48-8C82-59C155193490}" type="sibTrans" cxnId="{E018C6FA-7405-8748-9DDB-723CB95EDC3B}">
      <dgm:prSet/>
      <dgm:spPr/>
      <dgm:t>
        <a:bodyPr/>
        <a:lstStyle/>
        <a:p>
          <a:endParaRPr lang="de-DE"/>
        </a:p>
      </dgm:t>
    </dgm:pt>
    <dgm:pt modelId="{4FD4A439-01C9-8240-B1DA-4C519BE35E46}" type="pres">
      <dgm:prSet presAssocID="{7FE73DEC-1160-8C48-A175-E158A6B8F2F0}" presName="Name0" presStyleCnt="0">
        <dgm:presLayoutVars>
          <dgm:dir/>
          <dgm:resizeHandles val="exact"/>
        </dgm:presLayoutVars>
      </dgm:prSet>
      <dgm:spPr/>
    </dgm:pt>
    <dgm:pt modelId="{13D2E833-CC0B-B34D-9F66-82840DA9D118}" type="pres">
      <dgm:prSet presAssocID="{7FE73DEC-1160-8C48-A175-E158A6B8F2F0}" presName="arrow" presStyleLbl="bgShp" presStyleIdx="0" presStyleCnt="1" custLinFactNeighborX="2288" custLinFactNeighborY="3197"/>
      <dgm:spPr/>
    </dgm:pt>
    <dgm:pt modelId="{221FBB22-F862-EC46-BB3E-5FE0FD3DBBB3}" type="pres">
      <dgm:prSet presAssocID="{7FE73DEC-1160-8C48-A175-E158A6B8F2F0}" presName="points" presStyleCnt="0"/>
      <dgm:spPr/>
    </dgm:pt>
    <dgm:pt modelId="{4C8E933B-ED08-394B-BACA-058ED1A2FA24}" type="pres">
      <dgm:prSet presAssocID="{DF987A29-DA51-5745-98FA-2BC36AA27D11}" presName="compositeA" presStyleCnt="0"/>
      <dgm:spPr/>
    </dgm:pt>
    <dgm:pt modelId="{3B407BEF-D034-784B-9F31-637FB8F82747}" type="pres">
      <dgm:prSet presAssocID="{DF987A29-DA51-5745-98FA-2BC36AA27D11}" presName="textA" presStyleLbl="revTx" presStyleIdx="0" presStyleCnt="4" custScaleX="287151">
        <dgm:presLayoutVars>
          <dgm:bulletEnabled val="1"/>
        </dgm:presLayoutVars>
      </dgm:prSet>
      <dgm:spPr/>
    </dgm:pt>
    <dgm:pt modelId="{E19AB6F3-751B-9547-B775-74218C8DF8E2}" type="pres">
      <dgm:prSet presAssocID="{DF987A29-DA51-5745-98FA-2BC36AA27D11}" presName="circleA" presStyleLbl="node1" presStyleIdx="0" presStyleCnt="4"/>
      <dgm:spPr>
        <a:ln>
          <a:solidFill>
            <a:schemeClr val="accent6"/>
          </a:solidFill>
        </a:ln>
      </dgm:spPr>
    </dgm:pt>
    <dgm:pt modelId="{66EF664A-A166-474E-9290-1E085B8F1F3B}" type="pres">
      <dgm:prSet presAssocID="{DF987A29-DA51-5745-98FA-2BC36AA27D11}" presName="spaceA" presStyleCnt="0"/>
      <dgm:spPr/>
    </dgm:pt>
    <dgm:pt modelId="{BB24786A-28BC-C34D-A5D4-6E6E46874926}" type="pres">
      <dgm:prSet presAssocID="{222D4BF3-BD99-1947-9C06-6456A245582C}" presName="space" presStyleCnt="0"/>
      <dgm:spPr/>
    </dgm:pt>
    <dgm:pt modelId="{4D5AFE85-2417-F344-9062-BDAC69629271}" type="pres">
      <dgm:prSet presAssocID="{9BB656C9-BB67-CE4D-8FF8-25EEB5DB76DD}" presName="compositeB" presStyleCnt="0"/>
      <dgm:spPr/>
    </dgm:pt>
    <dgm:pt modelId="{A11D93FC-D5A9-D74A-BB1B-D7FC12E14EDD}" type="pres">
      <dgm:prSet presAssocID="{9BB656C9-BB67-CE4D-8FF8-25EEB5DB76DD}" presName="textB" presStyleLbl="revTx" presStyleIdx="1" presStyleCnt="4" custScaleX="228321">
        <dgm:presLayoutVars>
          <dgm:bulletEnabled val="1"/>
        </dgm:presLayoutVars>
      </dgm:prSet>
      <dgm:spPr/>
    </dgm:pt>
    <dgm:pt modelId="{689AEC05-01DE-8143-8A4F-07DB8B881EC8}" type="pres">
      <dgm:prSet presAssocID="{9BB656C9-BB67-CE4D-8FF8-25EEB5DB76DD}" presName="circleB" presStyleLbl="node1" presStyleIdx="1" presStyleCnt="4"/>
      <dgm:spPr>
        <a:ln>
          <a:solidFill>
            <a:srgbClr val="FF0000"/>
          </a:solidFill>
        </a:ln>
      </dgm:spPr>
    </dgm:pt>
    <dgm:pt modelId="{2074F3E4-41DF-0948-BB9A-D95897E62E27}" type="pres">
      <dgm:prSet presAssocID="{9BB656C9-BB67-CE4D-8FF8-25EEB5DB76DD}" presName="spaceB" presStyleCnt="0"/>
      <dgm:spPr/>
    </dgm:pt>
    <dgm:pt modelId="{12E8B245-CF64-AD48-93A3-985FF7EB2FAA}" type="pres">
      <dgm:prSet presAssocID="{F00B0669-42E9-4B4B-86EE-3316D3F468F0}" presName="space" presStyleCnt="0"/>
      <dgm:spPr/>
    </dgm:pt>
    <dgm:pt modelId="{AEEAD0D7-8C8E-3046-8EB0-27677B6239A0}" type="pres">
      <dgm:prSet presAssocID="{620BF201-9F70-3641-A1F3-7B11946699EB}" presName="compositeA" presStyleCnt="0"/>
      <dgm:spPr/>
    </dgm:pt>
    <dgm:pt modelId="{DAE6CB37-97AC-FE48-89C1-F195F3199E6E}" type="pres">
      <dgm:prSet presAssocID="{620BF201-9F70-3641-A1F3-7B11946699EB}" presName="textA" presStyleLbl="revTx" presStyleIdx="2" presStyleCnt="4" custScaleX="174826">
        <dgm:presLayoutVars>
          <dgm:bulletEnabled val="1"/>
        </dgm:presLayoutVars>
      </dgm:prSet>
      <dgm:spPr/>
    </dgm:pt>
    <dgm:pt modelId="{A32BEF13-2F95-7C4F-83B7-93CC37BD0CF0}" type="pres">
      <dgm:prSet presAssocID="{620BF201-9F70-3641-A1F3-7B11946699EB}" presName="circleA" presStyleLbl="node1" presStyleIdx="2" presStyleCnt="4"/>
      <dgm:spPr>
        <a:ln>
          <a:solidFill>
            <a:srgbClr val="FF0000"/>
          </a:solidFill>
        </a:ln>
      </dgm:spPr>
    </dgm:pt>
    <dgm:pt modelId="{AECE28C1-AA66-4A40-B662-105B12ABA4B5}" type="pres">
      <dgm:prSet presAssocID="{620BF201-9F70-3641-A1F3-7B11946699EB}" presName="spaceA" presStyleCnt="0"/>
      <dgm:spPr/>
    </dgm:pt>
    <dgm:pt modelId="{522A71B5-F9C6-2E4A-9C79-AED4A82CDE90}" type="pres">
      <dgm:prSet presAssocID="{0F944AAC-A5AA-1440-8EF6-FC8E5386480E}" presName="space" presStyleCnt="0"/>
      <dgm:spPr/>
    </dgm:pt>
    <dgm:pt modelId="{CC179461-A075-3E4C-9D09-40D063A1643C}" type="pres">
      <dgm:prSet presAssocID="{ADF272B6-BD50-9746-A949-D05560C1230F}" presName="compositeB" presStyleCnt="0"/>
      <dgm:spPr/>
    </dgm:pt>
    <dgm:pt modelId="{D9AA06BD-6868-FE43-83F3-7E12C4E729F3}" type="pres">
      <dgm:prSet presAssocID="{ADF272B6-BD50-9746-A949-D05560C1230F}" presName="textB" presStyleLbl="revTx" presStyleIdx="3" presStyleCnt="4" custScaleX="121248">
        <dgm:presLayoutVars>
          <dgm:bulletEnabled val="1"/>
        </dgm:presLayoutVars>
      </dgm:prSet>
      <dgm:spPr/>
    </dgm:pt>
    <dgm:pt modelId="{ACF71CB6-B243-294E-9559-D1F706AC0489}" type="pres">
      <dgm:prSet presAssocID="{ADF272B6-BD50-9746-A949-D05560C1230F}" presName="circleB" presStyleLbl="node1" presStyleIdx="3" presStyleCnt="4"/>
      <dgm:spPr>
        <a:ln>
          <a:solidFill>
            <a:srgbClr val="FF0000"/>
          </a:solidFill>
        </a:ln>
      </dgm:spPr>
    </dgm:pt>
    <dgm:pt modelId="{6D836F72-C8AF-4742-B953-EB28383C8511}" type="pres">
      <dgm:prSet presAssocID="{ADF272B6-BD50-9746-A949-D05560C1230F}" presName="spaceB" presStyleCnt="0"/>
      <dgm:spPr/>
    </dgm:pt>
  </dgm:ptLst>
  <dgm:cxnLst>
    <dgm:cxn modelId="{C1556522-09CD-D340-BF58-05A2F0C44B85}" type="presOf" srcId="{DF987A29-DA51-5745-98FA-2BC36AA27D11}" destId="{3B407BEF-D034-784B-9F31-637FB8F82747}" srcOrd="0" destOrd="0" presId="urn:microsoft.com/office/officeart/2005/8/layout/hProcess11"/>
    <dgm:cxn modelId="{DBE76052-0D5A-0947-82C6-3A8E14FE88C0}" srcId="{7FE73DEC-1160-8C48-A175-E158A6B8F2F0}" destId="{DF987A29-DA51-5745-98FA-2BC36AA27D11}" srcOrd="0" destOrd="0" parTransId="{1A602C67-E0C1-724E-843B-FD1966C47385}" sibTransId="{222D4BF3-BD99-1947-9C06-6456A245582C}"/>
    <dgm:cxn modelId="{901BEB6A-FDCE-7F48-9E6B-BF53F703252E}" srcId="{7FE73DEC-1160-8C48-A175-E158A6B8F2F0}" destId="{620BF201-9F70-3641-A1F3-7B11946699EB}" srcOrd="2" destOrd="0" parTransId="{A39F6800-5CFC-B748-8F01-40D3A54B7D59}" sibTransId="{0F944AAC-A5AA-1440-8EF6-FC8E5386480E}"/>
    <dgm:cxn modelId="{8B00FD6D-05BE-6E46-A0A4-2CE92EB081F3}" type="presOf" srcId="{9BB656C9-BB67-CE4D-8FF8-25EEB5DB76DD}" destId="{A11D93FC-D5A9-D74A-BB1B-D7FC12E14EDD}" srcOrd="0" destOrd="0" presId="urn:microsoft.com/office/officeart/2005/8/layout/hProcess11"/>
    <dgm:cxn modelId="{9C138FD8-A09F-BC40-A9A5-0956DF4F2B18}" srcId="{7FE73DEC-1160-8C48-A175-E158A6B8F2F0}" destId="{9BB656C9-BB67-CE4D-8FF8-25EEB5DB76DD}" srcOrd="1" destOrd="0" parTransId="{E4B427BA-DB74-2D4A-8B8E-1B627C8456E4}" sibTransId="{F00B0669-42E9-4B4B-86EE-3316D3F468F0}"/>
    <dgm:cxn modelId="{EA9A38F2-10C6-D043-91C1-FD784E45DF79}" type="presOf" srcId="{ADF272B6-BD50-9746-A949-D05560C1230F}" destId="{D9AA06BD-6868-FE43-83F3-7E12C4E729F3}" srcOrd="0" destOrd="0" presId="urn:microsoft.com/office/officeart/2005/8/layout/hProcess11"/>
    <dgm:cxn modelId="{E018C6FA-7405-8748-9DDB-723CB95EDC3B}" srcId="{7FE73DEC-1160-8C48-A175-E158A6B8F2F0}" destId="{ADF272B6-BD50-9746-A949-D05560C1230F}" srcOrd="3" destOrd="0" parTransId="{CD635468-157D-1C44-963A-45FD2B0D8092}" sibTransId="{25B54BD2-0037-0A48-8C82-59C155193490}"/>
    <dgm:cxn modelId="{D213E9FB-FD3E-6048-8123-ED7388C73EF5}" type="presOf" srcId="{7FE73DEC-1160-8C48-A175-E158A6B8F2F0}" destId="{4FD4A439-01C9-8240-B1DA-4C519BE35E46}" srcOrd="0" destOrd="0" presId="urn:microsoft.com/office/officeart/2005/8/layout/hProcess11"/>
    <dgm:cxn modelId="{390AD3FD-C354-C447-A023-247078BC9D3F}" type="presOf" srcId="{620BF201-9F70-3641-A1F3-7B11946699EB}" destId="{DAE6CB37-97AC-FE48-89C1-F195F3199E6E}" srcOrd="0" destOrd="0" presId="urn:microsoft.com/office/officeart/2005/8/layout/hProcess11"/>
    <dgm:cxn modelId="{EE89B7C8-446B-2D46-8150-9463E7A3294C}" type="presParOf" srcId="{4FD4A439-01C9-8240-B1DA-4C519BE35E46}" destId="{13D2E833-CC0B-B34D-9F66-82840DA9D118}" srcOrd="0" destOrd="0" presId="urn:microsoft.com/office/officeart/2005/8/layout/hProcess11"/>
    <dgm:cxn modelId="{B54520A3-D8D9-D640-837C-6BFAFACC2555}" type="presParOf" srcId="{4FD4A439-01C9-8240-B1DA-4C519BE35E46}" destId="{221FBB22-F862-EC46-BB3E-5FE0FD3DBBB3}" srcOrd="1" destOrd="0" presId="urn:microsoft.com/office/officeart/2005/8/layout/hProcess11"/>
    <dgm:cxn modelId="{B1269A67-2ECF-3442-8873-73851E721BD5}" type="presParOf" srcId="{221FBB22-F862-EC46-BB3E-5FE0FD3DBBB3}" destId="{4C8E933B-ED08-394B-BACA-058ED1A2FA24}" srcOrd="0" destOrd="0" presId="urn:microsoft.com/office/officeart/2005/8/layout/hProcess11"/>
    <dgm:cxn modelId="{D9E83C92-547C-D34B-8B90-E21164599BD2}" type="presParOf" srcId="{4C8E933B-ED08-394B-BACA-058ED1A2FA24}" destId="{3B407BEF-D034-784B-9F31-637FB8F82747}" srcOrd="0" destOrd="0" presId="urn:microsoft.com/office/officeart/2005/8/layout/hProcess11"/>
    <dgm:cxn modelId="{707AF5E3-A076-B547-85DA-9BB60FEBA05D}" type="presParOf" srcId="{4C8E933B-ED08-394B-BACA-058ED1A2FA24}" destId="{E19AB6F3-751B-9547-B775-74218C8DF8E2}" srcOrd="1" destOrd="0" presId="urn:microsoft.com/office/officeart/2005/8/layout/hProcess11"/>
    <dgm:cxn modelId="{9A27F0AF-54C4-E647-9EB0-BA0608B38047}" type="presParOf" srcId="{4C8E933B-ED08-394B-BACA-058ED1A2FA24}" destId="{66EF664A-A166-474E-9290-1E085B8F1F3B}" srcOrd="2" destOrd="0" presId="urn:microsoft.com/office/officeart/2005/8/layout/hProcess11"/>
    <dgm:cxn modelId="{35599422-9386-0C4A-B662-FA6E72DE7622}" type="presParOf" srcId="{221FBB22-F862-EC46-BB3E-5FE0FD3DBBB3}" destId="{BB24786A-28BC-C34D-A5D4-6E6E46874926}" srcOrd="1" destOrd="0" presId="urn:microsoft.com/office/officeart/2005/8/layout/hProcess11"/>
    <dgm:cxn modelId="{236524A9-6706-EF49-81B0-33027E26475A}" type="presParOf" srcId="{221FBB22-F862-EC46-BB3E-5FE0FD3DBBB3}" destId="{4D5AFE85-2417-F344-9062-BDAC69629271}" srcOrd="2" destOrd="0" presId="urn:microsoft.com/office/officeart/2005/8/layout/hProcess11"/>
    <dgm:cxn modelId="{95BDBE5D-7C51-6A4E-A11A-C1B773FFAA1B}" type="presParOf" srcId="{4D5AFE85-2417-F344-9062-BDAC69629271}" destId="{A11D93FC-D5A9-D74A-BB1B-D7FC12E14EDD}" srcOrd="0" destOrd="0" presId="urn:microsoft.com/office/officeart/2005/8/layout/hProcess11"/>
    <dgm:cxn modelId="{7C79E0D9-2DC1-8049-80F9-37FC7FF9DEC0}" type="presParOf" srcId="{4D5AFE85-2417-F344-9062-BDAC69629271}" destId="{689AEC05-01DE-8143-8A4F-07DB8B881EC8}" srcOrd="1" destOrd="0" presId="urn:microsoft.com/office/officeart/2005/8/layout/hProcess11"/>
    <dgm:cxn modelId="{730015E0-567A-6549-93A7-F273D694BA9A}" type="presParOf" srcId="{4D5AFE85-2417-F344-9062-BDAC69629271}" destId="{2074F3E4-41DF-0948-BB9A-D95897E62E27}" srcOrd="2" destOrd="0" presId="urn:microsoft.com/office/officeart/2005/8/layout/hProcess11"/>
    <dgm:cxn modelId="{F9A97CAF-35F8-7E45-B58B-858FEEAC5DCE}" type="presParOf" srcId="{221FBB22-F862-EC46-BB3E-5FE0FD3DBBB3}" destId="{12E8B245-CF64-AD48-93A3-985FF7EB2FAA}" srcOrd="3" destOrd="0" presId="urn:microsoft.com/office/officeart/2005/8/layout/hProcess11"/>
    <dgm:cxn modelId="{BE9984BC-6DF7-ED48-88E9-2F81D74DE626}" type="presParOf" srcId="{221FBB22-F862-EC46-BB3E-5FE0FD3DBBB3}" destId="{AEEAD0D7-8C8E-3046-8EB0-27677B6239A0}" srcOrd="4" destOrd="0" presId="urn:microsoft.com/office/officeart/2005/8/layout/hProcess11"/>
    <dgm:cxn modelId="{8B56B090-8BD8-5546-BCD5-F2614533FCC3}" type="presParOf" srcId="{AEEAD0D7-8C8E-3046-8EB0-27677B6239A0}" destId="{DAE6CB37-97AC-FE48-89C1-F195F3199E6E}" srcOrd="0" destOrd="0" presId="urn:microsoft.com/office/officeart/2005/8/layout/hProcess11"/>
    <dgm:cxn modelId="{7AD43508-2579-384F-A26D-F670AFD3B3A2}" type="presParOf" srcId="{AEEAD0D7-8C8E-3046-8EB0-27677B6239A0}" destId="{A32BEF13-2F95-7C4F-83B7-93CC37BD0CF0}" srcOrd="1" destOrd="0" presId="urn:microsoft.com/office/officeart/2005/8/layout/hProcess11"/>
    <dgm:cxn modelId="{C9958CA6-83BE-1346-AC2C-F80F0C8F9685}" type="presParOf" srcId="{AEEAD0D7-8C8E-3046-8EB0-27677B6239A0}" destId="{AECE28C1-AA66-4A40-B662-105B12ABA4B5}" srcOrd="2" destOrd="0" presId="urn:microsoft.com/office/officeart/2005/8/layout/hProcess11"/>
    <dgm:cxn modelId="{ABC3CF7D-3547-6746-B084-9A7DEADBC409}" type="presParOf" srcId="{221FBB22-F862-EC46-BB3E-5FE0FD3DBBB3}" destId="{522A71B5-F9C6-2E4A-9C79-AED4A82CDE90}" srcOrd="5" destOrd="0" presId="urn:microsoft.com/office/officeart/2005/8/layout/hProcess11"/>
    <dgm:cxn modelId="{438ACE48-99EB-9448-8D47-CF6A6F06CDF7}" type="presParOf" srcId="{221FBB22-F862-EC46-BB3E-5FE0FD3DBBB3}" destId="{CC179461-A075-3E4C-9D09-40D063A1643C}" srcOrd="6" destOrd="0" presId="urn:microsoft.com/office/officeart/2005/8/layout/hProcess11"/>
    <dgm:cxn modelId="{0EFEE07D-C291-7D4B-98B1-EDA45C1EBCB8}" type="presParOf" srcId="{CC179461-A075-3E4C-9D09-40D063A1643C}" destId="{D9AA06BD-6868-FE43-83F3-7E12C4E729F3}" srcOrd="0" destOrd="0" presId="urn:microsoft.com/office/officeart/2005/8/layout/hProcess11"/>
    <dgm:cxn modelId="{F446ECE0-9FC4-A34D-8E6C-579204780924}" type="presParOf" srcId="{CC179461-A075-3E4C-9D09-40D063A1643C}" destId="{ACF71CB6-B243-294E-9559-D1F706AC0489}" srcOrd="1" destOrd="0" presId="urn:microsoft.com/office/officeart/2005/8/layout/hProcess11"/>
    <dgm:cxn modelId="{12539209-68CF-654E-ACB9-B49687296550}" type="presParOf" srcId="{CC179461-A075-3E4C-9D09-40D063A1643C}" destId="{6D836F72-C8AF-4742-B953-EB28383C851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2A437F-4F58-4349-9910-D8A9EF4E5628}" type="doc">
      <dgm:prSet loTypeId="urn:microsoft.com/office/officeart/2008/layout/HorizontalMultiLevelHierarchy" loCatId="" qsTypeId="urn:microsoft.com/office/officeart/2005/8/quickstyle/simple1" qsCatId="simple" csTypeId="urn:microsoft.com/office/officeart/2005/8/colors/accent1_2" csCatId="accent1" phldr="1"/>
      <dgm:spPr/>
      <dgm:t>
        <a:bodyPr/>
        <a:lstStyle/>
        <a:p>
          <a:endParaRPr lang="de-DE"/>
        </a:p>
      </dgm:t>
    </dgm:pt>
    <dgm:pt modelId="{1AAA8FBC-67B5-8B40-BC8E-344B997DC898}">
      <dgm:prSet phldrT="[Text]" custT="1"/>
      <dgm:spPr/>
      <dgm:t>
        <a:bodyPr/>
        <a:lstStyle/>
        <a:p>
          <a:r>
            <a:rPr lang="de-DE" sz="4000" dirty="0"/>
            <a:t>GUI</a:t>
          </a:r>
          <a:endParaRPr lang="de-DE" sz="6100" dirty="0"/>
        </a:p>
      </dgm:t>
    </dgm:pt>
    <dgm:pt modelId="{AEED2884-0BF1-DC45-8879-143E445A7470}" type="parTrans" cxnId="{1CBE82B6-5F94-254C-810D-7FDD2A7DE9C2}">
      <dgm:prSet/>
      <dgm:spPr/>
      <dgm:t>
        <a:bodyPr/>
        <a:lstStyle/>
        <a:p>
          <a:endParaRPr lang="de-DE"/>
        </a:p>
      </dgm:t>
    </dgm:pt>
    <dgm:pt modelId="{645E0E2D-90EE-D74B-80F0-F3C3A3EF83D2}" type="sibTrans" cxnId="{1CBE82B6-5F94-254C-810D-7FDD2A7DE9C2}">
      <dgm:prSet/>
      <dgm:spPr/>
      <dgm:t>
        <a:bodyPr/>
        <a:lstStyle/>
        <a:p>
          <a:endParaRPr lang="de-DE"/>
        </a:p>
      </dgm:t>
    </dgm:pt>
    <dgm:pt modelId="{AF13B326-6E6A-DC4E-8900-711EF8C6B771}">
      <dgm:prSet phldrT="[Text]"/>
      <dgm:spPr/>
      <dgm:t>
        <a:bodyPr/>
        <a:lstStyle/>
        <a:p>
          <a:r>
            <a:rPr lang="de-DE" dirty="0" err="1"/>
            <a:t>Correspondence</a:t>
          </a:r>
          <a:r>
            <a:rPr lang="de-DE" dirty="0"/>
            <a:t> Module </a:t>
          </a:r>
        </a:p>
      </dgm:t>
    </dgm:pt>
    <dgm:pt modelId="{96E3D6A0-FC8B-904C-897A-54A66A30DFBD}" type="parTrans" cxnId="{26D2EDE9-A7BF-5E4C-98C9-57ED3D55EBDC}">
      <dgm:prSet/>
      <dgm:spPr/>
      <dgm:t>
        <a:bodyPr/>
        <a:lstStyle/>
        <a:p>
          <a:endParaRPr lang="de-DE"/>
        </a:p>
      </dgm:t>
    </dgm:pt>
    <dgm:pt modelId="{1AD448FC-036D-EA40-8007-60C065307496}" type="sibTrans" cxnId="{26D2EDE9-A7BF-5E4C-98C9-57ED3D55EBDC}">
      <dgm:prSet/>
      <dgm:spPr/>
      <dgm:t>
        <a:bodyPr/>
        <a:lstStyle/>
        <a:p>
          <a:endParaRPr lang="de-DE"/>
        </a:p>
      </dgm:t>
    </dgm:pt>
    <dgm:pt modelId="{47D424FE-058B-4449-B648-9A5575632674}">
      <dgm:prSet phldrT="[Text]"/>
      <dgm:spPr/>
      <dgm:t>
        <a:bodyPr/>
        <a:lstStyle/>
        <a:p>
          <a:r>
            <a:rPr lang="de-DE" dirty="0"/>
            <a:t>3D </a:t>
          </a:r>
          <a:r>
            <a:rPr lang="de-DE" dirty="0" err="1"/>
            <a:t>Reconstruction</a:t>
          </a:r>
          <a:r>
            <a:rPr lang="de-DE" dirty="0"/>
            <a:t> Module</a:t>
          </a:r>
        </a:p>
      </dgm:t>
    </dgm:pt>
    <dgm:pt modelId="{16A3EB12-45F3-6E4E-8DFD-9F766DC5732E}" type="parTrans" cxnId="{195FAB08-E681-D543-954A-82412297EF96}">
      <dgm:prSet/>
      <dgm:spPr/>
      <dgm:t>
        <a:bodyPr/>
        <a:lstStyle/>
        <a:p>
          <a:endParaRPr lang="de-DE"/>
        </a:p>
      </dgm:t>
    </dgm:pt>
    <dgm:pt modelId="{A747E259-E47A-C447-A692-548A4C0FB651}" type="sibTrans" cxnId="{195FAB08-E681-D543-954A-82412297EF96}">
      <dgm:prSet/>
      <dgm:spPr/>
      <dgm:t>
        <a:bodyPr/>
        <a:lstStyle/>
        <a:p>
          <a:endParaRPr lang="de-DE"/>
        </a:p>
      </dgm:t>
    </dgm:pt>
    <dgm:pt modelId="{2D5DA879-D20E-F947-ADCB-B37F3FF4BA5D}">
      <dgm:prSet phldrT="[Text]"/>
      <dgm:spPr/>
      <dgm:t>
        <a:bodyPr/>
        <a:lstStyle/>
        <a:p>
          <a:r>
            <a:rPr lang="de-DE" dirty="0"/>
            <a:t>Change &amp; </a:t>
          </a:r>
          <a:r>
            <a:rPr lang="de-DE" dirty="0" err="1"/>
            <a:t>Visualization</a:t>
          </a:r>
          <a:r>
            <a:rPr lang="de-DE" dirty="0"/>
            <a:t> Module</a:t>
          </a:r>
        </a:p>
      </dgm:t>
    </dgm:pt>
    <dgm:pt modelId="{E3B11AA5-3C03-D24D-88AC-D4A67874A153}" type="parTrans" cxnId="{2402054B-2B83-AF4E-BA42-8B68715763AD}">
      <dgm:prSet/>
      <dgm:spPr/>
      <dgm:t>
        <a:bodyPr/>
        <a:lstStyle/>
        <a:p>
          <a:endParaRPr lang="de-DE"/>
        </a:p>
      </dgm:t>
    </dgm:pt>
    <dgm:pt modelId="{5C589465-C323-7942-B630-89322AD4346D}" type="sibTrans" cxnId="{2402054B-2B83-AF4E-BA42-8B68715763AD}">
      <dgm:prSet/>
      <dgm:spPr/>
      <dgm:t>
        <a:bodyPr/>
        <a:lstStyle/>
        <a:p>
          <a:endParaRPr lang="de-DE"/>
        </a:p>
      </dgm:t>
    </dgm:pt>
    <dgm:pt modelId="{9BE7C3A3-4AB8-794A-A311-1408B034C596}">
      <dgm:prSet/>
      <dgm:spPr/>
      <dgm:t>
        <a:bodyPr/>
        <a:lstStyle/>
        <a:p>
          <a:r>
            <a:rPr lang="de-DE" dirty="0"/>
            <a:t>Image </a:t>
          </a:r>
          <a:r>
            <a:rPr lang="de-DE" dirty="0" err="1"/>
            <a:t>Pre</a:t>
          </a:r>
          <a:r>
            <a:rPr lang="de-DE" dirty="0"/>
            <a:t>-Processing</a:t>
          </a:r>
        </a:p>
      </dgm:t>
    </dgm:pt>
    <dgm:pt modelId="{40C9330B-B400-5041-A850-BAE317446177}" type="parTrans" cxnId="{1E7954EA-F866-0740-AC56-44E36CE86D93}">
      <dgm:prSet/>
      <dgm:spPr/>
      <dgm:t>
        <a:bodyPr/>
        <a:lstStyle/>
        <a:p>
          <a:endParaRPr lang="de-DE"/>
        </a:p>
      </dgm:t>
    </dgm:pt>
    <dgm:pt modelId="{A6C1917F-C878-E245-A9FB-32A4F9C07825}" type="sibTrans" cxnId="{1E7954EA-F866-0740-AC56-44E36CE86D93}">
      <dgm:prSet/>
      <dgm:spPr/>
      <dgm:t>
        <a:bodyPr/>
        <a:lstStyle/>
        <a:p>
          <a:endParaRPr lang="de-DE"/>
        </a:p>
      </dgm:t>
    </dgm:pt>
    <dgm:pt modelId="{34F91FF8-FC80-5547-BACA-3D13EEDE3D01}" type="pres">
      <dgm:prSet presAssocID="{782A437F-4F58-4349-9910-D8A9EF4E5628}" presName="Name0" presStyleCnt="0">
        <dgm:presLayoutVars>
          <dgm:chPref val="1"/>
          <dgm:dir/>
          <dgm:animOne val="branch"/>
          <dgm:animLvl val="lvl"/>
          <dgm:resizeHandles val="exact"/>
        </dgm:presLayoutVars>
      </dgm:prSet>
      <dgm:spPr/>
    </dgm:pt>
    <dgm:pt modelId="{46EC1094-2CA7-8546-9B5B-FC101BDF73F7}" type="pres">
      <dgm:prSet presAssocID="{1AAA8FBC-67B5-8B40-BC8E-344B997DC898}" presName="root1" presStyleCnt="0"/>
      <dgm:spPr/>
    </dgm:pt>
    <dgm:pt modelId="{C4C5DEE7-A701-8D45-A5C4-09C5BA11350F}" type="pres">
      <dgm:prSet presAssocID="{1AAA8FBC-67B5-8B40-BC8E-344B997DC898}" presName="LevelOneTextNode" presStyleLbl="node0" presStyleIdx="0" presStyleCnt="1">
        <dgm:presLayoutVars>
          <dgm:chPref val="3"/>
        </dgm:presLayoutVars>
      </dgm:prSet>
      <dgm:spPr/>
    </dgm:pt>
    <dgm:pt modelId="{F52AF30F-EF52-DF4E-B9BE-FB2CA5B85861}" type="pres">
      <dgm:prSet presAssocID="{1AAA8FBC-67B5-8B40-BC8E-344B997DC898}" presName="level2hierChild" presStyleCnt="0"/>
      <dgm:spPr/>
    </dgm:pt>
    <dgm:pt modelId="{78FCBFAE-7A6F-284B-90F3-3DC7341EAF74}" type="pres">
      <dgm:prSet presAssocID="{40C9330B-B400-5041-A850-BAE317446177}" presName="conn2-1" presStyleLbl="parChTrans1D2" presStyleIdx="0" presStyleCnt="4"/>
      <dgm:spPr/>
    </dgm:pt>
    <dgm:pt modelId="{262E928F-7B20-6D4D-B44A-2326E71B3F6B}" type="pres">
      <dgm:prSet presAssocID="{40C9330B-B400-5041-A850-BAE317446177}" presName="connTx" presStyleLbl="parChTrans1D2" presStyleIdx="0" presStyleCnt="4"/>
      <dgm:spPr/>
    </dgm:pt>
    <dgm:pt modelId="{9FF11411-895A-2E49-BA7E-4B941DB2C698}" type="pres">
      <dgm:prSet presAssocID="{9BE7C3A3-4AB8-794A-A311-1408B034C596}" presName="root2" presStyleCnt="0"/>
      <dgm:spPr/>
    </dgm:pt>
    <dgm:pt modelId="{377D9B6E-1BB4-974D-A829-349076A10B3D}" type="pres">
      <dgm:prSet presAssocID="{9BE7C3A3-4AB8-794A-A311-1408B034C596}" presName="LevelTwoTextNode" presStyleLbl="node2" presStyleIdx="0" presStyleCnt="4">
        <dgm:presLayoutVars>
          <dgm:chPref val="3"/>
        </dgm:presLayoutVars>
      </dgm:prSet>
      <dgm:spPr/>
    </dgm:pt>
    <dgm:pt modelId="{8BE800AF-6446-7940-A018-2C6AB6DF56D6}" type="pres">
      <dgm:prSet presAssocID="{9BE7C3A3-4AB8-794A-A311-1408B034C596}" presName="level3hierChild" presStyleCnt="0"/>
      <dgm:spPr/>
    </dgm:pt>
    <dgm:pt modelId="{83013284-1CEE-8441-9977-EFCAA7A3CAAE}" type="pres">
      <dgm:prSet presAssocID="{96E3D6A0-FC8B-904C-897A-54A66A30DFBD}" presName="conn2-1" presStyleLbl="parChTrans1D2" presStyleIdx="1" presStyleCnt="4"/>
      <dgm:spPr/>
    </dgm:pt>
    <dgm:pt modelId="{7FDD94E0-C53B-0D49-9E55-60E35A6948C9}" type="pres">
      <dgm:prSet presAssocID="{96E3D6A0-FC8B-904C-897A-54A66A30DFBD}" presName="connTx" presStyleLbl="parChTrans1D2" presStyleIdx="1" presStyleCnt="4"/>
      <dgm:spPr/>
    </dgm:pt>
    <dgm:pt modelId="{E54509A0-CCDE-5E46-A9E2-395DD8031A02}" type="pres">
      <dgm:prSet presAssocID="{AF13B326-6E6A-DC4E-8900-711EF8C6B771}" presName="root2" presStyleCnt="0"/>
      <dgm:spPr/>
    </dgm:pt>
    <dgm:pt modelId="{F186726A-8148-384A-BD2D-89F8F84D5555}" type="pres">
      <dgm:prSet presAssocID="{AF13B326-6E6A-DC4E-8900-711EF8C6B771}" presName="LevelTwoTextNode" presStyleLbl="node2" presStyleIdx="1" presStyleCnt="4">
        <dgm:presLayoutVars>
          <dgm:chPref val="3"/>
        </dgm:presLayoutVars>
      </dgm:prSet>
      <dgm:spPr/>
    </dgm:pt>
    <dgm:pt modelId="{7D8F817C-12A0-9C4D-83BA-881FEFE60853}" type="pres">
      <dgm:prSet presAssocID="{AF13B326-6E6A-DC4E-8900-711EF8C6B771}" presName="level3hierChild" presStyleCnt="0"/>
      <dgm:spPr/>
    </dgm:pt>
    <dgm:pt modelId="{46C7831D-E0F5-B542-B951-583067921C78}" type="pres">
      <dgm:prSet presAssocID="{16A3EB12-45F3-6E4E-8DFD-9F766DC5732E}" presName="conn2-1" presStyleLbl="parChTrans1D2" presStyleIdx="2" presStyleCnt="4"/>
      <dgm:spPr/>
    </dgm:pt>
    <dgm:pt modelId="{268E390F-2214-8E40-A90D-802A721DD0D2}" type="pres">
      <dgm:prSet presAssocID="{16A3EB12-45F3-6E4E-8DFD-9F766DC5732E}" presName="connTx" presStyleLbl="parChTrans1D2" presStyleIdx="2" presStyleCnt="4"/>
      <dgm:spPr/>
    </dgm:pt>
    <dgm:pt modelId="{39EDF438-0E11-9D4B-A064-F2ACB22B3090}" type="pres">
      <dgm:prSet presAssocID="{47D424FE-058B-4449-B648-9A5575632674}" presName="root2" presStyleCnt="0"/>
      <dgm:spPr/>
    </dgm:pt>
    <dgm:pt modelId="{D5C52F8D-4252-A649-88CB-AF351FC19F11}" type="pres">
      <dgm:prSet presAssocID="{47D424FE-058B-4449-B648-9A5575632674}" presName="LevelTwoTextNode" presStyleLbl="node2" presStyleIdx="2" presStyleCnt="4">
        <dgm:presLayoutVars>
          <dgm:chPref val="3"/>
        </dgm:presLayoutVars>
      </dgm:prSet>
      <dgm:spPr/>
    </dgm:pt>
    <dgm:pt modelId="{D5B5CD7C-E43B-644C-8A11-BE92268CAD22}" type="pres">
      <dgm:prSet presAssocID="{47D424FE-058B-4449-B648-9A5575632674}" presName="level3hierChild" presStyleCnt="0"/>
      <dgm:spPr/>
    </dgm:pt>
    <dgm:pt modelId="{CB98E25F-150A-B847-A973-F0DAA4812AA4}" type="pres">
      <dgm:prSet presAssocID="{E3B11AA5-3C03-D24D-88AC-D4A67874A153}" presName="conn2-1" presStyleLbl="parChTrans1D2" presStyleIdx="3" presStyleCnt="4"/>
      <dgm:spPr/>
    </dgm:pt>
    <dgm:pt modelId="{B8ECB04D-C786-8F43-962E-3CD837A7BB0A}" type="pres">
      <dgm:prSet presAssocID="{E3B11AA5-3C03-D24D-88AC-D4A67874A153}" presName="connTx" presStyleLbl="parChTrans1D2" presStyleIdx="3" presStyleCnt="4"/>
      <dgm:spPr/>
    </dgm:pt>
    <dgm:pt modelId="{4B5D39CA-375C-344C-9362-A74EFEA96173}" type="pres">
      <dgm:prSet presAssocID="{2D5DA879-D20E-F947-ADCB-B37F3FF4BA5D}" presName="root2" presStyleCnt="0"/>
      <dgm:spPr/>
    </dgm:pt>
    <dgm:pt modelId="{93CD1592-91F7-9F46-88DF-5EF2DD8FFD4A}" type="pres">
      <dgm:prSet presAssocID="{2D5DA879-D20E-F947-ADCB-B37F3FF4BA5D}" presName="LevelTwoTextNode" presStyleLbl="node2" presStyleIdx="3" presStyleCnt="4">
        <dgm:presLayoutVars>
          <dgm:chPref val="3"/>
        </dgm:presLayoutVars>
      </dgm:prSet>
      <dgm:spPr/>
    </dgm:pt>
    <dgm:pt modelId="{B73BA587-537B-BD4C-823F-C1FF2C6FD18E}" type="pres">
      <dgm:prSet presAssocID="{2D5DA879-D20E-F947-ADCB-B37F3FF4BA5D}" presName="level3hierChild" presStyleCnt="0"/>
      <dgm:spPr/>
    </dgm:pt>
  </dgm:ptLst>
  <dgm:cxnLst>
    <dgm:cxn modelId="{195FAB08-E681-D543-954A-82412297EF96}" srcId="{1AAA8FBC-67B5-8B40-BC8E-344B997DC898}" destId="{47D424FE-058B-4449-B648-9A5575632674}" srcOrd="2" destOrd="0" parTransId="{16A3EB12-45F3-6E4E-8DFD-9F766DC5732E}" sibTransId="{A747E259-E47A-C447-A692-548A4C0FB651}"/>
    <dgm:cxn modelId="{150FC00C-0CAD-5F44-AF31-6E10C8F6AC2C}" type="presOf" srcId="{782A437F-4F58-4349-9910-D8A9EF4E5628}" destId="{34F91FF8-FC80-5547-BACA-3D13EEDE3D01}" srcOrd="0" destOrd="0" presId="urn:microsoft.com/office/officeart/2008/layout/HorizontalMultiLevelHierarchy"/>
    <dgm:cxn modelId="{ED53B222-8F04-CB47-A9CA-547D72C437B3}" type="presOf" srcId="{40C9330B-B400-5041-A850-BAE317446177}" destId="{262E928F-7B20-6D4D-B44A-2326E71B3F6B}" srcOrd="1" destOrd="0" presId="urn:microsoft.com/office/officeart/2008/layout/HorizontalMultiLevelHierarchy"/>
    <dgm:cxn modelId="{D284862D-8AD3-3946-A89E-0FA3A589A565}" type="presOf" srcId="{E3B11AA5-3C03-D24D-88AC-D4A67874A153}" destId="{CB98E25F-150A-B847-A973-F0DAA4812AA4}" srcOrd="0" destOrd="0" presId="urn:microsoft.com/office/officeart/2008/layout/HorizontalMultiLevelHierarchy"/>
    <dgm:cxn modelId="{2402054B-2B83-AF4E-BA42-8B68715763AD}" srcId="{1AAA8FBC-67B5-8B40-BC8E-344B997DC898}" destId="{2D5DA879-D20E-F947-ADCB-B37F3FF4BA5D}" srcOrd="3" destOrd="0" parTransId="{E3B11AA5-3C03-D24D-88AC-D4A67874A153}" sibTransId="{5C589465-C323-7942-B630-89322AD4346D}"/>
    <dgm:cxn modelId="{7334904C-863E-9D47-8E8C-B5D27E8EE9C8}" type="presOf" srcId="{1AAA8FBC-67B5-8B40-BC8E-344B997DC898}" destId="{C4C5DEE7-A701-8D45-A5C4-09C5BA11350F}" srcOrd="0" destOrd="0" presId="urn:microsoft.com/office/officeart/2008/layout/HorizontalMultiLevelHierarchy"/>
    <dgm:cxn modelId="{4608286A-0FBD-B949-A00D-726BB40182B3}" type="presOf" srcId="{9BE7C3A3-4AB8-794A-A311-1408B034C596}" destId="{377D9B6E-1BB4-974D-A829-349076A10B3D}" srcOrd="0" destOrd="0" presId="urn:microsoft.com/office/officeart/2008/layout/HorizontalMultiLevelHierarchy"/>
    <dgm:cxn modelId="{3158E58A-78EA-6247-9CF5-D7A317A7F373}" type="presOf" srcId="{2D5DA879-D20E-F947-ADCB-B37F3FF4BA5D}" destId="{93CD1592-91F7-9F46-88DF-5EF2DD8FFD4A}" srcOrd="0" destOrd="0" presId="urn:microsoft.com/office/officeart/2008/layout/HorizontalMultiLevelHierarchy"/>
    <dgm:cxn modelId="{44C51F93-6A3A-394D-B189-DCAA1281E472}" type="presOf" srcId="{96E3D6A0-FC8B-904C-897A-54A66A30DFBD}" destId="{83013284-1CEE-8441-9977-EFCAA7A3CAAE}" srcOrd="0" destOrd="0" presId="urn:microsoft.com/office/officeart/2008/layout/HorizontalMultiLevelHierarchy"/>
    <dgm:cxn modelId="{1CBE82B6-5F94-254C-810D-7FDD2A7DE9C2}" srcId="{782A437F-4F58-4349-9910-D8A9EF4E5628}" destId="{1AAA8FBC-67B5-8B40-BC8E-344B997DC898}" srcOrd="0" destOrd="0" parTransId="{AEED2884-0BF1-DC45-8879-143E445A7470}" sibTransId="{645E0E2D-90EE-D74B-80F0-F3C3A3EF83D2}"/>
    <dgm:cxn modelId="{B9E385BF-8253-B748-BA68-9D15D28F2358}" type="presOf" srcId="{40C9330B-B400-5041-A850-BAE317446177}" destId="{78FCBFAE-7A6F-284B-90F3-3DC7341EAF74}" srcOrd="0" destOrd="0" presId="urn:microsoft.com/office/officeart/2008/layout/HorizontalMultiLevelHierarchy"/>
    <dgm:cxn modelId="{1668B3C6-7804-5645-AFC1-C3E471189BAD}" type="presOf" srcId="{16A3EB12-45F3-6E4E-8DFD-9F766DC5732E}" destId="{46C7831D-E0F5-B542-B951-583067921C78}" srcOrd="0" destOrd="0" presId="urn:microsoft.com/office/officeart/2008/layout/HorizontalMultiLevelHierarchy"/>
    <dgm:cxn modelId="{381E35DB-0EA9-9349-BD7A-3E94AF04AEC1}" type="presOf" srcId="{16A3EB12-45F3-6E4E-8DFD-9F766DC5732E}" destId="{268E390F-2214-8E40-A90D-802A721DD0D2}" srcOrd="1" destOrd="0" presId="urn:microsoft.com/office/officeart/2008/layout/HorizontalMultiLevelHierarchy"/>
    <dgm:cxn modelId="{BDDEDBDB-AD5C-464D-9B94-4ECBCE7A6403}" type="presOf" srcId="{96E3D6A0-FC8B-904C-897A-54A66A30DFBD}" destId="{7FDD94E0-C53B-0D49-9E55-60E35A6948C9}" srcOrd="1" destOrd="0" presId="urn:microsoft.com/office/officeart/2008/layout/HorizontalMultiLevelHierarchy"/>
    <dgm:cxn modelId="{C20A7EDF-30B0-A945-8B36-2E031D6E6852}" type="presOf" srcId="{47D424FE-058B-4449-B648-9A5575632674}" destId="{D5C52F8D-4252-A649-88CB-AF351FC19F11}" srcOrd="0" destOrd="0" presId="urn:microsoft.com/office/officeart/2008/layout/HorizontalMultiLevelHierarchy"/>
    <dgm:cxn modelId="{26D2EDE9-A7BF-5E4C-98C9-57ED3D55EBDC}" srcId="{1AAA8FBC-67B5-8B40-BC8E-344B997DC898}" destId="{AF13B326-6E6A-DC4E-8900-711EF8C6B771}" srcOrd="1" destOrd="0" parTransId="{96E3D6A0-FC8B-904C-897A-54A66A30DFBD}" sibTransId="{1AD448FC-036D-EA40-8007-60C065307496}"/>
    <dgm:cxn modelId="{1E7954EA-F866-0740-AC56-44E36CE86D93}" srcId="{1AAA8FBC-67B5-8B40-BC8E-344B997DC898}" destId="{9BE7C3A3-4AB8-794A-A311-1408B034C596}" srcOrd="0" destOrd="0" parTransId="{40C9330B-B400-5041-A850-BAE317446177}" sibTransId="{A6C1917F-C878-E245-A9FB-32A4F9C07825}"/>
    <dgm:cxn modelId="{E5EBE5F5-84C7-BC4D-9B7D-67DED67416AA}" type="presOf" srcId="{E3B11AA5-3C03-D24D-88AC-D4A67874A153}" destId="{B8ECB04D-C786-8F43-962E-3CD837A7BB0A}" srcOrd="1" destOrd="0" presId="urn:microsoft.com/office/officeart/2008/layout/HorizontalMultiLevelHierarchy"/>
    <dgm:cxn modelId="{5D3A4BFC-932B-E84A-AC37-68C35D1CBF24}" type="presOf" srcId="{AF13B326-6E6A-DC4E-8900-711EF8C6B771}" destId="{F186726A-8148-384A-BD2D-89F8F84D5555}" srcOrd="0" destOrd="0" presId="urn:microsoft.com/office/officeart/2008/layout/HorizontalMultiLevelHierarchy"/>
    <dgm:cxn modelId="{87D9639D-D9B3-2542-AB89-616B6717F0F9}" type="presParOf" srcId="{34F91FF8-FC80-5547-BACA-3D13EEDE3D01}" destId="{46EC1094-2CA7-8546-9B5B-FC101BDF73F7}" srcOrd="0" destOrd="0" presId="urn:microsoft.com/office/officeart/2008/layout/HorizontalMultiLevelHierarchy"/>
    <dgm:cxn modelId="{46B0B914-466D-124B-A7A5-0F563900304D}" type="presParOf" srcId="{46EC1094-2CA7-8546-9B5B-FC101BDF73F7}" destId="{C4C5DEE7-A701-8D45-A5C4-09C5BA11350F}" srcOrd="0" destOrd="0" presId="urn:microsoft.com/office/officeart/2008/layout/HorizontalMultiLevelHierarchy"/>
    <dgm:cxn modelId="{1B2DE4C1-57A4-604B-B531-CC2C27BF6C12}" type="presParOf" srcId="{46EC1094-2CA7-8546-9B5B-FC101BDF73F7}" destId="{F52AF30F-EF52-DF4E-B9BE-FB2CA5B85861}" srcOrd="1" destOrd="0" presId="urn:microsoft.com/office/officeart/2008/layout/HorizontalMultiLevelHierarchy"/>
    <dgm:cxn modelId="{F6EE28F5-C6B5-9F4A-A208-CFF8836E8871}" type="presParOf" srcId="{F52AF30F-EF52-DF4E-B9BE-FB2CA5B85861}" destId="{78FCBFAE-7A6F-284B-90F3-3DC7341EAF74}" srcOrd="0" destOrd="0" presId="urn:microsoft.com/office/officeart/2008/layout/HorizontalMultiLevelHierarchy"/>
    <dgm:cxn modelId="{DE56D944-2CDE-F948-8D37-F75EC723E8B0}" type="presParOf" srcId="{78FCBFAE-7A6F-284B-90F3-3DC7341EAF74}" destId="{262E928F-7B20-6D4D-B44A-2326E71B3F6B}" srcOrd="0" destOrd="0" presId="urn:microsoft.com/office/officeart/2008/layout/HorizontalMultiLevelHierarchy"/>
    <dgm:cxn modelId="{F86843E4-6628-764F-B5A9-159739A8A559}" type="presParOf" srcId="{F52AF30F-EF52-DF4E-B9BE-FB2CA5B85861}" destId="{9FF11411-895A-2E49-BA7E-4B941DB2C698}" srcOrd="1" destOrd="0" presId="urn:microsoft.com/office/officeart/2008/layout/HorizontalMultiLevelHierarchy"/>
    <dgm:cxn modelId="{74443AB5-DD1F-F34E-80C9-18D673566CF4}" type="presParOf" srcId="{9FF11411-895A-2E49-BA7E-4B941DB2C698}" destId="{377D9B6E-1BB4-974D-A829-349076A10B3D}" srcOrd="0" destOrd="0" presId="urn:microsoft.com/office/officeart/2008/layout/HorizontalMultiLevelHierarchy"/>
    <dgm:cxn modelId="{1EC30E09-0BCE-3A48-9A4D-08AF4D257872}" type="presParOf" srcId="{9FF11411-895A-2E49-BA7E-4B941DB2C698}" destId="{8BE800AF-6446-7940-A018-2C6AB6DF56D6}" srcOrd="1" destOrd="0" presId="urn:microsoft.com/office/officeart/2008/layout/HorizontalMultiLevelHierarchy"/>
    <dgm:cxn modelId="{033BC981-47E0-EE40-BDDB-49B43AD1F019}" type="presParOf" srcId="{F52AF30F-EF52-DF4E-B9BE-FB2CA5B85861}" destId="{83013284-1CEE-8441-9977-EFCAA7A3CAAE}" srcOrd="2" destOrd="0" presId="urn:microsoft.com/office/officeart/2008/layout/HorizontalMultiLevelHierarchy"/>
    <dgm:cxn modelId="{185B430F-0572-4149-B651-EA3336187049}" type="presParOf" srcId="{83013284-1CEE-8441-9977-EFCAA7A3CAAE}" destId="{7FDD94E0-C53B-0D49-9E55-60E35A6948C9}" srcOrd="0" destOrd="0" presId="urn:microsoft.com/office/officeart/2008/layout/HorizontalMultiLevelHierarchy"/>
    <dgm:cxn modelId="{AC9E0C8B-D506-BE4D-B139-08342AFFBB0B}" type="presParOf" srcId="{F52AF30F-EF52-DF4E-B9BE-FB2CA5B85861}" destId="{E54509A0-CCDE-5E46-A9E2-395DD8031A02}" srcOrd="3" destOrd="0" presId="urn:microsoft.com/office/officeart/2008/layout/HorizontalMultiLevelHierarchy"/>
    <dgm:cxn modelId="{7AC8DB7E-668C-1848-AEF0-69BCA4BBE236}" type="presParOf" srcId="{E54509A0-CCDE-5E46-A9E2-395DD8031A02}" destId="{F186726A-8148-384A-BD2D-89F8F84D5555}" srcOrd="0" destOrd="0" presId="urn:microsoft.com/office/officeart/2008/layout/HorizontalMultiLevelHierarchy"/>
    <dgm:cxn modelId="{639D5078-A568-A941-9FEE-ED60924C2CC7}" type="presParOf" srcId="{E54509A0-CCDE-5E46-A9E2-395DD8031A02}" destId="{7D8F817C-12A0-9C4D-83BA-881FEFE60853}" srcOrd="1" destOrd="0" presId="urn:microsoft.com/office/officeart/2008/layout/HorizontalMultiLevelHierarchy"/>
    <dgm:cxn modelId="{F0E4DD92-07AC-3844-B201-1F6C8EE98BC3}" type="presParOf" srcId="{F52AF30F-EF52-DF4E-B9BE-FB2CA5B85861}" destId="{46C7831D-E0F5-B542-B951-583067921C78}" srcOrd="4" destOrd="0" presId="urn:microsoft.com/office/officeart/2008/layout/HorizontalMultiLevelHierarchy"/>
    <dgm:cxn modelId="{93D6879F-EA29-A24C-96C2-963BA1FD3506}" type="presParOf" srcId="{46C7831D-E0F5-B542-B951-583067921C78}" destId="{268E390F-2214-8E40-A90D-802A721DD0D2}" srcOrd="0" destOrd="0" presId="urn:microsoft.com/office/officeart/2008/layout/HorizontalMultiLevelHierarchy"/>
    <dgm:cxn modelId="{9A33A90B-1938-0C4D-8F7F-A543DBF6559B}" type="presParOf" srcId="{F52AF30F-EF52-DF4E-B9BE-FB2CA5B85861}" destId="{39EDF438-0E11-9D4B-A064-F2ACB22B3090}" srcOrd="5" destOrd="0" presId="urn:microsoft.com/office/officeart/2008/layout/HorizontalMultiLevelHierarchy"/>
    <dgm:cxn modelId="{A8A94C26-7084-0947-AB02-AB5FA2DA83E1}" type="presParOf" srcId="{39EDF438-0E11-9D4B-A064-F2ACB22B3090}" destId="{D5C52F8D-4252-A649-88CB-AF351FC19F11}" srcOrd="0" destOrd="0" presId="urn:microsoft.com/office/officeart/2008/layout/HorizontalMultiLevelHierarchy"/>
    <dgm:cxn modelId="{60384012-5C85-B646-8AA4-DB39C0C77AD0}" type="presParOf" srcId="{39EDF438-0E11-9D4B-A064-F2ACB22B3090}" destId="{D5B5CD7C-E43B-644C-8A11-BE92268CAD22}" srcOrd="1" destOrd="0" presId="urn:microsoft.com/office/officeart/2008/layout/HorizontalMultiLevelHierarchy"/>
    <dgm:cxn modelId="{4D7A2479-D1A9-8448-ABC9-854AE6B27BF6}" type="presParOf" srcId="{F52AF30F-EF52-DF4E-B9BE-FB2CA5B85861}" destId="{CB98E25F-150A-B847-A973-F0DAA4812AA4}" srcOrd="6" destOrd="0" presId="urn:microsoft.com/office/officeart/2008/layout/HorizontalMultiLevelHierarchy"/>
    <dgm:cxn modelId="{8BB689E1-F9C5-E942-9704-91749FB2947B}" type="presParOf" srcId="{CB98E25F-150A-B847-A973-F0DAA4812AA4}" destId="{B8ECB04D-C786-8F43-962E-3CD837A7BB0A}" srcOrd="0" destOrd="0" presId="urn:microsoft.com/office/officeart/2008/layout/HorizontalMultiLevelHierarchy"/>
    <dgm:cxn modelId="{25CF53D1-9C3C-4C42-A6EF-15C091508722}" type="presParOf" srcId="{F52AF30F-EF52-DF4E-B9BE-FB2CA5B85861}" destId="{4B5D39CA-375C-344C-9362-A74EFEA96173}" srcOrd="7" destOrd="0" presId="urn:microsoft.com/office/officeart/2008/layout/HorizontalMultiLevelHierarchy"/>
    <dgm:cxn modelId="{DAEE930C-02D4-6948-AACA-5C84874C7438}" type="presParOf" srcId="{4B5D39CA-375C-344C-9362-A74EFEA96173}" destId="{93CD1592-91F7-9F46-88DF-5EF2DD8FFD4A}" srcOrd="0" destOrd="0" presId="urn:microsoft.com/office/officeart/2008/layout/HorizontalMultiLevelHierarchy"/>
    <dgm:cxn modelId="{D0DA0A52-05DA-454D-8BF1-A68C792567C9}" type="presParOf" srcId="{4B5D39CA-375C-344C-9362-A74EFEA96173}" destId="{B73BA587-537B-BD4C-823F-C1FF2C6FD18E}"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2E833-CC0B-B34D-9F66-82840DA9D118}">
      <dsp:nvSpPr>
        <dsp:cNvPr id="0" name=""/>
        <dsp:cNvSpPr/>
      </dsp:nvSpPr>
      <dsp:spPr>
        <a:xfrm>
          <a:off x="0" y="861156"/>
          <a:ext cx="6602922" cy="11012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07BEF-D034-784B-9F31-637FB8F82747}">
      <dsp:nvSpPr>
        <dsp:cNvPr id="0" name=""/>
        <dsp:cNvSpPr/>
      </dsp:nvSpPr>
      <dsp:spPr>
        <a:xfrm>
          <a:off x="337" y="0"/>
          <a:ext cx="2064299" cy="1101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de-DE" sz="1200" i="0" kern="1200" dirty="0">
              <a:solidFill>
                <a:schemeClr val="tx1"/>
              </a:solidFill>
            </a:rPr>
            <a:t>Milestone 1: </a:t>
          </a:r>
        </a:p>
        <a:p>
          <a:pPr marL="0" lvl="0" indent="0" algn="ctr" defTabSz="533400">
            <a:lnSpc>
              <a:spcPct val="90000"/>
            </a:lnSpc>
            <a:spcBef>
              <a:spcPct val="0"/>
            </a:spcBef>
            <a:spcAft>
              <a:spcPct val="35000"/>
            </a:spcAft>
            <a:buNone/>
          </a:pPr>
          <a:r>
            <a:rPr lang="de-DE" sz="1200" i="0" kern="1200" dirty="0">
              <a:solidFill>
                <a:schemeClr val="tx1"/>
              </a:solidFill>
            </a:rPr>
            <a:t>Image </a:t>
          </a:r>
          <a:r>
            <a:rPr lang="de-DE" sz="1200" i="0" kern="1200" dirty="0" err="1">
              <a:solidFill>
                <a:schemeClr val="tx1"/>
              </a:solidFill>
            </a:rPr>
            <a:t>Pre</a:t>
          </a:r>
          <a:r>
            <a:rPr lang="de-DE" sz="1200" i="0" kern="1200" dirty="0">
              <a:solidFill>
                <a:schemeClr val="tx1"/>
              </a:solidFill>
            </a:rPr>
            <a:t>-Processing &amp;  </a:t>
          </a:r>
          <a:r>
            <a:rPr lang="de-DE" sz="1200" i="0" kern="1200" dirty="0" err="1">
              <a:solidFill>
                <a:schemeClr val="tx1"/>
              </a:solidFill>
            </a:rPr>
            <a:t>Correspondence</a:t>
          </a:r>
          <a:r>
            <a:rPr lang="de-DE" sz="1200" i="0" kern="1200" dirty="0">
              <a:solidFill>
                <a:schemeClr val="tx1"/>
              </a:solidFill>
            </a:rPr>
            <a:t>   - 14.06</a:t>
          </a:r>
        </a:p>
      </dsp:txBody>
      <dsp:txXfrm>
        <a:off x="337" y="0"/>
        <a:ext cx="2064299" cy="1101266"/>
      </dsp:txXfrm>
    </dsp:sp>
    <dsp:sp modelId="{E19AB6F3-751B-9547-B775-74218C8DF8E2}">
      <dsp:nvSpPr>
        <dsp:cNvPr id="0" name=""/>
        <dsp:cNvSpPr/>
      </dsp:nvSpPr>
      <dsp:spPr>
        <a:xfrm>
          <a:off x="894828" y="1238924"/>
          <a:ext cx="275316" cy="275316"/>
        </a:xfrm>
        <a:prstGeom prst="ellipse">
          <a:avLst/>
        </a:prstGeom>
        <a:solidFill>
          <a:schemeClr val="accent1">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sp>
    <dsp:sp modelId="{A11D93FC-D5A9-D74A-BB1B-D7FC12E14EDD}">
      <dsp:nvSpPr>
        <dsp:cNvPr id="0" name=""/>
        <dsp:cNvSpPr/>
      </dsp:nvSpPr>
      <dsp:spPr>
        <a:xfrm>
          <a:off x="2100581" y="1651899"/>
          <a:ext cx="1641376" cy="1101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de-DE" sz="1200" kern="1200" dirty="0">
              <a:solidFill>
                <a:schemeClr val="tx1"/>
              </a:solidFill>
            </a:rPr>
            <a:t>Milestone 2: </a:t>
          </a:r>
        </a:p>
        <a:p>
          <a:pPr marL="0" lvl="0" indent="0" algn="ctr" defTabSz="533400">
            <a:lnSpc>
              <a:spcPct val="90000"/>
            </a:lnSpc>
            <a:spcBef>
              <a:spcPct val="0"/>
            </a:spcBef>
            <a:spcAft>
              <a:spcPct val="35000"/>
            </a:spcAft>
            <a:buNone/>
          </a:pPr>
          <a:r>
            <a:rPr lang="de-DE" sz="1200" kern="1200" dirty="0"/>
            <a:t>3D </a:t>
          </a:r>
          <a:r>
            <a:rPr lang="de-DE" sz="1200" kern="1200" dirty="0" err="1"/>
            <a:t>Reconstruction</a:t>
          </a:r>
          <a:r>
            <a:rPr lang="de-DE" sz="1200" kern="1200" dirty="0"/>
            <a:t> - ..06 </a:t>
          </a:r>
          <a:endParaRPr lang="de-DE" sz="1200" kern="1200" dirty="0">
            <a:solidFill>
              <a:schemeClr val="tx1"/>
            </a:solidFill>
          </a:endParaRPr>
        </a:p>
      </dsp:txBody>
      <dsp:txXfrm>
        <a:off x="2100581" y="1651899"/>
        <a:ext cx="1641376" cy="1101266"/>
      </dsp:txXfrm>
    </dsp:sp>
    <dsp:sp modelId="{689AEC05-01DE-8143-8A4F-07DB8B881EC8}">
      <dsp:nvSpPr>
        <dsp:cNvPr id="0" name=""/>
        <dsp:cNvSpPr/>
      </dsp:nvSpPr>
      <dsp:spPr>
        <a:xfrm>
          <a:off x="2783611" y="1238924"/>
          <a:ext cx="275316" cy="275316"/>
        </a:xfrm>
        <a:prstGeom prst="ellipse">
          <a:avLst/>
        </a:prstGeom>
        <a:solidFill>
          <a:schemeClr val="accen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DAE6CB37-97AC-FE48-89C1-F195F3199E6E}">
      <dsp:nvSpPr>
        <dsp:cNvPr id="0" name=""/>
        <dsp:cNvSpPr/>
      </dsp:nvSpPr>
      <dsp:spPr>
        <a:xfrm>
          <a:off x="3777902" y="0"/>
          <a:ext cx="1256806" cy="1101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de-DE" sz="1200" kern="1200" dirty="0">
              <a:solidFill>
                <a:schemeClr val="tx1"/>
              </a:solidFill>
            </a:rPr>
            <a:t>Milestone 3: </a:t>
          </a:r>
          <a:r>
            <a:rPr lang="de-DE" sz="1200" kern="1200" dirty="0"/>
            <a:t>Change &amp; </a:t>
          </a:r>
          <a:r>
            <a:rPr lang="de-DE" sz="1200" kern="1200" dirty="0" err="1"/>
            <a:t>Visualization</a:t>
          </a:r>
          <a:r>
            <a:rPr lang="de-DE" sz="1200" kern="1200" dirty="0"/>
            <a:t> - ..06</a:t>
          </a:r>
          <a:endParaRPr lang="de-DE" sz="1200" kern="1200" dirty="0">
            <a:solidFill>
              <a:schemeClr val="tx1"/>
            </a:solidFill>
          </a:endParaRPr>
        </a:p>
      </dsp:txBody>
      <dsp:txXfrm>
        <a:off x="3777902" y="0"/>
        <a:ext cx="1256806" cy="1101266"/>
      </dsp:txXfrm>
    </dsp:sp>
    <dsp:sp modelId="{A32BEF13-2F95-7C4F-83B7-93CC37BD0CF0}">
      <dsp:nvSpPr>
        <dsp:cNvPr id="0" name=""/>
        <dsp:cNvSpPr/>
      </dsp:nvSpPr>
      <dsp:spPr>
        <a:xfrm>
          <a:off x="4268647" y="1238924"/>
          <a:ext cx="275316" cy="275316"/>
        </a:xfrm>
        <a:prstGeom prst="ellipse">
          <a:avLst/>
        </a:prstGeom>
        <a:solidFill>
          <a:schemeClr val="accen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D9AA06BD-6868-FE43-83F3-7E12C4E729F3}">
      <dsp:nvSpPr>
        <dsp:cNvPr id="0" name=""/>
        <dsp:cNvSpPr/>
      </dsp:nvSpPr>
      <dsp:spPr>
        <a:xfrm>
          <a:off x="5070653" y="1651899"/>
          <a:ext cx="871639" cy="1101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de-DE" sz="1200" kern="1200" dirty="0">
              <a:solidFill>
                <a:schemeClr val="tx1"/>
              </a:solidFill>
            </a:rPr>
            <a:t>Milestone 4: GUI - ..06</a:t>
          </a:r>
        </a:p>
      </dsp:txBody>
      <dsp:txXfrm>
        <a:off x="5070653" y="1651899"/>
        <a:ext cx="871639" cy="1101266"/>
      </dsp:txXfrm>
    </dsp:sp>
    <dsp:sp modelId="{ACF71CB6-B243-294E-9559-D1F706AC0489}">
      <dsp:nvSpPr>
        <dsp:cNvPr id="0" name=""/>
        <dsp:cNvSpPr/>
      </dsp:nvSpPr>
      <dsp:spPr>
        <a:xfrm>
          <a:off x="5368814" y="1238924"/>
          <a:ext cx="275316" cy="275316"/>
        </a:xfrm>
        <a:prstGeom prst="ellipse">
          <a:avLst/>
        </a:prstGeom>
        <a:solidFill>
          <a:schemeClr val="accen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8E25F-150A-B847-A973-F0DAA4812AA4}">
      <dsp:nvSpPr>
        <dsp:cNvPr id="0" name=""/>
        <dsp:cNvSpPr/>
      </dsp:nvSpPr>
      <dsp:spPr>
        <a:xfrm>
          <a:off x="4326131" y="2230803"/>
          <a:ext cx="556094" cy="1589447"/>
        </a:xfrm>
        <a:custGeom>
          <a:avLst/>
          <a:gdLst/>
          <a:ahLst/>
          <a:cxnLst/>
          <a:rect l="0" t="0" r="0" b="0"/>
          <a:pathLst>
            <a:path>
              <a:moveTo>
                <a:pt x="0" y="0"/>
              </a:moveTo>
              <a:lnTo>
                <a:pt x="278047" y="0"/>
              </a:lnTo>
              <a:lnTo>
                <a:pt x="278047" y="1589447"/>
              </a:lnTo>
              <a:lnTo>
                <a:pt x="556094" y="1589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a:off x="4562081" y="2983428"/>
        <a:ext cx="84195" cy="84195"/>
      </dsp:txXfrm>
    </dsp:sp>
    <dsp:sp modelId="{46C7831D-E0F5-B542-B951-583067921C78}">
      <dsp:nvSpPr>
        <dsp:cNvPr id="0" name=""/>
        <dsp:cNvSpPr/>
      </dsp:nvSpPr>
      <dsp:spPr>
        <a:xfrm>
          <a:off x="4326131" y="2230803"/>
          <a:ext cx="556094" cy="529815"/>
        </a:xfrm>
        <a:custGeom>
          <a:avLst/>
          <a:gdLst/>
          <a:ahLst/>
          <a:cxnLst/>
          <a:rect l="0" t="0" r="0" b="0"/>
          <a:pathLst>
            <a:path>
              <a:moveTo>
                <a:pt x="0" y="0"/>
              </a:moveTo>
              <a:lnTo>
                <a:pt x="278047" y="0"/>
              </a:lnTo>
              <a:lnTo>
                <a:pt x="278047" y="529815"/>
              </a:lnTo>
              <a:lnTo>
                <a:pt x="556094" y="5298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4584977" y="2476508"/>
        <a:ext cx="38403" cy="38403"/>
      </dsp:txXfrm>
    </dsp:sp>
    <dsp:sp modelId="{83013284-1CEE-8441-9977-EFCAA7A3CAAE}">
      <dsp:nvSpPr>
        <dsp:cNvPr id="0" name=""/>
        <dsp:cNvSpPr/>
      </dsp:nvSpPr>
      <dsp:spPr>
        <a:xfrm>
          <a:off x="4326131" y="1700987"/>
          <a:ext cx="556094" cy="529815"/>
        </a:xfrm>
        <a:custGeom>
          <a:avLst/>
          <a:gdLst/>
          <a:ahLst/>
          <a:cxnLst/>
          <a:rect l="0" t="0" r="0" b="0"/>
          <a:pathLst>
            <a:path>
              <a:moveTo>
                <a:pt x="0" y="529815"/>
              </a:moveTo>
              <a:lnTo>
                <a:pt x="278047" y="529815"/>
              </a:lnTo>
              <a:lnTo>
                <a:pt x="278047" y="0"/>
              </a:lnTo>
              <a:lnTo>
                <a:pt x="55609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4584977" y="1946693"/>
        <a:ext cx="38403" cy="38403"/>
      </dsp:txXfrm>
    </dsp:sp>
    <dsp:sp modelId="{78FCBFAE-7A6F-284B-90F3-3DC7341EAF74}">
      <dsp:nvSpPr>
        <dsp:cNvPr id="0" name=""/>
        <dsp:cNvSpPr/>
      </dsp:nvSpPr>
      <dsp:spPr>
        <a:xfrm>
          <a:off x="4326131" y="641355"/>
          <a:ext cx="556094" cy="1589447"/>
        </a:xfrm>
        <a:custGeom>
          <a:avLst/>
          <a:gdLst/>
          <a:ahLst/>
          <a:cxnLst/>
          <a:rect l="0" t="0" r="0" b="0"/>
          <a:pathLst>
            <a:path>
              <a:moveTo>
                <a:pt x="0" y="1589447"/>
              </a:moveTo>
              <a:lnTo>
                <a:pt x="278047" y="1589447"/>
              </a:lnTo>
              <a:lnTo>
                <a:pt x="278047" y="0"/>
              </a:lnTo>
              <a:lnTo>
                <a:pt x="55609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de-DE" sz="600" kern="1200"/>
        </a:p>
      </dsp:txBody>
      <dsp:txXfrm>
        <a:off x="4562081" y="1393981"/>
        <a:ext cx="84195" cy="84195"/>
      </dsp:txXfrm>
    </dsp:sp>
    <dsp:sp modelId="{C4C5DEE7-A701-8D45-A5C4-09C5BA11350F}">
      <dsp:nvSpPr>
        <dsp:cNvPr id="0" name=""/>
        <dsp:cNvSpPr/>
      </dsp:nvSpPr>
      <dsp:spPr>
        <a:xfrm rot="16200000">
          <a:off x="1671476" y="1806950"/>
          <a:ext cx="4461606" cy="8477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de-DE" sz="4000" kern="1200" dirty="0"/>
            <a:t>GUI</a:t>
          </a:r>
          <a:endParaRPr lang="de-DE" sz="6100" kern="1200" dirty="0"/>
        </a:p>
      </dsp:txBody>
      <dsp:txXfrm>
        <a:off x="1671476" y="1806950"/>
        <a:ext cx="4461606" cy="847705"/>
      </dsp:txXfrm>
    </dsp:sp>
    <dsp:sp modelId="{377D9B6E-1BB4-974D-A829-349076A10B3D}">
      <dsp:nvSpPr>
        <dsp:cNvPr id="0" name=""/>
        <dsp:cNvSpPr/>
      </dsp:nvSpPr>
      <dsp:spPr>
        <a:xfrm>
          <a:off x="4882226" y="217503"/>
          <a:ext cx="2780472" cy="8477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de-DE" sz="2300" kern="1200" dirty="0"/>
            <a:t>Image </a:t>
          </a:r>
          <a:r>
            <a:rPr lang="de-DE" sz="2300" kern="1200" dirty="0" err="1"/>
            <a:t>Pre</a:t>
          </a:r>
          <a:r>
            <a:rPr lang="de-DE" sz="2300" kern="1200" dirty="0"/>
            <a:t>-Processing</a:t>
          </a:r>
        </a:p>
      </dsp:txBody>
      <dsp:txXfrm>
        <a:off x="4882226" y="217503"/>
        <a:ext cx="2780472" cy="847705"/>
      </dsp:txXfrm>
    </dsp:sp>
    <dsp:sp modelId="{F186726A-8148-384A-BD2D-89F8F84D5555}">
      <dsp:nvSpPr>
        <dsp:cNvPr id="0" name=""/>
        <dsp:cNvSpPr/>
      </dsp:nvSpPr>
      <dsp:spPr>
        <a:xfrm>
          <a:off x="4882226" y="1277134"/>
          <a:ext cx="2780472" cy="8477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de-DE" sz="2300" kern="1200" dirty="0" err="1"/>
            <a:t>Correspondence</a:t>
          </a:r>
          <a:r>
            <a:rPr lang="de-DE" sz="2300" kern="1200" dirty="0"/>
            <a:t> Module </a:t>
          </a:r>
        </a:p>
      </dsp:txBody>
      <dsp:txXfrm>
        <a:off x="4882226" y="1277134"/>
        <a:ext cx="2780472" cy="847705"/>
      </dsp:txXfrm>
    </dsp:sp>
    <dsp:sp modelId="{D5C52F8D-4252-A649-88CB-AF351FC19F11}">
      <dsp:nvSpPr>
        <dsp:cNvPr id="0" name=""/>
        <dsp:cNvSpPr/>
      </dsp:nvSpPr>
      <dsp:spPr>
        <a:xfrm>
          <a:off x="4882226" y="2336766"/>
          <a:ext cx="2780472" cy="8477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de-DE" sz="2300" kern="1200" dirty="0"/>
            <a:t>3D </a:t>
          </a:r>
          <a:r>
            <a:rPr lang="de-DE" sz="2300" kern="1200" dirty="0" err="1"/>
            <a:t>Reconstruction</a:t>
          </a:r>
          <a:r>
            <a:rPr lang="de-DE" sz="2300" kern="1200" dirty="0"/>
            <a:t> Module</a:t>
          </a:r>
        </a:p>
      </dsp:txBody>
      <dsp:txXfrm>
        <a:off x="4882226" y="2336766"/>
        <a:ext cx="2780472" cy="847705"/>
      </dsp:txXfrm>
    </dsp:sp>
    <dsp:sp modelId="{93CD1592-91F7-9F46-88DF-5EF2DD8FFD4A}">
      <dsp:nvSpPr>
        <dsp:cNvPr id="0" name=""/>
        <dsp:cNvSpPr/>
      </dsp:nvSpPr>
      <dsp:spPr>
        <a:xfrm>
          <a:off x="4882226" y="3396397"/>
          <a:ext cx="2780472" cy="8477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de-DE" sz="2300" kern="1200" dirty="0"/>
            <a:t>Change &amp; </a:t>
          </a:r>
          <a:r>
            <a:rPr lang="de-DE" sz="2300" kern="1200" dirty="0" err="1"/>
            <a:t>Visualization</a:t>
          </a:r>
          <a:r>
            <a:rPr lang="de-DE" sz="2300" kern="1200" dirty="0"/>
            <a:t> Module</a:t>
          </a:r>
        </a:p>
      </dsp:txBody>
      <dsp:txXfrm>
        <a:off x="4882226" y="3396397"/>
        <a:ext cx="2780472" cy="8477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896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1003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7292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48461" y="2899799"/>
            <a:ext cx="69578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47340" y="10031299"/>
            <a:ext cx="6959002"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93"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682735"/>
            <a:ext cx="6991243"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8"/>
            <a:ext cx="6991242"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8"/>
            <a:ext cx="6991242"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descr="Ein Bild, das Text, ClipArt enthält.&#10;&#10;Automatisch generierte Beschreibung">
            <a:extLst>
              <a:ext uri="{FF2B5EF4-FFF2-40B4-BE49-F238E27FC236}">
                <a16:creationId xmlns:a16="http://schemas.microsoft.com/office/drawing/2014/main" id="{B505C944-34BD-3242-9FE5-883C1B5CD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7360" y="518131"/>
            <a:ext cx="3009900" cy="1587500"/>
          </a:xfrm>
          <a:prstGeom prst="rect">
            <a:avLst/>
          </a:prstGeom>
        </p:spPr>
      </p:pic>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p:txBody>
          <a:bodyPr/>
          <a:lstStyle/>
          <a:p>
            <a:r>
              <a:rPr lang="en-US" dirty="0"/>
              <a:t>Computer Vision Challenge – Group 30</a:t>
            </a:r>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p:txBody>
          <a:bodyPr/>
          <a:lstStyle/>
          <a:p>
            <a:r>
              <a:rPr lang="en-US" dirty="0" err="1"/>
              <a:t>A.Misik</a:t>
            </a:r>
            <a:r>
              <a:rPr lang="en-US" dirty="0"/>
              <a:t>, </a:t>
            </a:r>
            <a:r>
              <a:rPr lang="en-US" dirty="0" err="1"/>
              <a:t>R.Jacumet</a:t>
            </a:r>
            <a:r>
              <a:rPr lang="en-US" dirty="0"/>
              <a:t>, M. Schneider, </a:t>
            </a:r>
            <a:r>
              <a:rPr lang="en-US" dirty="0" err="1"/>
              <a:t>O.Inak</a:t>
            </a:r>
            <a:endParaRPr lang="en-US" dirty="0"/>
          </a:p>
        </p:txBody>
      </p:sp>
      <p:sp>
        <p:nvSpPr>
          <p:cNvPr id="4" name="Text Placeholder 3">
            <a:extLst>
              <a:ext uri="{FF2B5EF4-FFF2-40B4-BE49-F238E27FC236}">
                <a16:creationId xmlns:a16="http://schemas.microsoft.com/office/drawing/2014/main" id="{E03E6707-5D4E-0D43-87D1-F019DCCBE63E}"/>
              </a:ext>
            </a:extLst>
          </p:cNvPr>
          <p:cNvSpPr>
            <a:spLocks noGrp="1"/>
          </p:cNvSpPr>
          <p:nvPr>
            <p:ph type="body" sz="quarter" idx="10"/>
          </p:nvPr>
        </p:nvSpPr>
        <p:spPr>
          <a:xfrm>
            <a:off x="3393440" y="1729215"/>
            <a:ext cx="22473920" cy="1103635"/>
          </a:xfrm>
        </p:spPr>
        <p:txBody>
          <a:bodyPr/>
          <a:lstStyle/>
          <a:p>
            <a:r>
              <a:rPr lang="de-DE" dirty="0"/>
              <a:t>Department </a:t>
            </a:r>
            <a:r>
              <a:rPr lang="de-DE" dirty="0" err="1"/>
              <a:t>of</a:t>
            </a:r>
            <a:r>
              <a:rPr lang="de-DE" dirty="0"/>
              <a:t> </a:t>
            </a:r>
            <a:r>
              <a:rPr lang="de-DE" dirty="0" err="1"/>
              <a:t>Electrical</a:t>
            </a:r>
            <a:r>
              <a:rPr lang="de-DE" dirty="0"/>
              <a:t> </a:t>
            </a:r>
            <a:r>
              <a:rPr lang="de-DE" dirty="0" err="1"/>
              <a:t>and</a:t>
            </a:r>
            <a:r>
              <a:rPr lang="de-DE" dirty="0"/>
              <a:t> Computer Engineering, TUM</a:t>
            </a:r>
          </a:p>
          <a:p>
            <a:endParaRPr lang="en-US" dirty="0"/>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p:txBody>
          <a:bodyPr/>
          <a:lstStyle/>
          <a:p>
            <a:r>
              <a:rPr lang="en-US" dirty="0">
                <a:solidFill>
                  <a:schemeClr val="accent1"/>
                </a:solidFill>
              </a:rPr>
              <a:t>INTRODUCTION &amp; OBJECTIVES</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274918" y="3338381"/>
            <a:ext cx="6959003" cy="10961975"/>
          </a:xfrm>
        </p:spPr>
        <p:txBody>
          <a:bodyPr/>
          <a:lstStyle/>
          <a:p>
            <a:pPr algn="just"/>
            <a:r>
              <a:rPr lang="en-US" dirty="0"/>
              <a:t>The extent of human impact on the Earth's ecosystem has reached immense proportions in the recent century. Negative consequences such as climate change, water shortages and man-made disasters have become more acute and have reached global proportions. Analysis of human influence is a rather complex problem given the proportions involved. One possible holistic approach is a satellite image-based analysis of ecosystem changes at different locations on Earth.</a:t>
            </a:r>
          </a:p>
          <a:p>
            <a:endParaRPr lang="en-US" dirty="0"/>
          </a:p>
          <a:p>
            <a:pPr algn="just"/>
            <a:r>
              <a:rPr lang="en-US" dirty="0"/>
              <a:t>The goal of this year's Computer Vision Challenge is to develop software capable of displaying such changes. It is intended to allow the user to upload satellite images of a particular location shifted in time and perspective, and to choose a method of image visualization and change display. The software should run in reasonable runtime and be user-centric.</a:t>
            </a:r>
          </a:p>
          <a:p>
            <a:pPr algn="just"/>
            <a:endParaRPr lang="en-US" dirty="0"/>
          </a:p>
          <a:p>
            <a:pPr algn="just"/>
            <a:r>
              <a:rPr lang="en-US" dirty="0"/>
              <a:t>Technically, the main functionality of the software is to robustly establish correspondences between the input images and a 3D scene reconstruction. Emphasis is placed on the robustness, since it is assumed that each image has been affected by perturbations such as rotation, translation and brightness change. Further photometric perturbations are to be expected. A method for robust correspondence has been introduced in [1], capable of dealing with rotations and scale-variance in efficient runtime. The topic of robust 3D reconstruction has been discussed in [2] and [3].</a:t>
            </a:r>
          </a:p>
          <a:p>
            <a:pPr algn="just"/>
            <a:endParaRPr lang="en-US" dirty="0"/>
          </a:p>
          <a:p>
            <a:pPr algn="just"/>
            <a:endParaRPr lang="en-US" dirty="0"/>
          </a:p>
          <a:p>
            <a:endParaRPr lang="en-US" dirty="0"/>
          </a:p>
          <a:p>
            <a:endParaRPr lang="en-US" dirty="0"/>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14761561" y="2912963"/>
            <a:ext cx="6959002" cy="387798"/>
          </a:xfrm>
        </p:spPr>
        <p:txBody>
          <a:bodyPr/>
          <a:lstStyle/>
          <a:p>
            <a:r>
              <a:rPr lang="en-US" dirty="0">
                <a:solidFill>
                  <a:schemeClr val="accent1"/>
                </a:solidFill>
              </a:rPr>
              <a:t>SOFTWARE ARCHITECTURE</a:t>
            </a:r>
          </a:p>
        </p:txBody>
      </p:sp>
      <p:sp>
        <p:nvSpPr>
          <p:cNvPr id="9" name="Text Placeholder 8">
            <a:extLst>
              <a:ext uri="{FF2B5EF4-FFF2-40B4-BE49-F238E27FC236}">
                <a16:creationId xmlns:a16="http://schemas.microsoft.com/office/drawing/2014/main" id="{4F4179AC-6EF3-0240-B5D7-6DCD915AD639}"/>
              </a:ext>
            </a:extLst>
          </p:cNvPr>
          <p:cNvSpPr>
            <a:spLocks noGrp="1"/>
          </p:cNvSpPr>
          <p:nvPr>
            <p:ph type="body" sz="quarter" idx="18"/>
          </p:nvPr>
        </p:nvSpPr>
        <p:spPr/>
        <p:txBody>
          <a:bodyPr/>
          <a:lstStyle/>
          <a:p>
            <a:r>
              <a:rPr lang="en-US" dirty="0">
                <a:solidFill>
                  <a:schemeClr val="accent1"/>
                </a:solidFill>
              </a:rPr>
              <a:t>METHODOLOGY</a:t>
            </a:r>
          </a:p>
        </p:txBody>
      </p:sp>
      <p:sp>
        <p:nvSpPr>
          <p:cNvPr id="10" name="Text Placeholder 9">
            <a:extLst>
              <a:ext uri="{FF2B5EF4-FFF2-40B4-BE49-F238E27FC236}">
                <a16:creationId xmlns:a16="http://schemas.microsoft.com/office/drawing/2014/main" id="{9CE75800-E5B8-6744-8CCD-05CB1D7B210F}"/>
              </a:ext>
            </a:extLst>
          </p:cNvPr>
          <p:cNvSpPr>
            <a:spLocks noGrp="1"/>
          </p:cNvSpPr>
          <p:nvPr>
            <p:ph type="body" sz="quarter" idx="24"/>
          </p:nvPr>
        </p:nvSpPr>
        <p:spPr>
          <a:xfrm>
            <a:off x="7513783" y="3342720"/>
            <a:ext cx="6985298" cy="8657242"/>
          </a:xfrm>
        </p:spPr>
        <p:txBody>
          <a:bodyPr/>
          <a:lstStyle/>
          <a:p>
            <a:r>
              <a:rPr lang="en-US" dirty="0"/>
              <a:t>The proposed approach consists of several sequential phases:</a:t>
            </a:r>
          </a:p>
          <a:p>
            <a:pPr marL="457200" indent="-457200">
              <a:buFont typeface="+mj-lt"/>
              <a:buAutoNum type="arabicPeriod"/>
            </a:pPr>
            <a:r>
              <a:rPr lang="en-US" i="1" dirty="0"/>
              <a:t>Image Pre-Processing: </a:t>
            </a:r>
            <a:r>
              <a:rPr lang="en-US" dirty="0"/>
              <a:t>In the first part, the given images are converted to grayscale and unwanted image parts are sliced out (e.g. as the Google Maps logo).</a:t>
            </a:r>
          </a:p>
          <a:p>
            <a:pPr marL="457200" indent="-457200">
              <a:buFont typeface="+mj-lt"/>
              <a:buAutoNum type="arabicPeriod"/>
            </a:pPr>
            <a:r>
              <a:rPr lang="en-US" i="1" dirty="0"/>
              <a:t>Correspondence problem: </a:t>
            </a:r>
            <a:r>
              <a:rPr lang="en-US" dirty="0"/>
              <a:t>After preprocessing, the feature-based correspondence between temporally ordered image pairs is established. The SURF feature detector presented in [1] is chosen for this phase due to its high robustness to image perturbation. The extracted features are then matched using a sum-of-squared-differences calculation.</a:t>
            </a:r>
          </a:p>
          <a:p>
            <a:pPr marL="457200" indent="-457200">
              <a:buFont typeface="+mj-lt"/>
              <a:buAutoNum type="arabicPeriod"/>
            </a:pPr>
            <a:r>
              <a:rPr lang="en-US" i="1" dirty="0"/>
              <a:t>3D Reconstruction: </a:t>
            </a:r>
            <a:r>
              <a:rPr lang="en-US" dirty="0"/>
              <a:t>Beforehand, outlier filtering is applied on the matched features via the approach presented in [2]. The matched robust image features are then used to establish a geometric relationship of the image pair.  This task can be solved by estimating the </a:t>
            </a:r>
            <a:r>
              <a:rPr lang="en-US" dirty="0" err="1"/>
              <a:t>homography</a:t>
            </a:r>
            <a:r>
              <a:rPr lang="en-US" dirty="0"/>
              <a:t> matrix with the 4-point algorithm or with ..... (other approach). Re-projection is then done using the estimated relationship.</a:t>
            </a:r>
          </a:p>
          <a:p>
            <a:pPr marL="457200" indent="-457200">
              <a:buFont typeface="+mj-lt"/>
              <a:buAutoNum type="arabicPeriod"/>
            </a:pPr>
            <a:r>
              <a:rPr lang="en-US" i="1" dirty="0"/>
              <a:t>Change and Visualization: </a:t>
            </a:r>
            <a:r>
              <a:rPr lang="en-US" dirty="0"/>
              <a:t>The differences in reprojected images are then analyzed by a Euclidean similarity metrics. Figure 1 illustrates an absolute pixel difference calculation.</a:t>
            </a:r>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a:xfrm>
            <a:off x="14788496" y="10794845"/>
            <a:ext cx="6959003" cy="387798"/>
          </a:xfrm>
        </p:spPr>
        <p:txBody>
          <a:bodyPr/>
          <a:lstStyle/>
          <a:p>
            <a:r>
              <a:rPr lang="en-US" dirty="0">
                <a:solidFill>
                  <a:schemeClr val="accent1"/>
                </a:solidFill>
              </a:rPr>
              <a:t>WORK DISTRIBUTION</a:t>
            </a:r>
          </a:p>
        </p:txBody>
      </p:sp>
      <p:sp>
        <p:nvSpPr>
          <p:cNvPr id="12" name="Text Placeholder 11">
            <a:extLst>
              <a:ext uri="{FF2B5EF4-FFF2-40B4-BE49-F238E27FC236}">
                <a16:creationId xmlns:a16="http://schemas.microsoft.com/office/drawing/2014/main" id="{CE29CDA7-E10F-1249-8D1B-2B7FCDC55ACA}"/>
              </a:ext>
            </a:extLst>
          </p:cNvPr>
          <p:cNvSpPr>
            <a:spLocks noGrp="1"/>
          </p:cNvSpPr>
          <p:nvPr>
            <p:ph type="body" sz="quarter" idx="25"/>
          </p:nvPr>
        </p:nvSpPr>
        <p:spPr>
          <a:xfrm>
            <a:off x="14762201" y="11135218"/>
            <a:ext cx="6985298" cy="4461606"/>
          </a:xfrm>
        </p:spPr>
        <p:txBody>
          <a:bodyPr/>
          <a:lstStyle/>
          <a:p>
            <a:pPr marL="342900" indent="-342900">
              <a:buFont typeface="Arial" panose="020B0604020202020204" pitchFamily="34" charset="0"/>
              <a:buChar char="•"/>
            </a:pPr>
            <a:r>
              <a:rPr lang="en-US" dirty="0" err="1"/>
              <a:t>R.Jacumet</a:t>
            </a:r>
            <a:r>
              <a:rPr lang="en-US" dirty="0"/>
              <a:t> is working on the 3D reconstruction pipeline and has already written a functionality for the visualization of differences.</a:t>
            </a:r>
          </a:p>
          <a:p>
            <a:pPr marL="342900" indent="-342900">
              <a:buFont typeface="Arial" panose="020B0604020202020204" pitchFamily="34" charset="0"/>
              <a:buChar char="•"/>
            </a:pPr>
            <a:r>
              <a:rPr lang="en-US" dirty="0"/>
              <a:t>M. Schneider works on an alternative approach for the 3D reconstruction pipeline based on the 4-point algorithm.</a:t>
            </a:r>
          </a:p>
          <a:p>
            <a:pPr marL="342900" indent="-342900">
              <a:buFont typeface="Arial" panose="020B0604020202020204" pitchFamily="34" charset="0"/>
              <a:buChar char="•"/>
            </a:pPr>
            <a:r>
              <a:rPr lang="en-US" dirty="0" err="1"/>
              <a:t>A.Misik</a:t>
            </a:r>
            <a:r>
              <a:rPr lang="en-US" dirty="0"/>
              <a:t> supported the team in the correspondence pipeline and works on the change, visualization and the GUI.</a:t>
            </a:r>
          </a:p>
          <a:p>
            <a:pPr marL="342900" indent="-342900">
              <a:buFont typeface="Arial" panose="020B0604020202020204" pitchFamily="34" charset="0"/>
              <a:buChar char="•"/>
            </a:pPr>
            <a:r>
              <a:rPr lang="en-US" dirty="0" err="1"/>
              <a:t>O.Inak</a:t>
            </a:r>
            <a:r>
              <a:rPr lang="en-US" dirty="0"/>
              <a:t> works on the optimization of the correspondence pipeline and is expanding the functionalities of the change and visualization pipeline.</a:t>
            </a:r>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p:txBody>
          <a:bodyPr/>
          <a:lstStyle/>
          <a:p>
            <a:r>
              <a:rPr lang="en-US" dirty="0">
                <a:solidFill>
                  <a:schemeClr val="accent1"/>
                </a:solidFill>
              </a:rPr>
              <a:t>PROBLEMS </a:t>
            </a:r>
          </a:p>
        </p:txBody>
      </p:sp>
      <p:sp>
        <p:nvSpPr>
          <p:cNvPr id="14" name="Text Placeholder 13">
            <a:extLst>
              <a:ext uri="{FF2B5EF4-FFF2-40B4-BE49-F238E27FC236}">
                <a16:creationId xmlns:a16="http://schemas.microsoft.com/office/drawing/2014/main" id="{EB409217-6830-A84B-BEED-C309A44817B8}"/>
              </a:ext>
            </a:extLst>
          </p:cNvPr>
          <p:cNvSpPr>
            <a:spLocks noGrp="1"/>
          </p:cNvSpPr>
          <p:nvPr>
            <p:ph type="body" sz="quarter" idx="26"/>
          </p:nvPr>
        </p:nvSpPr>
        <p:spPr>
          <a:xfrm>
            <a:off x="22034051" y="3338380"/>
            <a:ext cx="6959003" cy="5584477"/>
          </a:xfrm>
        </p:spPr>
        <p:txBody>
          <a:bodyPr/>
          <a:lstStyle/>
          <a:p>
            <a:r>
              <a:rPr lang="en-US" dirty="0"/>
              <a:t>Several problems have been identified during the project conception and first experiments:</a:t>
            </a:r>
          </a:p>
          <a:p>
            <a:endParaRPr lang="en-US" dirty="0"/>
          </a:p>
          <a:p>
            <a:pPr marL="342900" indent="-342900">
              <a:buFont typeface="Arial" panose="020B0604020202020204" pitchFamily="34" charset="0"/>
              <a:buChar char="•"/>
            </a:pPr>
            <a:r>
              <a:rPr lang="en-US" dirty="0"/>
              <a:t>For some image pairs, feature-based correspondence is not possible due to the high degree of image perturbation.</a:t>
            </a:r>
          </a:p>
          <a:p>
            <a:endParaRPr lang="en-US" dirty="0"/>
          </a:p>
          <a:p>
            <a:pPr marL="342900" indent="-342900">
              <a:buFont typeface="Arial" panose="020B0604020202020204" pitchFamily="34" charset="0"/>
              <a:buChar char="•"/>
            </a:pPr>
            <a:r>
              <a:rPr lang="en-US" dirty="0"/>
              <a:t>In some cases, 3D reconstruction from image pairs is not possible because there are not enough correspondence points.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the visualization of changes between the images, it is not entirely clear how to implement a visualization  showing city/rural/river changes.</a:t>
            </a:r>
          </a:p>
          <a:p>
            <a:endParaRPr lang="en-US" dirty="0"/>
          </a:p>
        </p:txBody>
      </p:sp>
      <p:sp>
        <p:nvSpPr>
          <p:cNvPr id="15" name="Text Placeholder 14">
            <a:extLst>
              <a:ext uri="{FF2B5EF4-FFF2-40B4-BE49-F238E27FC236}">
                <a16:creationId xmlns:a16="http://schemas.microsoft.com/office/drawing/2014/main" id="{051D25CD-6706-D148-BD96-3EB11FC9B44A}"/>
              </a:ext>
            </a:extLst>
          </p:cNvPr>
          <p:cNvSpPr>
            <a:spLocks noGrp="1"/>
          </p:cNvSpPr>
          <p:nvPr>
            <p:ph type="body" sz="quarter" idx="21"/>
          </p:nvPr>
        </p:nvSpPr>
        <p:spPr/>
        <p:txBody>
          <a:bodyPr/>
          <a:lstStyle/>
          <a:p>
            <a:r>
              <a:rPr lang="en-US" dirty="0">
                <a:solidFill>
                  <a:schemeClr val="accent1"/>
                </a:solidFill>
              </a:rPr>
              <a:t>REFERENCES</a:t>
            </a:r>
          </a:p>
        </p:txBody>
      </p:sp>
      <p:sp>
        <p:nvSpPr>
          <p:cNvPr id="16" name="Text Placeholder 15">
            <a:extLst>
              <a:ext uri="{FF2B5EF4-FFF2-40B4-BE49-F238E27FC236}">
                <a16:creationId xmlns:a16="http://schemas.microsoft.com/office/drawing/2014/main" id="{5FC2B422-A94D-AE40-A27C-71D078397471}"/>
              </a:ext>
            </a:extLst>
          </p:cNvPr>
          <p:cNvSpPr>
            <a:spLocks noGrp="1"/>
          </p:cNvSpPr>
          <p:nvPr>
            <p:ph type="body" sz="quarter" idx="27"/>
          </p:nvPr>
        </p:nvSpPr>
        <p:spPr>
          <a:xfrm>
            <a:off x="22034215" y="11136078"/>
            <a:ext cx="6932379" cy="4461606"/>
          </a:xfrm>
        </p:spPr>
        <p:txBody>
          <a:bodyPr/>
          <a:lstStyle/>
          <a:p>
            <a:r>
              <a:rPr lang="de-DE" dirty="0"/>
              <a:t>[1] H. Bay, T. Tuytelaars, and L. Van Gool, „Surf: Speeded up robust </a:t>
            </a:r>
            <a:r>
              <a:rPr lang="de-DE" dirty="0" err="1"/>
              <a:t>features</a:t>
            </a:r>
            <a:r>
              <a:rPr lang="de-DE" dirty="0"/>
              <a:t>“, in European conference on computer vision, pp. 404-417, Springer, 2006.</a:t>
            </a:r>
          </a:p>
          <a:p>
            <a:r>
              <a:rPr lang="de-DE" dirty="0"/>
              <a:t>[2] </a:t>
            </a:r>
            <a:r>
              <a:rPr lang="de-DE" dirty="0" err="1"/>
              <a:t>D.Baráth</a:t>
            </a:r>
            <a:r>
              <a:rPr lang="de-DE" dirty="0"/>
              <a:t>, „</a:t>
            </a:r>
            <a:r>
              <a:rPr lang="de-DE" dirty="0" err="1"/>
              <a:t>Five</a:t>
            </a:r>
            <a:r>
              <a:rPr lang="de-DE" dirty="0"/>
              <a:t>-Point Fundamental Matrix </a:t>
            </a:r>
            <a:r>
              <a:rPr lang="de-DE" dirty="0" err="1"/>
              <a:t>Estimation</a:t>
            </a:r>
            <a:r>
              <a:rPr lang="de-DE" dirty="0"/>
              <a:t> </a:t>
            </a:r>
            <a:r>
              <a:rPr lang="de-DE" dirty="0" err="1"/>
              <a:t>for</a:t>
            </a:r>
            <a:r>
              <a:rPr lang="de-DE" dirty="0"/>
              <a:t> </a:t>
            </a:r>
            <a:r>
              <a:rPr lang="de-DE" dirty="0" err="1"/>
              <a:t>Uncalibrated</a:t>
            </a:r>
            <a:r>
              <a:rPr lang="de-DE" dirty="0"/>
              <a:t> </a:t>
            </a:r>
            <a:r>
              <a:rPr lang="de-DE" dirty="0" err="1"/>
              <a:t>Cameras</a:t>
            </a:r>
            <a:r>
              <a:rPr lang="de-DE" dirty="0"/>
              <a:t>“, 10.1109/CVPR.2018.00032, 2018.</a:t>
            </a:r>
          </a:p>
          <a:p>
            <a:r>
              <a:rPr lang="de-DE" dirty="0"/>
              <a:t>[3] P.H.S. Torr </a:t>
            </a:r>
            <a:r>
              <a:rPr lang="de-DE" dirty="0" err="1"/>
              <a:t>and</a:t>
            </a:r>
            <a:r>
              <a:rPr lang="de-DE" dirty="0"/>
              <a:t> A. </a:t>
            </a:r>
            <a:r>
              <a:rPr lang="de-DE" dirty="0" err="1"/>
              <a:t>Zisserman</a:t>
            </a:r>
            <a:r>
              <a:rPr lang="de-DE" dirty="0"/>
              <a:t>, „MLESAC: A New Robust Estimator with Application to Estimating Image </a:t>
            </a:r>
            <a:r>
              <a:rPr lang="de-DE" dirty="0" err="1"/>
              <a:t>Geometry</a:t>
            </a:r>
            <a:r>
              <a:rPr lang="de-DE" dirty="0"/>
              <a:t>“, </a:t>
            </a:r>
            <a:r>
              <a:rPr lang="de-DE" i="1" dirty="0"/>
              <a:t>Computer Vision and Image Understanding</a:t>
            </a:r>
            <a:r>
              <a:rPr lang="de-DE" dirty="0"/>
              <a:t> 78, no. 1 (April 2000): 138–56. https://doi.org/10.1006/cviu.1999.0832.</a:t>
            </a:r>
          </a:p>
          <a:p>
            <a:endParaRPr lang="en-US" dirty="0"/>
          </a:p>
        </p:txBody>
      </p:sp>
      <p:sp>
        <p:nvSpPr>
          <p:cNvPr id="23" name="Textfeld 22">
            <a:extLst>
              <a:ext uri="{FF2B5EF4-FFF2-40B4-BE49-F238E27FC236}">
                <a16:creationId xmlns:a16="http://schemas.microsoft.com/office/drawing/2014/main" id="{9AC667B3-013D-964F-8359-ECCF63F1489F}"/>
              </a:ext>
            </a:extLst>
          </p:cNvPr>
          <p:cNvSpPr txBox="1"/>
          <p:nvPr/>
        </p:nvSpPr>
        <p:spPr>
          <a:xfrm>
            <a:off x="383540" y="527051"/>
            <a:ext cx="5678842" cy="1569660"/>
          </a:xfrm>
          <a:prstGeom prst="rect">
            <a:avLst/>
          </a:prstGeom>
          <a:noFill/>
        </p:spPr>
        <p:txBody>
          <a:bodyPr wrap="square" rtlCol="0">
            <a:spAutoFit/>
          </a:bodyPr>
          <a:lstStyle/>
          <a:p>
            <a:r>
              <a:rPr lang="de-DE" sz="2400" b="1" dirty="0" err="1">
                <a:solidFill>
                  <a:schemeClr val="bg1"/>
                </a:solidFill>
              </a:rPr>
              <a:t>Chair</a:t>
            </a:r>
            <a:r>
              <a:rPr lang="de-DE" sz="2400" b="1" dirty="0">
                <a:solidFill>
                  <a:schemeClr val="bg1"/>
                </a:solidFill>
              </a:rPr>
              <a:t> </a:t>
            </a:r>
            <a:r>
              <a:rPr lang="de-DE" sz="2400" b="1" dirty="0" err="1">
                <a:solidFill>
                  <a:schemeClr val="bg1"/>
                </a:solidFill>
              </a:rPr>
              <a:t>for</a:t>
            </a:r>
            <a:r>
              <a:rPr lang="de-DE" sz="2400" b="1" dirty="0">
                <a:solidFill>
                  <a:schemeClr val="bg1"/>
                </a:solidFill>
              </a:rPr>
              <a:t> Data Processing </a:t>
            </a:r>
          </a:p>
          <a:p>
            <a:r>
              <a:rPr lang="de-DE" sz="2400" b="1" dirty="0">
                <a:solidFill>
                  <a:schemeClr val="bg1"/>
                </a:solidFill>
              </a:rPr>
              <a:t>TUM Department </a:t>
            </a:r>
            <a:r>
              <a:rPr lang="de-DE" sz="2400" b="1" dirty="0" err="1">
                <a:solidFill>
                  <a:schemeClr val="bg1"/>
                </a:solidFill>
              </a:rPr>
              <a:t>of</a:t>
            </a:r>
            <a:r>
              <a:rPr lang="de-DE" sz="2400" b="1" dirty="0">
                <a:solidFill>
                  <a:schemeClr val="bg1"/>
                </a:solidFill>
              </a:rPr>
              <a:t> </a:t>
            </a:r>
            <a:r>
              <a:rPr lang="de-DE" sz="2400" b="1" dirty="0" err="1">
                <a:solidFill>
                  <a:schemeClr val="bg1"/>
                </a:solidFill>
              </a:rPr>
              <a:t>Electrical</a:t>
            </a:r>
            <a:r>
              <a:rPr lang="de-DE" sz="2400" b="1" dirty="0">
                <a:solidFill>
                  <a:schemeClr val="bg1"/>
                </a:solidFill>
              </a:rPr>
              <a:t> </a:t>
            </a:r>
            <a:r>
              <a:rPr lang="de-DE" sz="2400" b="1" dirty="0" err="1">
                <a:solidFill>
                  <a:schemeClr val="bg1"/>
                </a:solidFill>
              </a:rPr>
              <a:t>and</a:t>
            </a:r>
            <a:r>
              <a:rPr lang="de-DE" sz="2400" b="1" dirty="0">
                <a:solidFill>
                  <a:schemeClr val="bg1"/>
                </a:solidFill>
              </a:rPr>
              <a:t> Computer Engineering</a:t>
            </a:r>
          </a:p>
          <a:p>
            <a:r>
              <a:rPr lang="de-DE" sz="2400" b="1" dirty="0">
                <a:solidFill>
                  <a:schemeClr val="bg1"/>
                </a:solidFill>
              </a:rPr>
              <a:t>Technical University </a:t>
            </a:r>
            <a:r>
              <a:rPr lang="de-DE" sz="2400" b="1" dirty="0" err="1">
                <a:solidFill>
                  <a:schemeClr val="bg1"/>
                </a:solidFill>
              </a:rPr>
              <a:t>Munich</a:t>
            </a:r>
            <a:endParaRPr lang="de-DE" sz="2400" b="1" dirty="0">
              <a:solidFill>
                <a:schemeClr val="bg1"/>
              </a:solidFill>
            </a:endParaRPr>
          </a:p>
        </p:txBody>
      </p:sp>
      <p:sp>
        <p:nvSpPr>
          <p:cNvPr id="24" name="Text Placeholder 10">
            <a:extLst>
              <a:ext uri="{FF2B5EF4-FFF2-40B4-BE49-F238E27FC236}">
                <a16:creationId xmlns:a16="http://schemas.microsoft.com/office/drawing/2014/main" id="{A3C96EB1-1D20-B24B-8751-C162B462A703}"/>
              </a:ext>
            </a:extLst>
          </p:cNvPr>
          <p:cNvSpPr txBox="1">
            <a:spLocks/>
          </p:cNvSpPr>
          <p:nvPr/>
        </p:nvSpPr>
        <p:spPr>
          <a:xfrm>
            <a:off x="14736469" y="8097483"/>
            <a:ext cx="6959003" cy="387798"/>
          </a:xfrm>
          <a:prstGeom prst="rect">
            <a:avLst/>
          </a:prstGeom>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de-DE" dirty="0">
                <a:solidFill>
                  <a:schemeClr val="accent1"/>
                </a:solidFill>
              </a:rPr>
              <a:t>TIMELINE</a:t>
            </a:r>
          </a:p>
        </p:txBody>
      </p:sp>
      <p:graphicFrame>
        <p:nvGraphicFramePr>
          <p:cNvPr id="32" name="Diagramm 31">
            <a:extLst>
              <a:ext uri="{FF2B5EF4-FFF2-40B4-BE49-F238E27FC236}">
                <a16:creationId xmlns:a16="http://schemas.microsoft.com/office/drawing/2014/main" id="{69C85792-E536-AB4F-83B7-0BCD5FD22417}"/>
              </a:ext>
            </a:extLst>
          </p:cNvPr>
          <p:cNvGraphicFramePr/>
          <p:nvPr>
            <p:extLst>
              <p:ext uri="{D42A27DB-BD31-4B8C-83A1-F6EECF244321}">
                <p14:modId xmlns:p14="http://schemas.microsoft.com/office/powerpoint/2010/main" val="3016694193"/>
              </p:ext>
            </p:extLst>
          </p:nvPr>
        </p:nvGraphicFramePr>
        <p:xfrm>
          <a:off x="14938959" y="8183538"/>
          <a:ext cx="6602922" cy="275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7" name="Diagramm 36">
            <a:extLst>
              <a:ext uri="{FF2B5EF4-FFF2-40B4-BE49-F238E27FC236}">
                <a16:creationId xmlns:a16="http://schemas.microsoft.com/office/drawing/2014/main" id="{CF0EB12F-CC5C-8C41-BA1E-4F26CEC35FB1}"/>
              </a:ext>
            </a:extLst>
          </p:cNvPr>
          <p:cNvGraphicFramePr/>
          <p:nvPr>
            <p:extLst>
              <p:ext uri="{D42A27DB-BD31-4B8C-83A1-F6EECF244321}">
                <p14:modId xmlns:p14="http://schemas.microsoft.com/office/powerpoint/2010/main" val="1933530163"/>
              </p:ext>
            </p:extLst>
          </p:nvPr>
        </p:nvGraphicFramePr>
        <p:xfrm>
          <a:off x="12669857" y="3501081"/>
          <a:ext cx="11141126" cy="44616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9" name="Textfeld 38">
            <a:extLst>
              <a:ext uri="{FF2B5EF4-FFF2-40B4-BE49-F238E27FC236}">
                <a16:creationId xmlns:a16="http://schemas.microsoft.com/office/drawing/2014/main" id="{E1870FDF-26C1-954A-BF94-9FE53F862839}"/>
              </a:ext>
            </a:extLst>
          </p:cNvPr>
          <p:cNvSpPr txBox="1"/>
          <p:nvPr/>
        </p:nvSpPr>
        <p:spPr>
          <a:xfrm>
            <a:off x="8402504" y="15190063"/>
            <a:ext cx="5197642" cy="646331"/>
          </a:xfrm>
          <a:prstGeom prst="rect">
            <a:avLst/>
          </a:prstGeom>
          <a:noFill/>
        </p:spPr>
        <p:txBody>
          <a:bodyPr wrap="square" rtlCol="0">
            <a:spAutoFit/>
          </a:bodyPr>
          <a:lstStyle/>
          <a:p>
            <a:pPr algn="ctr"/>
            <a:r>
              <a:rPr lang="de-DE" sz="1800" dirty="0" err="1"/>
              <a:t>Figure</a:t>
            </a:r>
            <a:r>
              <a:rPr lang="de-DE" sz="1800" dirty="0"/>
              <a:t> 1: </a:t>
            </a:r>
            <a:r>
              <a:rPr lang="de-DE" sz="1800" dirty="0" err="1"/>
              <a:t>Changes</a:t>
            </a:r>
            <a:r>
              <a:rPr lang="de-DE" sz="1800" dirty="0"/>
              <a:t> </a:t>
            </a:r>
            <a:r>
              <a:rPr lang="de-DE" sz="1800" dirty="0" err="1"/>
              <a:t>between</a:t>
            </a:r>
            <a:r>
              <a:rPr lang="de-DE" sz="1800" dirty="0"/>
              <a:t> </a:t>
            </a:r>
            <a:r>
              <a:rPr lang="de-DE" sz="1800" dirty="0" err="1"/>
              <a:t>two</a:t>
            </a:r>
            <a:r>
              <a:rPr lang="de-DE" sz="1800" dirty="0"/>
              <a:t> </a:t>
            </a:r>
            <a:r>
              <a:rPr lang="de-DE" sz="1800" dirty="0" err="1"/>
              <a:t>shifted</a:t>
            </a:r>
            <a:r>
              <a:rPr lang="de-DE" sz="1800" dirty="0"/>
              <a:t> </a:t>
            </a:r>
            <a:r>
              <a:rPr lang="de-DE" sz="1800" dirty="0" err="1"/>
              <a:t>images</a:t>
            </a:r>
            <a:r>
              <a:rPr lang="de-DE" sz="1800" dirty="0"/>
              <a:t> </a:t>
            </a:r>
            <a:r>
              <a:rPr lang="de-DE" sz="1800" dirty="0" err="1"/>
              <a:t>based</a:t>
            </a:r>
            <a:r>
              <a:rPr lang="de-DE" sz="1800" dirty="0"/>
              <a:t> on absolute </a:t>
            </a:r>
            <a:r>
              <a:rPr lang="de-DE" sz="1800" dirty="0" err="1"/>
              <a:t>pixel</a:t>
            </a:r>
            <a:r>
              <a:rPr lang="de-DE" sz="1800" dirty="0"/>
              <a:t> </a:t>
            </a:r>
            <a:r>
              <a:rPr lang="de-DE" sz="1800" dirty="0" err="1"/>
              <a:t>differences</a:t>
            </a:r>
            <a:r>
              <a:rPr lang="de-DE" sz="1800" dirty="0"/>
              <a:t>.</a:t>
            </a:r>
          </a:p>
        </p:txBody>
      </p:sp>
      <p:pic>
        <p:nvPicPr>
          <p:cNvPr id="40" name="Grafik 39">
            <a:extLst>
              <a:ext uri="{FF2B5EF4-FFF2-40B4-BE49-F238E27FC236}">
                <a16:creationId xmlns:a16="http://schemas.microsoft.com/office/drawing/2014/main" id="{4F9BA5F3-F371-474C-BE51-008ABA036683}"/>
              </a:ext>
            </a:extLst>
          </p:cNvPr>
          <p:cNvPicPr>
            <a:picLocks noChangeAspect="1"/>
          </p:cNvPicPr>
          <p:nvPr/>
        </p:nvPicPr>
        <p:blipFill>
          <a:blip r:embed="rId13"/>
          <a:stretch>
            <a:fillRect/>
          </a:stretch>
        </p:blipFill>
        <p:spPr>
          <a:xfrm>
            <a:off x="8014304" y="11731729"/>
            <a:ext cx="5974041" cy="3268584"/>
          </a:xfrm>
          <a:prstGeom prst="rect">
            <a:avLst/>
          </a:prstGeom>
        </p:spPr>
      </p:pic>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0</TotalTime>
  <Words>820</Words>
  <Application>Microsoft Macintosh PowerPoint</Application>
  <PresentationFormat>Benutzerdefiniert</PresentationFormat>
  <Paragraphs>51</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Adam Misik</cp:lastModifiedBy>
  <cp:revision>35</cp:revision>
  <dcterms:created xsi:type="dcterms:W3CDTF">2019-01-09T23:22:57Z</dcterms:created>
  <dcterms:modified xsi:type="dcterms:W3CDTF">2021-06-15T15:59:17Z</dcterms:modified>
</cp:coreProperties>
</file>