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86" r:id="rId9"/>
    <p:sldId id="287" r:id="rId10"/>
    <p:sldId id="260" r:id="rId11"/>
    <p:sldId id="261" r:id="rId12"/>
    <p:sldId id="265" r:id="rId13"/>
    <p:sldId id="264" r:id="rId14"/>
    <p:sldId id="267" r:id="rId15"/>
    <p:sldId id="276" r:id="rId16"/>
    <p:sldId id="277" r:id="rId1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86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8508412-C702-48D6-A485-9E3F48E9270C}" type="datetime1">
              <a:rPr lang="en-GB" smtClean="0"/>
              <a:t>14/08/2025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06A15-2481-4E66-917C-551C926382B7}" type="datetime1">
              <a:rPr lang="en-GB" smtClean="0"/>
              <a:pPr/>
              <a:t>14/08/2025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08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843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707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63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844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5019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011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39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1408B-9DA8-6A6E-8366-A2718DC13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E07AB5-58AD-A3CA-6CBB-C5E547EFE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D6E4AB-B795-8A74-C5D3-47056A3FE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5BC32-C386-5521-3D51-594100765C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672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38EC5-481E-E41E-6C97-AD11EB6D5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C187FA-E1AB-3EE1-23B9-4066C7BAF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817AE1-2E99-D0C6-9BDC-CB7D71F6E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52089-BF45-4E0D-5DDB-C70D7B0D1D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4811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137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3546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622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s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8C0A23-6967-4A67-AE2F-92D04DDF4891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£12,345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£6,789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9E9821-77E5-4D4A-848A-7DE07E7D6463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£25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£50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£100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billion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EB90E9-CEA5-4F91-B14B-ED7C72F643DF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etition Content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0298BE-3648-4D6C-B9A4-B00856595700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Picture Placeholder 11" descr="Competitors’ logos quadrant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2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17" name="Picture Placeholder 11" descr="Competitors’ logos quadrant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1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18" name="Picture Placeholder 11" descr="Competitors’ logos quadrant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3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0" name="Picture Placeholder 11" descr="Competitors’ logos quadrant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4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1" name="Picture Placeholder 11" descr="Competitors’ logos quadrant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5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2" name="Picture Placeholder 11" descr="Competitors’ logos quadrant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Competitor 6</a:t>
            </a:r>
          </a:p>
          <a:p>
            <a:pPr rtl="0"/>
            <a:r>
              <a:rPr lang="en-GB" noProof="0" dirty="0"/>
              <a:t>Logo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More expensive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Less expensive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Less convenient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n-GB" noProof="0" dirty="0"/>
              <a:t>More convenient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B4F49-92DA-40A2-8350-3533265B49EC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Rectangle: Rounded Corner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87A146-CB6B-4DF1-95E9-09E9378ABF2A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E3050F-93FC-4B70-9063-66124832755B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1" name="Text Placeholder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20XX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Month</a:t>
            </a:r>
          </a:p>
        </p:txBody>
      </p:sp>
      <p:sp>
        <p:nvSpPr>
          <p:cNvPr id="50" name="Picture Placeholder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46AEAD-3DEB-4BB8-86B7-29BF6B24523F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3CB914-C5A3-480F-AC6D-52BB3E11D2B7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6" name="Picture Placeholder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8FD4D8-A432-4EC9-B90A-A467D8770C45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2" name="Text Placeholder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Picture Placeholder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5" name="Text Placeholder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Picture Placeholder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7" name="Text Placeholder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78" name="Text Placeholder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Picture Placeholder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1" name="Picture Placeholder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AEF7F1-EA6C-45CA-A313-CBD5ED13B3B0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47" name="Picture Placeholder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69A3C-404C-42A0-9277-77E13BBF3448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en-GB" noProof="0" dirty="0"/>
              <a:t>Thank you!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CE0BE2-91A0-4D12-BAB2-7D48DE5F2326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Allan </a:t>
            </a:r>
            <a:r>
              <a:rPr lang="en-GB" noProof="0" dirty="0" err="1"/>
              <a:t>Mattsson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Phone number: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2085550183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Email address: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alaan@fineartschool.net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Website: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n-GB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CE7625-35D1-45C7-BA15-98B74631BF8B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9B0E51-7711-412D-9683-BF86B29B554A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6" name="Picture Placeholder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5" name="Picture Placeholder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9F1232-9583-471E-AACE-18D4EE3C62C5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Content and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F6EF56-B2D0-4A70-935A-C9910209EE6E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 dirty="0"/>
              <a:t>Section title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GB" noProof="0" dirty="0"/>
              <a:t>Section title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C7986-8467-4919-8B29-1A8D47B98740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Secti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5134B-D1A0-48D1-AB9A-2AC6AA5FAE33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850059-8D6D-4372-BF03-586B82C77D45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CEDBC-8098-44A7-A208-6CC91A55276C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7CEF9-2948-4B16-A184-024EFACBC141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005E78-8FE0-4B52-85F8-2D2415906031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22EBA6-BA14-45E7-A7E9-62B7B97449CC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0D8F2-8D2A-4C9E-B365-5226BD243E7E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8F281D-F8AC-4FE4-B771-C2CD6270501C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 dirty="0"/>
              <a:t>Master text</a:t>
            </a:r>
            <a:br>
              <a:rPr lang="en-GB" noProof="0" dirty="0"/>
            </a:br>
            <a:r>
              <a:rPr lang="en-GB" noProof="0" dirty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n-GB" noProof="0" dirty="0"/>
              <a:t>1</a:t>
            </a:r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99B59-7A51-4563-9360-5E0E86E5BE2E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tion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FD3D95-CB70-49B0-94B7-C4E3CF11EAC0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7279CD-4069-4C07-B978-495F1D3265F8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3ED31D-5229-49F0-A180-A633892A28E4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Picture Placeholder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A1EBC2-F3B7-4B52-A76D-39B81DAD2AB9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8512DC-4E54-4112-9CB3-585DF25B02A6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 dirty="0"/>
              <a:t>Edit text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B94B20DF-A541-4651-AF97-FC925C1459D5}" type="datetime1">
              <a:rPr lang="en-GB" noProof="0" smtClean="0"/>
              <a:t>14/08/2025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berg.infinityfreeapp.com/c2c_platfor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berg47/C2C_web_platfor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Small business</a:t>
            </a:r>
            <a:br>
              <a:rPr lang="en-GB" dirty="0"/>
            </a:br>
            <a:r>
              <a:rPr lang="en-GB" dirty="0"/>
              <a:t>C2C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52CD7B8-993F-6D1C-F885-2803FABA4F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1806" y="1697827"/>
            <a:ext cx="2386800" cy="486000"/>
          </a:xfrm>
        </p:spPr>
        <p:txBody>
          <a:bodyPr/>
          <a:lstStyle/>
          <a:p>
            <a:r>
              <a:rPr lang="en-GB" dirty="0"/>
              <a:t>Stephanos B</a:t>
            </a:r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2DAD-09BC-4E53-B3EE-80036ACC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Order management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DAD639D-C8B7-41FE-B495-175E8A71B8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n-GB" dirty="0"/>
              <a:t>Managing order is rather straight forward.</a:t>
            </a:r>
          </a:p>
          <a:p>
            <a:pPr rtl="0"/>
            <a:r>
              <a:rPr lang="en-GB" dirty="0"/>
              <a:t>Buyers can view all their orders and status easily in the order list.</a:t>
            </a:r>
          </a:p>
          <a:p>
            <a:pPr rtl="0"/>
            <a:r>
              <a:rPr lang="en-GB" dirty="0"/>
              <a:t>Sellers can also have their own orders and manage their sales seamlessly.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389CF0-7E88-4714-8B32-F95FC4203E16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en-GB" dirty="0"/>
              <a:t>Find our orders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79A580-0A00-4BD6-881B-85BF4BA391C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en-GB" dirty="0"/>
              <a:t>All primary navigation is found in the header’s navigation drop-down bar.</a:t>
            </a:r>
          </a:p>
          <a:p>
            <a:pPr rtl="0"/>
            <a:r>
              <a:rPr lang="en-GB" dirty="0"/>
              <a:t>This is a well-established layout that users off all backgrounds will be familiar with.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3CD799-F325-4B20-9924-56521475C4D8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/>
          <a:lstStyle/>
          <a:p>
            <a:pPr rtl="0"/>
            <a:r>
              <a:rPr lang="en-GB" dirty="0"/>
              <a:t>Move to our sales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444506-FF9E-4BC1-950D-192FB2579E5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2143112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In the order-list, if the current user is a seller, a clear new button appears “My Sales”</a:t>
            </a:r>
          </a:p>
          <a:p>
            <a:pPr rtl="0"/>
            <a:r>
              <a:rPr lang="en-GB" dirty="0"/>
              <a:t>This is a toggle button to quickly switch between viewing your orders and sales.</a:t>
            </a:r>
          </a:p>
          <a:p>
            <a:pPr rtl="0"/>
            <a:r>
              <a:rPr lang="en-GB" dirty="0"/>
              <a:t>In this view your sales can be updated and viewed in detail along with contacting the buyer.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6099175-95D7-497F-9501-1F4F71B9DC61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en-GB" dirty="0"/>
              <a:t>Some insider knowledge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9C90131-73E3-44AB-BFD1-389FA608445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en-GB" dirty="0"/>
              <a:t>The order-list and sales-list pages are actually a single page.</a:t>
            </a:r>
          </a:p>
          <a:p>
            <a:pPr rtl="0"/>
            <a:r>
              <a:rPr lang="en-GB" dirty="0"/>
              <a:t>The form is designed to be configurable, simply adjusting the inputs and a mode flag allows the page to be efficiently reused.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2604E-F416-45C2-A64D-3449361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10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C586E-A765-41E8-AD6D-F6AA8EA2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C58ACC-1022-4314-9E91-6F32536DDDDD}" type="datetime1">
              <a:rPr lang="en-GB" smtClean="0"/>
              <a:t>14/08/2025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A110E-05FA-4BC3-8BC9-C9871A18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</a:t>
            </a:r>
          </a:p>
        </p:txBody>
      </p:sp>
    </p:spTree>
    <p:extLst>
      <p:ext uri="{BB962C8B-B14F-4D97-AF65-F5344CB8AC3E}">
        <p14:creationId xmlns:p14="http://schemas.microsoft.com/office/powerpoint/2010/main" val="212253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6706-ECB2-4642-A186-00F67461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Communications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1164DC-BEBF-47A0-9084-BDA922BB947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n-GB" dirty="0"/>
              <a:t>Communication between buyers and sellers is a key point of this platform.</a:t>
            </a:r>
          </a:p>
          <a:p>
            <a:pPr rtl="0"/>
            <a:r>
              <a:rPr lang="en-GB" dirty="0"/>
              <a:t>A messaging system has been fully integrated within the platform.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3FBA053-D834-4EC0-9AA6-39A52FE5C103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en-GB" dirty="0"/>
              <a:t>How do I message someone?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6CA930-7AA4-4278-83D1-EE0BCD42969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/>
              <a:t>Back to the header’s navigation, a “My Messages” button will take you to all your messages and chats.</a:t>
            </a:r>
          </a:p>
          <a:p>
            <a:endParaRPr lang="en-GB" dirty="0"/>
          </a:p>
          <a:p>
            <a:r>
              <a:rPr lang="en-GB" dirty="0"/>
              <a:t>As a seller, your chats are divided into two. Chats where you are the buyer and then your customers enquires where you are the seller.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When viewing products, your orders, or managing sales, there are contact buttons.</a:t>
            </a:r>
          </a:p>
          <a:p>
            <a:pPr lvl="1"/>
            <a:r>
              <a:rPr lang="en-GB" dirty="0"/>
              <a:t>These options offer faster ways to get to the exact user you're trying to contact.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A3BB9-8087-4B74-9AD3-4D42C3C2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11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FAF7E-3E48-4E3A-A353-D5319453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017EA-79BA-4FB3-A2A3-45F8ECFFE592}" type="datetime1">
              <a:rPr lang="en-GB" smtClean="0"/>
              <a:t>14/08/2025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62523-618F-46C4-A45E-4D33377E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</a:t>
            </a:r>
          </a:p>
        </p:txBody>
      </p:sp>
    </p:spTree>
    <p:extLst>
      <p:ext uri="{BB962C8B-B14F-4D97-AF65-F5344CB8AC3E}">
        <p14:creationId xmlns:p14="http://schemas.microsoft.com/office/powerpoint/2010/main" val="66145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43D8BE-B4A0-47BA-80B9-E1885926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0A689A-ADE6-4CCC-8A2B-72A65D396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This platform demo showcases clearly the potential of the platform and how it can be deployed and used in production.</a:t>
            </a:r>
          </a:p>
          <a:p>
            <a:pPr rtl="0"/>
            <a:r>
              <a:rPr lang="en-GB" dirty="0"/>
              <a:t>The current project is designed to be production ready and easy to deploy.</a:t>
            </a:r>
          </a:p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9B368-B42D-42C9-8CFF-C1525C2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12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EB879-C512-484F-8647-67E07423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AA2EC-1FAE-46CE-A2AE-8C1E61CDAACF}" type="datetime1">
              <a:rPr lang="en-GB" smtClean="0"/>
              <a:t>14/08/2025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769588-4F4C-428C-9F8E-00608553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</a:t>
            </a:r>
          </a:p>
        </p:txBody>
      </p:sp>
    </p:spTree>
    <p:extLst>
      <p:ext uri="{BB962C8B-B14F-4D97-AF65-F5344CB8AC3E}">
        <p14:creationId xmlns:p14="http://schemas.microsoft.com/office/powerpoint/2010/main" val="671898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C04D-1EA2-4C38-90C9-4DC62E5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3AD74-B3CB-4B9C-8EAC-07DF8026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t>13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AF708-0F57-4D7F-96B7-64E67480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D09EEB-D8CE-4A9D-8D99-68EFE76E04FA}" type="datetime1">
              <a:rPr lang="en-GB" smtClean="0"/>
              <a:t>14/08/2025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6C4A0-8B24-411A-B454-AD30C634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</a:t>
            </a:r>
          </a:p>
        </p:txBody>
      </p:sp>
    </p:spTree>
    <p:extLst>
      <p:ext uri="{BB962C8B-B14F-4D97-AF65-F5344CB8AC3E}">
        <p14:creationId xmlns:p14="http://schemas.microsoft.com/office/powerpoint/2010/main" val="174807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5826" y="411719"/>
            <a:ext cx="4116387" cy="1740445"/>
          </a:xfrm>
        </p:spPr>
        <p:txBody>
          <a:bodyPr rtlCol="0"/>
          <a:lstStyle/>
          <a:p>
            <a:pPr rtl="0"/>
            <a:r>
              <a:rPr lang="en-GB" dirty="0"/>
              <a:t>Project proposal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7655FA-C53D-4FB0-9C00-53DFADE92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5826" y="4177320"/>
            <a:ext cx="4116387" cy="400081"/>
          </a:xfrm>
        </p:spPr>
        <p:txBody>
          <a:bodyPr rtlCol="0"/>
          <a:lstStyle/>
          <a:p>
            <a:pPr rtl="0"/>
            <a:r>
              <a:rPr lang="en-GB" dirty="0"/>
              <a:t>Where to find us: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695D9-E1DD-36FF-5DCD-82BB54BF78FA}"/>
              </a:ext>
            </a:extLst>
          </p:cNvPr>
          <p:cNvSpPr txBox="1"/>
          <p:nvPr/>
        </p:nvSpPr>
        <p:spPr>
          <a:xfrm>
            <a:off x="6905124" y="4662730"/>
            <a:ext cx="52868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Find our website at:</a:t>
            </a:r>
          </a:p>
          <a:p>
            <a:r>
              <a:rPr lang="en-GB" dirty="0">
                <a:hlinkClick r:id="rId3"/>
              </a:rPr>
              <a:t>https://onberg.infinityfreeapp.com/c2c_platform/</a:t>
            </a:r>
            <a:endParaRPr lang="en-GB" dirty="0"/>
          </a:p>
          <a:p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And the project files </a:t>
            </a:r>
            <a:r>
              <a:rPr lang="en-GB" dirty="0">
                <a:hlinkClick r:id="rId4"/>
              </a:rPr>
              <a:t>HERE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16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About Us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DC1B5D-1A60-450C-9BD8-9C391E14B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The goal is to create a platform for user’s to both buy and sell.</a:t>
            </a:r>
          </a:p>
          <a:p>
            <a:pPr rtl="0"/>
            <a:r>
              <a:rPr lang="en-GB" dirty="0"/>
              <a:t>Promoting small-scale sales and customization of goods in a single platform.</a:t>
            </a:r>
          </a:p>
          <a:p>
            <a:pPr rtl="0"/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E0B35-19FF-4775-9AF8-8F3C834A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F1FB9-B16B-4B0E-B1C6-ACB21972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7B5F3-4828-4F6B-BC5F-D6E87BA81172}" type="datetime1">
              <a:rPr lang="en-GB" smtClean="0"/>
              <a:t>14/08/2025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92729-D9BA-45F7-B2E7-91165934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</a:t>
            </a:r>
          </a:p>
        </p:txBody>
      </p:sp>
    </p:spTree>
    <p:extLst>
      <p:ext uri="{BB962C8B-B14F-4D97-AF65-F5344CB8AC3E}">
        <p14:creationId xmlns:p14="http://schemas.microsoft.com/office/powerpoint/2010/main" val="403669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705819"/>
          </a:xfrm>
        </p:spPr>
        <p:txBody>
          <a:bodyPr rtlCol="0"/>
          <a:lstStyle/>
          <a:p>
            <a:pPr rtl="0"/>
            <a:r>
              <a:rPr lang="en-GB" dirty="0"/>
              <a:t>Using the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97DCF-3682-44C5-A5DA-9D96CF14B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246754"/>
            <a:ext cx="4607015" cy="3589111"/>
          </a:xfrm>
        </p:spPr>
        <p:txBody>
          <a:bodyPr rtlCol="0"/>
          <a:lstStyle/>
          <a:p>
            <a:pPr marL="0" indent="0" rtl="0">
              <a:buNone/>
            </a:pPr>
            <a:endParaRPr lang="en-GB" dirty="0"/>
          </a:p>
          <a:p>
            <a:pPr rtl="0"/>
            <a:r>
              <a:rPr lang="en-GB" dirty="0"/>
              <a:t>Presentation plan:</a:t>
            </a:r>
          </a:p>
          <a:p>
            <a:pPr lvl="1"/>
            <a:r>
              <a:rPr lang="en-GB" dirty="0"/>
              <a:t>We’re going to go through what it would be like to use the platform as various users.</a:t>
            </a:r>
          </a:p>
          <a:p>
            <a:pPr lvl="1"/>
            <a:r>
              <a:rPr lang="en-GB" dirty="0"/>
              <a:t>We’ll register, become a seller, and list our first product.</a:t>
            </a:r>
          </a:p>
          <a:p>
            <a:pPr lvl="1"/>
            <a:r>
              <a:rPr lang="en-GB" dirty="0"/>
              <a:t>We’ll then make our first order, changing accounts to place an order.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098C-FABC-437A-B91C-78D73168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2F8A13-B73C-4C5A-94E7-194671EE3BFB}" type="datetime1">
              <a:rPr lang="en-GB" smtClean="0"/>
              <a:t>14/08/2025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C256C-2F66-47C7-8CAF-70309597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854A5B2-9927-D688-8E18-21CDF8B195E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  <p:txBody>
          <a:bodyPr/>
          <a:lstStyle/>
          <a:p>
            <a:r>
              <a:rPr lang="en-GB" dirty="0"/>
              <a:t>Stephanos Balden</a:t>
            </a:r>
          </a:p>
        </p:txBody>
      </p:sp>
    </p:spTree>
    <p:extLst>
      <p:ext uri="{BB962C8B-B14F-4D97-AF65-F5344CB8AC3E}">
        <p14:creationId xmlns:p14="http://schemas.microsoft.com/office/powerpoint/2010/main" val="321081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916F5-7A55-FCC8-3C86-E3EC98D17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76F201-21F7-A85B-E57D-B1136E5B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The homepage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E24665-71F1-838B-E544-734535ACB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On the homepage is where all product browsing takes place.</a:t>
            </a:r>
          </a:p>
          <a:p>
            <a:pPr rtl="0"/>
            <a:r>
              <a:rPr lang="en-GB" dirty="0"/>
              <a:t>Search for keywords. Both product name and descriptions are checked for matches.</a:t>
            </a:r>
          </a:p>
          <a:p>
            <a:pPr rtl="0"/>
            <a:r>
              <a:rPr lang="en-GB" dirty="0"/>
              <a:t>Mix and match filters by price, Seller, and other details.</a:t>
            </a:r>
          </a:p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077146-77E3-3240-EB21-EB275CD6A497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en-GB" dirty="0"/>
              <a:t>Until we login we can only browse and view products.</a:t>
            </a:r>
          </a:p>
          <a:p>
            <a:pPr rtl="0"/>
            <a:r>
              <a:rPr lang="en-GB" dirty="0"/>
              <a:t>Attempting to make a purchase will redirect or warn that we are not logged in.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93DD4-AA05-92F8-769C-9464AA49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5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114E9-7AF5-F1A7-3E74-6075EE8C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5AA2EC-1FAE-46CE-A2AE-8C1E61CDAACF}" type="datetime1">
              <a:rPr lang="en-GB" smtClean="0"/>
              <a:t>14/08/2025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30D0E-BE18-2B5F-AC34-9BA341B1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7F3DC1-6ACD-4DA6-8222-7D9111BAAB4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  <p:txBody>
          <a:bodyPr/>
          <a:lstStyle/>
          <a:p>
            <a:r>
              <a:rPr lang="en-GB" dirty="0"/>
              <a:t>Stephanos Balden</a:t>
            </a:r>
          </a:p>
        </p:txBody>
      </p:sp>
    </p:spTree>
    <p:extLst>
      <p:ext uri="{BB962C8B-B14F-4D97-AF65-F5344CB8AC3E}">
        <p14:creationId xmlns:p14="http://schemas.microsoft.com/office/powerpoint/2010/main" val="328372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1868F-A4C4-1ACD-4A2D-41D15444C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C8EF-FDF3-4080-E892-FD364D6F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View a product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679408-22A3-F5FC-8454-850A8D6AC09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n-GB" dirty="0"/>
              <a:t>Products ca be viewed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6DECED-F76C-440E-D3A9-3716394B706D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en-GB" dirty="0"/>
              <a:t>Section 1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7F7B9B-2238-15A9-34B5-7D72A10063B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, magna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libero,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magna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.</a:t>
            </a:r>
          </a:p>
          <a:p>
            <a:pPr rtl="0"/>
            <a:r>
              <a:rPr lang="en-GB" dirty="0"/>
              <a:t>Nunc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est. </a:t>
            </a:r>
            <a:r>
              <a:rPr lang="en-GB" dirty="0" err="1"/>
              <a:t>Vivamus</a:t>
            </a:r>
            <a:r>
              <a:rPr lang="en-GB" dirty="0"/>
              <a:t> a </a:t>
            </a:r>
            <a:r>
              <a:rPr lang="en-GB" dirty="0" err="1"/>
              <a:t>tellus</a:t>
            </a:r>
            <a:r>
              <a:rPr lang="en-GB" dirty="0"/>
              <a:t>.</a:t>
            </a:r>
          </a:p>
          <a:p>
            <a:pPr rtl="0"/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Proin</a:t>
            </a:r>
            <a:r>
              <a:rPr lang="en-GB" dirty="0"/>
              <a:t> pharetra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pede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et </a:t>
            </a:r>
            <a:r>
              <a:rPr lang="en-GB" dirty="0" err="1"/>
              <a:t>orci</a:t>
            </a:r>
            <a:r>
              <a:rPr lang="en-GB" dirty="0"/>
              <a:t>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E41762-31C1-1EF6-6EB2-947E74CC4547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en-GB" dirty="0"/>
              <a:t>Section 2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5DEC60-24A8-9BC1-730F-7665E405615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Maecenas </a:t>
            </a:r>
            <a:r>
              <a:rPr lang="en-GB" dirty="0" err="1"/>
              <a:t>porttitor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</a:t>
            </a:r>
            <a:r>
              <a:rPr lang="en-GB" dirty="0" err="1"/>
              <a:t>massa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posuere</a:t>
            </a:r>
            <a:r>
              <a:rPr lang="en-GB" dirty="0"/>
              <a:t>, magna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purus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malesuada</a:t>
            </a:r>
            <a:r>
              <a:rPr lang="en-GB" dirty="0"/>
              <a:t> libero, sit </a:t>
            </a:r>
            <a:r>
              <a:rPr lang="en-GB" dirty="0" err="1"/>
              <a:t>amet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magna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urna</a:t>
            </a:r>
            <a:r>
              <a:rPr lang="en-GB" dirty="0"/>
              <a:t>.</a:t>
            </a:r>
          </a:p>
          <a:p>
            <a:pPr rtl="0"/>
            <a:r>
              <a:rPr lang="en-GB" dirty="0"/>
              <a:t>Nunc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. </a:t>
            </a:r>
            <a:r>
              <a:rPr lang="en-GB" dirty="0" err="1"/>
              <a:t>Fusce</a:t>
            </a:r>
            <a:r>
              <a:rPr lang="en-GB" dirty="0"/>
              <a:t> est. </a:t>
            </a:r>
            <a:r>
              <a:rPr lang="en-GB" dirty="0" err="1"/>
              <a:t>Vivamus</a:t>
            </a:r>
            <a:r>
              <a:rPr lang="en-GB" dirty="0"/>
              <a:t> a </a:t>
            </a:r>
            <a:r>
              <a:rPr lang="en-GB" dirty="0" err="1"/>
              <a:t>tellus</a:t>
            </a:r>
            <a:r>
              <a:rPr lang="en-GB" dirty="0"/>
              <a:t>.</a:t>
            </a:r>
          </a:p>
          <a:p>
            <a:pPr rtl="0"/>
            <a:r>
              <a:rPr lang="en-GB" dirty="0" err="1"/>
              <a:t>Pellentesque</a:t>
            </a:r>
            <a:r>
              <a:rPr lang="en-GB" dirty="0"/>
              <a:t> habitant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tristique</a:t>
            </a:r>
            <a:r>
              <a:rPr lang="en-GB" dirty="0"/>
              <a:t> </a:t>
            </a:r>
            <a:r>
              <a:rPr lang="en-GB" dirty="0" err="1"/>
              <a:t>senectus</a:t>
            </a:r>
            <a:r>
              <a:rPr lang="en-GB" dirty="0"/>
              <a:t> et </a:t>
            </a:r>
            <a:r>
              <a:rPr lang="en-GB" dirty="0" err="1"/>
              <a:t>netus</a:t>
            </a:r>
            <a:r>
              <a:rPr lang="en-GB" dirty="0"/>
              <a:t> et </a:t>
            </a:r>
            <a:r>
              <a:rPr lang="en-GB" dirty="0" err="1"/>
              <a:t>malesuada</a:t>
            </a:r>
            <a:r>
              <a:rPr lang="en-GB" dirty="0"/>
              <a:t> fames ac </a:t>
            </a:r>
            <a:r>
              <a:rPr lang="en-GB" dirty="0" err="1"/>
              <a:t>turpis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Proin</a:t>
            </a:r>
            <a:r>
              <a:rPr lang="en-GB" dirty="0"/>
              <a:t> pharetra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pede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et </a:t>
            </a:r>
            <a:r>
              <a:rPr lang="en-GB" dirty="0" err="1"/>
              <a:t>orci</a:t>
            </a:r>
            <a:r>
              <a:rPr lang="en-GB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D5077-8D48-FE2E-0B83-3C9C572A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6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B5E9D-8C84-AF08-79F7-80C8BDC0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017EA-79BA-4FB3-A2A3-45F8ECFFE592}" type="datetime1">
              <a:rPr lang="en-GB" smtClean="0"/>
              <a:t>14/08/2025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EAF2A-FDB4-F652-7ABB-92D40F31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</a:t>
            </a:r>
          </a:p>
        </p:txBody>
      </p:sp>
    </p:spTree>
    <p:extLst>
      <p:ext uri="{BB962C8B-B14F-4D97-AF65-F5344CB8AC3E}">
        <p14:creationId xmlns:p14="http://schemas.microsoft.com/office/powerpoint/2010/main" val="420737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747168" cy="1091078"/>
          </a:xfrm>
        </p:spPr>
        <p:txBody>
          <a:bodyPr rtlCol="0"/>
          <a:lstStyle/>
          <a:p>
            <a:pPr rtl="0"/>
            <a:r>
              <a:rPr lang="en-GB" dirty="0"/>
              <a:t>Login and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747168" cy="3136910"/>
          </a:xfrm>
        </p:spPr>
        <p:txBody>
          <a:bodyPr rtlCol="0"/>
          <a:lstStyle/>
          <a:p>
            <a:pPr rtl="0"/>
            <a:r>
              <a:rPr lang="en-GB" dirty="0"/>
              <a:t>Easy to register, not requiring unnecessary information.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Quick logging in.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Easy and user-friendly seller-registration.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7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161BE1-137D-4B1D-91B7-34526E1508B6}" type="datetime1">
              <a:rPr lang="en-GB" smtClean="0"/>
              <a:t>14/08/2025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</a:t>
            </a:r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D65C-1076-4F43-B4FA-3B4804E8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Create a product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2ED5FCC-E29C-48DE-84D8-EA34FFE7CE4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n-GB" dirty="0"/>
              <a:t>The process to make a product is simple yet easy to customize.</a:t>
            </a:r>
          </a:p>
        </p:txBody>
      </p:sp>
      <p:pic>
        <p:nvPicPr>
          <p:cNvPr id="24" name="Picture Placeholder 23" descr="Image icon">
            <a:extLst>
              <a:ext uri="{FF2B5EF4-FFF2-40B4-BE49-F238E27FC236}">
                <a16:creationId xmlns:a16="http://schemas.microsoft.com/office/drawing/2014/main" id="{392F88FE-8354-454B-B97D-5C8A7B8ABAEF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08" r="3008"/>
          <a:stretch>
            <a:fillRect/>
          </a:stretch>
        </p:blipFill>
        <p:spPr>
          <a:xfrm>
            <a:off x="6702489" y="2473904"/>
            <a:ext cx="1069848" cy="79552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6AC501-B359-42B4-BEAB-B15A30456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Create a product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A064E7-CBD4-44C6-846D-EC14D2291E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/>
          <a:p>
            <a:pPr rtl="0"/>
            <a:r>
              <a:rPr lang="en-GB" dirty="0"/>
              <a:t>Give your product a primary name, which is visible when browsing.</a:t>
            </a:r>
          </a:p>
        </p:txBody>
      </p:sp>
      <p:pic>
        <p:nvPicPr>
          <p:cNvPr id="26" name="Picture Placeholder 25" descr="Pencil icon">
            <a:extLst>
              <a:ext uri="{FF2B5EF4-FFF2-40B4-BE49-F238E27FC236}">
                <a16:creationId xmlns:a16="http://schemas.microsoft.com/office/drawing/2014/main" id="{C4D678E5-CB73-4197-8507-0EB6C03643FD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008" r="3008"/>
          <a:stretch>
            <a:fillRect/>
          </a:stretch>
        </p:blipFill>
        <p:spPr>
          <a:xfrm>
            <a:off x="1295400" y="2473904"/>
            <a:ext cx="1069848" cy="79552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F2863B-8BCD-4F0E-9518-0B9181837435}"/>
              </a:ext>
            </a:extLst>
          </p:cNvPr>
          <p:cNvSpPr>
            <a:spLocks noGrp="1"/>
          </p:cNvSpPr>
          <p:nvPr>
            <p:ph type="body" idx="37"/>
          </p:nvPr>
        </p:nvSpPr>
        <p:spPr/>
        <p:txBody>
          <a:bodyPr rtlCol="0"/>
          <a:lstStyle/>
          <a:p>
            <a:pPr rtl="0"/>
            <a:r>
              <a:rPr lang="en-GB" dirty="0"/>
              <a:t>Add variations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3FA7AE-E9B6-4391-900E-62AD4FE3D70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/>
              <a:t>Create multiple variations to your product, options, colours sizes, any alternative options.</a:t>
            </a:r>
          </a:p>
          <a:p>
            <a:pPr rtl="0"/>
            <a:r>
              <a:rPr lang="en-GB" dirty="0"/>
              <a:t>Internally, one variation is required for consistency, so the initial product details are “variation no.1”</a:t>
            </a:r>
          </a:p>
        </p:txBody>
      </p:sp>
      <p:pic>
        <p:nvPicPr>
          <p:cNvPr id="28" name="Picture Placeholder 27" descr="Video player icon">
            <a:extLst>
              <a:ext uri="{FF2B5EF4-FFF2-40B4-BE49-F238E27FC236}">
                <a16:creationId xmlns:a16="http://schemas.microsoft.com/office/drawing/2014/main" id="{52EE44A9-BFCE-4316-B45E-2C903D6467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3078" r="3078"/>
          <a:stretch>
            <a:fillRect/>
          </a:stretch>
        </p:blipFill>
        <p:spPr>
          <a:xfrm>
            <a:off x="3946929" y="2474517"/>
            <a:ext cx="1069848" cy="795528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56E019-758A-464A-B587-F52D68662C9A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en-GB" dirty="0"/>
              <a:t>Upload images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DB5CC-50BC-455B-B60A-C666C456492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en-GB" dirty="0"/>
              <a:t>Add multiple images per a product’s variation.</a:t>
            </a:r>
          </a:p>
          <a:p>
            <a:pPr rtl="0"/>
            <a:r>
              <a:rPr lang="en-GB" dirty="0"/>
              <a:t>Each variation can have its own complete set of images.</a:t>
            </a:r>
          </a:p>
          <a:p>
            <a:pPr rtl="0"/>
            <a:r>
              <a:rPr lang="en-GB" dirty="0"/>
              <a:t>Or not, products with no images is perfectly handled too.</a:t>
            </a:r>
          </a:p>
        </p:txBody>
      </p:sp>
      <p:pic>
        <p:nvPicPr>
          <p:cNvPr id="35" name="Picture Placeholder 34" descr="Brush icon">
            <a:extLst>
              <a:ext uri="{FF2B5EF4-FFF2-40B4-BE49-F238E27FC236}">
                <a16:creationId xmlns:a16="http://schemas.microsoft.com/office/drawing/2014/main" id="{AB56B8F0-CFB5-415D-91AE-C4BFD753CC1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3008" r="3008"/>
          <a:stretch>
            <a:fillRect/>
          </a:stretch>
        </p:blipFill>
        <p:spPr/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87E618D-A3E4-448B-A901-D1DDFBCC6E4A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/>
          <a:lstStyle/>
          <a:p>
            <a:pPr rtl="0"/>
            <a:r>
              <a:rPr lang="en-GB" dirty="0"/>
              <a:t>Edit as required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B470788-3F93-4B57-8AA3-4B8CC21101D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en-GB" dirty="0"/>
              <a:t>Editing products is a simple and intuitive process.</a:t>
            </a:r>
          </a:p>
          <a:p>
            <a:pPr rtl="0"/>
            <a:r>
              <a:rPr lang="en-GB" dirty="0"/>
              <a:t>It reuses the exact same interface as creating products but is auto-populated by the product being edited.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7AEF3-D709-4769-8799-695772AE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8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2CD3C-003D-4125-AD98-3B4B14BF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C0982D-2111-4F2C-B08B-C965ED457C47}" type="datetime1">
              <a:rPr lang="en-GB" smtClean="0"/>
              <a:t>14/08/2025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9177D-9058-4246-9B56-D229BFD8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B</a:t>
            </a:r>
          </a:p>
        </p:txBody>
      </p:sp>
    </p:spTree>
    <p:extLst>
      <p:ext uri="{BB962C8B-B14F-4D97-AF65-F5344CB8AC3E}">
        <p14:creationId xmlns:p14="http://schemas.microsoft.com/office/powerpoint/2010/main" val="2570002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5B773-F60C-4854-83F7-06F0AA73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Let's buy something!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42B96C2-B574-4A9E-B703-C8AE9F6351A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en-GB" dirty="0"/>
              <a:t>We now are ready to make our first order.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462268-A880-4CE6-BFDA-4AA919761F5C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en-GB" dirty="0"/>
              <a:t>Add our products to our cart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A717EE-C4EB-43E0-9FF9-AD7909CC6C7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/>
              <a:t>User’s cart is stored on the Database, allowing persistent, cross-session data so users never loose their cart.</a:t>
            </a:r>
          </a:p>
          <a:p>
            <a:pPr rtl="0"/>
            <a:endParaRPr lang="en-GB" dirty="0"/>
          </a:p>
          <a:p>
            <a:pPr rtl="0"/>
            <a:r>
              <a:rPr lang="en-GB" dirty="0"/>
              <a:t>In the cart shipping and the quantity of each item can be updated.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A6793B-A78C-4EEC-AE9E-5425AEE2253E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/>
          <a:lstStyle/>
          <a:p>
            <a:pPr rtl="0"/>
            <a:r>
              <a:rPr lang="en-GB" dirty="0"/>
              <a:t>Time for checkout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15023C-2291-44EB-87F0-16E7815981E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en-GB" dirty="0"/>
              <a:t>When proceeding to checkout:</a:t>
            </a:r>
            <a:br>
              <a:rPr lang="en-GB" dirty="0"/>
            </a:br>
            <a:r>
              <a:rPr lang="en-GB" dirty="0"/>
              <a:t>products are validated, stock availability and quantity are initially checked.</a:t>
            </a:r>
          </a:p>
          <a:p>
            <a:pPr rtl="0"/>
            <a:r>
              <a:rPr lang="en-GB" dirty="0"/>
              <a:t>Upon attempting to make a payment, these checks are repeated the moment before committing to a transaction.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4D10-FA27-41C3-9794-F592C0FB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n-GB" smtClean="0"/>
              <a:pPr rtl="0"/>
              <a:t>9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4553D-D840-46BB-B9F8-2D824422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F7DEDA-AC4C-4F65-8A38-CDD4B49EF88A}" type="datetime1">
              <a:rPr lang="en-GB" smtClean="0"/>
              <a:t>14/08/2025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1B4D7-E137-420A-8BCA-2CF4E163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dirty="0"/>
              <a:t>Stephanos </a:t>
            </a:r>
            <a:r>
              <a:rPr lang="en-GB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22434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604_TF33968143" id="{8DC784E7-05DF-45BD-84D8-E1E66AEC0D7A}" vid="{ACDD0EDF-4589-4FB8-B084-B2A7E0159C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31B41D-C4DE-41D5-B883-BFE1CC1FFE9C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{D2B1CD1D-2B97-4FB8-89C0-33ED42216606}tf33968143_win32</Template>
  <TotalTime>74</TotalTime>
  <Words>963</Words>
  <Application>Microsoft Office PowerPoint</Application>
  <PresentationFormat>Widescreen</PresentationFormat>
  <Paragraphs>137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Calibri</vt:lpstr>
      <vt:lpstr>Franklin Gothic Book</vt:lpstr>
      <vt:lpstr>Wingdings</vt:lpstr>
      <vt:lpstr>Office Theme</vt:lpstr>
      <vt:lpstr>Small business C2C</vt:lpstr>
      <vt:lpstr>Project proposal</vt:lpstr>
      <vt:lpstr>About Us</vt:lpstr>
      <vt:lpstr>Using the platform</vt:lpstr>
      <vt:lpstr>The homepage</vt:lpstr>
      <vt:lpstr>View a product</vt:lpstr>
      <vt:lpstr>Login and registration</vt:lpstr>
      <vt:lpstr>Create a product</vt:lpstr>
      <vt:lpstr>Let's buy something!</vt:lpstr>
      <vt:lpstr>Order management</vt:lpstr>
      <vt:lpstr>Communications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Stephanos Balden</dc:creator>
  <cp:lastModifiedBy>Stephanos Balden</cp:lastModifiedBy>
  <cp:revision>3</cp:revision>
  <dcterms:created xsi:type="dcterms:W3CDTF">2025-06-23T06:30:21Z</dcterms:created>
  <dcterms:modified xsi:type="dcterms:W3CDTF">2025-08-14T12:58:40Z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