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267" r:id="rId2"/>
    <p:sldId id="262" r:id="rId3"/>
    <p:sldId id="264" r:id="rId4"/>
    <p:sldId id="276" r:id="rId5"/>
    <p:sldId id="275" r:id="rId6"/>
    <p:sldId id="277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706" autoAdjust="0"/>
  </p:normalViewPr>
  <p:slideViewPr>
    <p:cSldViewPr>
      <p:cViewPr varScale="1">
        <p:scale>
          <a:sx n="77" d="100"/>
          <a:sy n="77" d="100"/>
        </p:scale>
        <p:origin x="82" y="2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3/30/2021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3/30/2021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556" y="609601"/>
            <a:ext cx="8673963" cy="3200400"/>
          </a:xfrm>
        </p:spPr>
        <p:txBody>
          <a:bodyPr anchor="b">
            <a:normAutofit/>
          </a:bodyPr>
          <a:lstStyle>
            <a:lvl1pPr algn="ctr">
              <a:defRPr sz="4799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556" y="3886200"/>
            <a:ext cx="867396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4732865"/>
            <a:ext cx="9903420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096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6" y="5299603"/>
            <a:ext cx="990342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09602"/>
            <a:ext cx="9903419" cy="3124199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394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2"/>
            <a:ext cx="9293977" cy="2743199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3308581"/>
            <a:ext cx="9903420" cy="14688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3" y="4777381"/>
            <a:ext cx="990342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394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2"/>
            <a:ext cx="9293977" cy="2743199"/>
          </a:xfrm>
        </p:spPr>
        <p:txBody>
          <a:bodyPr anchor="ctr">
            <a:normAutofit/>
          </a:bodyPr>
          <a:lstStyle>
            <a:lvl1pPr algn="l">
              <a:defRPr sz="3199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115" y="3886200"/>
            <a:ext cx="990342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775200"/>
            <a:ext cx="990342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09602"/>
            <a:ext cx="990341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115" y="3505200"/>
            <a:ext cx="990342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597" y="609600"/>
            <a:ext cx="220993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5" y="609600"/>
            <a:ext cx="7541835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5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557" y="3308581"/>
            <a:ext cx="8684538" cy="1468800"/>
          </a:xfrm>
        </p:spPr>
        <p:txBody>
          <a:bodyPr anchor="b"/>
          <a:lstStyle>
            <a:lvl1pPr algn="r">
              <a:defRPr sz="39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555" y="4777381"/>
            <a:ext cx="868453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6B2CBBB-2FF8-45CD-9BFA-5B62C3B814BE}"/>
              </a:ext>
            </a:extLst>
          </p:cNvPr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77AAB18-BA10-49CD-BEC1-A668E01C654C}"/>
              </a:ext>
            </a:extLst>
          </p:cNvPr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356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5" y="2667000"/>
            <a:ext cx="487553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005" y="2667000"/>
            <a:ext cx="4875530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908" y="2658533"/>
            <a:ext cx="458773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5" y="3243263"/>
            <a:ext cx="4875530" cy="2547937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1455" y="2667000"/>
            <a:ext cx="4603081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006" y="3243263"/>
            <a:ext cx="4875531" cy="2547937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600200"/>
            <a:ext cx="3548197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83" y="609601"/>
            <a:ext cx="5942053" cy="51816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2971800"/>
            <a:ext cx="3548197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7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600200"/>
            <a:ext cx="5332612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1797" y="-18288"/>
            <a:ext cx="3275746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2971800"/>
            <a:ext cx="5332612" cy="1828800"/>
          </a:xfrm>
        </p:spPr>
        <p:txBody>
          <a:bodyPr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7545" y="5883276"/>
            <a:ext cx="914162" cy="365125"/>
          </a:xfrm>
        </p:spPr>
        <p:txBody>
          <a:bodyPr/>
          <a:lstStyle/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115" y="5883276"/>
            <a:ext cx="5104070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9815" y="5883276"/>
            <a:ext cx="322483" cy="365125"/>
          </a:xfrm>
        </p:spPr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CE1F37F-5289-41BD-AED9-B345BE7861BA}"/>
              </a:ext>
            </a:extLst>
          </p:cNvPr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614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6" y="2667000"/>
            <a:ext cx="990341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5311" y="5883276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4F042A8-43C1-4815-A5CF-022104463224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5" y="5883276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6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199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99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79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t-escarpment-33126.herokuapp.com/" TargetMode="External"/><Relationship Id="rId2" Type="http://schemas.openxmlformats.org/officeDocument/2006/relationships/hyperlink" Target="https://github.com/Ondayko14/Moosic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00565BF6-D3A8-4C00-997D-BCD7A7BF49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828800"/>
            <a:ext cx="746601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6" y="76200"/>
            <a:ext cx="9154670" cy="76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Algerian" panose="04020705040A02060702" pitchFamily="82" charset="0"/>
              </a:rPr>
              <a:t>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CCCBF-8FD6-4BC1-A71F-605541BFF8F8}"/>
              </a:ext>
            </a:extLst>
          </p:cNvPr>
          <p:cNvSpPr txBox="1"/>
          <p:nvPr/>
        </p:nvSpPr>
        <p:spPr>
          <a:xfrm>
            <a:off x="531812" y="854765"/>
            <a:ext cx="762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Moosic is a social networking app centered around music. Post a message with a song and view the comments made by other users. </a:t>
            </a:r>
          </a:p>
        </p:txBody>
      </p:sp>
    </p:spTree>
    <p:extLst>
      <p:ext uri="{BB962C8B-B14F-4D97-AF65-F5344CB8AC3E}">
        <p14:creationId xmlns:p14="http://schemas.microsoft.com/office/powerpoint/2010/main" val="36770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28BD6-2882-446A-BDC0-1F8414DE2FFE}"/>
              </a:ext>
            </a:extLst>
          </p:cNvPr>
          <p:cNvSpPr txBox="1"/>
          <p:nvPr/>
        </p:nvSpPr>
        <p:spPr>
          <a:xfrm>
            <a:off x="0" y="1524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Algerian" panose="04020705040A02060702" pitchFamily="82" charset="0"/>
              </a:rPr>
              <a:t>Challenges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DEA2B-DF02-495A-9DD5-B6F333C909FC}"/>
              </a:ext>
            </a:extLst>
          </p:cNvPr>
          <p:cNvSpPr txBox="1"/>
          <p:nvPr/>
        </p:nvSpPr>
        <p:spPr>
          <a:xfrm>
            <a:off x="419100" y="1219200"/>
            <a:ext cx="952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Graphql</a:t>
            </a:r>
            <a:endParaRPr lang="en-US" sz="3200" dirty="0"/>
          </a:p>
          <a:p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98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3545D-92A9-4E33-B4B2-09E5FEE12DCA}"/>
              </a:ext>
            </a:extLst>
          </p:cNvPr>
          <p:cNvSpPr txBox="1"/>
          <p:nvPr/>
        </p:nvSpPr>
        <p:spPr>
          <a:xfrm>
            <a:off x="1141412" y="1905000"/>
            <a:ext cx="10591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Kayla Bartley-Concept</a:t>
            </a:r>
          </a:p>
          <a:p>
            <a:pPr algn="l"/>
            <a:r>
              <a:rPr lang="en-US" sz="3200" dirty="0"/>
              <a:t>Brandon </a:t>
            </a:r>
            <a:r>
              <a:rPr lang="en-US" sz="3200" dirty="0" err="1"/>
              <a:t>Ondayko</a:t>
            </a:r>
            <a:r>
              <a:rPr lang="en-US" sz="3200" dirty="0"/>
              <a:t>-MongoDB/Deployment</a:t>
            </a:r>
          </a:p>
          <a:p>
            <a:pPr algn="l"/>
            <a:r>
              <a:rPr lang="en-US" sz="3200" dirty="0"/>
              <a:t>Jamie de Lange-MongoDB/</a:t>
            </a:r>
            <a:r>
              <a:rPr lang="en-US" sz="3200" dirty="0" err="1"/>
              <a:t>Graphql</a:t>
            </a:r>
            <a:r>
              <a:rPr lang="en-US" sz="3200" dirty="0"/>
              <a:t>/Frontend</a:t>
            </a:r>
          </a:p>
          <a:p>
            <a:pPr algn="l"/>
            <a:r>
              <a:rPr lang="en-US" sz="3200" dirty="0"/>
              <a:t>Ethan </a:t>
            </a:r>
            <a:r>
              <a:rPr lang="en-US" sz="3200" dirty="0" err="1"/>
              <a:t>Dodgen</a:t>
            </a:r>
            <a:r>
              <a:rPr lang="en-US" sz="3200" dirty="0"/>
              <a:t>-API</a:t>
            </a:r>
          </a:p>
          <a:p>
            <a:pPr algn="l"/>
            <a:r>
              <a:rPr lang="en-US" sz="3200" dirty="0"/>
              <a:t>Shelby Kohring-Frontend</a:t>
            </a:r>
          </a:p>
          <a:p>
            <a:pPr algn="l"/>
            <a:r>
              <a:rPr lang="en-US" sz="3200" dirty="0"/>
              <a:t>Andrew Ahler-</a:t>
            </a:r>
            <a:r>
              <a:rPr lang="en-US" sz="3200" dirty="0" err="1"/>
              <a:t>Graphql</a:t>
            </a:r>
            <a:r>
              <a:rPr lang="en-US" sz="3200" dirty="0"/>
              <a:t>/Presentation.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DEAE-EDA8-40B7-9A99-17A74226C461}"/>
              </a:ext>
            </a:extLst>
          </p:cNvPr>
          <p:cNvSpPr txBox="1"/>
          <p:nvPr/>
        </p:nvSpPr>
        <p:spPr>
          <a:xfrm>
            <a:off x="379412" y="3810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Algerian" panose="04020705040A02060702" pitchFamily="82" charset="0"/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950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48197" cy="4572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Algerian" panose="04020705040A02060702" pitchFamily="82" charset="0"/>
              </a:rPr>
              <a:t>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43B38-B373-4947-B9F7-11C20217EAD1}"/>
              </a:ext>
            </a:extLst>
          </p:cNvPr>
          <p:cNvSpPr txBox="1"/>
          <p:nvPr/>
        </p:nvSpPr>
        <p:spPr>
          <a:xfrm>
            <a:off x="74612" y="609600"/>
            <a:ext cx="9067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Friends List</a:t>
            </a:r>
          </a:p>
          <a:p>
            <a:endParaRPr lang="en-US" sz="3200" dirty="0"/>
          </a:p>
          <a:p>
            <a:r>
              <a:rPr lang="en-US" sz="3200" dirty="0"/>
              <a:t>Profile pictures</a:t>
            </a:r>
          </a:p>
          <a:p>
            <a:endParaRPr lang="en-US" sz="3200" dirty="0"/>
          </a:p>
          <a:p>
            <a:r>
              <a:rPr lang="en-US" sz="3200" dirty="0"/>
              <a:t>Add and save playlists</a:t>
            </a:r>
          </a:p>
          <a:p>
            <a:endParaRPr lang="en-US" sz="3200" dirty="0"/>
          </a:p>
          <a:p>
            <a:r>
              <a:rPr lang="en-US" sz="3200" dirty="0"/>
              <a:t>Store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9FBCC-93B7-479E-A28D-E1DE67D0EA79}"/>
              </a:ext>
            </a:extLst>
          </p:cNvPr>
          <p:cNvSpPr txBox="1"/>
          <p:nvPr/>
        </p:nvSpPr>
        <p:spPr>
          <a:xfrm>
            <a:off x="531812" y="304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Algerian" panose="04020705040A02060702" pitchFamily="82" charset="0"/>
              </a:rPr>
              <a:t>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A2FC8-B794-4610-AD0E-D4477F3C2080}"/>
              </a:ext>
            </a:extLst>
          </p:cNvPr>
          <p:cNvSpPr txBox="1"/>
          <p:nvPr/>
        </p:nvSpPr>
        <p:spPr>
          <a:xfrm>
            <a:off x="530224" y="1143000"/>
            <a:ext cx="8153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Github</a:t>
            </a:r>
            <a:endParaRPr lang="en-US" sz="3200" dirty="0"/>
          </a:p>
          <a:p>
            <a:r>
              <a:rPr lang="en-US" sz="3200" dirty="0">
                <a:hlinkClick r:id="rId2"/>
              </a:rPr>
              <a:t>https://github.com/Ondayko14/Moosic</a:t>
            </a:r>
            <a:r>
              <a:rPr lang="en-US" sz="3200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3200" dirty="0"/>
              <a:t>Heroku</a:t>
            </a:r>
          </a:p>
          <a:p>
            <a:r>
              <a:rPr lang="en-US" sz="3200" dirty="0">
                <a:hlinkClick r:id="rId3"/>
              </a:rPr>
              <a:t>https://lit-escarpment-33126.herokuapp.com/</a:t>
            </a:r>
            <a:r>
              <a:rPr lang="en-US" sz="3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2917</TotalTime>
  <Words>83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Century Gothic</vt:lpstr>
      <vt:lpstr>Euphemia</vt:lpstr>
      <vt:lpstr>Mesh</vt:lpstr>
      <vt:lpstr>PowerPoint Presentation</vt:lpstr>
      <vt:lpstr>Concept</vt:lpstr>
      <vt:lpstr>PowerPoint Presentation</vt:lpstr>
      <vt:lpstr>PowerPoint Presentation</vt:lpstr>
      <vt:lpstr>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Moosic</dc:title>
  <dc:creator>Andrew Ahler</dc:creator>
  <cp:lastModifiedBy>Andrew Ahler</cp:lastModifiedBy>
  <cp:revision>19</cp:revision>
  <dcterms:created xsi:type="dcterms:W3CDTF">2021-03-30T16:45:47Z</dcterms:created>
  <dcterms:modified xsi:type="dcterms:W3CDTF">2021-04-01T17:23:42Z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