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092BC-68A8-3B70-2628-C8E134107496}" v="56" dt="2025-06-25T12:19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molemo Ntswane" userId="S::homolemo.ntswane@capaciti.org.za::288b9b95-d6bc-4e86-af48-e476c3eba7a3" providerId="AD" clId="Web-{9C5092BC-68A8-3B70-2628-C8E134107496}"/>
    <pc:docChg chg="delSld modSld">
      <pc:chgData name="Homolemo Ntswane" userId="S::homolemo.ntswane@capaciti.org.za::288b9b95-d6bc-4e86-af48-e476c3eba7a3" providerId="AD" clId="Web-{9C5092BC-68A8-3B70-2628-C8E134107496}" dt="2025-06-25T12:19:22.511" v="147"/>
      <pc:docMkLst>
        <pc:docMk/>
      </pc:docMkLst>
      <pc:sldChg chg="addSp delSp modSp mod setBg">
        <pc:chgData name="Homolemo Ntswane" userId="S::homolemo.ntswane@capaciti.org.za::288b9b95-d6bc-4e86-af48-e476c3eba7a3" providerId="AD" clId="Web-{9C5092BC-68A8-3B70-2628-C8E134107496}" dt="2025-06-25T11:35:36.353" v="66"/>
        <pc:sldMkLst>
          <pc:docMk/>
          <pc:sldMk cId="0" sldId="256"/>
        </pc:sldMkLst>
        <pc:spChg chg="mod">
          <ac:chgData name="Homolemo Ntswane" userId="S::homolemo.ntswane@capaciti.org.za::288b9b95-d6bc-4e86-af48-e476c3eba7a3" providerId="AD" clId="Web-{9C5092BC-68A8-3B70-2628-C8E134107496}" dt="2025-06-25T11:35:36.353" v="6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Homolemo Ntswane" userId="S::homolemo.ntswane@capaciti.org.za::288b9b95-d6bc-4e86-af48-e476c3eba7a3" providerId="AD" clId="Web-{9C5092BC-68A8-3B70-2628-C8E134107496}" dt="2025-06-25T11:35:36.353" v="6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0:48.278" v="14"/>
          <ac:spMkLst>
            <pc:docMk/>
            <pc:sldMk cId="0" sldId="256"/>
            <ac:spMk id="9" creationId="{1ECAB1E8-8195-4748-BE71-FF806D86892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0:48.278" v="14"/>
          <ac:spMkLst>
            <pc:docMk/>
            <pc:sldMk cId="0" sldId="256"/>
            <ac:spMk id="11" creationId="{57F6BDD4-E066-4008-8011-6CC31AEB455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0:48.278" v="14"/>
          <ac:spMkLst>
            <pc:docMk/>
            <pc:sldMk cId="0" sldId="256"/>
            <ac:spMk id="13" creationId="{2711A8FB-68FC-45FC-B01E-38F809E2D43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0:48.278" v="14"/>
          <ac:spMkLst>
            <pc:docMk/>
            <pc:sldMk cId="0" sldId="256"/>
            <ac:spMk id="15" creationId="{2A865FE3-5FC9-4049-87CF-30019C46C0F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43" v="34"/>
          <ac:spMkLst>
            <pc:docMk/>
            <pc:sldMk cId="0" sldId="256"/>
            <ac:spMk id="17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43" v="34"/>
          <ac:spMkLst>
            <pc:docMk/>
            <pc:sldMk cId="0" sldId="256"/>
            <ac:spMk id="18" creationId="{55666830-9A19-4E01-8505-D6C7F9AC56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43" v="34"/>
          <ac:spMkLst>
            <pc:docMk/>
            <pc:sldMk cId="0" sldId="256"/>
            <ac:spMk id="19" creationId="{AE9FC877-7FB6-4D22-9988-35420644E20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43" v="34"/>
          <ac:spMkLst>
            <pc:docMk/>
            <pc:sldMk cId="0" sldId="256"/>
            <ac:spMk id="20" creationId="{E41809D1-F12E-46BB-B804-5F209D325E8B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27" v="33"/>
          <ac:spMkLst>
            <pc:docMk/>
            <pc:sldMk cId="0" sldId="256"/>
            <ac:spMk id="21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30.999" v="19"/>
          <ac:spMkLst>
            <pc:docMk/>
            <pc:sldMk cId="0" sldId="256"/>
            <ac:spMk id="26" creationId="{B1595A09-E336-4D1B-9B3A-06A2287A54E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30.999" v="19"/>
          <ac:spMkLst>
            <pc:docMk/>
            <pc:sldMk cId="0" sldId="256"/>
            <ac:spMk id="28" creationId="{3540989C-C7B8-473B-BF87-6F2DA6A9000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45.218" v="21"/>
          <ac:spMkLst>
            <pc:docMk/>
            <pc:sldMk cId="0" sldId="256"/>
            <ac:spMk id="30" creationId="{E41809D1-F12E-46BB-B804-5F209D325E8B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45.218" v="21"/>
          <ac:spMkLst>
            <pc:docMk/>
            <pc:sldMk cId="0" sldId="256"/>
            <ac:spMk id="31" creationId="{55666830-9A19-4E01-8505-D6C7F9AC56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45.218" v="21"/>
          <ac:spMkLst>
            <pc:docMk/>
            <pc:sldMk cId="0" sldId="256"/>
            <ac:spMk id="33" creationId="{AE9FC877-7FB6-4D22-9988-35420644E20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45.218" v="21"/>
          <ac:spMkLst>
            <pc:docMk/>
            <pc:sldMk cId="0" sldId="256"/>
            <ac:spMk id="34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56.828" v="23"/>
          <ac:spMkLst>
            <pc:docMk/>
            <pc:sldMk cId="0" sldId="256"/>
            <ac:spMk id="37" creationId="{5B45AD5D-AA52-4F7B-9362-576A39AD9E0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56.828" v="23"/>
          <ac:spMkLst>
            <pc:docMk/>
            <pc:sldMk cId="0" sldId="256"/>
            <ac:spMk id="38" creationId="{AEDD7960-4866-4399-BEF6-DD1431AB4E3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56.828" v="23"/>
          <ac:spMkLst>
            <pc:docMk/>
            <pc:sldMk cId="0" sldId="256"/>
            <ac:spMk id="39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1:56.828" v="23"/>
          <ac:spMkLst>
            <pc:docMk/>
            <pc:sldMk cId="0" sldId="256"/>
            <ac:spMk id="40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00.562" v="25"/>
          <ac:spMkLst>
            <pc:docMk/>
            <pc:sldMk cId="0" sldId="256"/>
            <ac:spMk id="42" creationId="{9F79630B-0F0B-446E-A637-38FA8F61D10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00.562" v="25"/>
          <ac:spMkLst>
            <pc:docMk/>
            <pc:sldMk cId="0" sldId="256"/>
            <ac:spMk id="43" creationId="{B3437C99-FC8E-4311-B48A-F0C4C329B15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47.814" v="27"/>
          <ac:spMkLst>
            <pc:docMk/>
            <pc:sldMk cId="0" sldId="256"/>
            <ac:spMk id="45" creationId="{5DCB5928-DC7D-4612-9922-441966E1562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47.814" v="27"/>
          <ac:spMkLst>
            <pc:docMk/>
            <pc:sldMk cId="0" sldId="256"/>
            <ac:spMk id="46" creationId="{682C1161-1736-45EC-99B7-33F3CAE9D5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47.814" v="27"/>
          <ac:spMkLst>
            <pc:docMk/>
            <pc:sldMk cId="0" sldId="256"/>
            <ac:spMk id="47" creationId="{84D4DDB8-B68F-45B0-9F62-C4279996F67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47.814" v="27"/>
          <ac:spMkLst>
            <pc:docMk/>
            <pc:sldMk cId="0" sldId="256"/>
            <ac:spMk id="48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47.814" v="27"/>
          <ac:spMkLst>
            <pc:docMk/>
            <pc:sldMk cId="0" sldId="256"/>
            <ac:spMk id="49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1.158" v="29"/>
          <ac:spMkLst>
            <pc:docMk/>
            <pc:sldMk cId="0" sldId="256"/>
            <ac:spMk id="51" creationId="{9F79630B-0F0B-446E-A637-38FA8F61D10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1.158" v="29"/>
          <ac:spMkLst>
            <pc:docMk/>
            <pc:sldMk cId="0" sldId="256"/>
            <ac:spMk id="52" creationId="{B3437C99-FC8E-4311-B48A-F0C4C329B15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4.533" v="31"/>
          <ac:spMkLst>
            <pc:docMk/>
            <pc:sldMk cId="0" sldId="256"/>
            <ac:spMk id="54" creationId="{5DCB5928-DC7D-4612-9922-441966E1562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4.533" v="31"/>
          <ac:spMkLst>
            <pc:docMk/>
            <pc:sldMk cId="0" sldId="256"/>
            <ac:spMk id="55" creationId="{682C1161-1736-45EC-99B7-33F3CAE9D5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4.533" v="31"/>
          <ac:spMkLst>
            <pc:docMk/>
            <pc:sldMk cId="0" sldId="256"/>
            <ac:spMk id="56" creationId="{84D4DDB8-B68F-45B0-9F62-C4279996F67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4.533" v="31"/>
          <ac:spMkLst>
            <pc:docMk/>
            <pc:sldMk cId="0" sldId="256"/>
            <ac:spMk id="57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4.533" v="31"/>
          <ac:spMkLst>
            <pc:docMk/>
            <pc:sldMk cId="0" sldId="256"/>
            <ac:spMk id="58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2:56.627" v="33"/>
          <ac:spMkLst>
            <pc:docMk/>
            <pc:sldMk cId="0" sldId="256"/>
            <ac:spMk id="60" creationId="{06DA9DF9-31F7-4056-B42E-878CC92417B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13.974" v="36"/>
          <ac:spMkLst>
            <pc:docMk/>
            <pc:sldMk cId="0" sldId="256"/>
            <ac:spMk id="62" creationId="{6B5E2835-4E47-45B3-9CFE-732FF7B05472}"/>
          </ac:spMkLst>
        </pc:spChg>
        <pc:spChg chg="del">
          <ac:chgData name="Homolemo Ntswane" userId="S::homolemo.ntswane@capaciti.org.za::288b9b95-d6bc-4e86-af48-e476c3eba7a3" providerId="AD" clId="Web-{9C5092BC-68A8-3B70-2628-C8E134107496}" dt="2025-06-25T11:34:13.974" v="36"/>
          <ac:spMkLst>
            <pc:docMk/>
            <pc:sldMk cId="0" sldId="256"/>
            <ac:spMk id="63" creationId="{5B45AD5D-AA52-4F7B-9362-576A39AD9E0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13.974" v="36"/>
          <ac:spMkLst>
            <pc:docMk/>
            <pc:sldMk cId="0" sldId="256"/>
            <ac:spMk id="64" creationId="{AEDD7960-4866-4399-BEF6-DD1431AB4E3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13.974" v="36"/>
          <ac:spMkLst>
            <pc:docMk/>
            <pc:sldMk cId="0" sldId="256"/>
            <ac:spMk id="65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13.974" v="36"/>
          <ac:spMkLst>
            <pc:docMk/>
            <pc:sldMk cId="0" sldId="256"/>
            <ac:spMk id="66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6.353" v="66"/>
          <ac:spMkLst>
            <pc:docMk/>
            <pc:sldMk cId="0" sldId="256"/>
            <ac:spMk id="71" creationId="{99F1FFA9-D672-408C-9220-ADEEC6ABDD0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25.740" v="39"/>
          <ac:spMkLst>
            <pc:docMk/>
            <pc:sldMk cId="0" sldId="256"/>
            <ac:spMk id="76" creationId="{55666830-9A19-4E01-8505-D6C7F9AC56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25.740" v="39"/>
          <ac:spMkLst>
            <pc:docMk/>
            <pc:sldMk cId="0" sldId="256"/>
            <ac:spMk id="78" creationId="{AE9FC877-7FB6-4D22-9988-35420644E20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25.740" v="39"/>
          <ac:spMkLst>
            <pc:docMk/>
            <pc:sldMk cId="0" sldId="256"/>
            <ac:spMk id="80" creationId="{E41809D1-F12E-46BB-B804-5F209D325E8B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25.740" v="39"/>
          <ac:spMkLst>
            <pc:docMk/>
            <pc:sldMk cId="0" sldId="256"/>
            <ac:spMk id="82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25.740" v="39"/>
          <ac:spMkLst>
            <pc:docMk/>
            <pc:sldMk cId="0" sldId="256"/>
            <ac:spMk id="84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4.725" v="41"/>
          <ac:spMkLst>
            <pc:docMk/>
            <pc:sldMk cId="0" sldId="256"/>
            <ac:spMk id="86" creationId="{8FC9BE17-9A7B-462D-AE50-3D877738730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4.725" v="41"/>
          <ac:spMkLst>
            <pc:docMk/>
            <pc:sldMk cId="0" sldId="256"/>
            <ac:spMk id="87" creationId="{3EBE8569-6AEC-4B8C-8D53-2DE337CDBA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4.725" v="41"/>
          <ac:spMkLst>
            <pc:docMk/>
            <pc:sldMk cId="0" sldId="256"/>
            <ac:spMk id="88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4.725" v="41"/>
          <ac:spMkLst>
            <pc:docMk/>
            <pc:sldMk cId="0" sldId="256"/>
            <ac:spMk id="89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9.850" v="43"/>
          <ac:spMkLst>
            <pc:docMk/>
            <pc:sldMk cId="0" sldId="256"/>
            <ac:spMk id="91" creationId="{5DCB5928-DC7D-4612-9922-441966E1562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9.850" v="43"/>
          <ac:spMkLst>
            <pc:docMk/>
            <pc:sldMk cId="0" sldId="256"/>
            <ac:spMk id="92" creationId="{682C1161-1736-45EC-99B7-33F3CAE9D5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9.850" v="43"/>
          <ac:spMkLst>
            <pc:docMk/>
            <pc:sldMk cId="0" sldId="256"/>
            <ac:spMk id="93" creationId="{84D4DDB8-B68F-45B0-9F62-C4279996F67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9.850" v="43"/>
          <ac:spMkLst>
            <pc:docMk/>
            <pc:sldMk cId="0" sldId="256"/>
            <ac:spMk id="94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39.850" v="43"/>
          <ac:spMkLst>
            <pc:docMk/>
            <pc:sldMk cId="0" sldId="256"/>
            <ac:spMk id="95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3.757" v="45"/>
          <ac:spMkLst>
            <pc:docMk/>
            <pc:sldMk cId="0" sldId="256"/>
            <ac:spMk id="97" creationId="{E91DC736-0EF8-4F87-9146-EBF1D2EE4D3D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3.757" v="45"/>
          <ac:spMkLst>
            <pc:docMk/>
            <pc:sldMk cId="0" sldId="256"/>
            <ac:spMk id="98" creationId="{097CD68E-23E3-4007-8847-CD0944C4F7B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3.757" v="45"/>
          <ac:spMkLst>
            <pc:docMk/>
            <pc:sldMk cId="0" sldId="256"/>
            <ac:spMk id="99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3.757" v="45"/>
          <ac:spMkLst>
            <pc:docMk/>
            <pc:sldMk cId="0" sldId="256"/>
            <ac:spMk id="100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8.710" v="47"/>
          <ac:spMkLst>
            <pc:docMk/>
            <pc:sldMk cId="0" sldId="256"/>
            <ac:spMk id="102" creationId="{04812C46-200A-4DEB-A05E-3ED6C68C238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48.710" v="47"/>
          <ac:spMkLst>
            <pc:docMk/>
            <pc:sldMk cId="0" sldId="256"/>
            <ac:spMk id="103" creationId="{D1EA859B-E555-4109-94F3-6700E046E00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4.195" v="49"/>
          <ac:spMkLst>
            <pc:docMk/>
            <pc:sldMk cId="0" sldId="256"/>
            <ac:spMk id="105" creationId="{8FC9BE17-9A7B-462D-AE50-3D877738730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4.195" v="49"/>
          <ac:spMkLst>
            <pc:docMk/>
            <pc:sldMk cId="0" sldId="256"/>
            <ac:spMk id="106" creationId="{3EBE8569-6AEC-4B8C-8D53-2DE337CDBA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4.195" v="49"/>
          <ac:spMkLst>
            <pc:docMk/>
            <pc:sldMk cId="0" sldId="256"/>
            <ac:spMk id="107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4.195" v="49"/>
          <ac:spMkLst>
            <pc:docMk/>
            <pc:sldMk cId="0" sldId="256"/>
            <ac:spMk id="108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7.320" v="51"/>
          <ac:spMkLst>
            <pc:docMk/>
            <pc:sldMk cId="0" sldId="256"/>
            <ac:spMk id="110" creationId="{9AA72BD9-2C5A-4EDC-931F-5AA08EACA0F3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7.320" v="51"/>
          <ac:spMkLst>
            <pc:docMk/>
            <pc:sldMk cId="0" sldId="256"/>
            <ac:spMk id="111" creationId="{DD3981AC-7B61-4947-BCF3-F7AA7FA385B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7.320" v="51"/>
          <ac:spMkLst>
            <pc:docMk/>
            <pc:sldMk cId="0" sldId="256"/>
            <ac:spMk id="112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4:57.320" v="51"/>
          <ac:spMkLst>
            <pc:docMk/>
            <pc:sldMk cId="0" sldId="256"/>
            <ac:spMk id="113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00.382" v="53"/>
          <ac:spMkLst>
            <pc:docMk/>
            <pc:sldMk cId="0" sldId="256"/>
            <ac:spMk id="115" creationId="{8FC9BE17-9A7B-462D-AE50-3D877738730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00.382" v="53"/>
          <ac:spMkLst>
            <pc:docMk/>
            <pc:sldMk cId="0" sldId="256"/>
            <ac:spMk id="116" creationId="{3EBE8569-6AEC-4B8C-8D53-2DE337CDBA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00.382" v="53"/>
          <ac:spMkLst>
            <pc:docMk/>
            <pc:sldMk cId="0" sldId="256"/>
            <ac:spMk id="117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00.382" v="53"/>
          <ac:spMkLst>
            <pc:docMk/>
            <pc:sldMk cId="0" sldId="256"/>
            <ac:spMk id="118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2.992" v="55"/>
          <ac:spMkLst>
            <pc:docMk/>
            <pc:sldMk cId="0" sldId="256"/>
            <ac:spMk id="120" creationId="{55666830-9A19-4E01-8505-D6C7F9AC566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2.992" v="55"/>
          <ac:spMkLst>
            <pc:docMk/>
            <pc:sldMk cId="0" sldId="256"/>
            <ac:spMk id="121" creationId="{AE9FC877-7FB6-4D22-9988-35420644E20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2.992" v="55"/>
          <ac:spMkLst>
            <pc:docMk/>
            <pc:sldMk cId="0" sldId="256"/>
            <ac:spMk id="122" creationId="{E41809D1-F12E-46BB-B804-5F209D325E8B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2.992" v="55"/>
          <ac:spMkLst>
            <pc:docMk/>
            <pc:sldMk cId="0" sldId="256"/>
            <ac:spMk id="123" creationId="{AF2F604E-43BE-4DC3-B983-E071523364F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2.992" v="55"/>
          <ac:spMkLst>
            <pc:docMk/>
            <pc:sldMk cId="0" sldId="256"/>
            <ac:spMk id="124" creationId="{08C9B587-E65E-4B52-B37C-ABEBB6E8792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6.883" v="57"/>
          <ac:spMkLst>
            <pc:docMk/>
            <pc:sldMk cId="0" sldId="256"/>
            <ac:spMk id="126" creationId="{6B5E2835-4E47-45B3-9CFE-732FF7B0547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6.883" v="57"/>
          <ac:spMkLst>
            <pc:docMk/>
            <pc:sldMk cId="0" sldId="256"/>
            <ac:spMk id="127" creationId="{5B45AD5D-AA52-4F7B-9362-576A39AD9E0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6.883" v="57"/>
          <ac:spMkLst>
            <pc:docMk/>
            <pc:sldMk cId="0" sldId="256"/>
            <ac:spMk id="128" creationId="{AEDD7960-4866-4399-BEF6-DD1431AB4E3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6.883" v="57"/>
          <ac:spMkLst>
            <pc:docMk/>
            <pc:sldMk cId="0" sldId="256"/>
            <ac:spMk id="129" creationId="{55D4142C-5077-457F-A6AD-3FECFDB396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16.883" v="57"/>
          <ac:spMkLst>
            <pc:docMk/>
            <pc:sldMk cId="0" sldId="256"/>
            <ac:spMk id="130" creationId="{7A5F0580-5EE9-419F-96EE-B6529EF6E7D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24.805" v="59"/>
          <ac:spMkLst>
            <pc:docMk/>
            <pc:sldMk cId="0" sldId="256"/>
            <ac:spMk id="132" creationId="{B1595A09-E336-4D1B-9B3A-06A2287A54E2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24.805" v="59"/>
          <ac:spMkLst>
            <pc:docMk/>
            <pc:sldMk cId="0" sldId="256"/>
            <ac:spMk id="133" creationId="{3540989C-C7B8-473B-BF87-6F2DA6A9000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26.540" v="61"/>
          <ac:spMkLst>
            <pc:docMk/>
            <pc:sldMk cId="0" sldId="256"/>
            <ac:spMk id="135" creationId="{3C54F4CE-85F0-46ED-80DA-9518C9251AD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26.540" v="61"/>
          <ac:spMkLst>
            <pc:docMk/>
            <pc:sldMk cId="0" sldId="256"/>
            <ac:spMk id="136" creationId="{DADD1FCA-8ACB-4958-81DD-4CDD6D3E192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1.102" v="63"/>
          <ac:spMkLst>
            <pc:docMk/>
            <pc:sldMk cId="0" sldId="256"/>
            <ac:spMk id="138" creationId="{9180DE06-7362-4888-AADA-7AADD57AC49D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1.102" v="63"/>
          <ac:spMkLst>
            <pc:docMk/>
            <pc:sldMk cId="0" sldId="256"/>
            <ac:spMk id="141" creationId="{04357C93-F0CB-4A1C-8F77-4E9063789819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6.353" v="65"/>
          <ac:spMkLst>
            <pc:docMk/>
            <pc:sldMk cId="0" sldId="256"/>
            <ac:spMk id="143" creationId="{D4906370-1564-49FA-A802-58546B3922DC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6.353" v="65"/>
          <ac:spMkLst>
            <pc:docMk/>
            <pc:sldMk cId="0" sldId="256"/>
            <ac:spMk id="144" creationId="{EF640709-BDFD-453B-B75D-6212E7A870BA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6.353" v="65"/>
          <ac:spMkLst>
            <pc:docMk/>
            <pc:sldMk cId="0" sldId="256"/>
            <ac:spMk id="145" creationId="{B4019478-3FDC-438C-8848-1D7DA864AFC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5:36.353" v="65"/>
          <ac:spMkLst>
            <pc:docMk/>
            <pc:sldMk cId="0" sldId="256"/>
            <ac:spMk id="146" creationId="{FE406479-1D57-4209-B128-3C81746247C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5:36.353" v="66"/>
          <ac:spMkLst>
            <pc:docMk/>
            <pc:sldMk cId="0" sldId="256"/>
            <ac:spMk id="148" creationId="{9F79630B-0F0B-446E-A637-38FA8F61D10E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5:36.353" v="66"/>
          <ac:spMkLst>
            <pc:docMk/>
            <pc:sldMk cId="0" sldId="256"/>
            <ac:spMk id="149" creationId="{B3437C99-FC8E-4311-B48A-F0C4C329B154}"/>
          </ac:spMkLst>
        </pc:spChg>
        <pc:grpChg chg="add del">
          <ac:chgData name="Homolemo Ntswane" userId="S::homolemo.ntswane@capaciti.org.za::288b9b95-d6bc-4e86-af48-e476c3eba7a3" providerId="AD" clId="Web-{9C5092BC-68A8-3B70-2628-C8E134107496}" dt="2025-06-25T11:35:31.102" v="63"/>
          <ac:grpSpMkLst>
            <pc:docMk/>
            <pc:sldMk cId="0" sldId="256"/>
            <ac:grpSpMk id="139" creationId="{3AF6A671-C637-4547-85F4-51B6D1881399}"/>
          </ac:grpSpMkLst>
        </pc:grpChg>
        <pc:picChg chg="add del mod ord">
          <ac:chgData name="Homolemo Ntswane" userId="S::homolemo.ntswane@capaciti.org.za::288b9b95-d6bc-4e86-af48-e476c3eba7a3" providerId="AD" clId="Web-{9C5092BC-68A8-3B70-2628-C8E134107496}" dt="2025-06-25T11:34:18.974" v="37"/>
          <ac:picMkLst>
            <pc:docMk/>
            <pc:sldMk cId="0" sldId="256"/>
            <ac:picMk id="4" creationId="{9F66A8B2-D184-1501-DD1D-4AE29B1996B4}"/>
          </ac:picMkLst>
        </pc:picChg>
        <pc:picChg chg="add mod ord">
          <ac:chgData name="Homolemo Ntswane" userId="S::homolemo.ntswane@capaciti.org.za::288b9b95-d6bc-4e86-af48-e476c3eba7a3" providerId="AD" clId="Web-{9C5092BC-68A8-3B70-2628-C8E134107496}" dt="2025-06-25T11:35:36.353" v="66"/>
          <ac:picMkLst>
            <pc:docMk/>
            <pc:sldMk cId="0" sldId="256"/>
            <ac:picMk id="5" creationId="{18A05E37-D130-D739-720A-700F4C5E94CC}"/>
          </ac:picMkLst>
        </pc:picChg>
      </pc:sldChg>
      <pc:sldChg chg="addSp modSp mod setBg">
        <pc:chgData name="Homolemo Ntswane" userId="S::homolemo.ntswane@capaciti.org.za::288b9b95-d6bc-4e86-af48-e476c3eba7a3" providerId="AD" clId="Web-{9C5092BC-68A8-3B70-2628-C8E134107496}" dt="2025-06-25T11:35:45.806" v="67"/>
        <pc:sldMkLst>
          <pc:docMk/>
          <pc:sldMk cId="0" sldId="257"/>
        </pc:sldMkLst>
        <pc:spChg chg="mod">
          <ac:chgData name="Homolemo Ntswane" userId="S::homolemo.ntswane@capaciti.org.za::288b9b95-d6bc-4e86-af48-e476c3eba7a3" providerId="AD" clId="Web-{9C5092BC-68A8-3B70-2628-C8E134107496}" dt="2025-06-25T11:35:45.806" v="67"/>
          <ac:spMkLst>
            <pc:docMk/>
            <pc:sldMk cId="0" sldId="257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1:35:45.806" v="67"/>
          <ac:spMkLst>
            <pc:docMk/>
            <pc:sldMk cId="0" sldId="257"/>
            <ac:spMk id="3" creationId="{00000000-0000-0000-0000-000000000000}"/>
          </ac:spMkLst>
        </pc:spChg>
        <pc:picChg chg="add">
          <ac:chgData name="Homolemo Ntswane" userId="S::homolemo.ntswane@capaciti.org.za::288b9b95-d6bc-4e86-af48-e476c3eba7a3" providerId="AD" clId="Web-{9C5092BC-68A8-3B70-2628-C8E134107496}" dt="2025-06-25T11:35:45.806" v="67"/>
          <ac:picMkLst>
            <pc:docMk/>
            <pc:sldMk cId="0" sldId="257"/>
            <ac:picMk id="5" creationId="{3C884279-054D-34FB-5EE4-D64D210B3277}"/>
          </ac:picMkLst>
        </pc:picChg>
        <pc:cxnChg chg="add">
          <ac:chgData name="Homolemo Ntswane" userId="S::homolemo.ntswane@capaciti.org.za::288b9b95-d6bc-4e86-af48-e476c3eba7a3" providerId="AD" clId="Web-{9C5092BC-68A8-3B70-2628-C8E134107496}" dt="2025-06-25T11:35:45.806" v="67"/>
          <ac:cxnSpMkLst>
            <pc:docMk/>
            <pc:sldMk cId="0" sldId="257"/>
            <ac:cxnSpMk id="9" creationId="{1503BFE4-729B-D9D0-C17B-501E6AF1127A}"/>
          </ac:cxnSpMkLst>
        </pc:cxnChg>
      </pc:sldChg>
      <pc:sldChg chg="addSp modSp mod setBg">
        <pc:chgData name="Homolemo Ntswane" userId="S::homolemo.ntswane@capaciti.org.za::288b9b95-d6bc-4e86-af48-e476c3eba7a3" providerId="AD" clId="Web-{9C5092BC-68A8-3B70-2628-C8E134107496}" dt="2025-06-25T12:14:45.345" v="125" actId="20577"/>
        <pc:sldMkLst>
          <pc:docMk/>
          <pc:sldMk cId="0" sldId="258"/>
        </pc:sldMkLst>
        <pc:spChg chg="mod">
          <ac:chgData name="Homolemo Ntswane" userId="S::homolemo.ntswane@capaciti.org.za::288b9b95-d6bc-4e86-af48-e476c3eba7a3" providerId="AD" clId="Web-{9C5092BC-68A8-3B70-2628-C8E134107496}" dt="2025-06-25T11:36:02.401" v="68"/>
          <ac:spMkLst>
            <pc:docMk/>
            <pc:sldMk cId="0" sldId="258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2:14:45.345" v="125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02.401" v="68"/>
          <ac:spMkLst>
            <pc:docMk/>
            <pc:sldMk cId="0" sldId="258"/>
            <ac:spMk id="10" creationId="{55F7ABCA-A68A-47DD-B732-76FF34C6FB7D}"/>
          </ac:spMkLst>
        </pc:spChg>
        <pc:picChg chg="add">
          <ac:chgData name="Homolemo Ntswane" userId="S::homolemo.ntswane@capaciti.org.za::288b9b95-d6bc-4e86-af48-e476c3eba7a3" providerId="AD" clId="Web-{9C5092BC-68A8-3B70-2628-C8E134107496}" dt="2025-06-25T11:36:02.401" v="68"/>
          <ac:picMkLst>
            <pc:docMk/>
            <pc:sldMk cId="0" sldId="258"/>
            <ac:picMk id="7" creationId="{7F9E6483-796E-E248-016B-C9B13DD9C0BD}"/>
          </ac:picMkLst>
        </pc:picChg>
      </pc:sldChg>
      <pc:sldChg chg="addSp delSp">
        <pc:chgData name="Homolemo Ntswane" userId="S::homolemo.ntswane@capaciti.org.za::288b9b95-d6bc-4e86-af48-e476c3eba7a3" providerId="AD" clId="Web-{9C5092BC-68A8-3B70-2628-C8E134107496}" dt="2025-06-25T11:36:18.651" v="69"/>
        <pc:sldMkLst>
          <pc:docMk/>
          <pc:sldMk cId="0" sldId="259"/>
        </pc:sldMkLst>
        <pc:spChg chg="del">
          <ac:chgData name="Homolemo Ntswane" userId="S::homolemo.ntswane@capaciti.org.za::288b9b95-d6bc-4e86-af48-e476c3eba7a3" providerId="AD" clId="Web-{9C5092BC-68A8-3B70-2628-C8E134107496}" dt="2025-06-25T11:36:18.651" v="69"/>
          <ac:spMkLst>
            <pc:docMk/>
            <pc:sldMk cId="0" sldId="259"/>
            <ac:spMk id="3" creationId="{00000000-0000-0000-0000-000000000000}"/>
          </ac:spMkLst>
        </pc:spChg>
        <pc:graphicFrameChg chg="add">
          <ac:chgData name="Homolemo Ntswane" userId="S::homolemo.ntswane@capaciti.org.za::288b9b95-d6bc-4e86-af48-e476c3eba7a3" providerId="AD" clId="Web-{9C5092BC-68A8-3B70-2628-C8E134107496}" dt="2025-06-25T11:36:18.651" v="69"/>
          <ac:graphicFrameMkLst>
            <pc:docMk/>
            <pc:sldMk cId="0" sldId="259"/>
            <ac:graphicFrameMk id="5" creationId="{54FA947D-F78F-8C3A-F871-52A8D0E25455}"/>
          </ac:graphicFrameMkLst>
        </pc:graphicFrameChg>
      </pc:sldChg>
      <pc:sldChg chg="addSp delSp modSp mod setBg">
        <pc:chgData name="Homolemo Ntswane" userId="S::homolemo.ntswane@capaciti.org.za::288b9b95-d6bc-4e86-af48-e476c3eba7a3" providerId="AD" clId="Web-{9C5092BC-68A8-3B70-2628-C8E134107496}" dt="2025-06-25T11:36:36.324" v="72"/>
        <pc:sldMkLst>
          <pc:docMk/>
          <pc:sldMk cId="0" sldId="260"/>
        </pc:sldMkLst>
        <pc:spChg chg="mod">
          <ac:chgData name="Homolemo Ntswane" userId="S::homolemo.ntswane@capaciti.org.za::288b9b95-d6bc-4e86-af48-e476c3eba7a3" providerId="AD" clId="Web-{9C5092BC-68A8-3B70-2628-C8E134107496}" dt="2025-06-25T11:36:36.324" v="72"/>
          <ac:spMkLst>
            <pc:docMk/>
            <pc:sldMk cId="0" sldId="260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1:36:36.324" v="72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6:36.308" v="71"/>
          <ac:spMkLst>
            <pc:docMk/>
            <pc:sldMk cId="0" sldId="260"/>
            <ac:spMk id="8" creationId="{DAF1966E-FD40-4A4A-B61B-C4DF7FA05F0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36.324" v="72"/>
          <ac:spMkLst>
            <pc:docMk/>
            <pc:sldMk cId="0" sldId="260"/>
            <ac:spMk id="9" creationId="{9F7D5CDA-D291-4307-BF55-1381FED2963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6:36.308" v="71"/>
          <ac:spMkLst>
            <pc:docMk/>
            <pc:sldMk cId="0" sldId="260"/>
            <ac:spMk id="10" creationId="{047BFA19-D45E-416B-A404-7AF2F3F270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6:36.308" v="71"/>
          <ac:spMkLst>
            <pc:docMk/>
            <pc:sldMk cId="0" sldId="260"/>
            <ac:spMk id="12" creationId="{8E0105E7-23DB-4CF2-8258-FF47C7620F6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6:36.308" v="71"/>
          <ac:spMkLst>
            <pc:docMk/>
            <pc:sldMk cId="0" sldId="260"/>
            <ac:spMk id="14" creationId="{074B4F7D-14B2-478B-8BF5-01E4E0C5D263}"/>
          </ac:spMkLst>
        </pc:spChg>
        <pc:picChg chg="add">
          <ac:chgData name="Homolemo Ntswane" userId="S::homolemo.ntswane@capaciti.org.za::288b9b95-d6bc-4e86-af48-e476c3eba7a3" providerId="AD" clId="Web-{9C5092BC-68A8-3B70-2628-C8E134107496}" dt="2025-06-25T11:36:36.324" v="72"/>
          <ac:picMkLst>
            <pc:docMk/>
            <pc:sldMk cId="0" sldId="260"/>
            <ac:picMk id="5" creationId="{3B8D537E-411A-036B-E31B-82668B4E7073}"/>
          </ac:picMkLst>
        </pc:picChg>
      </pc:sldChg>
      <pc:sldChg chg="addSp delSp modSp mod setBg">
        <pc:chgData name="Homolemo Ntswane" userId="S::homolemo.ntswane@capaciti.org.za::288b9b95-d6bc-4e86-af48-e476c3eba7a3" providerId="AD" clId="Web-{9C5092BC-68A8-3B70-2628-C8E134107496}" dt="2025-06-25T12:18:03.352" v="140" actId="20577"/>
        <pc:sldMkLst>
          <pc:docMk/>
          <pc:sldMk cId="0" sldId="261"/>
        </pc:sldMkLst>
        <pc:spChg chg="mod">
          <ac:chgData name="Homolemo Ntswane" userId="S::homolemo.ntswane@capaciti.org.za::288b9b95-d6bc-4e86-af48-e476c3eba7a3" providerId="AD" clId="Web-{9C5092BC-68A8-3B70-2628-C8E134107496}" dt="2025-06-25T11:36:56.934" v="75"/>
          <ac:spMkLst>
            <pc:docMk/>
            <pc:sldMk cId="0" sldId="261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2:18:03.352" v="140" actId="20577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6:56.903" v="74"/>
          <ac:spMkLst>
            <pc:docMk/>
            <pc:sldMk cId="0" sldId="261"/>
            <ac:spMk id="9" creationId="{9F7D5CDA-D291-4307-BF55-1381FED29634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56.934" v="75"/>
          <ac:spMkLst>
            <pc:docMk/>
            <pc:sldMk cId="0" sldId="261"/>
            <ac:spMk id="11" creationId="{9C3A50E9-9119-7BC3-083B-2D84CCC78E47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56.934" v="75"/>
          <ac:spMkLst>
            <pc:docMk/>
            <pc:sldMk cId="0" sldId="261"/>
            <ac:spMk id="13" creationId="{DC39DE25-0E4E-0AA7-0932-1D78C237278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56.934" v="75"/>
          <ac:spMkLst>
            <pc:docMk/>
            <pc:sldMk cId="0" sldId="261"/>
            <ac:spMk id="14" creationId="{AE3A741D-C19B-960A-5803-1C5887147820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6:56.934" v="75"/>
          <ac:spMkLst>
            <pc:docMk/>
            <pc:sldMk cId="0" sldId="261"/>
            <ac:spMk id="15" creationId="{8D6EA299-0840-6DEA-E670-C49AEBC87E89}"/>
          </ac:spMkLst>
        </pc:spChg>
        <pc:picChg chg="add del">
          <ac:chgData name="Homolemo Ntswane" userId="S::homolemo.ntswane@capaciti.org.za::288b9b95-d6bc-4e86-af48-e476c3eba7a3" providerId="AD" clId="Web-{9C5092BC-68A8-3B70-2628-C8E134107496}" dt="2025-06-25T11:36:56.903" v="74"/>
          <ac:picMkLst>
            <pc:docMk/>
            <pc:sldMk cId="0" sldId="261"/>
            <ac:picMk id="5" creationId="{9B558EC8-D9C0-D027-371D-34D7C4BC0AA9}"/>
          </ac:picMkLst>
        </pc:picChg>
        <pc:picChg chg="add">
          <ac:chgData name="Homolemo Ntswane" userId="S::homolemo.ntswane@capaciti.org.za::288b9b95-d6bc-4e86-af48-e476c3eba7a3" providerId="AD" clId="Web-{9C5092BC-68A8-3B70-2628-C8E134107496}" dt="2025-06-25T11:36:56.934" v="75"/>
          <ac:picMkLst>
            <pc:docMk/>
            <pc:sldMk cId="0" sldId="261"/>
            <ac:picMk id="12" creationId="{14C6A08E-2CBD-ADA5-6177-784BCF1262FB}"/>
          </ac:picMkLst>
        </pc:picChg>
      </pc:sldChg>
      <pc:sldChg chg="addSp delSp modSp mod setBg">
        <pc:chgData name="Homolemo Ntswane" userId="S::homolemo.ntswane@capaciti.org.za::288b9b95-d6bc-4e86-af48-e476c3eba7a3" providerId="AD" clId="Web-{9C5092BC-68A8-3B70-2628-C8E134107496}" dt="2025-06-25T12:18:29.571" v="146" actId="20577"/>
        <pc:sldMkLst>
          <pc:docMk/>
          <pc:sldMk cId="0" sldId="262"/>
        </pc:sldMkLst>
        <pc:spChg chg="mod">
          <ac:chgData name="Homolemo Ntswane" userId="S::homolemo.ntswane@capaciti.org.za::288b9b95-d6bc-4e86-af48-e476c3eba7a3" providerId="AD" clId="Web-{9C5092BC-68A8-3B70-2628-C8E134107496}" dt="2025-06-25T11:37:53.343" v="80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Homolemo Ntswane" userId="S::homolemo.ntswane@capaciti.org.za::288b9b95-d6bc-4e86-af48-e476c3eba7a3" providerId="AD" clId="Web-{9C5092BC-68A8-3B70-2628-C8E134107496}" dt="2025-06-25T11:37:53.343" v="80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7:39.764" v="77"/>
          <ac:spMkLst>
            <pc:docMk/>
            <pc:sldMk cId="0" sldId="262"/>
            <ac:spMk id="8" creationId="{DAF1966E-FD40-4A4A-B61B-C4DF7FA05F0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7:53.343" v="80"/>
          <ac:spMkLst>
            <pc:docMk/>
            <pc:sldMk cId="0" sldId="262"/>
            <ac:spMk id="9" creationId="{3ECBE1F1-D69B-4AFA-ABD5-8E41720EF6D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7:39.764" v="77"/>
          <ac:spMkLst>
            <pc:docMk/>
            <pc:sldMk cId="0" sldId="262"/>
            <ac:spMk id="10" creationId="{047BFA19-D45E-416B-A404-7AF2F3F27017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7:53.343" v="80"/>
          <ac:spMkLst>
            <pc:docMk/>
            <pc:sldMk cId="0" sldId="262"/>
            <ac:spMk id="11" creationId="{603A6265-E10C-4B85-9C20-E75FCAF9CC63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7:39.764" v="77"/>
          <ac:spMkLst>
            <pc:docMk/>
            <pc:sldMk cId="0" sldId="262"/>
            <ac:spMk id="12" creationId="{8E0105E7-23DB-4CF2-8258-FF47C7620F6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7:39.764" v="77"/>
          <ac:spMkLst>
            <pc:docMk/>
            <pc:sldMk cId="0" sldId="262"/>
            <ac:spMk id="14" creationId="{074B4F7D-14B2-478B-8BF5-01E4E0C5D263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7:53.280" v="79"/>
          <ac:spMkLst>
            <pc:docMk/>
            <pc:sldMk cId="0" sldId="262"/>
            <ac:spMk id="16" creationId="{B50AB553-2A96-4A92-96F2-93548E096954}"/>
          </ac:spMkLst>
        </pc:spChg>
        <pc:spChg chg="add mod">
          <ac:chgData name="Homolemo Ntswane" userId="S::homolemo.ntswane@capaciti.org.za::288b9b95-d6bc-4e86-af48-e476c3eba7a3" providerId="AD" clId="Web-{9C5092BC-68A8-3B70-2628-C8E134107496}" dt="2025-06-25T12:18:29.571" v="146" actId="20577"/>
          <ac:spMkLst>
            <pc:docMk/>
            <pc:sldMk cId="0" sldId="262"/>
            <ac:spMk id="19" creationId="{00000000-0000-0000-0000-000000000000}"/>
          </ac:spMkLst>
        </pc:spChg>
        <pc:graphicFrameChg chg="add del">
          <ac:chgData name="Homolemo Ntswane" userId="S::homolemo.ntswane@capaciti.org.za::288b9b95-d6bc-4e86-af48-e476c3eba7a3" providerId="AD" clId="Web-{9C5092BC-68A8-3B70-2628-C8E134107496}" dt="2025-06-25T11:37:53.280" v="79"/>
          <ac:graphicFrameMkLst>
            <pc:docMk/>
            <pc:sldMk cId="0" sldId="262"/>
            <ac:graphicFrameMk id="5" creationId="{1D7EE72F-9A4B-821C-0B95-93A69B6AADB7}"/>
          </ac:graphicFrameMkLst>
        </pc:graphicFrameChg>
        <pc:picChg chg="add del">
          <ac:chgData name="Homolemo Ntswane" userId="S::homolemo.ntswane@capaciti.org.za::288b9b95-d6bc-4e86-af48-e476c3eba7a3" providerId="AD" clId="Web-{9C5092BC-68A8-3B70-2628-C8E134107496}" dt="2025-06-25T11:37:53.280" v="79"/>
          <ac:picMkLst>
            <pc:docMk/>
            <pc:sldMk cId="0" sldId="262"/>
            <ac:picMk id="6" creationId="{0387C85B-3660-AC93-17D1-85F98427692E}"/>
          </ac:picMkLst>
        </pc:picChg>
        <pc:picChg chg="add">
          <ac:chgData name="Homolemo Ntswane" userId="S::homolemo.ntswane@capaciti.org.za::288b9b95-d6bc-4e86-af48-e476c3eba7a3" providerId="AD" clId="Web-{9C5092BC-68A8-3B70-2628-C8E134107496}" dt="2025-06-25T11:37:53.343" v="80"/>
          <ac:picMkLst>
            <pc:docMk/>
            <pc:sldMk cId="0" sldId="262"/>
            <ac:picMk id="18" creationId="{B2133978-E019-9A89-9DBD-F552ACC45032}"/>
          </ac:picMkLst>
        </pc:picChg>
      </pc:sldChg>
      <pc:sldChg chg="addSp delSp modSp mod setBg">
        <pc:chgData name="Homolemo Ntswane" userId="S::homolemo.ntswane@capaciti.org.za::288b9b95-d6bc-4e86-af48-e476c3eba7a3" providerId="AD" clId="Web-{9C5092BC-68A8-3B70-2628-C8E134107496}" dt="2025-06-25T11:38:51.720" v="85"/>
        <pc:sldMkLst>
          <pc:docMk/>
          <pc:sldMk cId="0" sldId="263"/>
        </pc:sldMkLst>
        <pc:spChg chg="mod">
          <ac:chgData name="Homolemo Ntswane" userId="S::homolemo.ntswane@capaciti.org.za::288b9b95-d6bc-4e86-af48-e476c3eba7a3" providerId="AD" clId="Web-{9C5092BC-68A8-3B70-2628-C8E134107496}" dt="2025-06-25T11:38:51.689" v="84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51.720" v="85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51.689" v="84"/>
          <ac:spMkLst>
            <pc:docMk/>
            <pc:sldMk cId="0" sldId="263"/>
            <ac:spMk id="9" creationId="{BACC6370-2D7E-4714-9D71-7542949D7D5D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47.564" v="82"/>
          <ac:spMkLst>
            <pc:docMk/>
            <pc:sldMk cId="0" sldId="263"/>
            <ac:spMk id="10" creationId="{B50AB553-2A96-4A92-96F2-93548E096954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51.689" v="84"/>
          <ac:spMkLst>
            <pc:docMk/>
            <pc:sldMk cId="0" sldId="263"/>
            <ac:spMk id="11" creationId="{F68B3F68-107C-434F-AA38-110D5EA91B8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51.689" v="84"/>
          <ac:spMkLst>
            <pc:docMk/>
            <pc:sldMk cId="0" sldId="263"/>
            <ac:spMk id="13" creationId="{AAD0DBB9-1A4B-4391-81D4-CB19F9AB918A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8:51.689" v="84"/>
          <ac:spMkLst>
            <pc:docMk/>
            <pc:sldMk cId="0" sldId="263"/>
            <ac:spMk id="15" creationId="{063BBA22-50EA-4C4D-BE05-F1CE4E63AA56}"/>
          </ac:spMkLst>
        </pc:spChg>
        <pc:graphicFrameChg chg="add del">
          <ac:chgData name="Homolemo Ntswane" userId="S::homolemo.ntswane@capaciti.org.za::288b9b95-d6bc-4e86-af48-e476c3eba7a3" providerId="AD" clId="Web-{9C5092BC-68A8-3B70-2628-C8E134107496}" dt="2025-06-25T11:38:47.564" v="82"/>
          <ac:graphicFrameMkLst>
            <pc:docMk/>
            <pc:sldMk cId="0" sldId="263"/>
            <ac:graphicFrameMk id="5" creationId="{37C434A5-1884-42F6-0BA8-E1BBD875930E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38:51.689" v="84"/>
          <ac:graphicFrameMkLst>
            <pc:docMk/>
            <pc:sldMk cId="0" sldId="263"/>
            <ac:graphicFrameMk id="12" creationId="{B9FE5CC5-EBDB-B635-CE96-23A8ABB1136D}"/>
          </ac:graphicFrameMkLst>
        </pc:graphicFrameChg>
        <pc:graphicFrameChg chg="add">
          <ac:chgData name="Homolemo Ntswane" userId="S::homolemo.ntswane@capaciti.org.za::288b9b95-d6bc-4e86-af48-e476c3eba7a3" providerId="AD" clId="Web-{9C5092BC-68A8-3B70-2628-C8E134107496}" dt="2025-06-25T11:38:51.720" v="85"/>
          <ac:graphicFrameMkLst>
            <pc:docMk/>
            <pc:sldMk cId="0" sldId="263"/>
            <ac:graphicFrameMk id="17" creationId="{4D0E016A-EB22-5D7F-E4B0-4D0775E233B8}"/>
          </ac:graphicFrameMkLst>
        </pc:graphicFrameChg>
        <pc:picChg chg="add del">
          <ac:chgData name="Homolemo Ntswane" userId="S::homolemo.ntswane@capaciti.org.za::288b9b95-d6bc-4e86-af48-e476c3eba7a3" providerId="AD" clId="Web-{9C5092BC-68A8-3B70-2628-C8E134107496}" dt="2025-06-25T11:38:47.564" v="82"/>
          <ac:picMkLst>
            <pc:docMk/>
            <pc:sldMk cId="0" sldId="263"/>
            <ac:picMk id="6" creationId="{414ECD86-E3E1-82A5-4273-3C76AE649C65}"/>
          </ac:picMkLst>
        </pc:picChg>
      </pc:sldChg>
      <pc:sldChg chg="addSp modSp mod setBg">
        <pc:chgData name="Homolemo Ntswane" userId="S::homolemo.ntswane@capaciti.org.za::288b9b95-d6bc-4e86-af48-e476c3eba7a3" providerId="AD" clId="Web-{9C5092BC-68A8-3B70-2628-C8E134107496}" dt="2025-06-25T11:39:00.127" v="86"/>
        <pc:sldMkLst>
          <pc:docMk/>
          <pc:sldMk cId="0" sldId="264"/>
        </pc:sldMkLst>
        <pc:spChg chg="mod">
          <ac:chgData name="Homolemo Ntswane" userId="S::homolemo.ntswane@capaciti.org.za::288b9b95-d6bc-4e86-af48-e476c3eba7a3" providerId="AD" clId="Web-{9C5092BC-68A8-3B70-2628-C8E134107496}" dt="2025-06-25T11:39:00.127" v="86"/>
          <ac:spMkLst>
            <pc:docMk/>
            <pc:sldMk cId="0" sldId="264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1:39:00.127" v="86"/>
          <ac:spMkLst>
            <pc:docMk/>
            <pc:sldMk cId="0" sldId="264"/>
            <ac:spMk id="3" creationId="{00000000-0000-0000-0000-000000000000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00.127" v="86"/>
          <ac:spMkLst>
            <pc:docMk/>
            <pc:sldMk cId="0" sldId="264"/>
            <ac:spMk id="9" creationId="{3ECBE1F1-D69B-4AFA-ABD5-8E41720EF6DE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00.127" v="86"/>
          <ac:spMkLst>
            <pc:docMk/>
            <pc:sldMk cId="0" sldId="264"/>
            <ac:spMk id="11" creationId="{603A6265-E10C-4B85-9C20-E75FCAF9CC63}"/>
          </ac:spMkLst>
        </pc:spChg>
        <pc:picChg chg="add">
          <ac:chgData name="Homolemo Ntswane" userId="S::homolemo.ntswane@capaciti.org.za::288b9b95-d6bc-4e86-af48-e476c3eba7a3" providerId="AD" clId="Web-{9C5092BC-68A8-3B70-2628-C8E134107496}" dt="2025-06-25T11:39:00.127" v="86"/>
          <ac:picMkLst>
            <pc:docMk/>
            <pc:sldMk cId="0" sldId="264"/>
            <ac:picMk id="5" creationId="{C699527F-9A31-4369-2505-2677F860E0D7}"/>
          </ac:picMkLst>
        </pc:picChg>
      </pc:sldChg>
      <pc:sldChg chg="addSp delSp modSp mod setBg">
        <pc:chgData name="Homolemo Ntswane" userId="S::homolemo.ntswane@capaciti.org.za::288b9b95-d6bc-4e86-af48-e476c3eba7a3" providerId="AD" clId="Web-{9C5092BC-68A8-3B70-2628-C8E134107496}" dt="2025-06-25T11:39:36.066" v="95"/>
        <pc:sldMkLst>
          <pc:docMk/>
          <pc:sldMk cId="0" sldId="265"/>
        </pc:sldMkLst>
        <pc:spChg chg="mod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2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2.144" v="90"/>
          <ac:spMkLst>
            <pc:docMk/>
            <pc:sldMk cId="0" sldId="265"/>
            <ac:spMk id="7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2.144" v="90"/>
          <ac:spMkLst>
            <pc:docMk/>
            <pc:sldMk cId="0" sldId="265"/>
            <ac:spMk id="8" creationId="{DAF1966E-FD40-4A4A-B61B-C4DF7FA05F0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6.035" v="94"/>
          <ac:spMkLst>
            <pc:docMk/>
            <pc:sldMk cId="0" sldId="265"/>
            <ac:spMk id="9" creationId="{2E442304-DDBD-4F7B-8017-36BCC863FB4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2.144" v="90"/>
          <ac:spMkLst>
            <pc:docMk/>
            <pc:sldMk cId="0" sldId="265"/>
            <ac:spMk id="10" creationId="{047BFA19-D45E-416B-A404-7AF2F3F270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6.035" v="94"/>
          <ac:spMkLst>
            <pc:docMk/>
            <pc:sldMk cId="0" sldId="265"/>
            <ac:spMk id="11" creationId="{5E107275-3853-46FD-A241-DE4355A4267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2.144" v="90"/>
          <ac:spMkLst>
            <pc:docMk/>
            <pc:sldMk cId="0" sldId="265"/>
            <ac:spMk id="12" creationId="{8E0105E7-23DB-4CF2-8258-FF47C7620F6E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13" creationId="{AAD0DBB9-1A4B-4391-81D4-CB19F9AB918A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2.144" v="90"/>
          <ac:spMkLst>
            <pc:docMk/>
            <pc:sldMk cId="0" sldId="265"/>
            <ac:spMk id="14" creationId="{074B4F7D-14B2-478B-8BF5-01E4E0C5D263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15" creationId="{063BBA22-50EA-4C4D-BE05-F1CE4E63AA5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39:34.159" v="92"/>
          <ac:spMkLst>
            <pc:docMk/>
            <pc:sldMk cId="0" sldId="265"/>
            <ac:spMk id="16" creationId="{B50AB553-2A96-4A92-96F2-93548E096954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21" creationId="{BACC6370-2D7E-4714-9D71-7542949D7D5D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39:36.066" v="95"/>
          <ac:spMkLst>
            <pc:docMk/>
            <pc:sldMk cId="0" sldId="265"/>
            <ac:spMk id="22" creationId="{F68B3F68-107C-434F-AA38-110D5EA91B85}"/>
          </ac:spMkLst>
        </pc:spChg>
        <pc:graphicFrameChg chg="add del">
          <ac:chgData name="Homolemo Ntswane" userId="S::homolemo.ntswane@capaciti.org.za::288b9b95-d6bc-4e86-af48-e476c3eba7a3" providerId="AD" clId="Web-{9C5092BC-68A8-3B70-2628-C8E134107496}" dt="2025-06-25T11:39:28.472" v="88"/>
          <ac:graphicFrameMkLst>
            <pc:docMk/>
            <pc:sldMk cId="0" sldId="265"/>
            <ac:graphicFrameMk id="5" creationId="{2EDCAFCE-24DA-8755-A9A1-EC1F90DDAFC3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39:34.159" v="92"/>
          <ac:graphicFrameMkLst>
            <pc:docMk/>
            <pc:sldMk cId="0" sldId="265"/>
            <ac:graphicFrameMk id="17" creationId="{A0A7F3A0-79F0-EE22-23E6-F16C93A710F2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39:36.035" v="94"/>
          <ac:graphicFrameMkLst>
            <pc:docMk/>
            <pc:sldMk cId="0" sldId="265"/>
            <ac:graphicFrameMk id="19" creationId="{50EB93F5-41FF-F7C6-301F-DB68CACBC8E1}"/>
          </ac:graphicFrameMkLst>
        </pc:graphicFrameChg>
        <pc:graphicFrameChg chg="add">
          <ac:chgData name="Homolemo Ntswane" userId="S::homolemo.ntswane@capaciti.org.za::288b9b95-d6bc-4e86-af48-e476c3eba7a3" providerId="AD" clId="Web-{9C5092BC-68A8-3B70-2628-C8E134107496}" dt="2025-06-25T11:39:36.066" v="95"/>
          <ac:graphicFrameMkLst>
            <pc:docMk/>
            <pc:sldMk cId="0" sldId="265"/>
            <ac:graphicFrameMk id="23" creationId="{96C174B8-6B0B-5078-41F7-AB41AD1E57DA}"/>
          </ac:graphicFrameMkLst>
        </pc:graphicFrameChg>
        <pc:picChg chg="add del">
          <ac:chgData name="Homolemo Ntswane" userId="S::homolemo.ntswane@capaciti.org.za::288b9b95-d6bc-4e86-af48-e476c3eba7a3" providerId="AD" clId="Web-{9C5092BC-68A8-3B70-2628-C8E134107496}" dt="2025-06-25T11:39:34.159" v="92"/>
          <ac:picMkLst>
            <pc:docMk/>
            <pc:sldMk cId="0" sldId="265"/>
            <ac:picMk id="6" creationId="{42265A15-6F57-2C00-71BE-50499BF825F6}"/>
          </ac:picMkLst>
        </pc:picChg>
      </pc:sldChg>
      <pc:sldChg chg="addSp delSp modSp del mod setBg">
        <pc:chgData name="Homolemo Ntswane" userId="S::homolemo.ntswane@capaciti.org.za::288b9b95-d6bc-4e86-af48-e476c3eba7a3" providerId="AD" clId="Web-{9C5092BC-68A8-3B70-2628-C8E134107496}" dt="2025-06-25T12:19:22.511" v="147"/>
        <pc:sldMkLst>
          <pc:docMk/>
          <pc:sldMk cId="0" sldId="266"/>
        </pc:sldMkLst>
        <pc:spChg chg="mo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2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7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8" creationId="{F837543A-6020-4505-A233-C9DB4BF7401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10" creationId="{35B16301-FB18-48BA-A6DD-C37CAF6F9A18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12" creationId="{C3C0D90E-074A-4F52-9B11-B52BEF4BCBE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14" creationId="{CABBD4C1-E6F8-46F6-8152-A8A97490BF4D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16" creationId="{83BA5EF5-1FE9-4BF9-83BB-269BCDDF615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20" creationId="{88853921-7BC9-4BDE-ACAB-133C683C82D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1.020" v="99"/>
          <ac:spMkLst>
            <pc:docMk/>
            <pc:sldMk cId="0" sldId="266"/>
            <ac:spMk id="22" creationId="{09192968-3AE7-4470-A61C-97294BB9273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8.271" v="101"/>
          <ac:spMkLst>
            <pc:docMk/>
            <pc:sldMk cId="0" sldId="266"/>
            <ac:spMk id="26" creationId="{4BC99CB9-DDAD-44A2-8A1C-E3AF4E72DF5C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8.271" v="101"/>
          <ac:spMkLst>
            <pc:docMk/>
            <pc:sldMk cId="0" sldId="266"/>
            <ac:spMk id="27" creationId="{1561AEE4-4E38-4BAC-976D-E0DE523FC5D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18.271" v="101"/>
          <ac:spMkLst>
            <pc:docMk/>
            <pc:sldMk cId="0" sldId="266"/>
            <ac:spMk id="32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34.474" v="107"/>
          <ac:spMkLst>
            <pc:docMk/>
            <pc:sldMk cId="0" sldId="266"/>
            <ac:spMk id="38" creationId="{DAF1966E-FD40-4A4A-B61B-C4DF7FA05F06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34.474" v="107"/>
          <ac:spMkLst>
            <pc:docMk/>
            <pc:sldMk cId="0" sldId="266"/>
            <ac:spMk id="39" creationId="{047BFA19-D45E-416B-A404-7AF2F3F2701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34.474" v="107"/>
          <ac:spMkLst>
            <pc:docMk/>
            <pc:sldMk cId="0" sldId="266"/>
            <ac:spMk id="40" creationId="{8E0105E7-23DB-4CF2-8258-FF47C7620F6E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34.474" v="107"/>
          <ac:spMkLst>
            <pc:docMk/>
            <pc:sldMk cId="0" sldId="266"/>
            <ac:spMk id="41" creationId="{074B4F7D-14B2-478B-8BF5-01E4E0C5D263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34.474" v="107"/>
          <ac:spMkLst>
            <pc:docMk/>
            <pc:sldMk cId="0" sldId="266"/>
            <ac:spMk id="42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3.256" v="111"/>
          <ac:spMkLst>
            <pc:docMk/>
            <pc:sldMk cId="0" sldId="266"/>
            <ac:spMk id="46" creationId="{907EF6B7-1338-4443-8C46-6A318D952DFD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3.256" v="111"/>
          <ac:spMkLst>
            <pc:docMk/>
            <pc:sldMk cId="0" sldId="266"/>
            <ac:spMk id="47" creationId="{DAAE4CDD-124C-4DCF-9584-B6033B545DD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3.256" v="111"/>
          <ac:spMkLst>
            <pc:docMk/>
            <pc:sldMk cId="0" sldId="266"/>
            <ac:spMk id="48" creationId="{081E4A58-353D-44AE-B2FC-2A74E2E400F7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3.256" v="111"/>
          <ac:spMkLst>
            <pc:docMk/>
            <pc:sldMk cId="0" sldId="266"/>
            <ac:spMk id="49" creationId="{00000000-0000-0000-0000-000000000000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59" v="113"/>
          <ac:spMkLst>
            <pc:docMk/>
            <pc:sldMk cId="0" sldId="266"/>
            <ac:spMk id="51" creationId="{2029D5AD-8348-4446-B191-6A9B6FE03F21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59" v="113"/>
          <ac:spMkLst>
            <pc:docMk/>
            <pc:sldMk cId="0" sldId="266"/>
            <ac:spMk id="52" creationId="{A3F395A2-2B64-4749-BD93-2F159C7E1FB5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59" v="113"/>
          <ac:spMkLst>
            <pc:docMk/>
            <pc:sldMk cId="0" sldId="266"/>
            <ac:spMk id="53" creationId="{5CF0135B-EAB8-4CA0-896C-2D897ECD28BC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59" v="113"/>
          <ac:spMkLst>
            <pc:docMk/>
            <pc:sldMk cId="0" sldId="266"/>
            <ac:spMk id="54" creationId="{92C3387C-D24F-4737-8A37-1DC5CFF09CFA}"/>
          </ac:spMkLst>
        </pc:spChg>
        <pc:spChg chg="add del">
          <ac:chgData name="Homolemo Ntswane" userId="S::homolemo.ntswane@capaciti.org.za::288b9b95-d6bc-4e86-af48-e476c3eba7a3" providerId="AD" clId="Web-{9C5092BC-68A8-3B70-2628-C8E134107496}" dt="2025-06-25T11:40:44.959" v="113"/>
          <ac:spMkLst>
            <pc:docMk/>
            <pc:sldMk cId="0" sldId="266"/>
            <ac:spMk id="55" creationId="{00000000-0000-0000-0000-000000000000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57" creationId="{081EA652-8C6A-4E69-BEB9-170809474553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58" creationId="{A4026A73-1F7F-49F2-B319-8CA3B3D53269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59" creationId="{5298780A-33B9-4EA2-8F67-DE68AD62841B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60" creationId="{7F488E8B-4E1E-4402-8935-D4E6C02615C7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44.975" v="114"/>
          <ac:spMkLst>
            <pc:docMk/>
            <pc:sldMk cId="0" sldId="266"/>
            <ac:spMk id="62" creationId="{00000000-0000-0000-0000-000000000000}"/>
          </ac:spMkLst>
        </pc:spChg>
        <pc:grpChg chg="add del">
          <ac:chgData name="Homolemo Ntswane" userId="S::homolemo.ntswane@capaciti.org.za::288b9b95-d6bc-4e86-af48-e476c3eba7a3" providerId="AD" clId="Web-{9C5092BC-68A8-3B70-2628-C8E134107496}" dt="2025-06-25T11:40:18.271" v="101"/>
          <ac:grpSpMkLst>
            <pc:docMk/>
            <pc:sldMk cId="0" sldId="266"/>
            <ac:grpSpMk id="28" creationId="{F0BC676B-D19A-44DB-910A-0C0E6D433979}"/>
          </ac:grpSpMkLst>
        </pc:grpChg>
        <pc:graphicFrameChg chg="add del">
          <ac:chgData name="Homolemo Ntswane" userId="S::homolemo.ntswane@capaciti.org.za::288b9b95-d6bc-4e86-af48-e476c3eba7a3" providerId="AD" clId="Web-{9C5092BC-68A8-3B70-2628-C8E134107496}" dt="2025-06-25T11:39:59.895" v="97"/>
          <ac:graphicFrameMkLst>
            <pc:docMk/>
            <pc:sldMk cId="0" sldId="266"/>
            <ac:graphicFrameMk id="5" creationId="{91ECC256-CB50-9CBF-29A3-443E9CCD5190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40:21.771" v="103"/>
          <ac:graphicFrameMkLst>
            <pc:docMk/>
            <pc:sldMk cId="0" sldId="266"/>
            <ac:graphicFrameMk id="34" creationId="{91ECC256-CB50-9CBF-29A3-443E9CCD5190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40:30.005" v="105"/>
          <ac:graphicFrameMkLst>
            <pc:docMk/>
            <pc:sldMk cId="0" sldId="266"/>
            <ac:graphicFrameMk id="36" creationId="{40D365C3-A10B-7E0A-8611-7919D93ECB48}"/>
          </ac:graphicFrameMkLst>
        </pc:graphicFrameChg>
        <pc:graphicFrameChg chg="add del">
          <ac:chgData name="Homolemo Ntswane" userId="S::homolemo.ntswane@capaciti.org.za::288b9b95-d6bc-4e86-af48-e476c3eba7a3" providerId="AD" clId="Web-{9C5092BC-68A8-3B70-2628-C8E134107496}" dt="2025-06-25T11:40:40.756" v="109"/>
          <ac:graphicFrameMkLst>
            <pc:docMk/>
            <pc:sldMk cId="0" sldId="266"/>
            <ac:graphicFrameMk id="44" creationId="{40373BDB-825C-C2BF-8DC2-37AF88242067}"/>
          </ac:graphicFrameMkLst>
        </pc:graphicFrameChg>
        <pc:cxnChg chg="add">
          <ac:chgData name="Homolemo Ntswane" userId="S::homolemo.ntswane@capaciti.org.za::288b9b95-d6bc-4e86-af48-e476c3eba7a3" providerId="AD" clId="Web-{9C5092BC-68A8-3B70-2628-C8E134107496}" dt="2025-06-25T11:40:44.975" v="114"/>
          <ac:cxnSpMkLst>
            <pc:docMk/>
            <pc:sldMk cId="0" sldId="266"/>
            <ac:cxnSpMk id="61" creationId="{23AAC9B5-8015-485C-ACF9-A750390E9A56}"/>
          </ac:cxnSpMkLst>
        </pc:cxnChg>
      </pc:sldChg>
      <pc:sldChg chg="addSp modSp mod setBg">
        <pc:chgData name="Homolemo Ntswane" userId="S::homolemo.ntswane@capaciti.org.za::288b9b95-d6bc-4e86-af48-e476c3eba7a3" providerId="AD" clId="Web-{9C5092BC-68A8-3B70-2628-C8E134107496}" dt="2025-06-25T11:40:53.194" v="115"/>
        <pc:sldMkLst>
          <pc:docMk/>
          <pc:sldMk cId="0" sldId="267"/>
        </pc:sldMkLst>
        <pc:spChg chg="mo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2" creationId="{00000000-0000-0000-0000-000000000000}"/>
          </ac:spMkLst>
        </pc:spChg>
        <pc:spChg chg="mo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3" creationId="{00000000-0000-0000-0000-000000000000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8" creationId="{F837543A-6020-4505-A233-C9DB4BF74011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10" creationId="{35B16301-FB18-48BA-A6DD-C37CAF6F9A18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12" creationId="{C3C0D90E-074A-4F52-9B11-B52BEF4BCBE5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14" creationId="{CABBD4C1-E6F8-46F6-8152-A8A97490BF4D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16" creationId="{83BA5EF5-1FE9-4BF9-83BB-269BCDDF615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20" creationId="{88853921-7BC9-4BDE-ACAB-133C683C82D6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22" creationId="{09192968-3AE7-4470-A61C-97294BB92731}"/>
          </ac:spMkLst>
        </pc:spChg>
        <pc:spChg chg="add">
          <ac:chgData name="Homolemo Ntswane" userId="S::homolemo.ntswane@capaciti.org.za::288b9b95-d6bc-4e86-af48-e476c3eba7a3" providerId="AD" clId="Web-{9C5092BC-68A8-3B70-2628-C8E134107496}" dt="2025-06-25T11:40:53.194" v="115"/>
          <ac:spMkLst>
            <pc:docMk/>
            <pc:sldMk cId="0" sldId="267"/>
            <ac:spMk id="24" creationId="{3AB72E55-43E4-4356-BFE8-E2102CB0B50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A8BD4-50D2-4F5B-AFCC-DAC5B4D73C5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C7FF1-5E24-4E56-AED1-E8C22EE6B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HTML/CSS: UI and styling</a:t>
          </a:r>
        </a:p>
      </dgm:t>
    </dgm:pt>
    <dgm:pt modelId="{F51A9BF8-89EF-4A55-B950-9C0EB4E9C1D5}" type="parTrans" cxnId="{61D9302B-B8C3-4BEA-9339-6E73136CE0CC}">
      <dgm:prSet/>
      <dgm:spPr/>
      <dgm:t>
        <a:bodyPr/>
        <a:lstStyle/>
        <a:p>
          <a:endParaRPr lang="en-US"/>
        </a:p>
      </dgm:t>
    </dgm:pt>
    <dgm:pt modelId="{551B8A5C-E6CC-46FE-8441-5E1F67350853}" type="sibTrans" cxnId="{61D9302B-B8C3-4BEA-9339-6E73136CE0CC}">
      <dgm:prSet/>
      <dgm:spPr/>
      <dgm:t>
        <a:bodyPr/>
        <a:lstStyle/>
        <a:p>
          <a:endParaRPr lang="en-US"/>
        </a:p>
      </dgm:t>
    </dgm:pt>
    <dgm:pt modelId="{E826B62E-A5B8-4895-AF7F-861F38005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JavaScript: Logic for generation</a:t>
          </a:r>
        </a:p>
      </dgm:t>
    </dgm:pt>
    <dgm:pt modelId="{BFAC73F5-7C97-4951-9B09-4BF7A50A3837}" type="parTrans" cxnId="{547BDED7-D3AE-4F67-A075-54D8D4CF00E8}">
      <dgm:prSet/>
      <dgm:spPr/>
      <dgm:t>
        <a:bodyPr/>
        <a:lstStyle/>
        <a:p>
          <a:endParaRPr lang="en-US"/>
        </a:p>
      </dgm:t>
    </dgm:pt>
    <dgm:pt modelId="{BC529EFB-3859-4716-B243-69A52B509FA7}" type="sibTrans" cxnId="{547BDED7-D3AE-4F67-A075-54D8D4CF00E8}">
      <dgm:prSet/>
      <dgm:spPr/>
      <dgm:t>
        <a:bodyPr/>
        <a:lstStyle/>
        <a:p>
          <a:endParaRPr lang="en-US"/>
        </a:p>
      </dgm:t>
    </dgm:pt>
    <dgm:pt modelId="{890AABA7-2F49-4024-9B05-68892B2D78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jsPDF: PDF export</a:t>
          </a:r>
        </a:p>
      </dgm:t>
    </dgm:pt>
    <dgm:pt modelId="{146263CD-33E0-435E-AEC7-53036EB9AA48}" type="parTrans" cxnId="{E98DC1B3-4511-451E-8BDC-F66A031CC0A5}">
      <dgm:prSet/>
      <dgm:spPr/>
      <dgm:t>
        <a:bodyPr/>
        <a:lstStyle/>
        <a:p>
          <a:endParaRPr lang="en-US"/>
        </a:p>
      </dgm:t>
    </dgm:pt>
    <dgm:pt modelId="{8E70329D-9EB9-4991-AAE8-931B339BDC37}" type="sibTrans" cxnId="{E98DC1B3-4511-451E-8BDC-F66A031CC0A5}">
      <dgm:prSet/>
      <dgm:spPr/>
      <dgm:t>
        <a:bodyPr/>
        <a:lstStyle/>
        <a:p>
          <a:endParaRPr lang="en-US"/>
        </a:p>
      </dgm:t>
    </dgm:pt>
    <dgm:pt modelId="{654EE98C-9BFF-417A-A5FF-1069294407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Logic: Simulated keyword checking</a:t>
          </a:r>
        </a:p>
      </dgm:t>
    </dgm:pt>
    <dgm:pt modelId="{7498C2C9-49A4-4ED0-B2DC-B4E48555BE47}" type="parTrans" cxnId="{38DD7DAB-5A70-4D4B-9196-1DC50858B2FE}">
      <dgm:prSet/>
      <dgm:spPr/>
      <dgm:t>
        <a:bodyPr/>
        <a:lstStyle/>
        <a:p>
          <a:endParaRPr lang="en-US"/>
        </a:p>
      </dgm:t>
    </dgm:pt>
    <dgm:pt modelId="{8D85D385-593D-470B-A8DE-EA911B5D4CA3}" type="sibTrans" cxnId="{38DD7DAB-5A70-4D4B-9196-1DC50858B2FE}">
      <dgm:prSet/>
      <dgm:spPr/>
      <dgm:t>
        <a:bodyPr/>
        <a:lstStyle/>
        <a:p>
          <a:endParaRPr lang="en-US"/>
        </a:p>
      </dgm:t>
    </dgm:pt>
    <dgm:pt modelId="{A45D3CD4-B491-4CDA-8A59-FBDA0C1BC687}" type="pres">
      <dgm:prSet presAssocID="{525A8BD4-50D2-4F5B-AFCC-DAC5B4D73C5E}" presName="root" presStyleCnt="0">
        <dgm:presLayoutVars>
          <dgm:dir/>
          <dgm:resizeHandles val="exact"/>
        </dgm:presLayoutVars>
      </dgm:prSet>
      <dgm:spPr/>
    </dgm:pt>
    <dgm:pt modelId="{BF6BF9EB-67F1-490F-8C6E-CC28035FC4F8}" type="pres">
      <dgm:prSet presAssocID="{AFFC7FF1-5E24-4E56-AED1-E8C22EE6B954}" presName="compNode" presStyleCnt="0"/>
      <dgm:spPr/>
    </dgm:pt>
    <dgm:pt modelId="{1B27918B-851C-49C3-92FB-2A55310BB2D8}" type="pres">
      <dgm:prSet presAssocID="{AFFC7FF1-5E24-4E56-AED1-E8C22EE6B9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B941CFB-A7DF-429D-8AA8-1DB7DCADD37C}" type="pres">
      <dgm:prSet presAssocID="{AFFC7FF1-5E24-4E56-AED1-E8C22EE6B954}" presName="spaceRect" presStyleCnt="0"/>
      <dgm:spPr/>
    </dgm:pt>
    <dgm:pt modelId="{A2BA8035-137C-49D8-90DE-4F796CB91E34}" type="pres">
      <dgm:prSet presAssocID="{AFFC7FF1-5E24-4E56-AED1-E8C22EE6B954}" presName="textRect" presStyleLbl="revTx" presStyleIdx="0" presStyleCnt="4">
        <dgm:presLayoutVars>
          <dgm:chMax val="1"/>
          <dgm:chPref val="1"/>
        </dgm:presLayoutVars>
      </dgm:prSet>
      <dgm:spPr/>
    </dgm:pt>
    <dgm:pt modelId="{F4CCE18D-2BC1-4733-ABED-2D795B70661D}" type="pres">
      <dgm:prSet presAssocID="{551B8A5C-E6CC-46FE-8441-5E1F67350853}" presName="sibTrans" presStyleCnt="0"/>
      <dgm:spPr/>
    </dgm:pt>
    <dgm:pt modelId="{8E8DA414-2FF9-4C2E-8DCB-DE3B4D32A450}" type="pres">
      <dgm:prSet presAssocID="{E826B62E-A5B8-4895-AF7F-861F380058F0}" presName="compNode" presStyleCnt="0"/>
      <dgm:spPr/>
    </dgm:pt>
    <dgm:pt modelId="{B5BDA2A3-2BC9-4035-924F-F30B84488109}" type="pres">
      <dgm:prSet presAssocID="{E826B62E-A5B8-4895-AF7F-861F380058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705CC5-434D-4CF4-B8E5-55D1C3137A84}" type="pres">
      <dgm:prSet presAssocID="{E826B62E-A5B8-4895-AF7F-861F380058F0}" presName="spaceRect" presStyleCnt="0"/>
      <dgm:spPr/>
    </dgm:pt>
    <dgm:pt modelId="{40754AD2-0955-404B-A589-D3399BFEDBA9}" type="pres">
      <dgm:prSet presAssocID="{E826B62E-A5B8-4895-AF7F-861F380058F0}" presName="textRect" presStyleLbl="revTx" presStyleIdx="1" presStyleCnt="4">
        <dgm:presLayoutVars>
          <dgm:chMax val="1"/>
          <dgm:chPref val="1"/>
        </dgm:presLayoutVars>
      </dgm:prSet>
      <dgm:spPr/>
    </dgm:pt>
    <dgm:pt modelId="{C931C47A-D41A-4932-AB8E-3772E059E2F8}" type="pres">
      <dgm:prSet presAssocID="{BC529EFB-3859-4716-B243-69A52B509FA7}" presName="sibTrans" presStyleCnt="0"/>
      <dgm:spPr/>
    </dgm:pt>
    <dgm:pt modelId="{53F6FA41-D1AC-4AE1-A481-654139578661}" type="pres">
      <dgm:prSet presAssocID="{890AABA7-2F49-4024-9B05-68892B2D78D0}" presName="compNode" presStyleCnt="0"/>
      <dgm:spPr/>
    </dgm:pt>
    <dgm:pt modelId="{23A4582D-BFDD-4258-AEEE-D15E59B50480}" type="pres">
      <dgm:prSet presAssocID="{890AABA7-2F49-4024-9B05-68892B2D78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7C45B47-F3A0-49C7-887D-46D94AB9DBB2}" type="pres">
      <dgm:prSet presAssocID="{890AABA7-2F49-4024-9B05-68892B2D78D0}" presName="spaceRect" presStyleCnt="0"/>
      <dgm:spPr/>
    </dgm:pt>
    <dgm:pt modelId="{C3CFECF3-B3C3-432A-A6B9-91CB15086FF8}" type="pres">
      <dgm:prSet presAssocID="{890AABA7-2F49-4024-9B05-68892B2D78D0}" presName="textRect" presStyleLbl="revTx" presStyleIdx="2" presStyleCnt="4">
        <dgm:presLayoutVars>
          <dgm:chMax val="1"/>
          <dgm:chPref val="1"/>
        </dgm:presLayoutVars>
      </dgm:prSet>
      <dgm:spPr/>
    </dgm:pt>
    <dgm:pt modelId="{5A33B520-E8B5-4F6A-9BC7-8A446D009109}" type="pres">
      <dgm:prSet presAssocID="{8E70329D-9EB9-4991-AAE8-931B339BDC37}" presName="sibTrans" presStyleCnt="0"/>
      <dgm:spPr/>
    </dgm:pt>
    <dgm:pt modelId="{136A2CF5-2635-497D-A75B-5EC474CFD0E4}" type="pres">
      <dgm:prSet presAssocID="{654EE98C-9BFF-417A-A5FF-1069294407B9}" presName="compNode" presStyleCnt="0"/>
      <dgm:spPr/>
    </dgm:pt>
    <dgm:pt modelId="{A8D553ED-157D-4828-B01C-381DE92EBB13}" type="pres">
      <dgm:prSet presAssocID="{654EE98C-9BFF-417A-A5FF-1069294407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0E0FFA-1F8F-4495-AFB0-86CDAC332EF8}" type="pres">
      <dgm:prSet presAssocID="{654EE98C-9BFF-417A-A5FF-1069294407B9}" presName="spaceRect" presStyleCnt="0"/>
      <dgm:spPr/>
    </dgm:pt>
    <dgm:pt modelId="{E6033B19-F4B9-4EC8-B925-35AEAE30532A}" type="pres">
      <dgm:prSet presAssocID="{654EE98C-9BFF-417A-A5FF-1069294407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2A2F14-CFE2-48C1-B9F2-E0A022C4F40B}" type="presOf" srcId="{E826B62E-A5B8-4895-AF7F-861F380058F0}" destId="{40754AD2-0955-404B-A589-D3399BFEDBA9}" srcOrd="0" destOrd="0" presId="urn:microsoft.com/office/officeart/2018/2/layout/IconLabelList"/>
    <dgm:cxn modelId="{61D9302B-B8C3-4BEA-9339-6E73136CE0CC}" srcId="{525A8BD4-50D2-4F5B-AFCC-DAC5B4D73C5E}" destId="{AFFC7FF1-5E24-4E56-AED1-E8C22EE6B954}" srcOrd="0" destOrd="0" parTransId="{F51A9BF8-89EF-4A55-B950-9C0EB4E9C1D5}" sibTransId="{551B8A5C-E6CC-46FE-8441-5E1F67350853}"/>
    <dgm:cxn modelId="{F2AAC045-52BF-42A1-999C-E9628454F6AE}" type="presOf" srcId="{890AABA7-2F49-4024-9B05-68892B2D78D0}" destId="{C3CFECF3-B3C3-432A-A6B9-91CB15086FF8}" srcOrd="0" destOrd="0" presId="urn:microsoft.com/office/officeart/2018/2/layout/IconLabelList"/>
    <dgm:cxn modelId="{410B8D92-FBAE-430F-9F6A-4C8D222A8147}" type="presOf" srcId="{525A8BD4-50D2-4F5B-AFCC-DAC5B4D73C5E}" destId="{A45D3CD4-B491-4CDA-8A59-FBDA0C1BC687}" srcOrd="0" destOrd="0" presId="urn:microsoft.com/office/officeart/2018/2/layout/IconLabelList"/>
    <dgm:cxn modelId="{71E947A1-1FCF-48EF-85B5-77418A6F5469}" type="presOf" srcId="{AFFC7FF1-5E24-4E56-AED1-E8C22EE6B954}" destId="{A2BA8035-137C-49D8-90DE-4F796CB91E34}" srcOrd="0" destOrd="0" presId="urn:microsoft.com/office/officeart/2018/2/layout/IconLabelList"/>
    <dgm:cxn modelId="{38DD7DAB-5A70-4D4B-9196-1DC50858B2FE}" srcId="{525A8BD4-50D2-4F5B-AFCC-DAC5B4D73C5E}" destId="{654EE98C-9BFF-417A-A5FF-1069294407B9}" srcOrd="3" destOrd="0" parTransId="{7498C2C9-49A4-4ED0-B2DC-B4E48555BE47}" sibTransId="{8D85D385-593D-470B-A8DE-EA911B5D4CA3}"/>
    <dgm:cxn modelId="{E98DC1B3-4511-451E-8BDC-F66A031CC0A5}" srcId="{525A8BD4-50D2-4F5B-AFCC-DAC5B4D73C5E}" destId="{890AABA7-2F49-4024-9B05-68892B2D78D0}" srcOrd="2" destOrd="0" parTransId="{146263CD-33E0-435E-AEC7-53036EB9AA48}" sibTransId="{8E70329D-9EB9-4991-AAE8-931B339BDC37}"/>
    <dgm:cxn modelId="{547BDED7-D3AE-4F67-A075-54D8D4CF00E8}" srcId="{525A8BD4-50D2-4F5B-AFCC-DAC5B4D73C5E}" destId="{E826B62E-A5B8-4895-AF7F-861F380058F0}" srcOrd="1" destOrd="0" parTransId="{BFAC73F5-7C97-4951-9B09-4BF7A50A3837}" sibTransId="{BC529EFB-3859-4716-B243-69A52B509FA7}"/>
    <dgm:cxn modelId="{A84CABF5-7E16-433D-AA27-6C7B78C11CB5}" type="presOf" srcId="{654EE98C-9BFF-417A-A5FF-1069294407B9}" destId="{E6033B19-F4B9-4EC8-B925-35AEAE30532A}" srcOrd="0" destOrd="0" presId="urn:microsoft.com/office/officeart/2018/2/layout/IconLabelList"/>
    <dgm:cxn modelId="{3B957F08-5C5C-47AD-BEAA-B23253A43B33}" type="presParOf" srcId="{A45D3CD4-B491-4CDA-8A59-FBDA0C1BC687}" destId="{BF6BF9EB-67F1-490F-8C6E-CC28035FC4F8}" srcOrd="0" destOrd="0" presId="urn:microsoft.com/office/officeart/2018/2/layout/IconLabelList"/>
    <dgm:cxn modelId="{53C1D2FE-54FF-4CBE-9433-BE6E0403675A}" type="presParOf" srcId="{BF6BF9EB-67F1-490F-8C6E-CC28035FC4F8}" destId="{1B27918B-851C-49C3-92FB-2A55310BB2D8}" srcOrd="0" destOrd="0" presId="urn:microsoft.com/office/officeart/2018/2/layout/IconLabelList"/>
    <dgm:cxn modelId="{15E5D834-E62B-486C-8165-AFA047D4A637}" type="presParOf" srcId="{BF6BF9EB-67F1-490F-8C6E-CC28035FC4F8}" destId="{DB941CFB-A7DF-429D-8AA8-1DB7DCADD37C}" srcOrd="1" destOrd="0" presId="urn:microsoft.com/office/officeart/2018/2/layout/IconLabelList"/>
    <dgm:cxn modelId="{429922BD-BC34-418D-BDB7-676387A964A1}" type="presParOf" srcId="{BF6BF9EB-67F1-490F-8C6E-CC28035FC4F8}" destId="{A2BA8035-137C-49D8-90DE-4F796CB91E34}" srcOrd="2" destOrd="0" presId="urn:microsoft.com/office/officeart/2018/2/layout/IconLabelList"/>
    <dgm:cxn modelId="{D367F8A4-ADC7-4D61-853C-3637AD6AF6D5}" type="presParOf" srcId="{A45D3CD4-B491-4CDA-8A59-FBDA0C1BC687}" destId="{F4CCE18D-2BC1-4733-ABED-2D795B70661D}" srcOrd="1" destOrd="0" presId="urn:microsoft.com/office/officeart/2018/2/layout/IconLabelList"/>
    <dgm:cxn modelId="{BAC15CBF-5444-4352-BC4B-DC08D619D1AF}" type="presParOf" srcId="{A45D3CD4-B491-4CDA-8A59-FBDA0C1BC687}" destId="{8E8DA414-2FF9-4C2E-8DCB-DE3B4D32A450}" srcOrd="2" destOrd="0" presId="urn:microsoft.com/office/officeart/2018/2/layout/IconLabelList"/>
    <dgm:cxn modelId="{022EBC5E-633F-40E0-9E62-D9718B20B129}" type="presParOf" srcId="{8E8DA414-2FF9-4C2E-8DCB-DE3B4D32A450}" destId="{B5BDA2A3-2BC9-4035-924F-F30B84488109}" srcOrd="0" destOrd="0" presId="urn:microsoft.com/office/officeart/2018/2/layout/IconLabelList"/>
    <dgm:cxn modelId="{21C11CF6-B81D-4D8B-A93E-5484D72C455C}" type="presParOf" srcId="{8E8DA414-2FF9-4C2E-8DCB-DE3B4D32A450}" destId="{03705CC5-434D-4CF4-B8E5-55D1C3137A84}" srcOrd="1" destOrd="0" presId="urn:microsoft.com/office/officeart/2018/2/layout/IconLabelList"/>
    <dgm:cxn modelId="{C6734E52-E11A-4CD2-B195-88B11AD557CD}" type="presParOf" srcId="{8E8DA414-2FF9-4C2E-8DCB-DE3B4D32A450}" destId="{40754AD2-0955-404B-A589-D3399BFEDBA9}" srcOrd="2" destOrd="0" presId="urn:microsoft.com/office/officeart/2018/2/layout/IconLabelList"/>
    <dgm:cxn modelId="{6643A8E2-058D-4D17-A0C2-F3E9FBD7F6D6}" type="presParOf" srcId="{A45D3CD4-B491-4CDA-8A59-FBDA0C1BC687}" destId="{C931C47A-D41A-4932-AB8E-3772E059E2F8}" srcOrd="3" destOrd="0" presId="urn:microsoft.com/office/officeart/2018/2/layout/IconLabelList"/>
    <dgm:cxn modelId="{51F29584-21DC-4374-A667-125B096C5178}" type="presParOf" srcId="{A45D3CD4-B491-4CDA-8A59-FBDA0C1BC687}" destId="{53F6FA41-D1AC-4AE1-A481-654139578661}" srcOrd="4" destOrd="0" presId="urn:microsoft.com/office/officeart/2018/2/layout/IconLabelList"/>
    <dgm:cxn modelId="{C7F4F7E1-224F-4482-8F09-C1982F53E337}" type="presParOf" srcId="{53F6FA41-D1AC-4AE1-A481-654139578661}" destId="{23A4582D-BFDD-4258-AEEE-D15E59B50480}" srcOrd="0" destOrd="0" presId="urn:microsoft.com/office/officeart/2018/2/layout/IconLabelList"/>
    <dgm:cxn modelId="{9C666F06-3E2C-4B1D-AB85-54DD8B436C04}" type="presParOf" srcId="{53F6FA41-D1AC-4AE1-A481-654139578661}" destId="{17C45B47-F3A0-49C7-887D-46D94AB9DBB2}" srcOrd="1" destOrd="0" presId="urn:microsoft.com/office/officeart/2018/2/layout/IconLabelList"/>
    <dgm:cxn modelId="{C41CC1D1-1A80-4D3F-B438-FF0DA7E6E3F7}" type="presParOf" srcId="{53F6FA41-D1AC-4AE1-A481-654139578661}" destId="{C3CFECF3-B3C3-432A-A6B9-91CB15086FF8}" srcOrd="2" destOrd="0" presId="urn:microsoft.com/office/officeart/2018/2/layout/IconLabelList"/>
    <dgm:cxn modelId="{F38AFFF4-933E-4128-B1D9-8CA9624FB48D}" type="presParOf" srcId="{A45D3CD4-B491-4CDA-8A59-FBDA0C1BC687}" destId="{5A33B520-E8B5-4F6A-9BC7-8A446D009109}" srcOrd="5" destOrd="0" presId="urn:microsoft.com/office/officeart/2018/2/layout/IconLabelList"/>
    <dgm:cxn modelId="{01060A14-FA8A-4179-BF3A-302E59B5C430}" type="presParOf" srcId="{A45D3CD4-B491-4CDA-8A59-FBDA0C1BC687}" destId="{136A2CF5-2635-497D-A75B-5EC474CFD0E4}" srcOrd="6" destOrd="0" presId="urn:microsoft.com/office/officeart/2018/2/layout/IconLabelList"/>
    <dgm:cxn modelId="{D3899029-2A05-4A62-A0C5-959E7BB490B6}" type="presParOf" srcId="{136A2CF5-2635-497D-A75B-5EC474CFD0E4}" destId="{A8D553ED-157D-4828-B01C-381DE92EBB13}" srcOrd="0" destOrd="0" presId="urn:microsoft.com/office/officeart/2018/2/layout/IconLabelList"/>
    <dgm:cxn modelId="{43161924-0398-4398-8467-3A1AB8C17056}" type="presParOf" srcId="{136A2CF5-2635-497D-A75B-5EC474CFD0E4}" destId="{B60E0FFA-1F8F-4495-AFB0-86CDAC332EF8}" srcOrd="1" destOrd="0" presId="urn:microsoft.com/office/officeart/2018/2/layout/IconLabelList"/>
    <dgm:cxn modelId="{E0EB1AB1-9E5F-47F1-A06E-EA3CA4654CE3}" type="presParOf" srcId="{136A2CF5-2635-497D-A75B-5EC474CFD0E4}" destId="{E6033B19-F4B9-4EC8-B925-35AEAE3053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D640F-FF52-4DE8-AC94-789D26514B4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8E1341-787B-4C77-80FB-A87D2AE23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HTML5, CSS3, JavaScript</a:t>
          </a:r>
        </a:p>
      </dgm:t>
    </dgm:pt>
    <dgm:pt modelId="{7236FF2E-BD47-4EC9-B0CE-A8D25335540A}" type="parTrans" cxnId="{7BD8CB66-B702-4D9C-8581-07A67CEDD5FB}">
      <dgm:prSet/>
      <dgm:spPr/>
      <dgm:t>
        <a:bodyPr/>
        <a:lstStyle/>
        <a:p>
          <a:endParaRPr lang="en-US"/>
        </a:p>
      </dgm:t>
    </dgm:pt>
    <dgm:pt modelId="{BF586949-E727-4585-9EA8-4C71064E52A6}" type="sibTrans" cxnId="{7BD8CB66-B702-4D9C-8581-07A67CEDD5FB}">
      <dgm:prSet/>
      <dgm:spPr/>
      <dgm:t>
        <a:bodyPr/>
        <a:lstStyle/>
        <a:p>
          <a:endParaRPr lang="en-US"/>
        </a:p>
      </dgm:t>
    </dgm:pt>
    <dgm:pt modelId="{A064105C-C1C8-48A5-B6D4-9FC58BF43F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Libraries: jsPDF/html2pdf</a:t>
          </a:r>
        </a:p>
      </dgm:t>
    </dgm:pt>
    <dgm:pt modelId="{05A631BD-2C38-4AB1-9AF0-B0482A8C1129}" type="parTrans" cxnId="{CE44FFE9-03F6-4681-B98E-EE2BF4049AD3}">
      <dgm:prSet/>
      <dgm:spPr/>
      <dgm:t>
        <a:bodyPr/>
        <a:lstStyle/>
        <a:p>
          <a:endParaRPr lang="en-US"/>
        </a:p>
      </dgm:t>
    </dgm:pt>
    <dgm:pt modelId="{80965B21-2174-4984-B238-2AF40A39FAB5}" type="sibTrans" cxnId="{CE44FFE9-03F6-4681-B98E-EE2BF4049AD3}">
      <dgm:prSet/>
      <dgm:spPr/>
      <dgm:t>
        <a:bodyPr/>
        <a:lstStyle/>
        <a:p>
          <a:endParaRPr lang="en-US"/>
        </a:p>
      </dgm:t>
    </dgm:pt>
    <dgm:pt modelId="{06D85BA0-1EF8-4368-8843-1EB2344279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Storage: localStorage</a:t>
          </a:r>
        </a:p>
      </dgm:t>
    </dgm:pt>
    <dgm:pt modelId="{EA770E46-6703-4ABB-AAC1-8F088B31BE43}" type="parTrans" cxnId="{477302D0-7683-4234-8A69-3687D3BB27DC}">
      <dgm:prSet/>
      <dgm:spPr/>
      <dgm:t>
        <a:bodyPr/>
        <a:lstStyle/>
        <a:p>
          <a:endParaRPr lang="en-US"/>
        </a:p>
      </dgm:t>
    </dgm:pt>
    <dgm:pt modelId="{68077184-6A89-448F-94DD-2D37995B36CF}" type="sibTrans" cxnId="{477302D0-7683-4234-8A69-3687D3BB27DC}">
      <dgm:prSet/>
      <dgm:spPr/>
      <dgm:t>
        <a:bodyPr/>
        <a:lstStyle/>
        <a:p>
          <a:endParaRPr lang="en-US"/>
        </a:p>
      </dgm:t>
    </dgm:pt>
    <dgm:pt modelId="{31D27291-D6DB-4BE4-972B-CE1D826FC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Hosting: CodePen, GitHub Pages</a:t>
          </a:r>
        </a:p>
      </dgm:t>
    </dgm:pt>
    <dgm:pt modelId="{B9DB8C94-445A-470E-848B-CD72BFACC101}" type="parTrans" cxnId="{9958C8AA-B597-42ED-9431-23C98BB0FC61}">
      <dgm:prSet/>
      <dgm:spPr/>
      <dgm:t>
        <a:bodyPr/>
        <a:lstStyle/>
        <a:p>
          <a:endParaRPr lang="en-US"/>
        </a:p>
      </dgm:t>
    </dgm:pt>
    <dgm:pt modelId="{F09CCF5D-5729-4791-9962-536DA8CF5CDD}" type="sibTrans" cxnId="{9958C8AA-B597-42ED-9431-23C98BB0FC61}">
      <dgm:prSet/>
      <dgm:spPr/>
      <dgm:t>
        <a:bodyPr/>
        <a:lstStyle/>
        <a:p>
          <a:endParaRPr lang="en-US"/>
        </a:p>
      </dgm:t>
    </dgm:pt>
    <dgm:pt modelId="{9C95D27B-6940-4506-9149-7E6C1001D4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Testing: Manual + BrowserStack</a:t>
          </a:r>
        </a:p>
      </dgm:t>
    </dgm:pt>
    <dgm:pt modelId="{B3EC5C9A-304A-41DB-A1B6-E1B728E8D2FD}" type="parTrans" cxnId="{91E92282-F9C0-41D5-AA33-400072B61E0E}">
      <dgm:prSet/>
      <dgm:spPr/>
      <dgm:t>
        <a:bodyPr/>
        <a:lstStyle/>
        <a:p>
          <a:endParaRPr lang="en-US"/>
        </a:p>
      </dgm:t>
    </dgm:pt>
    <dgm:pt modelId="{CAFF9A25-719B-4205-A2AC-3FB56366849D}" type="sibTrans" cxnId="{91E92282-F9C0-41D5-AA33-400072B61E0E}">
      <dgm:prSet/>
      <dgm:spPr/>
      <dgm:t>
        <a:bodyPr/>
        <a:lstStyle/>
        <a:p>
          <a:endParaRPr lang="en-US"/>
        </a:p>
      </dgm:t>
    </dgm:pt>
    <dgm:pt modelId="{2B7C4834-13B7-489F-A49C-F9D6888014DE}" type="pres">
      <dgm:prSet presAssocID="{0CCD640F-FF52-4DE8-AC94-789D26514B48}" presName="root" presStyleCnt="0">
        <dgm:presLayoutVars>
          <dgm:dir/>
          <dgm:resizeHandles val="exact"/>
        </dgm:presLayoutVars>
      </dgm:prSet>
      <dgm:spPr/>
    </dgm:pt>
    <dgm:pt modelId="{EB5FB43C-2C7B-4FCC-8999-8827E43E3CC1}" type="pres">
      <dgm:prSet presAssocID="{F18E1341-787B-4C77-80FB-A87D2AE23F3B}" presName="compNode" presStyleCnt="0"/>
      <dgm:spPr/>
    </dgm:pt>
    <dgm:pt modelId="{16668E28-CAA9-402A-87FA-48BF838D70D9}" type="pres">
      <dgm:prSet presAssocID="{F18E1341-787B-4C77-80FB-A87D2AE23F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6CEA930-F30B-4E15-9ECA-C3FE3A77BA6A}" type="pres">
      <dgm:prSet presAssocID="{F18E1341-787B-4C77-80FB-A87D2AE23F3B}" presName="spaceRect" presStyleCnt="0"/>
      <dgm:spPr/>
    </dgm:pt>
    <dgm:pt modelId="{752776A1-E784-432F-8103-056223D1873E}" type="pres">
      <dgm:prSet presAssocID="{F18E1341-787B-4C77-80FB-A87D2AE23F3B}" presName="textRect" presStyleLbl="revTx" presStyleIdx="0" presStyleCnt="5">
        <dgm:presLayoutVars>
          <dgm:chMax val="1"/>
          <dgm:chPref val="1"/>
        </dgm:presLayoutVars>
      </dgm:prSet>
      <dgm:spPr/>
    </dgm:pt>
    <dgm:pt modelId="{E2F6E292-ACAB-4F59-99E0-9AC63F4C40B1}" type="pres">
      <dgm:prSet presAssocID="{BF586949-E727-4585-9EA8-4C71064E52A6}" presName="sibTrans" presStyleCnt="0"/>
      <dgm:spPr/>
    </dgm:pt>
    <dgm:pt modelId="{B9E17A63-B598-403C-80C3-E3AFEC12C211}" type="pres">
      <dgm:prSet presAssocID="{A064105C-C1C8-48A5-B6D4-9FC58BF43F8D}" presName="compNode" presStyleCnt="0"/>
      <dgm:spPr/>
    </dgm:pt>
    <dgm:pt modelId="{6ACE462A-EE50-40B8-8FBC-FA3CB2CCA30C}" type="pres">
      <dgm:prSet presAssocID="{A064105C-C1C8-48A5-B6D4-9FC58BF43F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5EEF43D-E4C5-4A10-BA9A-D4B1F8465D1A}" type="pres">
      <dgm:prSet presAssocID="{A064105C-C1C8-48A5-B6D4-9FC58BF43F8D}" presName="spaceRect" presStyleCnt="0"/>
      <dgm:spPr/>
    </dgm:pt>
    <dgm:pt modelId="{24ECFC1F-F782-4FCC-BD27-004275722783}" type="pres">
      <dgm:prSet presAssocID="{A064105C-C1C8-48A5-B6D4-9FC58BF43F8D}" presName="textRect" presStyleLbl="revTx" presStyleIdx="1" presStyleCnt="5">
        <dgm:presLayoutVars>
          <dgm:chMax val="1"/>
          <dgm:chPref val="1"/>
        </dgm:presLayoutVars>
      </dgm:prSet>
      <dgm:spPr/>
    </dgm:pt>
    <dgm:pt modelId="{BE1B6421-8839-4CAA-AD89-3ED47169AA3F}" type="pres">
      <dgm:prSet presAssocID="{80965B21-2174-4984-B238-2AF40A39FAB5}" presName="sibTrans" presStyleCnt="0"/>
      <dgm:spPr/>
    </dgm:pt>
    <dgm:pt modelId="{81EEC0BE-01C9-456A-BC27-B092F994894D}" type="pres">
      <dgm:prSet presAssocID="{06D85BA0-1EF8-4368-8843-1EB2344279AE}" presName="compNode" presStyleCnt="0"/>
      <dgm:spPr/>
    </dgm:pt>
    <dgm:pt modelId="{DA2869D8-89E1-499F-9412-39F974B0636B}" type="pres">
      <dgm:prSet presAssocID="{06D85BA0-1EF8-4368-8843-1EB2344279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9A4F9F-1167-4BF8-B990-F4611E192503}" type="pres">
      <dgm:prSet presAssocID="{06D85BA0-1EF8-4368-8843-1EB2344279AE}" presName="spaceRect" presStyleCnt="0"/>
      <dgm:spPr/>
    </dgm:pt>
    <dgm:pt modelId="{56B09388-91EC-45D5-A16E-EF4AED3B6AEA}" type="pres">
      <dgm:prSet presAssocID="{06D85BA0-1EF8-4368-8843-1EB2344279AE}" presName="textRect" presStyleLbl="revTx" presStyleIdx="2" presStyleCnt="5">
        <dgm:presLayoutVars>
          <dgm:chMax val="1"/>
          <dgm:chPref val="1"/>
        </dgm:presLayoutVars>
      </dgm:prSet>
      <dgm:spPr/>
    </dgm:pt>
    <dgm:pt modelId="{C24065A7-8456-467C-AE1D-57B6FD182A7A}" type="pres">
      <dgm:prSet presAssocID="{68077184-6A89-448F-94DD-2D37995B36CF}" presName="sibTrans" presStyleCnt="0"/>
      <dgm:spPr/>
    </dgm:pt>
    <dgm:pt modelId="{02434AEF-DB6B-4260-B562-A6BC0C9B8955}" type="pres">
      <dgm:prSet presAssocID="{31D27291-D6DB-4BE4-972B-CE1D826FC369}" presName="compNode" presStyleCnt="0"/>
      <dgm:spPr/>
    </dgm:pt>
    <dgm:pt modelId="{97E0D7BE-9466-4242-804D-7B2E038C401B}" type="pres">
      <dgm:prSet presAssocID="{31D27291-D6DB-4BE4-972B-CE1D826FC3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52D5FF5-AC0C-4E31-B926-3AD8DC4ED04C}" type="pres">
      <dgm:prSet presAssocID="{31D27291-D6DB-4BE4-972B-CE1D826FC369}" presName="spaceRect" presStyleCnt="0"/>
      <dgm:spPr/>
    </dgm:pt>
    <dgm:pt modelId="{FBF9E175-419B-4F03-8447-E66EBFBA8FE3}" type="pres">
      <dgm:prSet presAssocID="{31D27291-D6DB-4BE4-972B-CE1D826FC369}" presName="textRect" presStyleLbl="revTx" presStyleIdx="3" presStyleCnt="5">
        <dgm:presLayoutVars>
          <dgm:chMax val="1"/>
          <dgm:chPref val="1"/>
        </dgm:presLayoutVars>
      </dgm:prSet>
      <dgm:spPr/>
    </dgm:pt>
    <dgm:pt modelId="{675A1C3B-55C7-458F-9B21-8D2A9C97C3FA}" type="pres">
      <dgm:prSet presAssocID="{F09CCF5D-5729-4791-9962-536DA8CF5CDD}" presName="sibTrans" presStyleCnt="0"/>
      <dgm:spPr/>
    </dgm:pt>
    <dgm:pt modelId="{72263A2B-9E70-4475-B9BC-B4CCC1A40A76}" type="pres">
      <dgm:prSet presAssocID="{9C95D27B-6940-4506-9149-7E6C1001D48F}" presName="compNode" presStyleCnt="0"/>
      <dgm:spPr/>
    </dgm:pt>
    <dgm:pt modelId="{A3B53504-C543-4FF9-9EE6-3DA689596969}" type="pres">
      <dgm:prSet presAssocID="{9C95D27B-6940-4506-9149-7E6C1001D4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1CBBB1-760E-4E43-BEE3-5B9BBA96ADB2}" type="pres">
      <dgm:prSet presAssocID="{9C95D27B-6940-4506-9149-7E6C1001D48F}" presName="spaceRect" presStyleCnt="0"/>
      <dgm:spPr/>
    </dgm:pt>
    <dgm:pt modelId="{12705A11-0F7D-4819-8CC4-F268F31EA132}" type="pres">
      <dgm:prSet presAssocID="{9C95D27B-6940-4506-9149-7E6C1001D48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FFD300-4DC7-4D50-8FE0-303471BF11FE}" type="presOf" srcId="{31D27291-D6DB-4BE4-972B-CE1D826FC369}" destId="{FBF9E175-419B-4F03-8447-E66EBFBA8FE3}" srcOrd="0" destOrd="0" presId="urn:microsoft.com/office/officeart/2018/2/layout/IconLabelList"/>
    <dgm:cxn modelId="{7BD8CB66-B702-4D9C-8581-07A67CEDD5FB}" srcId="{0CCD640F-FF52-4DE8-AC94-789D26514B48}" destId="{F18E1341-787B-4C77-80FB-A87D2AE23F3B}" srcOrd="0" destOrd="0" parTransId="{7236FF2E-BD47-4EC9-B0CE-A8D25335540A}" sibTransId="{BF586949-E727-4585-9EA8-4C71064E52A6}"/>
    <dgm:cxn modelId="{FCE21449-0A03-4AF6-A583-97E63EFFA3C1}" type="presOf" srcId="{9C95D27B-6940-4506-9149-7E6C1001D48F}" destId="{12705A11-0F7D-4819-8CC4-F268F31EA132}" srcOrd="0" destOrd="0" presId="urn:microsoft.com/office/officeart/2018/2/layout/IconLabelList"/>
    <dgm:cxn modelId="{2D85FF69-7EC0-46FC-A73B-87CDD5BBEFC5}" type="presOf" srcId="{F18E1341-787B-4C77-80FB-A87D2AE23F3B}" destId="{752776A1-E784-432F-8103-056223D1873E}" srcOrd="0" destOrd="0" presId="urn:microsoft.com/office/officeart/2018/2/layout/IconLabelList"/>
    <dgm:cxn modelId="{9137CD71-EB63-4323-B4B4-4EA91BF0E395}" type="presOf" srcId="{06D85BA0-1EF8-4368-8843-1EB2344279AE}" destId="{56B09388-91EC-45D5-A16E-EF4AED3B6AEA}" srcOrd="0" destOrd="0" presId="urn:microsoft.com/office/officeart/2018/2/layout/IconLabelList"/>
    <dgm:cxn modelId="{91E92282-F9C0-41D5-AA33-400072B61E0E}" srcId="{0CCD640F-FF52-4DE8-AC94-789D26514B48}" destId="{9C95D27B-6940-4506-9149-7E6C1001D48F}" srcOrd="4" destOrd="0" parTransId="{B3EC5C9A-304A-41DB-A1B6-E1B728E8D2FD}" sibTransId="{CAFF9A25-719B-4205-A2AC-3FB56366849D}"/>
    <dgm:cxn modelId="{F7C0EDA9-5B7F-4400-82AF-31EA965C8F5A}" type="presOf" srcId="{0CCD640F-FF52-4DE8-AC94-789D26514B48}" destId="{2B7C4834-13B7-489F-A49C-F9D6888014DE}" srcOrd="0" destOrd="0" presId="urn:microsoft.com/office/officeart/2018/2/layout/IconLabelList"/>
    <dgm:cxn modelId="{9958C8AA-B597-42ED-9431-23C98BB0FC61}" srcId="{0CCD640F-FF52-4DE8-AC94-789D26514B48}" destId="{31D27291-D6DB-4BE4-972B-CE1D826FC369}" srcOrd="3" destOrd="0" parTransId="{B9DB8C94-445A-470E-848B-CD72BFACC101}" sibTransId="{F09CCF5D-5729-4791-9962-536DA8CF5CDD}"/>
    <dgm:cxn modelId="{477302D0-7683-4234-8A69-3687D3BB27DC}" srcId="{0CCD640F-FF52-4DE8-AC94-789D26514B48}" destId="{06D85BA0-1EF8-4368-8843-1EB2344279AE}" srcOrd="2" destOrd="0" parTransId="{EA770E46-6703-4ABB-AAC1-8F088B31BE43}" sibTransId="{68077184-6A89-448F-94DD-2D37995B36CF}"/>
    <dgm:cxn modelId="{AB2ADFDE-E1C4-47C0-B4C5-7D80D2282167}" type="presOf" srcId="{A064105C-C1C8-48A5-B6D4-9FC58BF43F8D}" destId="{24ECFC1F-F782-4FCC-BD27-004275722783}" srcOrd="0" destOrd="0" presId="urn:microsoft.com/office/officeart/2018/2/layout/IconLabelList"/>
    <dgm:cxn modelId="{CE44FFE9-03F6-4681-B98E-EE2BF4049AD3}" srcId="{0CCD640F-FF52-4DE8-AC94-789D26514B48}" destId="{A064105C-C1C8-48A5-B6D4-9FC58BF43F8D}" srcOrd="1" destOrd="0" parTransId="{05A631BD-2C38-4AB1-9AF0-B0482A8C1129}" sibTransId="{80965B21-2174-4984-B238-2AF40A39FAB5}"/>
    <dgm:cxn modelId="{C787DEA5-593A-44D1-895D-60CE2BC9C62A}" type="presParOf" srcId="{2B7C4834-13B7-489F-A49C-F9D6888014DE}" destId="{EB5FB43C-2C7B-4FCC-8999-8827E43E3CC1}" srcOrd="0" destOrd="0" presId="urn:microsoft.com/office/officeart/2018/2/layout/IconLabelList"/>
    <dgm:cxn modelId="{638DA2B0-3CBE-4ACC-B1DF-B1D06B617915}" type="presParOf" srcId="{EB5FB43C-2C7B-4FCC-8999-8827E43E3CC1}" destId="{16668E28-CAA9-402A-87FA-48BF838D70D9}" srcOrd="0" destOrd="0" presId="urn:microsoft.com/office/officeart/2018/2/layout/IconLabelList"/>
    <dgm:cxn modelId="{62ADF670-3120-4A12-9F4D-FE13C680D7FC}" type="presParOf" srcId="{EB5FB43C-2C7B-4FCC-8999-8827E43E3CC1}" destId="{86CEA930-F30B-4E15-9ECA-C3FE3A77BA6A}" srcOrd="1" destOrd="0" presId="urn:microsoft.com/office/officeart/2018/2/layout/IconLabelList"/>
    <dgm:cxn modelId="{ED22EF94-C113-4587-B1FF-B30E0A8548BB}" type="presParOf" srcId="{EB5FB43C-2C7B-4FCC-8999-8827E43E3CC1}" destId="{752776A1-E784-432F-8103-056223D1873E}" srcOrd="2" destOrd="0" presId="urn:microsoft.com/office/officeart/2018/2/layout/IconLabelList"/>
    <dgm:cxn modelId="{42667840-AAA3-49C6-946A-49D84A64C9B9}" type="presParOf" srcId="{2B7C4834-13B7-489F-A49C-F9D6888014DE}" destId="{E2F6E292-ACAB-4F59-99E0-9AC63F4C40B1}" srcOrd="1" destOrd="0" presId="urn:microsoft.com/office/officeart/2018/2/layout/IconLabelList"/>
    <dgm:cxn modelId="{202C22C0-7150-4E94-B071-C71A18F2C562}" type="presParOf" srcId="{2B7C4834-13B7-489F-A49C-F9D6888014DE}" destId="{B9E17A63-B598-403C-80C3-E3AFEC12C211}" srcOrd="2" destOrd="0" presId="urn:microsoft.com/office/officeart/2018/2/layout/IconLabelList"/>
    <dgm:cxn modelId="{7294714E-EEB0-47AB-BEFC-4FECE3F33876}" type="presParOf" srcId="{B9E17A63-B598-403C-80C3-E3AFEC12C211}" destId="{6ACE462A-EE50-40B8-8FBC-FA3CB2CCA30C}" srcOrd="0" destOrd="0" presId="urn:microsoft.com/office/officeart/2018/2/layout/IconLabelList"/>
    <dgm:cxn modelId="{AB852713-D586-49E5-A242-A4A4A2149E1F}" type="presParOf" srcId="{B9E17A63-B598-403C-80C3-E3AFEC12C211}" destId="{95EEF43D-E4C5-4A10-BA9A-D4B1F8465D1A}" srcOrd="1" destOrd="0" presId="urn:microsoft.com/office/officeart/2018/2/layout/IconLabelList"/>
    <dgm:cxn modelId="{D2F4B7CD-6566-4489-802B-11AB3DE9C8F7}" type="presParOf" srcId="{B9E17A63-B598-403C-80C3-E3AFEC12C211}" destId="{24ECFC1F-F782-4FCC-BD27-004275722783}" srcOrd="2" destOrd="0" presId="urn:microsoft.com/office/officeart/2018/2/layout/IconLabelList"/>
    <dgm:cxn modelId="{286651D7-DD9F-464A-A3D3-E84AA38B3892}" type="presParOf" srcId="{2B7C4834-13B7-489F-A49C-F9D6888014DE}" destId="{BE1B6421-8839-4CAA-AD89-3ED47169AA3F}" srcOrd="3" destOrd="0" presId="urn:microsoft.com/office/officeart/2018/2/layout/IconLabelList"/>
    <dgm:cxn modelId="{891A38F8-5340-4889-A150-4388C395E658}" type="presParOf" srcId="{2B7C4834-13B7-489F-A49C-F9D6888014DE}" destId="{81EEC0BE-01C9-456A-BC27-B092F994894D}" srcOrd="4" destOrd="0" presId="urn:microsoft.com/office/officeart/2018/2/layout/IconLabelList"/>
    <dgm:cxn modelId="{1CCF5F4A-4707-4BCC-B643-670530F43E36}" type="presParOf" srcId="{81EEC0BE-01C9-456A-BC27-B092F994894D}" destId="{DA2869D8-89E1-499F-9412-39F974B0636B}" srcOrd="0" destOrd="0" presId="urn:microsoft.com/office/officeart/2018/2/layout/IconLabelList"/>
    <dgm:cxn modelId="{0E422770-2420-4F15-90F0-B1638AF25424}" type="presParOf" srcId="{81EEC0BE-01C9-456A-BC27-B092F994894D}" destId="{219A4F9F-1167-4BF8-B990-F4611E192503}" srcOrd="1" destOrd="0" presId="urn:microsoft.com/office/officeart/2018/2/layout/IconLabelList"/>
    <dgm:cxn modelId="{89DF5C15-159A-4C53-86B7-7FC0625F3811}" type="presParOf" srcId="{81EEC0BE-01C9-456A-BC27-B092F994894D}" destId="{56B09388-91EC-45D5-A16E-EF4AED3B6AEA}" srcOrd="2" destOrd="0" presId="urn:microsoft.com/office/officeart/2018/2/layout/IconLabelList"/>
    <dgm:cxn modelId="{8AC1FBAD-D876-48F0-84C4-52A1BAF0F516}" type="presParOf" srcId="{2B7C4834-13B7-489F-A49C-F9D6888014DE}" destId="{C24065A7-8456-467C-AE1D-57B6FD182A7A}" srcOrd="5" destOrd="0" presId="urn:microsoft.com/office/officeart/2018/2/layout/IconLabelList"/>
    <dgm:cxn modelId="{BF748EF6-10AD-4DC1-BD58-86A953E9C70F}" type="presParOf" srcId="{2B7C4834-13B7-489F-A49C-F9D6888014DE}" destId="{02434AEF-DB6B-4260-B562-A6BC0C9B8955}" srcOrd="6" destOrd="0" presId="urn:microsoft.com/office/officeart/2018/2/layout/IconLabelList"/>
    <dgm:cxn modelId="{D1867C3D-5D08-43AB-BF96-6E706D00A868}" type="presParOf" srcId="{02434AEF-DB6B-4260-B562-A6BC0C9B8955}" destId="{97E0D7BE-9466-4242-804D-7B2E038C401B}" srcOrd="0" destOrd="0" presId="urn:microsoft.com/office/officeart/2018/2/layout/IconLabelList"/>
    <dgm:cxn modelId="{364329B8-21D7-431E-BE6C-A066D1C8670C}" type="presParOf" srcId="{02434AEF-DB6B-4260-B562-A6BC0C9B8955}" destId="{A52D5FF5-AC0C-4E31-B926-3AD8DC4ED04C}" srcOrd="1" destOrd="0" presId="urn:microsoft.com/office/officeart/2018/2/layout/IconLabelList"/>
    <dgm:cxn modelId="{7306DD0A-7A6F-476A-A485-74CB5AABCEFE}" type="presParOf" srcId="{02434AEF-DB6B-4260-B562-A6BC0C9B8955}" destId="{FBF9E175-419B-4F03-8447-E66EBFBA8FE3}" srcOrd="2" destOrd="0" presId="urn:microsoft.com/office/officeart/2018/2/layout/IconLabelList"/>
    <dgm:cxn modelId="{506D522C-DD08-43E6-B5E8-1BB2FA1041C6}" type="presParOf" srcId="{2B7C4834-13B7-489F-A49C-F9D6888014DE}" destId="{675A1C3B-55C7-458F-9B21-8D2A9C97C3FA}" srcOrd="7" destOrd="0" presId="urn:microsoft.com/office/officeart/2018/2/layout/IconLabelList"/>
    <dgm:cxn modelId="{9CCDC406-A338-42F0-A1A3-76C67F902D1E}" type="presParOf" srcId="{2B7C4834-13B7-489F-A49C-F9D6888014DE}" destId="{72263A2B-9E70-4475-B9BC-B4CCC1A40A76}" srcOrd="8" destOrd="0" presId="urn:microsoft.com/office/officeart/2018/2/layout/IconLabelList"/>
    <dgm:cxn modelId="{7E7769F9-6116-4150-B81E-F48B69F1F9A1}" type="presParOf" srcId="{72263A2B-9E70-4475-B9BC-B4CCC1A40A76}" destId="{A3B53504-C543-4FF9-9EE6-3DA689596969}" srcOrd="0" destOrd="0" presId="urn:microsoft.com/office/officeart/2018/2/layout/IconLabelList"/>
    <dgm:cxn modelId="{9519C9FD-D4FB-43FC-A8A6-8B7C333A7031}" type="presParOf" srcId="{72263A2B-9E70-4475-B9BC-B4CCC1A40A76}" destId="{9B1CBBB1-760E-4E43-BEE3-5B9BBA96ADB2}" srcOrd="1" destOrd="0" presId="urn:microsoft.com/office/officeart/2018/2/layout/IconLabelList"/>
    <dgm:cxn modelId="{E542209F-4AB9-4DD6-AFED-817EDF7B15FA}" type="presParOf" srcId="{72263A2B-9E70-4475-B9BC-B4CCC1A40A76}" destId="{12705A11-0F7D-4819-8CC4-F268F31EA1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ADC06D-5B69-46BA-BF9C-6C09DD8923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179EA1-9EE1-49A0-9E0A-820BE59E01D4}">
      <dgm:prSet/>
      <dgm:spPr/>
      <dgm:t>
        <a:bodyPr/>
        <a:lstStyle/>
        <a:p>
          <a:r>
            <a:rPr lang="en-US"/>
            <a:t>Strengths: Fast, ATS-ready</a:t>
          </a:r>
        </a:p>
      </dgm:t>
    </dgm:pt>
    <dgm:pt modelId="{E535E7F9-24BC-4610-BBB0-C096DC9E4F68}" type="parTrans" cxnId="{B828904F-3923-4A04-B689-542691B0A3A0}">
      <dgm:prSet/>
      <dgm:spPr/>
      <dgm:t>
        <a:bodyPr/>
        <a:lstStyle/>
        <a:p>
          <a:endParaRPr lang="en-US"/>
        </a:p>
      </dgm:t>
    </dgm:pt>
    <dgm:pt modelId="{DA97328F-66DB-4A28-B476-66DAB650E772}" type="sibTrans" cxnId="{B828904F-3923-4A04-B689-542691B0A3A0}">
      <dgm:prSet/>
      <dgm:spPr/>
      <dgm:t>
        <a:bodyPr/>
        <a:lstStyle/>
        <a:p>
          <a:endParaRPr lang="en-US"/>
        </a:p>
      </dgm:t>
    </dgm:pt>
    <dgm:pt modelId="{E911FDCE-9FC9-4374-8FDE-117BA7B0ADCE}">
      <dgm:prSet/>
      <dgm:spPr/>
      <dgm:t>
        <a:bodyPr/>
        <a:lstStyle/>
        <a:p>
          <a:r>
            <a:rPr lang="en-US"/>
            <a:t>Weaknesses: Basic AI, local-only</a:t>
          </a:r>
        </a:p>
      </dgm:t>
    </dgm:pt>
    <dgm:pt modelId="{43EAD29E-923C-4BFD-8F1D-673ED5002BCC}" type="parTrans" cxnId="{AF47175A-CA66-4EB5-8766-F7D3A2E4A9B6}">
      <dgm:prSet/>
      <dgm:spPr/>
      <dgm:t>
        <a:bodyPr/>
        <a:lstStyle/>
        <a:p>
          <a:endParaRPr lang="en-US"/>
        </a:p>
      </dgm:t>
    </dgm:pt>
    <dgm:pt modelId="{F9BF816E-B791-489A-B98C-EA4EEDA104AA}" type="sibTrans" cxnId="{AF47175A-CA66-4EB5-8766-F7D3A2E4A9B6}">
      <dgm:prSet/>
      <dgm:spPr/>
      <dgm:t>
        <a:bodyPr/>
        <a:lstStyle/>
        <a:p>
          <a:endParaRPr lang="en-US"/>
        </a:p>
      </dgm:t>
    </dgm:pt>
    <dgm:pt modelId="{47ED8B80-7C87-4B15-ABD9-5E6AFA0C0CA2}">
      <dgm:prSet/>
      <dgm:spPr/>
      <dgm:t>
        <a:bodyPr/>
        <a:lstStyle/>
        <a:p>
          <a:r>
            <a:rPr lang="en-US"/>
            <a:t>Opportunities: NLP, LinkedIn</a:t>
          </a:r>
        </a:p>
      </dgm:t>
    </dgm:pt>
    <dgm:pt modelId="{FD52B2DA-F069-4B01-9917-E37E91052FD5}" type="parTrans" cxnId="{6838309A-866C-41C8-80AE-0CAEA3D0FB99}">
      <dgm:prSet/>
      <dgm:spPr/>
      <dgm:t>
        <a:bodyPr/>
        <a:lstStyle/>
        <a:p>
          <a:endParaRPr lang="en-US"/>
        </a:p>
      </dgm:t>
    </dgm:pt>
    <dgm:pt modelId="{C3A137F5-F973-4953-998F-CF7582266306}" type="sibTrans" cxnId="{6838309A-866C-41C8-80AE-0CAEA3D0FB99}">
      <dgm:prSet/>
      <dgm:spPr/>
      <dgm:t>
        <a:bodyPr/>
        <a:lstStyle/>
        <a:p>
          <a:endParaRPr lang="en-US"/>
        </a:p>
      </dgm:t>
    </dgm:pt>
    <dgm:pt modelId="{A17099A8-2D40-40B9-9A74-E0E917D081AA}">
      <dgm:prSet/>
      <dgm:spPr/>
      <dgm:t>
        <a:bodyPr/>
        <a:lstStyle/>
        <a:p>
          <a:r>
            <a:rPr lang="en-US"/>
            <a:t>Threats: Resume.io, Zety, Novoresume</a:t>
          </a:r>
        </a:p>
      </dgm:t>
    </dgm:pt>
    <dgm:pt modelId="{8098A177-5E7A-4B86-9E90-831C5741D9F5}" type="parTrans" cxnId="{41022C5C-1D94-465A-A152-7303FD3A848A}">
      <dgm:prSet/>
      <dgm:spPr/>
      <dgm:t>
        <a:bodyPr/>
        <a:lstStyle/>
        <a:p>
          <a:endParaRPr lang="en-US"/>
        </a:p>
      </dgm:t>
    </dgm:pt>
    <dgm:pt modelId="{A777CAAD-9D3F-4F1C-B17A-C5B30EFE3A67}" type="sibTrans" cxnId="{41022C5C-1D94-465A-A152-7303FD3A848A}">
      <dgm:prSet/>
      <dgm:spPr/>
      <dgm:t>
        <a:bodyPr/>
        <a:lstStyle/>
        <a:p>
          <a:endParaRPr lang="en-US"/>
        </a:p>
      </dgm:t>
    </dgm:pt>
    <dgm:pt modelId="{A2DF17F0-9601-4441-AA04-9A0B96BE17F2}" type="pres">
      <dgm:prSet presAssocID="{94ADC06D-5B69-46BA-BF9C-6C09DD892360}" presName="root" presStyleCnt="0">
        <dgm:presLayoutVars>
          <dgm:dir/>
          <dgm:resizeHandles val="exact"/>
        </dgm:presLayoutVars>
      </dgm:prSet>
      <dgm:spPr/>
    </dgm:pt>
    <dgm:pt modelId="{2A7E5433-B411-43BA-8E0B-B82ACBD42F1C}" type="pres">
      <dgm:prSet presAssocID="{84179EA1-9EE1-49A0-9E0A-820BE59E01D4}" presName="compNode" presStyleCnt="0"/>
      <dgm:spPr/>
    </dgm:pt>
    <dgm:pt modelId="{B29AD967-3D93-43E6-8F06-32A8961BF716}" type="pres">
      <dgm:prSet presAssocID="{84179EA1-9EE1-49A0-9E0A-820BE59E01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81C22FD0-7751-4B27-91A9-5608A55A3B54}" type="pres">
      <dgm:prSet presAssocID="{84179EA1-9EE1-49A0-9E0A-820BE59E01D4}" presName="spaceRect" presStyleCnt="0"/>
      <dgm:spPr/>
    </dgm:pt>
    <dgm:pt modelId="{974DDA32-B25A-48BF-A892-FCABCC01B8DC}" type="pres">
      <dgm:prSet presAssocID="{84179EA1-9EE1-49A0-9E0A-820BE59E01D4}" presName="textRect" presStyleLbl="revTx" presStyleIdx="0" presStyleCnt="4">
        <dgm:presLayoutVars>
          <dgm:chMax val="1"/>
          <dgm:chPref val="1"/>
        </dgm:presLayoutVars>
      </dgm:prSet>
      <dgm:spPr/>
    </dgm:pt>
    <dgm:pt modelId="{93BFD7AC-8BB9-44C2-9EE2-0C67A9D994E4}" type="pres">
      <dgm:prSet presAssocID="{DA97328F-66DB-4A28-B476-66DAB650E772}" presName="sibTrans" presStyleCnt="0"/>
      <dgm:spPr/>
    </dgm:pt>
    <dgm:pt modelId="{CADEDABA-9C4B-46EA-9CF5-3B4A8FCE6364}" type="pres">
      <dgm:prSet presAssocID="{E911FDCE-9FC9-4374-8FDE-117BA7B0ADCE}" presName="compNode" presStyleCnt="0"/>
      <dgm:spPr/>
    </dgm:pt>
    <dgm:pt modelId="{C837E3E9-43B7-4004-944C-8B1CDBCDE0DC}" type="pres">
      <dgm:prSet presAssocID="{E911FDCE-9FC9-4374-8FDE-117BA7B0AD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4E04801-E250-4892-92A1-A818A5082644}" type="pres">
      <dgm:prSet presAssocID="{E911FDCE-9FC9-4374-8FDE-117BA7B0ADCE}" presName="spaceRect" presStyleCnt="0"/>
      <dgm:spPr/>
    </dgm:pt>
    <dgm:pt modelId="{89CF5C67-625A-476E-B8B3-1B9FE6857E67}" type="pres">
      <dgm:prSet presAssocID="{E911FDCE-9FC9-4374-8FDE-117BA7B0ADCE}" presName="textRect" presStyleLbl="revTx" presStyleIdx="1" presStyleCnt="4">
        <dgm:presLayoutVars>
          <dgm:chMax val="1"/>
          <dgm:chPref val="1"/>
        </dgm:presLayoutVars>
      </dgm:prSet>
      <dgm:spPr/>
    </dgm:pt>
    <dgm:pt modelId="{B8A8A778-7B20-4CBB-B102-E80BC3B1FADA}" type="pres">
      <dgm:prSet presAssocID="{F9BF816E-B791-489A-B98C-EA4EEDA104AA}" presName="sibTrans" presStyleCnt="0"/>
      <dgm:spPr/>
    </dgm:pt>
    <dgm:pt modelId="{1E286B98-26C0-4F41-A0A1-1F06EBB28451}" type="pres">
      <dgm:prSet presAssocID="{47ED8B80-7C87-4B15-ABD9-5E6AFA0C0CA2}" presName="compNode" presStyleCnt="0"/>
      <dgm:spPr/>
    </dgm:pt>
    <dgm:pt modelId="{60262FD6-7FB7-494C-971D-587F7EAC11E2}" type="pres">
      <dgm:prSet presAssocID="{47ED8B80-7C87-4B15-ABD9-5E6AFA0C0C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3CDBEFF-6CA5-4FF7-980C-E3AC5CE5FCD7}" type="pres">
      <dgm:prSet presAssocID="{47ED8B80-7C87-4B15-ABD9-5E6AFA0C0CA2}" presName="spaceRect" presStyleCnt="0"/>
      <dgm:spPr/>
    </dgm:pt>
    <dgm:pt modelId="{CACA4F09-B76E-40A5-9AF0-47140FF2DF54}" type="pres">
      <dgm:prSet presAssocID="{47ED8B80-7C87-4B15-ABD9-5E6AFA0C0CA2}" presName="textRect" presStyleLbl="revTx" presStyleIdx="2" presStyleCnt="4">
        <dgm:presLayoutVars>
          <dgm:chMax val="1"/>
          <dgm:chPref val="1"/>
        </dgm:presLayoutVars>
      </dgm:prSet>
      <dgm:spPr/>
    </dgm:pt>
    <dgm:pt modelId="{A5083DD5-568C-44B0-BD59-8175337BB552}" type="pres">
      <dgm:prSet presAssocID="{C3A137F5-F973-4953-998F-CF7582266306}" presName="sibTrans" presStyleCnt="0"/>
      <dgm:spPr/>
    </dgm:pt>
    <dgm:pt modelId="{FA9D050C-8508-4E4D-8597-C1763CDF0658}" type="pres">
      <dgm:prSet presAssocID="{A17099A8-2D40-40B9-9A74-E0E917D081AA}" presName="compNode" presStyleCnt="0"/>
      <dgm:spPr/>
    </dgm:pt>
    <dgm:pt modelId="{517D21EE-B7DF-4999-AC30-7277F006C819}" type="pres">
      <dgm:prSet presAssocID="{A17099A8-2D40-40B9-9A74-E0E917D081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35E257C-419A-42B7-B2C2-799B938B93DD}" type="pres">
      <dgm:prSet presAssocID="{A17099A8-2D40-40B9-9A74-E0E917D081AA}" presName="spaceRect" presStyleCnt="0"/>
      <dgm:spPr/>
    </dgm:pt>
    <dgm:pt modelId="{A56FF6EC-CBD8-4932-9E74-FE5D8028958B}" type="pres">
      <dgm:prSet presAssocID="{A17099A8-2D40-40B9-9A74-E0E917D081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022C5C-1D94-465A-A152-7303FD3A848A}" srcId="{94ADC06D-5B69-46BA-BF9C-6C09DD892360}" destId="{A17099A8-2D40-40B9-9A74-E0E917D081AA}" srcOrd="3" destOrd="0" parTransId="{8098A177-5E7A-4B86-9E90-831C5741D9F5}" sibTransId="{A777CAAD-9D3F-4F1C-B17A-C5B30EFE3A67}"/>
    <dgm:cxn modelId="{B828904F-3923-4A04-B689-542691B0A3A0}" srcId="{94ADC06D-5B69-46BA-BF9C-6C09DD892360}" destId="{84179EA1-9EE1-49A0-9E0A-820BE59E01D4}" srcOrd="0" destOrd="0" parTransId="{E535E7F9-24BC-4610-BBB0-C096DC9E4F68}" sibTransId="{DA97328F-66DB-4A28-B476-66DAB650E772}"/>
    <dgm:cxn modelId="{45738B53-D6B2-4A05-8B6F-FC23F9EBE786}" type="presOf" srcId="{84179EA1-9EE1-49A0-9E0A-820BE59E01D4}" destId="{974DDA32-B25A-48BF-A892-FCABCC01B8DC}" srcOrd="0" destOrd="0" presId="urn:microsoft.com/office/officeart/2018/2/layout/IconLabelList"/>
    <dgm:cxn modelId="{AF47175A-CA66-4EB5-8766-F7D3A2E4A9B6}" srcId="{94ADC06D-5B69-46BA-BF9C-6C09DD892360}" destId="{E911FDCE-9FC9-4374-8FDE-117BA7B0ADCE}" srcOrd="1" destOrd="0" parTransId="{43EAD29E-923C-4BFD-8F1D-673ED5002BCC}" sibTransId="{F9BF816E-B791-489A-B98C-EA4EEDA104AA}"/>
    <dgm:cxn modelId="{79D66690-AF81-4CC5-A002-56BFD96403D0}" type="presOf" srcId="{94ADC06D-5B69-46BA-BF9C-6C09DD892360}" destId="{A2DF17F0-9601-4441-AA04-9A0B96BE17F2}" srcOrd="0" destOrd="0" presId="urn:microsoft.com/office/officeart/2018/2/layout/IconLabelList"/>
    <dgm:cxn modelId="{74F7F297-07AD-4907-BC2B-59DD7002107C}" type="presOf" srcId="{47ED8B80-7C87-4B15-ABD9-5E6AFA0C0CA2}" destId="{CACA4F09-B76E-40A5-9AF0-47140FF2DF54}" srcOrd="0" destOrd="0" presId="urn:microsoft.com/office/officeart/2018/2/layout/IconLabelList"/>
    <dgm:cxn modelId="{6838309A-866C-41C8-80AE-0CAEA3D0FB99}" srcId="{94ADC06D-5B69-46BA-BF9C-6C09DD892360}" destId="{47ED8B80-7C87-4B15-ABD9-5E6AFA0C0CA2}" srcOrd="2" destOrd="0" parTransId="{FD52B2DA-F069-4B01-9917-E37E91052FD5}" sibTransId="{C3A137F5-F973-4953-998F-CF7582266306}"/>
    <dgm:cxn modelId="{8BC605AF-8563-4C1C-B1C4-25101D5B908D}" type="presOf" srcId="{E911FDCE-9FC9-4374-8FDE-117BA7B0ADCE}" destId="{89CF5C67-625A-476E-B8B3-1B9FE6857E67}" srcOrd="0" destOrd="0" presId="urn:microsoft.com/office/officeart/2018/2/layout/IconLabelList"/>
    <dgm:cxn modelId="{63F814CC-6CAE-4AA9-A6C8-468C05F556C3}" type="presOf" srcId="{A17099A8-2D40-40B9-9A74-E0E917D081AA}" destId="{A56FF6EC-CBD8-4932-9E74-FE5D8028958B}" srcOrd="0" destOrd="0" presId="urn:microsoft.com/office/officeart/2018/2/layout/IconLabelList"/>
    <dgm:cxn modelId="{F9D9E9A1-97CA-465C-A96D-B2F3388F74CF}" type="presParOf" srcId="{A2DF17F0-9601-4441-AA04-9A0B96BE17F2}" destId="{2A7E5433-B411-43BA-8E0B-B82ACBD42F1C}" srcOrd="0" destOrd="0" presId="urn:microsoft.com/office/officeart/2018/2/layout/IconLabelList"/>
    <dgm:cxn modelId="{96BCC651-0A9D-4939-B3F3-941AD2FA2698}" type="presParOf" srcId="{2A7E5433-B411-43BA-8E0B-B82ACBD42F1C}" destId="{B29AD967-3D93-43E6-8F06-32A8961BF716}" srcOrd="0" destOrd="0" presId="urn:microsoft.com/office/officeart/2018/2/layout/IconLabelList"/>
    <dgm:cxn modelId="{7B8BF987-7A59-4485-BD9C-18C2C52EDB62}" type="presParOf" srcId="{2A7E5433-B411-43BA-8E0B-B82ACBD42F1C}" destId="{81C22FD0-7751-4B27-91A9-5608A55A3B54}" srcOrd="1" destOrd="0" presId="urn:microsoft.com/office/officeart/2018/2/layout/IconLabelList"/>
    <dgm:cxn modelId="{4BD554C4-81E6-4770-B15C-A8F508846223}" type="presParOf" srcId="{2A7E5433-B411-43BA-8E0B-B82ACBD42F1C}" destId="{974DDA32-B25A-48BF-A892-FCABCC01B8DC}" srcOrd="2" destOrd="0" presId="urn:microsoft.com/office/officeart/2018/2/layout/IconLabelList"/>
    <dgm:cxn modelId="{0A631241-DEF6-4025-8501-12FC38BD9F31}" type="presParOf" srcId="{A2DF17F0-9601-4441-AA04-9A0B96BE17F2}" destId="{93BFD7AC-8BB9-44C2-9EE2-0C67A9D994E4}" srcOrd="1" destOrd="0" presId="urn:microsoft.com/office/officeart/2018/2/layout/IconLabelList"/>
    <dgm:cxn modelId="{1EF24A68-F9A0-445B-AEA3-8EB496AAED5E}" type="presParOf" srcId="{A2DF17F0-9601-4441-AA04-9A0B96BE17F2}" destId="{CADEDABA-9C4B-46EA-9CF5-3B4A8FCE6364}" srcOrd="2" destOrd="0" presId="urn:microsoft.com/office/officeart/2018/2/layout/IconLabelList"/>
    <dgm:cxn modelId="{379F43CB-E9B3-44EF-B4B4-EFD72A768B36}" type="presParOf" srcId="{CADEDABA-9C4B-46EA-9CF5-3B4A8FCE6364}" destId="{C837E3E9-43B7-4004-944C-8B1CDBCDE0DC}" srcOrd="0" destOrd="0" presId="urn:microsoft.com/office/officeart/2018/2/layout/IconLabelList"/>
    <dgm:cxn modelId="{3B888287-CD14-44A5-BC2B-3365FEF003B9}" type="presParOf" srcId="{CADEDABA-9C4B-46EA-9CF5-3B4A8FCE6364}" destId="{24E04801-E250-4892-92A1-A818A5082644}" srcOrd="1" destOrd="0" presId="urn:microsoft.com/office/officeart/2018/2/layout/IconLabelList"/>
    <dgm:cxn modelId="{5F894FAE-6D7E-4043-8970-A420312F6E3C}" type="presParOf" srcId="{CADEDABA-9C4B-46EA-9CF5-3B4A8FCE6364}" destId="{89CF5C67-625A-476E-B8B3-1B9FE6857E67}" srcOrd="2" destOrd="0" presId="urn:microsoft.com/office/officeart/2018/2/layout/IconLabelList"/>
    <dgm:cxn modelId="{1217868D-73DF-44AB-850F-B5E14BD41EFD}" type="presParOf" srcId="{A2DF17F0-9601-4441-AA04-9A0B96BE17F2}" destId="{B8A8A778-7B20-4CBB-B102-E80BC3B1FADA}" srcOrd="3" destOrd="0" presId="urn:microsoft.com/office/officeart/2018/2/layout/IconLabelList"/>
    <dgm:cxn modelId="{252FA51D-1A88-4A18-9179-798351E98DDB}" type="presParOf" srcId="{A2DF17F0-9601-4441-AA04-9A0B96BE17F2}" destId="{1E286B98-26C0-4F41-A0A1-1F06EBB28451}" srcOrd="4" destOrd="0" presId="urn:microsoft.com/office/officeart/2018/2/layout/IconLabelList"/>
    <dgm:cxn modelId="{D891AD0D-FD82-4A2A-A974-3D644136A3A5}" type="presParOf" srcId="{1E286B98-26C0-4F41-A0A1-1F06EBB28451}" destId="{60262FD6-7FB7-494C-971D-587F7EAC11E2}" srcOrd="0" destOrd="0" presId="urn:microsoft.com/office/officeart/2018/2/layout/IconLabelList"/>
    <dgm:cxn modelId="{3E7CD415-CB03-40E0-AFF1-66ED074852EB}" type="presParOf" srcId="{1E286B98-26C0-4F41-A0A1-1F06EBB28451}" destId="{73CDBEFF-6CA5-4FF7-980C-E3AC5CE5FCD7}" srcOrd="1" destOrd="0" presId="urn:microsoft.com/office/officeart/2018/2/layout/IconLabelList"/>
    <dgm:cxn modelId="{001BCF9C-92C2-452B-82B3-61D3802DB703}" type="presParOf" srcId="{1E286B98-26C0-4F41-A0A1-1F06EBB28451}" destId="{CACA4F09-B76E-40A5-9AF0-47140FF2DF54}" srcOrd="2" destOrd="0" presId="urn:microsoft.com/office/officeart/2018/2/layout/IconLabelList"/>
    <dgm:cxn modelId="{FD6C5895-063C-4506-A94A-8BF0F56729D5}" type="presParOf" srcId="{A2DF17F0-9601-4441-AA04-9A0B96BE17F2}" destId="{A5083DD5-568C-44B0-BD59-8175337BB552}" srcOrd="5" destOrd="0" presId="urn:microsoft.com/office/officeart/2018/2/layout/IconLabelList"/>
    <dgm:cxn modelId="{AEE20C8F-FFF9-4EA5-9DC1-28BD36B8C416}" type="presParOf" srcId="{A2DF17F0-9601-4441-AA04-9A0B96BE17F2}" destId="{FA9D050C-8508-4E4D-8597-C1763CDF0658}" srcOrd="6" destOrd="0" presId="urn:microsoft.com/office/officeart/2018/2/layout/IconLabelList"/>
    <dgm:cxn modelId="{E105EB1B-A02D-4727-83E6-5A9FD32ADCEA}" type="presParOf" srcId="{FA9D050C-8508-4E4D-8597-C1763CDF0658}" destId="{517D21EE-B7DF-4999-AC30-7277F006C819}" srcOrd="0" destOrd="0" presId="urn:microsoft.com/office/officeart/2018/2/layout/IconLabelList"/>
    <dgm:cxn modelId="{4AC46BF0-AB53-4FF0-806B-1471F06D583D}" type="presParOf" srcId="{FA9D050C-8508-4E4D-8597-C1763CDF0658}" destId="{A35E257C-419A-42B7-B2C2-799B938B93DD}" srcOrd="1" destOrd="0" presId="urn:microsoft.com/office/officeart/2018/2/layout/IconLabelList"/>
    <dgm:cxn modelId="{A1A94A6D-A401-4BF0-BB34-E2CD8EF9ED32}" type="presParOf" srcId="{FA9D050C-8508-4E4D-8597-C1763CDF0658}" destId="{A56FF6EC-CBD8-4932-9E74-FE5D802895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7918B-851C-49C3-92FB-2A55310BB2D8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8035-137C-49D8-90DE-4F796CB91E34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HTML/CSS: UI and styling</a:t>
          </a:r>
        </a:p>
      </dsp:txBody>
      <dsp:txXfrm>
        <a:off x="42299" y="2443760"/>
        <a:ext cx="1800000" cy="720000"/>
      </dsp:txXfrm>
    </dsp:sp>
    <dsp:sp modelId="{B5BDA2A3-2BC9-4035-924F-F30B84488109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54AD2-0955-404B-A589-D3399BFEDBA9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JavaScript: Logic for generation</a:t>
          </a:r>
        </a:p>
      </dsp:txBody>
      <dsp:txXfrm>
        <a:off x="2157300" y="2443760"/>
        <a:ext cx="1800000" cy="720000"/>
      </dsp:txXfrm>
    </dsp:sp>
    <dsp:sp modelId="{23A4582D-BFDD-4258-AEEE-D15E59B50480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FECF3-B3C3-432A-A6B9-91CB15086FF8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jsPDF: PDF export</a:t>
          </a:r>
        </a:p>
      </dsp:txBody>
      <dsp:txXfrm>
        <a:off x="4272300" y="2443760"/>
        <a:ext cx="1800000" cy="720000"/>
      </dsp:txXfrm>
    </dsp:sp>
    <dsp:sp modelId="{A8D553ED-157D-4828-B01C-381DE92EBB13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33B19-F4B9-4EC8-B925-35AEAE30532A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Logic: Simulated keyword checking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68E28-CAA9-402A-87FA-48BF838D70D9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776A1-E784-432F-8103-056223D1873E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Frontend: HTML5, CSS3, JavaScript</a:t>
          </a:r>
        </a:p>
      </dsp:txBody>
      <dsp:txXfrm>
        <a:off x="483752" y="1420418"/>
        <a:ext cx="1604882" cy="641953"/>
      </dsp:txXfrm>
    </dsp:sp>
    <dsp:sp modelId="{6ACE462A-EE50-40B8-8FBC-FA3CB2CCA30C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CFC1F-F782-4FCC-BD27-004275722783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Libraries: jsPDF/html2pdf</a:t>
          </a:r>
        </a:p>
      </dsp:txBody>
      <dsp:txXfrm>
        <a:off x="2369489" y="1420418"/>
        <a:ext cx="1604882" cy="641953"/>
      </dsp:txXfrm>
    </dsp:sp>
    <dsp:sp modelId="{DA2869D8-89E1-499F-9412-39F974B0636B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09388-91EC-45D5-A16E-EF4AED3B6AEA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Storage: localStorage</a:t>
          </a:r>
        </a:p>
      </dsp:txBody>
      <dsp:txXfrm>
        <a:off x="4255227" y="1420418"/>
        <a:ext cx="1604882" cy="641953"/>
      </dsp:txXfrm>
    </dsp:sp>
    <dsp:sp modelId="{97E0D7BE-9466-4242-804D-7B2E038C401B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9E175-419B-4F03-8447-E66EBFBA8FE3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Hosting: CodePen, GitHub Pages</a:t>
          </a:r>
        </a:p>
      </dsp:txBody>
      <dsp:txXfrm>
        <a:off x="6140964" y="1420418"/>
        <a:ext cx="1604882" cy="641953"/>
      </dsp:txXfrm>
    </dsp:sp>
    <dsp:sp modelId="{A3B53504-C543-4FF9-9EE6-3DA689596969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5A11-0F7D-4819-8CC4-F268F31EA132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Testing: Manual + BrowserStack</a:t>
          </a:r>
        </a:p>
      </dsp:txBody>
      <dsp:txXfrm>
        <a:off x="3312358" y="3457346"/>
        <a:ext cx="1604882" cy="641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D967-3D93-43E6-8F06-32A8961BF716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DDA32-B25A-48BF-A892-FCABCC01B8DC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Strengths: Fast, ATS-ready</a:t>
          </a:r>
        </a:p>
      </dsp:txBody>
      <dsp:txXfrm>
        <a:off x="25435" y="2276522"/>
        <a:ext cx="1800000" cy="720000"/>
      </dsp:txXfrm>
    </dsp:sp>
    <dsp:sp modelId="{C837E3E9-43B7-4004-944C-8B1CDBCDE0DC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F5C67-625A-476E-B8B3-1B9FE6857E67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Weaknesses: Basic AI, local-only</a:t>
          </a:r>
        </a:p>
      </dsp:txBody>
      <dsp:txXfrm>
        <a:off x="2140435" y="2276522"/>
        <a:ext cx="1800000" cy="720000"/>
      </dsp:txXfrm>
    </dsp:sp>
    <dsp:sp modelId="{60262FD6-7FB7-494C-971D-587F7EAC11E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A4F09-B76E-40A5-9AF0-47140FF2DF54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Opportunities: NLP, LinkedIn</a:t>
          </a:r>
        </a:p>
      </dsp:txBody>
      <dsp:txXfrm>
        <a:off x="4255435" y="2276522"/>
        <a:ext cx="1800000" cy="720000"/>
      </dsp:txXfrm>
    </dsp:sp>
    <dsp:sp modelId="{517D21EE-B7DF-4999-AC30-7277F006C819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FF6EC-CBD8-4932-9E74-FE5D8028958B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Threats: Resume.io, Zety, Novoresume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71" y="-1"/>
            <a:ext cx="9144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776" y="609600"/>
            <a:ext cx="269675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/>
              <a:t>AI Resume Builder – Smart, Simple &amp; ATS-Friendly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775" y="2194102"/>
            <a:ext cx="2369056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Week 4 Group Project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Group Members: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- Mthunzi Malebadi (Group Leader)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- Sinesipho Sibulo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- Ondela Citywayo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- Vhuvhwavho Mawela Maselesa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- Segai Bryton Mampshika</a:t>
            </a:r>
          </a:p>
        </p:txBody>
      </p:sp>
      <p:pic>
        <p:nvPicPr>
          <p:cNvPr id="5" name="Picture 4" descr="How To Make Your First Job Resume? - Samples, Tips, Format">
            <a:extLst>
              <a:ext uri="{FF2B5EF4-FFF2-40B4-BE49-F238E27FC236}">
                <a16:creationId xmlns:a16="http://schemas.microsoft.com/office/drawing/2014/main" id="{18A05E37-D130-D739-720A-700F4C5E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27" r="51187" b="-1"/>
          <a:stretch>
            <a:fillRect/>
          </a:stretch>
        </p:blipFill>
        <p:spPr>
          <a:xfrm>
            <a:off x="3711141" y="1"/>
            <a:ext cx="5432859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SWOT Analysis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6C174B8-6B0B-5078-41F7-AB41AD1E5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3367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Conclusion &amp; Project Link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Bridges the gap between job seekers and ATS systems.</a:t>
            </a:r>
          </a:p>
          <a:p>
            <a:pPr>
              <a:lnSpc>
                <a:spcPct val="90000"/>
              </a:lnSpc>
            </a:pPr>
            <a:r>
              <a:rPr lang="en-US" sz="2700"/>
              <a:t>Simple UI, keyword checks, and PDF export.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Project Link:</a:t>
            </a:r>
          </a:p>
          <a:p>
            <a:pPr>
              <a:lnSpc>
                <a:spcPct val="90000"/>
              </a:lnSpc>
            </a:pPr>
            <a:r>
              <a:rPr lang="en-US" sz="2700"/>
              <a:t>https://codepen.io/Ondela-Citywayo/pen/wBaQRzM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Introduction &amp; Problem Statement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C884279-054D-34FB-5EE4-D64D210B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09" r="5243" b="-3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Background &amp; Motivation:</a:t>
            </a:r>
          </a:p>
          <a:p>
            <a:pPr>
              <a:lnSpc>
                <a:spcPct val="90000"/>
              </a:lnSpc>
            </a:pPr>
            <a:r>
              <a:rPr lang="en-US" sz="1700"/>
              <a:t>- Resume creation is time-consuming and must pass ATS.</a:t>
            </a:r>
          </a:p>
          <a:p>
            <a:pPr>
              <a:lnSpc>
                <a:spcPct val="90000"/>
              </a:lnSpc>
            </a:pPr>
            <a:r>
              <a:rPr lang="en-US" sz="1700"/>
              <a:t>- Traditional tools are generic.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Objective:</a:t>
            </a:r>
          </a:p>
          <a:p>
            <a:pPr>
              <a:lnSpc>
                <a:spcPct val="90000"/>
              </a:lnSpc>
            </a:pPr>
            <a:r>
              <a:rPr lang="en-US" sz="1700"/>
              <a:t>- Generate professional resumes via simple inputs.</a:t>
            </a:r>
          </a:p>
          <a:p>
            <a:pPr>
              <a:lnSpc>
                <a:spcPct val="90000"/>
              </a:lnSpc>
            </a:pPr>
            <a:r>
              <a:rPr lang="en-US" sz="1700"/>
              <a:t>- Ensure ATS compatibility.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Target Users:</a:t>
            </a:r>
          </a:p>
          <a:p>
            <a:pPr>
              <a:lnSpc>
                <a:spcPct val="90000"/>
              </a:lnSpc>
            </a:pPr>
            <a:r>
              <a:rPr lang="en-US" sz="1700"/>
              <a:t>- Students, graduates, career switchers, freelancers.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8" y="3505199"/>
            <a:ext cx="3606801" cy="2608143"/>
          </a:xfrm>
        </p:spPr>
        <p:txBody>
          <a:bodyPr anchor="t">
            <a:normAutofit/>
          </a:bodyPr>
          <a:lstStyle/>
          <a:p>
            <a:r>
              <a:rPr lang="en-US" sz="3500"/>
              <a:t>How It Works – Features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7F9E6483-796E-E248-016B-C9B13DD9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099" y="2633663"/>
            <a:ext cx="685800" cy="68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643467"/>
            <a:ext cx="4251324" cy="5401733"/>
          </a:xfrm>
        </p:spPr>
        <p:txBody>
          <a:bodyPr anchor="ctr">
            <a:normAutofit/>
          </a:bodyPr>
          <a:lstStyle/>
          <a:p>
            <a:r>
              <a:rPr lang="en-US" sz="1600"/>
              <a:t>Key Features:</a:t>
            </a:r>
          </a:p>
          <a:p>
            <a:r>
              <a:rPr lang="en-US" sz="1600"/>
              <a:t>- User Input Form</a:t>
            </a:r>
          </a:p>
          <a:p>
            <a:r>
              <a:rPr lang="en-US" sz="1600"/>
              <a:t>- AI Resume Generation</a:t>
            </a:r>
          </a:p>
          <a:p>
            <a:r>
              <a:rPr lang="en-US" sz="1600"/>
              <a:t>- ATS Compliance Checker</a:t>
            </a:r>
          </a:p>
          <a:p>
            <a:r>
              <a:rPr lang="en-US" sz="1600"/>
              <a:t>- PDF Download</a:t>
            </a:r>
          </a:p>
          <a:p>
            <a:endParaRPr lang="en-US" sz="1600"/>
          </a:p>
          <a:p>
            <a:r>
              <a:rPr lang="en-US" sz="1600"/>
              <a:t>User Flow:</a:t>
            </a:r>
          </a:p>
          <a:p>
            <a:r>
              <a:rPr lang="en-US" sz="1600"/>
              <a:t>1. Enter user details</a:t>
            </a:r>
          </a:p>
          <a:p>
            <a:r>
              <a:rPr lang="en-US" sz="1600"/>
              <a:t>2. Generate preview</a:t>
            </a:r>
          </a:p>
          <a:p>
            <a:r>
              <a:rPr lang="en-US" sz="1600"/>
              <a:t>3. Check keywords</a:t>
            </a:r>
          </a:p>
          <a:p>
            <a:r>
              <a:rPr lang="en-US" sz="1600"/>
              <a:t>4. Download PDF/HTML/Docs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A947D-F78F-8C3A-F871-52A8D0E254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Step-by-Step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1. HTML structure: Form + preview</a:t>
            </a:r>
          </a:p>
          <a:p>
            <a:r>
              <a:rPr lang="en-US" sz="1700"/>
              <a:t>2. CSS styling: Responsive design</a:t>
            </a:r>
          </a:p>
          <a:p>
            <a:r>
              <a:rPr lang="en-US" sz="1700"/>
              <a:t>3. JavaScript: Dynamic generation</a:t>
            </a:r>
          </a:p>
          <a:p>
            <a:r>
              <a:rPr lang="en-US" sz="1700"/>
              <a:t>4. ATS keyword check</a:t>
            </a:r>
          </a:p>
          <a:p>
            <a:r>
              <a:rPr lang="en-US" sz="1700"/>
              <a:t>5. PDF generation</a:t>
            </a:r>
          </a:p>
          <a:p>
            <a:r>
              <a:rPr lang="en-US" sz="1700"/>
              <a:t>6. Testing and refinement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B8D537E-411A-036B-E31B-82668B4E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9" r="49080" b="-3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 Input Form</a:t>
            </a:r>
            <a:endParaRPr lang="en-US">
              <a:ea typeface="Calibri"/>
              <a:cs typeface="Calibri"/>
            </a:endParaRPr>
          </a:p>
          <a:p>
            <a:r>
              <a:rPr lang="en-US" sz="1700"/>
              <a:t> AI Content Generation</a:t>
            </a:r>
          </a:p>
          <a:p>
            <a:r>
              <a:rPr lang="en-US" sz="1700"/>
              <a:t> Keyword Optimization</a:t>
            </a:r>
          </a:p>
          <a:p>
            <a:r>
              <a:rPr lang="en-US" sz="1700"/>
              <a:t> Template Customization</a:t>
            </a:r>
          </a:p>
          <a:p>
            <a:r>
              <a:rPr lang="en-US" sz="1700"/>
              <a:t> Export Options</a:t>
            </a:r>
          </a:p>
          <a:p>
            <a:r>
              <a:rPr lang="en-US" sz="1700"/>
              <a:t> ATS Check</a:t>
            </a:r>
          </a:p>
          <a:p>
            <a:r>
              <a:rPr lang="en-US" sz="1700"/>
              <a:t> Job Match</a:t>
            </a:r>
          </a:p>
          <a:p>
            <a:r>
              <a:rPr lang="en-US" sz="1700"/>
              <a:t> Feedback Loop</a:t>
            </a:r>
          </a:p>
        </p:txBody>
      </p:sp>
      <p:pic>
        <p:nvPicPr>
          <p:cNvPr id="12" name="Picture 11" descr="Abstract background">
            <a:extLst>
              <a:ext uri="{FF2B5EF4-FFF2-40B4-BE49-F238E27FC236}">
                <a16:creationId xmlns:a16="http://schemas.microsoft.com/office/drawing/2014/main" id="{14C6A08E-2CBD-ADA5-6177-784BCF12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31" r="17961" b="-2"/>
          <a:stretch>
            <a:fillRect/>
          </a:stretch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bstract lines design with a gradient color of green and black">
            <a:extLst>
              <a:ext uri="{FF2B5EF4-FFF2-40B4-BE49-F238E27FC236}">
                <a16:creationId xmlns:a16="http://schemas.microsoft.com/office/drawing/2014/main" id="{B2133978-E019-9A89-9DBD-F552AC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91" b="-1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Non-Functional Requirements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sz="1700"/>
              <a:t> Performance </a:t>
            </a:r>
          </a:p>
          <a:p>
            <a:r>
              <a:rPr sz="1700"/>
              <a:t> Privacy (localStorage)</a:t>
            </a:r>
          </a:p>
          <a:p>
            <a:r>
              <a:rPr sz="1700"/>
              <a:t> Cross-browser support</a:t>
            </a:r>
          </a:p>
          <a:p>
            <a:r>
              <a:rPr sz="1700"/>
              <a:t> Responsive Design</a:t>
            </a:r>
          </a:p>
          <a:p>
            <a:r>
              <a:rPr sz="1700"/>
              <a:t> Accessibility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Stack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D0E016A-EB22-5D7F-E4B0-4D0775E233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C699527F-9A31-4369-2505-2677F860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35" r="15837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Value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Efficiency: Under 2 minutes</a:t>
            </a:r>
          </a:p>
          <a:p>
            <a:r>
              <a:rPr lang="en-US" sz="1700"/>
              <a:t>Accessibility: Free &amp; simple</a:t>
            </a:r>
          </a:p>
          <a:p>
            <a:r>
              <a:rPr lang="en-US" sz="1700"/>
              <a:t>ATS Readiness: Increases job success confidence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AI Resume Builder – Smart, Simple &amp; ATS-Friendly</vt:lpstr>
      <vt:lpstr>Introduction &amp; Problem Statement</vt:lpstr>
      <vt:lpstr>How It Works – Features</vt:lpstr>
      <vt:lpstr>Technologies Used</vt:lpstr>
      <vt:lpstr>Step-by-Step Build</vt:lpstr>
      <vt:lpstr>Functional Requirements</vt:lpstr>
      <vt:lpstr>Non-Functional Requirements</vt:lpstr>
      <vt:lpstr>Technical Stack</vt:lpstr>
      <vt:lpstr>Value Delivered</vt:lpstr>
      <vt:lpstr>SWOT Analysis</vt:lpstr>
      <vt:lpstr>Conclusion &amp; 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19</cp:revision>
  <dcterms:created xsi:type="dcterms:W3CDTF">2013-01-27T09:14:16Z</dcterms:created>
  <dcterms:modified xsi:type="dcterms:W3CDTF">2025-06-25T12:19:22Z</dcterms:modified>
  <cp:category/>
</cp:coreProperties>
</file>