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F54338-DAEC-4CB2-9EAD-EAA281DC93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729CFA-42CB-43B5-96D0-2E59FD8C41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956F43-5035-4D19-8165-F14C2BC10EE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6E526E-BDFE-47D0-B6A7-5D412C1A070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8D9A83-566F-40FF-973C-C73F4799D9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1C862E-F6FD-4074-9BF6-EBA7CC548D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CB03AB-9D95-4784-A41A-BFFC1F5B9B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003FE6-07F5-4AB1-8D11-9D7E20F09B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6BE7DB-FBA3-4B22-A595-708AFC6A1D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B0BFAD0-CA14-4A55-B839-83E5286D3C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9DDC84-C396-4A86-888A-FFC051F4B2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11E8E3-254B-4184-9B2B-FB8F8DE9B2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5E727B-A2B2-41A9-B660-5AA42B443E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C19823-1AA7-4937-8469-ABBDAB50D2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A3E01E-4782-4B50-91F4-98BA6191A6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299965-CC9D-4C37-89C7-6788DE17198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9E69EF-9451-4CF5-9243-850C1F04B0E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F98AD6-0B0E-415E-8E02-247AFE0748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DED912-4B0A-4B04-998F-E38E1387CD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5274E3-22CB-43EC-B755-9AAD33C601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05E999-69F1-4DEA-9E5D-1AB5424592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5A3DC0-D3C8-470C-87B0-5A67D25B73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629E27-ADA2-4357-89E1-8B879C64CF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B96948-0B3D-4E27-8A7E-E82E2ACE53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 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Master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8429FD-EC38-43E9-B71B-F823BE4C32D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F27646-CE72-4786-A841-6544F035330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28960" y="205740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✨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Title: Aviation Accidents Analysis</a:t>
            </a:r>
            <a:br>
              <a:rPr sz="4400"/>
            </a:b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Phase 1 Data Science Project – Moringa School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4343400"/>
            <a:ext cx="6400440" cy="1828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👨‍💻 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By: Frankline Ondieki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🧑‍🏫 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Mentor: Mwikali Maryann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Data Science Lead – Moringa School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228600" y="6172200"/>
            <a:ext cx="8686800" cy="65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“</a:t>
            </a:r>
            <a:r>
              <a:rPr b="0" lang="en-US" sz="1000" spc="-1" strike="noStrike">
                <a:latin typeface="Arial"/>
              </a:rPr>
              <a:t>Unveiling critical patterns in aviation safety through data.”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This project explores historical aviation accident data to derive actionable insights that can guide safer decision-making in the aviation industry.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28960" y="2286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✈️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228960" y="16466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📌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Objective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conduct an in-depth analysis of aviation accidents reported between 1962 and 2023, identifying key patterns, causes, and trends.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🎯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Project Goal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provide data-driven recommendations on low-risk aircraft types for a company planning to expand into the aviation industry.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📊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Dataset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Utilized publicly available data from the National Transportation Safety Board (NTSB), covering thousands of accident records with detailed attributes.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🧹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Data Cleaning &amp; Preparation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✅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Missing Values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Handled extensively: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Dropped non-critical columns with high null counts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Imputed relevant fields using statistical methods (e.g., mean)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🗓️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Data Type Corrections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Converted date fields to datetime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Standardized numerical and categorical types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🔁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Duplicates Removal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Checked and removed 0.2% duplicate records to ensure data integrity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📊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Exploratory Data Analysis (EDA)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✈️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Aircraft Models &amp; Makes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Top accident-prone manufacturers: Cessna, Piper, Beech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Majority incidents involve general aviation aircraft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📍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Accident Locations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High frequency in the United States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Clustered around major airports and training zones.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Phase of Flight Analysis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🛬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Phase of Flight Analysis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Key Insights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Landing and takeoff phases account for the highest number of accidents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cruise phase sees significantly fewer incidents, highlighting its relative safety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️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Interpretation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Takeoff and landing involve rapid changes in altitude and speed—high operational complexity.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🔑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Key Insights from the Aviation Accident Analysis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📅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Timeline of Accidents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1962–2023: A broad span of time that shows changes in aviation safety over decades.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🔍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Accident Distribution by Flight Phase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Landing and Takeoff: These two phases account for the majority of accidents, highlighting their high-risk nature.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Cruise Phase: The least risky phase, with fewer accidents and injuries.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4575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📝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Recommendations for Aviation Safety Improvement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1. Focus on High-Risk Flight Phases (Landing and Takeoff)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2. Upgrade Aircraft Technology and Safety Features.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3. Enhance Regulatory Standards for Aircraft Inspections.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4. Increase Research into Pilot Error and Human Factors.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5. Improve Safety Awareness and Reporting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✅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Conclusion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🔍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Key Takeaways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Analyzed over 88,000 aviation accident records from 1962–2023 using NTSB data.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Identified landing and takeoff as the most accident-prone flight phases—critical points for safety interventions.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Found that newer aircraft models and modern engine types are generally involved in fewer severe incidents.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2025-04-24T18:39:53Z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