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Moringa School - Phase 1 Data Science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Aviation Accidents Analysis</a:t>
            </a:r>
          </a:p>
          <a:p>
            <a:r>
              <a:t>Frankline Ondieki</a:t>
            </a:r>
          </a:p>
          <a:p>
            <a:r>
              <a:t>Mentor: Mwikali Maryann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Objective: Analyze aviation accidents from 1962–2023.</a:t>
            </a:r>
          </a:p>
          <a:p>
            <a:pPr>
              <a:defRPr sz="1800"/>
            </a:pPr>
            <a:r>
              <a:t>• Goal: Recommend safer aircraft options for expansion.</a:t>
            </a:r>
          </a:p>
          <a:p>
            <a:pPr>
              <a:defRPr sz="1800"/>
            </a:pPr>
            <a:r>
              <a:t>• Dataset: NTSB aviation accident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Handled missing values via mean imputation and removal.</a:t>
            </a:r>
          </a:p>
          <a:p>
            <a:pPr>
              <a:defRPr sz="1800"/>
            </a:pPr>
            <a:r>
              <a:t>• Converted date formats and fixed data types.</a:t>
            </a:r>
          </a:p>
          <a:p>
            <a:pPr>
              <a:defRPr sz="1800"/>
            </a:pPr>
            <a:r>
              <a:t>• Removed duplicates to ensure data quality.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Fatalities and injuries distributions analyzed.</a:t>
            </a:r>
          </a:p>
          <a:p>
            <a:pPr>
              <a:defRPr sz="1800"/>
            </a:pPr>
            <a:r>
              <a:t>• Top accident-prone aircraft makes and models identified.</a:t>
            </a:r>
          </a:p>
          <a:p>
            <a:pPr>
              <a:defRPr sz="1800"/>
            </a:pPr>
            <a:r>
              <a:t>• U.S. has highest accident frequency globally.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of Flight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Most accidents occur during landing and takeoff.</a:t>
            </a:r>
          </a:p>
          <a:p>
            <a:pPr>
              <a:defRPr sz="1800"/>
            </a:pPr>
            <a:r>
              <a:t>• Cruise phase has relatively fewer accidents.</a:t>
            </a:r>
          </a:p>
          <a:p>
            <a:pPr>
              <a:defRPr sz="1800"/>
            </a:pPr>
            <a:r>
              <a:t>• Critical insight for risk mitigation strategies.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Human error during landing and takeoff is critical.</a:t>
            </a:r>
          </a:p>
          <a:p>
            <a:pPr>
              <a:defRPr sz="1800"/>
            </a:pPr>
            <a:r>
              <a:t>• Some aircraft brands more prone to accidents.</a:t>
            </a:r>
          </a:p>
          <a:p>
            <a:pPr>
              <a:defRPr sz="1800"/>
            </a:pPr>
            <a:r>
              <a:t>• Certain states and airports have high accident rates.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Invest in pilot training for landing and takeoff.</a:t>
            </a:r>
          </a:p>
          <a:p>
            <a:pPr>
              <a:defRPr sz="1800"/>
            </a:pPr>
            <a:r>
              <a:t>• Prefer aircraft with low historical accident rates.</a:t>
            </a:r>
          </a:p>
          <a:p>
            <a:pPr>
              <a:defRPr sz="1800"/>
            </a:pPr>
            <a:r>
              <a:t>• Partner with airports with low accident incidence.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Data-driven insights can improve safety decisions.</a:t>
            </a:r>
          </a:p>
          <a:p>
            <a:pPr>
              <a:defRPr sz="1800"/>
            </a:pPr>
            <a:r>
              <a:t>• Safer models and routes can reduce risk significantly.</a:t>
            </a:r>
          </a:p>
          <a:p>
            <a:pPr>
              <a:defRPr sz="1800"/>
            </a:pPr>
            <a:r>
              <a:t>• Analysis supports company’s strategic expansion.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Build interactive dashboards (Tableau).</a:t>
            </a:r>
          </a:p>
          <a:p>
            <a:pPr>
              <a:defRPr sz="1800"/>
            </a:pPr>
            <a:r>
              <a:t>• Share insights with stakeholders.</a:t>
            </a:r>
          </a:p>
          <a:p>
            <a:pPr>
              <a:defRPr sz="1800"/>
            </a:pPr>
            <a:r>
              <a:t>• Monitor ongoing accident data for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