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sldIdLst>
    <p:sldId id="257" r:id="rId6"/>
    <p:sldId id="273" r:id="rId8"/>
    <p:sldId id="274" r:id="rId9"/>
    <p:sldId id="258" r:id="rId10"/>
    <p:sldId id="259" r:id="rId11"/>
    <p:sldId id="261" r:id="rId12"/>
    <p:sldId id="262" r:id="rId13"/>
    <p:sldId id="264" r:id="rId14"/>
    <p:sldId id="265" r:id="rId15"/>
    <p:sldId id="266" r:id="rId16"/>
    <p:sldId id="267" r:id="rId17"/>
    <p:sldId id="268" r:id="rId18"/>
    <p:sldId id="269" r:id="rId19"/>
    <p:sldId id="272" r:id="rId20"/>
    <p:sldId id="270" r:id="rId21"/>
    <p:sldId id="307" r:id="rId22"/>
  </p:sldIdLst>
  <p:sldSz cx="12192000" cy="6858000"/>
  <p:notesSz cx="7103745" cy="10234295"/>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92" d="100"/>
          <a:sy n="92" d="100"/>
        </p:scale>
        <p:origin x="70" y="2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gs" Target="tags/tag3.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a:xfrm>
            <a:off x="381000" y="685800"/>
            <a:ext cx="6096000" cy="3429000"/>
          </a:xfrm>
        </p:spPr>
      </p:sp>
      <p:sp>
        <p:nvSpPr>
          <p:cNvPr id="6146" name="备注占位符 2"/>
          <p:cNvSpPr>
            <a:spLocks noGrp="1"/>
          </p:cNvSpPr>
          <p:nvPr>
            <p:ph type="body"/>
          </p:nvPr>
        </p:nvSpPr>
        <p:spPr/>
        <p:txBody>
          <a:bodyPr wrap="square" lIns="91440" tIns="45720" rIns="91440" bIns="45720" anchor="ctr"/>
          <a:lstStyle/>
          <a:p>
            <a:pPr lvl="0"/>
            <a:endParaRPr lang="zh-CN" altLang="en-US" dirty="0"/>
          </a:p>
        </p:txBody>
      </p:sp>
      <p:sp>
        <p:nvSpPr>
          <p:cNvPr id="614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noTextEdit="1"/>
          </p:cNvSpPr>
          <p:nvPr>
            <p:ph type="sldImg"/>
          </p:nvPr>
        </p:nvSpPr>
        <p:spPr>
          <a:xfrm>
            <a:off x="381000" y="685800"/>
            <a:ext cx="6096000" cy="3429000"/>
          </a:xfrm>
        </p:spPr>
      </p:sp>
      <p:sp>
        <p:nvSpPr>
          <p:cNvPr id="68610" name="备注占位符 2"/>
          <p:cNvSpPr>
            <a:spLocks noGrp="1"/>
          </p:cNvSpPr>
          <p:nvPr>
            <p:ph type="body"/>
          </p:nvPr>
        </p:nvSpPr>
        <p:spPr/>
        <p:txBody>
          <a:bodyPr wrap="square" lIns="91440" tIns="45720" rIns="91440" bIns="45720" anchor="ctr"/>
          <a:lstStyle/>
          <a:p>
            <a:pPr lvl="0"/>
            <a:endParaRPr lang="zh-CN" altLang="en-US" dirty="0"/>
          </a:p>
        </p:txBody>
      </p:sp>
      <p:sp>
        <p:nvSpPr>
          <p:cNvPr id="68611"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noTextEdit="1"/>
          </p:cNvSpPr>
          <p:nvPr>
            <p:ph type="sldImg"/>
          </p:nvPr>
        </p:nvSpPr>
        <p:spPr>
          <a:xfrm>
            <a:off x="381000" y="685800"/>
            <a:ext cx="6096000" cy="3429000"/>
          </a:xfrm>
        </p:spPr>
      </p:sp>
      <p:sp>
        <p:nvSpPr>
          <p:cNvPr id="68610" name="备注占位符 2"/>
          <p:cNvSpPr>
            <a:spLocks noGrp="1"/>
          </p:cNvSpPr>
          <p:nvPr>
            <p:ph type="body"/>
          </p:nvPr>
        </p:nvSpPr>
        <p:spPr/>
        <p:txBody>
          <a:bodyPr wrap="square" lIns="91440" tIns="45720" rIns="91440" bIns="45720" anchor="ctr"/>
          <a:lstStyle/>
          <a:p>
            <a:pPr lvl="0"/>
            <a:endParaRPr lang="zh-CN" altLang="en-US" dirty="0"/>
          </a:p>
        </p:txBody>
      </p:sp>
      <p:sp>
        <p:nvSpPr>
          <p:cNvPr id="68611"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p:spPr>
      </p:sp>
      <p:sp>
        <p:nvSpPr>
          <p:cNvPr id="15362" name="备注占位符 2"/>
          <p:cNvSpPr>
            <a:spLocks noGrp="1"/>
          </p:cNvSpPr>
          <p:nvPr>
            <p:ph type="body"/>
          </p:nvPr>
        </p:nvSpPr>
        <p:spPr/>
        <p:txBody>
          <a:bodyPr wrap="square" lIns="91440" tIns="45720" rIns="91440" bIns="45720" anchor="ctr"/>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xfrm>
            <a:off x="381000" y="685800"/>
            <a:ext cx="6096000" cy="3429000"/>
          </a:xfrm>
        </p:spPr>
      </p:sp>
      <p:sp>
        <p:nvSpPr>
          <p:cNvPr id="11266" name="备注占位符 2"/>
          <p:cNvSpPr>
            <a:spLocks noGrp="1"/>
          </p:cNvSpPr>
          <p:nvPr>
            <p:ph type="body"/>
          </p:nvPr>
        </p:nvSpPr>
        <p:spPr/>
        <p:txBody>
          <a:bodyPr wrap="square" lIns="91440" tIns="45720" rIns="91440" bIns="45720" anchor="ctr"/>
          <a:lstStyle/>
          <a:p>
            <a:pPr lvl="0"/>
            <a:endParaRPr lang="zh-CN" altLang="en-US" dirty="0"/>
          </a:p>
        </p:txBody>
      </p:sp>
      <p:sp>
        <p:nvSpPr>
          <p:cNvPr id="1126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xfrm>
            <a:off x="381000" y="685800"/>
            <a:ext cx="6096000" cy="3429000"/>
          </a:xfrm>
        </p:spPr>
      </p:sp>
      <p:sp>
        <p:nvSpPr>
          <p:cNvPr id="9218" name="备注占位符 2"/>
          <p:cNvSpPr>
            <a:spLocks noGrp="1"/>
          </p:cNvSpPr>
          <p:nvPr>
            <p:ph type="body"/>
          </p:nvPr>
        </p:nvSpPr>
        <p:spPr/>
        <p:txBody>
          <a:bodyPr wrap="square" lIns="91440" tIns="45720" rIns="91440" bIns="45720" anchor="ctr"/>
          <a:lstStyle/>
          <a:p>
            <a:pPr lvl="0"/>
            <a:endParaRPr lang="zh-CN" altLang="en-US" dirty="0"/>
          </a:p>
        </p:txBody>
      </p:sp>
      <p:sp>
        <p:nvSpPr>
          <p:cNvPr id="9219"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fld id="{9A0DB2DC-4C9A-4742-B13C-FB6460FD3503}" type="slidenum">
              <a:rPr lang="zh-CN" altLang="en-US" dirty="0">
                <a:solidFill>
                  <a:prstClr val="black"/>
                </a:solidFill>
              </a:rPr>
            </a:fld>
            <a:endParaRPr lang="zh-CN" alt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a:xfrm>
            <a:off x="381000" y="685800"/>
            <a:ext cx="6096000" cy="3429000"/>
          </a:xfrm>
        </p:spPr>
      </p:sp>
      <p:sp>
        <p:nvSpPr>
          <p:cNvPr id="6146" name="备注占位符 2"/>
          <p:cNvSpPr>
            <a:spLocks noGrp="1"/>
          </p:cNvSpPr>
          <p:nvPr>
            <p:ph type="body"/>
          </p:nvPr>
        </p:nvSpPr>
        <p:spPr/>
        <p:txBody>
          <a:bodyPr wrap="square" lIns="91440" tIns="45720" rIns="91440" bIns="45720" anchor="ctr"/>
          <a:lstStyle/>
          <a:p>
            <a:pPr lvl="0"/>
            <a:endParaRPr lang="zh-CN" altLang="en-US" dirty="0"/>
          </a:p>
        </p:txBody>
      </p:sp>
      <p:sp>
        <p:nvSpPr>
          <p:cNvPr id="614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fld id="{9A0DB2DC-4C9A-4742-B13C-FB6460FD3503}" type="slidenum">
              <a:rPr lang="zh-CN" altLang="en-US" dirty="0">
                <a:solidFill>
                  <a:prstClr val="black"/>
                </a:solidFill>
              </a:rPr>
            </a:fld>
            <a:endParaRPr lang="zh-CN" alt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xfrm>
            <a:off x="381000" y="685800"/>
            <a:ext cx="6096000" cy="3429000"/>
          </a:xfrm>
        </p:spPr>
      </p:sp>
      <p:sp>
        <p:nvSpPr>
          <p:cNvPr id="11266" name="备注占位符 2"/>
          <p:cNvSpPr>
            <a:spLocks noGrp="1"/>
          </p:cNvSpPr>
          <p:nvPr>
            <p:ph type="body"/>
          </p:nvPr>
        </p:nvSpPr>
        <p:spPr/>
        <p:txBody>
          <a:bodyPr wrap="square" lIns="91440" tIns="45720" rIns="91440" bIns="45720" anchor="ctr"/>
          <a:lstStyle/>
          <a:p>
            <a:pPr lvl="0"/>
            <a:endParaRPr lang="zh-CN" altLang="en-US" dirty="0"/>
          </a:p>
        </p:txBody>
      </p:sp>
      <p:sp>
        <p:nvSpPr>
          <p:cNvPr id="1126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xfrm>
            <a:off x="381000" y="685800"/>
            <a:ext cx="6096000" cy="3429000"/>
          </a:xfrm>
        </p:spPr>
      </p:sp>
      <p:sp>
        <p:nvSpPr>
          <p:cNvPr id="11266" name="备注占位符 2"/>
          <p:cNvSpPr>
            <a:spLocks noGrp="1"/>
          </p:cNvSpPr>
          <p:nvPr>
            <p:ph type="body"/>
          </p:nvPr>
        </p:nvSpPr>
        <p:spPr/>
        <p:txBody>
          <a:bodyPr wrap="square" lIns="91440" tIns="45720" rIns="91440" bIns="45720" anchor="ctr"/>
          <a:lstStyle/>
          <a:p>
            <a:pPr lvl="0"/>
            <a:endParaRPr lang="zh-CN" altLang="en-US" dirty="0"/>
          </a:p>
        </p:txBody>
      </p:sp>
      <p:sp>
        <p:nvSpPr>
          <p:cNvPr id="1126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xfrm>
            <a:off x="381000" y="685800"/>
            <a:ext cx="6096000" cy="3429000"/>
          </a:xfrm>
        </p:spPr>
      </p:sp>
      <p:sp>
        <p:nvSpPr>
          <p:cNvPr id="11266" name="备注占位符 2"/>
          <p:cNvSpPr>
            <a:spLocks noGrp="1"/>
          </p:cNvSpPr>
          <p:nvPr>
            <p:ph type="body"/>
          </p:nvPr>
        </p:nvSpPr>
        <p:spPr/>
        <p:txBody>
          <a:bodyPr wrap="square" lIns="91440" tIns="45720" rIns="91440" bIns="45720" anchor="ctr"/>
          <a:lstStyle/>
          <a:p>
            <a:pPr lvl="0"/>
            <a:endParaRPr lang="zh-CN" altLang="en-US" dirty="0"/>
          </a:p>
        </p:txBody>
      </p:sp>
      <p:sp>
        <p:nvSpPr>
          <p:cNvPr id="1126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noTextEdit="1"/>
          </p:cNvSpPr>
          <p:nvPr>
            <p:ph type="sldImg"/>
          </p:nvPr>
        </p:nvSpPr>
        <p:spPr>
          <a:xfrm>
            <a:off x="381000" y="685800"/>
            <a:ext cx="6096000" cy="3429000"/>
          </a:xfrm>
        </p:spPr>
      </p:sp>
      <p:sp>
        <p:nvSpPr>
          <p:cNvPr id="68610" name="备注占位符 2"/>
          <p:cNvSpPr>
            <a:spLocks noGrp="1"/>
          </p:cNvSpPr>
          <p:nvPr>
            <p:ph type="body"/>
          </p:nvPr>
        </p:nvSpPr>
        <p:spPr/>
        <p:txBody>
          <a:bodyPr wrap="square" lIns="91440" tIns="45720" rIns="91440" bIns="45720" anchor="ctr"/>
          <a:lstStyle/>
          <a:p>
            <a:pPr lvl="0"/>
            <a:endParaRPr lang="zh-CN" altLang="en-US" dirty="0"/>
          </a:p>
        </p:txBody>
      </p:sp>
      <p:sp>
        <p:nvSpPr>
          <p:cNvPr id="68611"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noTextEdit="1"/>
          </p:cNvSpPr>
          <p:nvPr>
            <p:ph type="sldImg"/>
          </p:nvPr>
        </p:nvSpPr>
        <p:spPr>
          <a:xfrm>
            <a:off x="381000" y="685800"/>
            <a:ext cx="6096000" cy="3429000"/>
          </a:xfrm>
        </p:spPr>
      </p:sp>
      <p:sp>
        <p:nvSpPr>
          <p:cNvPr id="68610" name="备注占位符 2"/>
          <p:cNvSpPr>
            <a:spLocks noGrp="1"/>
          </p:cNvSpPr>
          <p:nvPr>
            <p:ph type="body"/>
          </p:nvPr>
        </p:nvSpPr>
        <p:spPr/>
        <p:txBody>
          <a:bodyPr wrap="square" lIns="91440" tIns="45720" rIns="91440" bIns="45720" anchor="ctr"/>
          <a:lstStyle/>
          <a:p>
            <a:pPr lvl="0"/>
            <a:endParaRPr lang="zh-CN" altLang="en-US" dirty="0"/>
          </a:p>
        </p:txBody>
      </p:sp>
      <p:sp>
        <p:nvSpPr>
          <p:cNvPr id="68611"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944590" y="2565400"/>
            <a:ext cx="6331487" cy="863600"/>
          </a:xfrm>
        </p:spPr>
        <p:txBody>
          <a:bodyPr/>
          <a:lstStyle>
            <a:lvl1pPr>
              <a:defRPr sz="3600">
                <a:solidFill>
                  <a:schemeClr val="accent3"/>
                </a:solidFill>
              </a:defRPr>
            </a:lvl1pPr>
          </a:lstStyle>
          <a:p>
            <a:pPr lvl="0" fontAlgn="base"/>
            <a:r>
              <a:rPr lang="zh-CN" strike="noStrike" noProof="0"/>
              <a:t>单击此处编辑母版标题样式</a:t>
            </a:r>
            <a:endParaRPr lang="zh-CN" strike="noStrike" noProof="0"/>
          </a:p>
        </p:txBody>
      </p:sp>
      <p:sp>
        <p:nvSpPr>
          <p:cNvPr id="2051" name="Rectangle 3"/>
          <p:cNvSpPr>
            <a:spLocks noGrp="1" noChangeArrowheads="1"/>
          </p:cNvSpPr>
          <p:nvPr>
            <p:ph type="subTitle" idx="1"/>
          </p:nvPr>
        </p:nvSpPr>
        <p:spPr>
          <a:xfrm>
            <a:off x="4946177" y="3644900"/>
            <a:ext cx="6333073" cy="647700"/>
          </a:xfrm>
        </p:spPr>
        <p:txBody>
          <a:bodyPr/>
          <a:lstStyle>
            <a:lvl1pPr marL="0" indent="0">
              <a:buFontTx/>
              <a:buNone/>
              <a:defRPr sz="2400">
                <a:solidFill>
                  <a:schemeClr val="accent3"/>
                </a:solidFill>
              </a:defRPr>
            </a:lvl1pPr>
          </a:lstStyle>
          <a:p>
            <a:pPr lvl="0" fontAlgn="base"/>
            <a:r>
              <a:rPr lang="zh-CN" strike="noStrike" noProof="0"/>
              <a:t>单击此处编辑母版副标题样式</a:t>
            </a:r>
            <a:endParaRPr lang="zh-CN" strike="noStrike" noProof="0"/>
          </a:p>
        </p:txBody>
      </p:sp>
    </p:spTree>
  </p:cSld>
  <p:clrMapOvr>
    <a:masterClrMapping/>
  </p:clrMapOvr>
  <p:transition spd="slow">
    <p:cover/>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280" y="908050"/>
            <a:ext cx="2742057" cy="5218113"/>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346" y="908050"/>
            <a:ext cx="8078597" cy="5218113"/>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944590" y="2565400"/>
            <a:ext cx="6331487" cy="863600"/>
          </a:xfrm>
        </p:spPr>
        <p:txBody>
          <a:bodyPr/>
          <a:lstStyle>
            <a:lvl1pPr>
              <a:defRPr sz="3600">
                <a:solidFill>
                  <a:schemeClr val="accent3"/>
                </a:solidFill>
              </a:defRPr>
            </a:lvl1pPr>
          </a:lstStyle>
          <a:p>
            <a:pPr lvl="0" fontAlgn="base"/>
            <a:r>
              <a:rPr lang="zh-CN" strike="noStrike" noProof="0"/>
              <a:t>单击此处编辑母版标题样式</a:t>
            </a:r>
            <a:endParaRPr lang="zh-CN" strike="noStrike" noProof="0"/>
          </a:p>
        </p:txBody>
      </p:sp>
      <p:sp>
        <p:nvSpPr>
          <p:cNvPr id="2051" name="Rectangle 3"/>
          <p:cNvSpPr>
            <a:spLocks noGrp="1" noChangeArrowheads="1"/>
          </p:cNvSpPr>
          <p:nvPr>
            <p:ph type="subTitle" idx="1"/>
          </p:nvPr>
        </p:nvSpPr>
        <p:spPr>
          <a:xfrm>
            <a:off x="4946177" y="3644900"/>
            <a:ext cx="6333073" cy="647700"/>
          </a:xfrm>
        </p:spPr>
        <p:txBody>
          <a:bodyPr/>
          <a:lstStyle>
            <a:lvl1pPr marL="0" indent="0">
              <a:buFontTx/>
              <a:buNone/>
              <a:defRPr sz="2400">
                <a:solidFill>
                  <a:schemeClr val="accent3"/>
                </a:solidFill>
              </a:defRPr>
            </a:lvl1pPr>
          </a:lstStyle>
          <a:p>
            <a:pPr lvl="0" fontAlgn="base"/>
            <a:r>
              <a:rPr lang="zh-CN" strike="noStrike" noProof="0"/>
              <a:t>单击此处编辑母版副标题样式</a:t>
            </a:r>
            <a:endParaRPr lang="zh-CN" strike="noStrike" noProof="0"/>
          </a:p>
        </p:txBody>
      </p:sp>
    </p:spTree>
  </p:cSld>
  <p:clrMapOvr>
    <a:masterClrMapping/>
  </p:clrMapOvr>
  <p:transition spd="slow">
    <p:cover/>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074" name="矩形 3"/>
          <p:cNvSpPr/>
          <p:nvPr userDrawn="1"/>
        </p:nvSpPr>
        <p:spPr>
          <a:xfrm>
            <a:off x="0" y="6704013"/>
            <a:ext cx="12191683" cy="153987"/>
          </a:xfrm>
          <a:prstGeom prst="rect">
            <a:avLst/>
          </a:prstGeom>
          <a:solidFill>
            <a:schemeClr val="tx1"/>
          </a:solidFill>
          <a:ln w="9525">
            <a:noFill/>
          </a:ln>
        </p:spPr>
        <p:txBody>
          <a:bodyPr anchor="t"/>
          <a:lstStyle/>
          <a:p>
            <a:pPr lvl="0"/>
            <a:endParaRPr lang="zh-CN" altLang="en-US" dirty="0"/>
          </a:p>
        </p:txBody>
      </p:sp>
      <p:sp>
        <p:nvSpPr>
          <p:cNvPr id="3075" name="矩形 4"/>
          <p:cNvSpPr/>
          <p:nvPr userDrawn="1"/>
        </p:nvSpPr>
        <p:spPr>
          <a:xfrm>
            <a:off x="11706110" y="6505575"/>
            <a:ext cx="436380" cy="279400"/>
          </a:xfrm>
          <a:prstGeom prst="rect">
            <a:avLst/>
          </a:prstGeom>
          <a:solidFill>
            <a:schemeClr val="bg1"/>
          </a:solidFill>
          <a:ln w="9525">
            <a:noFill/>
          </a:ln>
        </p:spPr>
        <p:txBody>
          <a:bodyPr anchor="t"/>
          <a:lstStyle/>
          <a:p>
            <a:pPr lvl="0"/>
            <a:endParaRPr lang="zh-CN" altLang="en-US" dirty="0"/>
          </a:p>
        </p:txBody>
      </p:sp>
      <p:sp>
        <p:nvSpPr>
          <p:cNvPr id="3076" name="TextBox 5"/>
          <p:cNvSpPr txBox="1"/>
          <p:nvPr userDrawn="1"/>
        </p:nvSpPr>
        <p:spPr>
          <a:xfrm>
            <a:off x="11787297" y="6505575"/>
            <a:ext cx="281940" cy="304800"/>
          </a:xfrm>
          <a:prstGeom prst="rect">
            <a:avLst/>
          </a:prstGeom>
          <a:noFill/>
          <a:ln w="9525">
            <a:noFill/>
          </a:ln>
        </p:spPr>
        <p:txBody>
          <a:bodyPr wrap="none" anchor="t">
            <a:spAutoFit/>
          </a:bodyPr>
          <a:lstStyle/>
          <a:p>
            <a:pPr lvl="0" algn="ctr"/>
            <a:fld id="{9A0DB2DC-4C9A-4742-B13C-FB6460FD3503}" type="slidenum">
              <a:rPr lang="zh-CN" altLang="en-US" sz="1400" dirty="0">
                <a:solidFill>
                  <a:srgbClr val="F8F8F8"/>
                </a:solidFill>
              </a:rPr>
            </a:fld>
            <a:endParaRPr lang="zh-CN" altLang="en-US" sz="1400" dirty="0">
              <a:solidFill>
                <a:srgbClr val="F8F8F8"/>
              </a:solidFill>
            </a:endParaRPr>
          </a:p>
        </p:txBody>
      </p:sp>
      <p:sp>
        <p:nvSpPr>
          <p:cNvPr id="2" name="标题 1"/>
          <p:cNvSpPr>
            <a:spLocks noGrp="1"/>
          </p:cNvSpPr>
          <p:nvPr>
            <p:ph type="title"/>
          </p:nvPr>
        </p:nvSpPr>
        <p:spPr/>
        <p:txBody>
          <a:bodyPr/>
          <a:lstStyle>
            <a:lvl1pPr>
              <a:defRPr>
                <a:solidFill>
                  <a:schemeClr val="accent3"/>
                </a:solidFill>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12" y="4406900"/>
            <a:ext cx="10362057"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212" y="2906713"/>
            <a:ext cx="10362057" cy="1500187"/>
          </a:xfrm>
        </p:spPr>
        <p:txBody>
          <a:bodyPr anchor="b"/>
          <a:lstStyle>
            <a:lvl1pPr marL="0" indent="0">
              <a:buNone/>
              <a:defRPr sz="2000"/>
            </a:lvl1pPr>
            <a:lvl2pPr marL="457200" indent="0">
              <a:buNone/>
              <a:defRPr sz="1800"/>
            </a:lvl2pPr>
            <a:lvl3pPr marL="913765" indent="0">
              <a:buNone/>
              <a:defRPr sz="1600"/>
            </a:lvl3pPr>
            <a:lvl4pPr marL="1370965" indent="0">
              <a:buNone/>
              <a:defRPr sz="1400"/>
            </a:lvl4pPr>
            <a:lvl5pPr marL="1828165" indent="0">
              <a:buNone/>
              <a:defRPr sz="1400"/>
            </a:lvl5pPr>
            <a:lvl6pPr marL="2285365" indent="0">
              <a:buNone/>
              <a:defRPr sz="1400"/>
            </a:lvl6pPr>
            <a:lvl7pPr marL="2741930" indent="0">
              <a:buNone/>
              <a:defRPr sz="1400"/>
            </a:lvl7pPr>
            <a:lvl8pPr marL="3199130" indent="0">
              <a:buNone/>
              <a:defRPr sz="1400"/>
            </a:lvl8pPr>
            <a:lvl9pPr marL="3656330" indent="0">
              <a:buNone/>
              <a:defRPr sz="14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346" y="1600200"/>
            <a:ext cx="540953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1217" y="1600200"/>
            <a:ext cx="5411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346" y="274638"/>
            <a:ext cx="10972991"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346" y="1535113"/>
            <a:ext cx="5387318"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346" y="2174875"/>
            <a:ext cx="53873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3432" y="1535113"/>
            <a:ext cx="5388905"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3432" y="2174875"/>
            <a:ext cx="538890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Tree>
  </p:cSld>
  <p:clrMapOvr>
    <a:masterClrMapping/>
  </p:clrMapOvr>
  <p:transition spd="slow">
    <p:cover/>
  </p:transition>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cover/>
  </p:transition>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46" y="273050"/>
            <a:ext cx="4011529"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6864" y="273050"/>
            <a:ext cx="681547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346" y="1435100"/>
            <a:ext cx="4011529" cy="4691063"/>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074" name="矩形 3"/>
          <p:cNvSpPr/>
          <p:nvPr userDrawn="1"/>
        </p:nvSpPr>
        <p:spPr>
          <a:xfrm>
            <a:off x="0" y="6704013"/>
            <a:ext cx="12191683" cy="153987"/>
          </a:xfrm>
          <a:prstGeom prst="rect">
            <a:avLst/>
          </a:prstGeom>
          <a:solidFill>
            <a:schemeClr val="tx1"/>
          </a:solidFill>
          <a:ln w="9525">
            <a:noFill/>
          </a:ln>
        </p:spPr>
        <p:txBody>
          <a:bodyPr anchor="t"/>
          <a:lstStyle/>
          <a:p>
            <a:pPr lvl="0"/>
            <a:endParaRPr lang="zh-CN" altLang="en-US" dirty="0"/>
          </a:p>
        </p:txBody>
      </p:sp>
      <p:sp>
        <p:nvSpPr>
          <p:cNvPr id="3075" name="矩形 4"/>
          <p:cNvSpPr/>
          <p:nvPr userDrawn="1"/>
        </p:nvSpPr>
        <p:spPr>
          <a:xfrm>
            <a:off x="11706110" y="6505575"/>
            <a:ext cx="436380" cy="279400"/>
          </a:xfrm>
          <a:prstGeom prst="rect">
            <a:avLst/>
          </a:prstGeom>
          <a:solidFill>
            <a:schemeClr val="bg1"/>
          </a:solidFill>
          <a:ln w="9525">
            <a:noFill/>
          </a:ln>
        </p:spPr>
        <p:txBody>
          <a:bodyPr anchor="t"/>
          <a:lstStyle/>
          <a:p>
            <a:pPr lvl="0"/>
            <a:endParaRPr lang="zh-CN" altLang="en-US" dirty="0"/>
          </a:p>
        </p:txBody>
      </p:sp>
      <p:sp>
        <p:nvSpPr>
          <p:cNvPr id="3076" name="TextBox 5"/>
          <p:cNvSpPr txBox="1"/>
          <p:nvPr userDrawn="1"/>
        </p:nvSpPr>
        <p:spPr>
          <a:xfrm>
            <a:off x="11787297" y="6505575"/>
            <a:ext cx="281940" cy="304800"/>
          </a:xfrm>
          <a:prstGeom prst="rect">
            <a:avLst/>
          </a:prstGeom>
          <a:noFill/>
          <a:ln w="9525">
            <a:noFill/>
          </a:ln>
        </p:spPr>
        <p:txBody>
          <a:bodyPr wrap="none" anchor="t">
            <a:spAutoFit/>
          </a:bodyPr>
          <a:lstStyle/>
          <a:p>
            <a:pPr lvl="0" algn="ctr"/>
            <a:fld id="{9A0DB2DC-4C9A-4742-B13C-FB6460FD3503}" type="slidenum">
              <a:rPr lang="zh-CN" altLang="en-US" sz="1400" dirty="0">
                <a:solidFill>
                  <a:srgbClr val="F8F8F8"/>
                </a:solidFill>
              </a:rPr>
            </a:fld>
            <a:endParaRPr lang="zh-CN" altLang="en-US" sz="1400" dirty="0">
              <a:solidFill>
                <a:srgbClr val="F8F8F8"/>
              </a:solidFill>
            </a:endParaRPr>
          </a:p>
        </p:txBody>
      </p:sp>
      <p:sp>
        <p:nvSpPr>
          <p:cNvPr id="2" name="标题 1"/>
          <p:cNvSpPr>
            <a:spLocks noGrp="1"/>
          </p:cNvSpPr>
          <p:nvPr>
            <p:ph type="title"/>
          </p:nvPr>
        </p:nvSpPr>
        <p:spPr/>
        <p:txBody>
          <a:bodyPr/>
          <a:lstStyle>
            <a:lvl1pPr>
              <a:defRPr>
                <a:solidFill>
                  <a:schemeClr val="accent3"/>
                </a:solidFill>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79" y="4800600"/>
            <a:ext cx="7315327"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779" y="612775"/>
            <a:ext cx="7315327" cy="4114800"/>
          </a:xfrm>
        </p:spPr>
        <p:txBody>
          <a:bodyPr vert="horz" wrap="square" lIns="91440" tIns="45720" rIns="91440" bIns="45720" numCol="1" anchor="t" anchorCtr="0" compatLnSpc="1"/>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3200" b="0" i="0" u="none" strike="noStrike" kern="0" cap="none" spc="0" normalizeH="0" baseline="0" noProof="0">
              <a:ln>
                <a:noFill/>
              </a:ln>
              <a:solidFill>
                <a:schemeClr val="accent3"/>
              </a:solidFill>
              <a:effectLst/>
              <a:uLnTx/>
              <a:uFillTx/>
              <a:latin typeface="+mn-lt"/>
              <a:ea typeface="+mn-ea"/>
              <a:cs typeface="+mn-cs"/>
            </a:endParaRPr>
          </a:p>
        </p:txBody>
      </p:sp>
      <p:sp>
        <p:nvSpPr>
          <p:cNvPr id="4" name="文本占位符 3"/>
          <p:cNvSpPr>
            <a:spLocks noGrp="1"/>
          </p:cNvSpPr>
          <p:nvPr>
            <p:ph type="body" sz="half" idx="2"/>
          </p:nvPr>
        </p:nvSpPr>
        <p:spPr>
          <a:xfrm>
            <a:off x="2389779" y="5367338"/>
            <a:ext cx="7315327" cy="804862"/>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280" y="908050"/>
            <a:ext cx="2742057" cy="5218113"/>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346" y="908050"/>
            <a:ext cx="8078597" cy="5218113"/>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944590" y="2565400"/>
            <a:ext cx="6331487" cy="863600"/>
          </a:xfrm>
        </p:spPr>
        <p:txBody>
          <a:bodyPr/>
          <a:lstStyle>
            <a:lvl1pPr>
              <a:defRPr sz="3600">
                <a:solidFill>
                  <a:schemeClr val="accent3"/>
                </a:solidFill>
              </a:defRPr>
            </a:lvl1pPr>
          </a:lstStyle>
          <a:p>
            <a:pPr lvl="0" fontAlgn="base"/>
            <a:r>
              <a:rPr lang="zh-CN" strike="noStrike" noProof="0"/>
              <a:t>单击此处编辑母版标题样式</a:t>
            </a:r>
            <a:endParaRPr lang="zh-CN" strike="noStrike" noProof="0"/>
          </a:p>
        </p:txBody>
      </p:sp>
      <p:sp>
        <p:nvSpPr>
          <p:cNvPr id="2051" name="Rectangle 3"/>
          <p:cNvSpPr>
            <a:spLocks noGrp="1" noChangeArrowheads="1"/>
          </p:cNvSpPr>
          <p:nvPr>
            <p:ph type="subTitle" idx="1"/>
          </p:nvPr>
        </p:nvSpPr>
        <p:spPr>
          <a:xfrm>
            <a:off x="4946177" y="3644900"/>
            <a:ext cx="6333073" cy="647700"/>
          </a:xfrm>
        </p:spPr>
        <p:txBody>
          <a:bodyPr/>
          <a:lstStyle>
            <a:lvl1pPr marL="0" indent="0">
              <a:buFontTx/>
              <a:buNone/>
              <a:defRPr sz="2400">
                <a:solidFill>
                  <a:schemeClr val="accent3"/>
                </a:solidFill>
              </a:defRPr>
            </a:lvl1pPr>
          </a:lstStyle>
          <a:p>
            <a:pPr lvl="0" fontAlgn="base"/>
            <a:r>
              <a:rPr lang="zh-CN" strike="noStrike" noProof="0"/>
              <a:t>单击此处编辑母版副标题样式</a:t>
            </a:r>
            <a:endParaRPr lang="zh-CN" strike="noStrike" noProof="0"/>
          </a:p>
        </p:txBody>
      </p:sp>
    </p:spTree>
  </p:cSld>
  <p:clrMapOvr>
    <a:masterClrMapping/>
  </p:clrMapOvr>
  <p:transition spd="slow">
    <p:cover/>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074" name="矩形 3"/>
          <p:cNvSpPr/>
          <p:nvPr userDrawn="1"/>
        </p:nvSpPr>
        <p:spPr>
          <a:xfrm>
            <a:off x="0" y="6704013"/>
            <a:ext cx="12191683" cy="153987"/>
          </a:xfrm>
          <a:prstGeom prst="rect">
            <a:avLst/>
          </a:prstGeom>
          <a:solidFill>
            <a:schemeClr val="tx1"/>
          </a:solidFill>
          <a:ln w="9525">
            <a:noFill/>
          </a:ln>
        </p:spPr>
        <p:txBody>
          <a:bodyPr anchor="t"/>
          <a:lstStyle/>
          <a:p>
            <a:endParaRPr lang="zh-CN" altLang="en-US" dirty="0">
              <a:solidFill>
                <a:srgbClr val="2A495A"/>
              </a:solidFill>
            </a:endParaRPr>
          </a:p>
        </p:txBody>
      </p:sp>
      <p:sp>
        <p:nvSpPr>
          <p:cNvPr id="3075" name="矩形 4"/>
          <p:cNvSpPr/>
          <p:nvPr userDrawn="1"/>
        </p:nvSpPr>
        <p:spPr>
          <a:xfrm>
            <a:off x="11706110" y="6505575"/>
            <a:ext cx="436380" cy="279400"/>
          </a:xfrm>
          <a:prstGeom prst="rect">
            <a:avLst/>
          </a:prstGeom>
          <a:solidFill>
            <a:schemeClr val="bg1"/>
          </a:solidFill>
          <a:ln w="9525">
            <a:noFill/>
          </a:ln>
        </p:spPr>
        <p:txBody>
          <a:bodyPr anchor="t"/>
          <a:lstStyle/>
          <a:p>
            <a:endParaRPr lang="zh-CN" altLang="en-US" dirty="0">
              <a:solidFill>
                <a:srgbClr val="2A495A"/>
              </a:solidFill>
            </a:endParaRPr>
          </a:p>
        </p:txBody>
      </p:sp>
      <p:sp>
        <p:nvSpPr>
          <p:cNvPr id="3076" name="TextBox 5"/>
          <p:cNvSpPr txBox="1"/>
          <p:nvPr userDrawn="1"/>
        </p:nvSpPr>
        <p:spPr>
          <a:xfrm>
            <a:off x="11787297" y="6505575"/>
            <a:ext cx="281940" cy="304800"/>
          </a:xfrm>
          <a:prstGeom prst="rect">
            <a:avLst/>
          </a:prstGeom>
          <a:noFill/>
          <a:ln w="9525">
            <a:noFill/>
          </a:ln>
        </p:spPr>
        <p:txBody>
          <a:bodyPr wrap="none" anchor="t">
            <a:spAutoFit/>
          </a:bodyPr>
          <a:lstStyle/>
          <a:p>
            <a:pPr algn="ctr"/>
            <a:fld id="{9A0DB2DC-4C9A-4742-B13C-FB6460FD3503}" type="slidenum">
              <a:rPr lang="zh-CN" altLang="en-US" sz="1400" dirty="0">
                <a:solidFill>
                  <a:srgbClr val="F8F8F8"/>
                </a:solidFill>
              </a:rPr>
            </a:fld>
            <a:endParaRPr lang="zh-CN" altLang="en-US" sz="1400" dirty="0">
              <a:solidFill>
                <a:srgbClr val="F8F8F8"/>
              </a:solidFill>
            </a:endParaRPr>
          </a:p>
        </p:txBody>
      </p:sp>
      <p:sp>
        <p:nvSpPr>
          <p:cNvPr id="2" name="标题 1"/>
          <p:cNvSpPr>
            <a:spLocks noGrp="1"/>
          </p:cNvSpPr>
          <p:nvPr>
            <p:ph type="title"/>
          </p:nvPr>
        </p:nvSpPr>
        <p:spPr/>
        <p:txBody>
          <a:bodyPr/>
          <a:lstStyle>
            <a:lvl1pPr>
              <a:defRPr>
                <a:solidFill>
                  <a:schemeClr val="accent3"/>
                </a:solidFill>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12" y="4406900"/>
            <a:ext cx="10362057"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212" y="2906713"/>
            <a:ext cx="10362057" cy="1500187"/>
          </a:xfrm>
        </p:spPr>
        <p:txBody>
          <a:bodyPr anchor="b"/>
          <a:lstStyle>
            <a:lvl1pPr marL="0" indent="0">
              <a:buNone/>
              <a:defRPr sz="2000"/>
            </a:lvl1pPr>
            <a:lvl2pPr marL="457200" indent="0">
              <a:buNone/>
              <a:defRPr sz="1800"/>
            </a:lvl2pPr>
            <a:lvl3pPr marL="913765" indent="0">
              <a:buNone/>
              <a:defRPr sz="1600"/>
            </a:lvl3pPr>
            <a:lvl4pPr marL="1370965" indent="0">
              <a:buNone/>
              <a:defRPr sz="1400"/>
            </a:lvl4pPr>
            <a:lvl5pPr marL="1828165" indent="0">
              <a:buNone/>
              <a:defRPr sz="1400"/>
            </a:lvl5pPr>
            <a:lvl6pPr marL="2285365" indent="0">
              <a:buNone/>
              <a:defRPr sz="1400"/>
            </a:lvl6pPr>
            <a:lvl7pPr marL="2741930" indent="0">
              <a:buNone/>
              <a:defRPr sz="1400"/>
            </a:lvl7pPr>
            <a:lvl8pPr marL="3199130" indent="0">
              <a:buNone/>
              <a:defRPr sz="1400"/>
            </a:lvl8pPr>
            <a:lvl9pPr marL="3656330" indent="0">
              <a:buNone/>
              <a:defRPr sz="14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346" y="1600200"/>
            <a:ext cx="540953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1217" y="1600200"/>
            <a:ext cx="5411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346" y="274638"/>
            <a:ext cx="10972991"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346" y="1535113"/>
            <a:ext cx="5387318"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346" y="2174875"/>
            <a:ext cx="53873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3432" y="1535113"/>
            <a:ext cx="5388905"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3432" y="2174875"/>
            <a:ext cx="538890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Tree>
  </p:cSld>
  <p:clrMapOvr>
    <a:masterClrMapping/>
  </p:clrMapOvr>
  <p:transition spd="slow">
    <p:cover/>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cover/>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12" y="4406900"/>
            <a:ext cx="10362057"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212" y="2906713"/>
            <a:ext cx="10362057" cy="1500187"/>
          </a:xfrm>
        </p:spPr>
        <p:txBody>
          <a:bodyPr anchor="b"/>
          <a:lstStyle>
            <a:lvl1pPr marL="0" indent="0">
              <a:buNone/>
              <a:defRPr sz="2000"/>
            </a:lvl1pPr>
            <a:lvl2pPr marL="457200" indent="0">
              <a:buNone/>
              <a:defRPr sz="1800"/>
            </a:lvl2pPr>
            <a:lvl3pPr marL="913765" indent="0">
              <a:buNone/>
              <a:defRPr sz="1600"/>
            </a:lvl3pPr>
            <a:lvl4pPr marL="1370965" indent="0">
              <a:buNone/>
              <a:defRPr sz="1400"/>
            </a:lvl4pPr>
            <a:lvl5pPr marL="1828165" indent="0">
              <a:buNone/>
              <a:defRPr sz="1400"/>
            </a:lvl5pPr>
            <a:lvl6pPr marL="2285365" indent="0">
              <a:buNone/>
              <a:defRPr sz="1400"/>
            </a:lvl6pPr>
            <a:lvl7pPr marL="2741930" indent="0">
              <a:buNone/>
              <a:defRPr sz="1400"/>
            </a:lvl7pPr>
            <a:lvl8pPr marL="3199130" indent="0">
              <a:buNone/>
              <a:defRPr sz="1400"/>
            </a:lvl8pPr>
            <a:lvl9pPr marL="3656330" indent="0">
              <a:buNone/>
              <a:defRPr sz="14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46" y="273050"/>
            <a:ext cx="4011529"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6864" y="273050"/>
            <a:ext cx="681547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346" y="1435100"/>
            <a:ext cx="4011529" cy="4691063"/>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79" y="4800600"/>
            <a:ext cx="7315327"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779" y="612775"/>
            <a:ext cx="7315327" cy="4114800"/>
          </a:xfrm>
        </p:spPr>
        <p:txBody>
          <a:bodyPr vert="horz" wrap="square" lIns="91440" tIns="45720" rIns="91440" bIns="45720" numCol="1" anchor="t" anchorCtr="0" compatLnSpc="1"/>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3200" b="0" i="0" u="none" strike="noStrike" kern="0" cap="none" spc="0" normalizeH="0" baseline="0" noProof="0">
              <a:ln>
                <a:noFill/>
              </a:ln>
              <a:solidFill>
                <a:schemeClr val="accent3"/>
              </a:solidFill>
              <a:effectLst/>
              <a:uLnTx/>
              <a:uFillTx/>
              <a:latin typeface="+mn-lt"/>
              <a:ea typeface="+mn-ea"/>
              <a:cs typeface="+mn-cs"/>
            </a:endParaRPr>
          </a:p>
        </p:txBody>
      </p:sp>
      <p:sp>
        <p:nvSpPr>
          <p:cNvPr id="4" name="文本占位符 3"/>
          <p:cNvSpPr>
            <a:spLocks noGrp="1"/>
          </p:cNvSpPr>
          <p:nvPr>
            <p:ph type="body" sz="half" idx="2"/>
          </p:nvPr>
        </p:nvSpPr>
        <p:spPr>
          <a:xfrm>
            <a:off x="2389779" y="5367338"/>
            <a:ext cx="7315327" cy="804862"/>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280" y="908050"/>
            <a:ext cx="2742057" cy="5218113"/>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346" y="908050"/>
            <a:ext cx="8078597" cy="5218113"/>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63" name="图片 62"/>
          <p:cNvPicPr>
            <a:picLocks noChangeAspect="1"/>
          </p:cNvPicPr>
          <p:nvPr/>
        </p:nvPicPr>
        <p:blipFill>
          <a:blip r:embed="rId2" cstate="email"/>
          <a:stretch>
            <a:fillRect/>
          </a:stretch>
        </p:blipFill>
        <p:spPr>
          <a:xfrm>
            <a:off x="-529" y="-297"/>
            <a:ext cx="12193057" cy="6858594"/>
          </a:xfrm>
          <a:prstGeom prst="rect">
            <a:avLst/>
          </a:prstGeom>
        </p:spPr>
      </p:pic>
      <p:grpSp>
        <p:nvGrpSpPr>
          <p:cNvPr id="64" name="组合 63"/>
          <p:cNvGrpSpPr/>
          <p:nvPr/>
        </p:nvGrpSpPr>
        <p:grpSpPr>
          <a:xfrm>
            <a:off x="2" y="5160"/>
            <a:ext cx="2670628" cy="6852840"/>
            <a:chOff x="0" y="1386568"/>
            <a:chExt cx="6681295" cy="3915880"/>
          </a:xfrm>
        </p:grpSpPr>
        <p:sp>
          <p:nvSpPr>
            <p:cNvPr id="65" name="直角三角形 64"/>
            <p:cNvSpPr/>
            <p:nvPr/>
          </p:nvSpPr>
          <p:spPr>
            <a:xfrm>
              <a:off x="1" y="1386568"/>
              <a:ext cx="6681294" cy="391295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直角三角形 65"/>
            <p:cNvSpPr/>
            <p:nvPr/>
          </p:nvSpPr>
          <p:spPr>
            <a:xfrm>
              <a:off x="0" y="1641485"/>
              <a:ext cx="6357257" cy="3660963"/>
            </a:xfrm>
            <a:prstGeom prst="rtTriangle">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grpSp>
      <p:sp>
        <p:nvSpPr>
          <p:cNvPr id="68" name="直角三角形 67"/>
          <p:cNvSpPr/>
          <p:nvPr/>
        </p:nvSpPr>
        <p:spPr>
          <a:xfrm flipH="1">
            <a:off x="0" y="2402765"/>
            <a:ext cx="12192000" cy="4455235"/>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flipH="1">
            <a:off x="552464" y="2675721"/>
            <a:ext cx="11639536" cy="4182279"/>
          </a:xfrm>
          <a:custGeom>
            <a:avLst/>
            <a:gdLst>
              <a:gd name="connsiteX0" fmla="*/ 0 w 11639536"/>
              <a:gd name="connsiteY0" fmla="*/ 0 h 4182279"/>
              <a:gd name="connsiteX1" fmla="*/ 0 w 11639536"/>
              <a:gd name="connsiteY1" fmla="*/ 4182279 h 4182279"/>
              <a:gd name="connsiteX2" fmla="*/ 11639536 w 11639536"/>
              <a:gd name="connsiteY2" fmla="*/ 4182279 h 4182279"/>
            </a:gdLst>
            <a:ahLst/>
            <a:cxnLst>
              <a:cxn ang="0">
                <a:pos x="connsiteX0" y="connsiteY0"/>
              </a:cxn>
              <a:cxn ang="0">
                <a:pos x="connsiteX1" y="connsiteY1"/>
              </a:cxn>
              <a:cxn ang="0">
                <a:pos x="connsiteX2" y="connsiteY2"/>
              </a:cxn>
            </a:cxnLst>
            <a:rect l="l" t="t" r="r" b="b"/>
            <a:pathLst>
              <a:path w="11639536" h="4182279">
                <a:moveTo>
                  <a:pt x="0" y="0"/>
                </a:moveTo>
                <a:lnTo>
                  <a:pt x="0" y="4182279"/>
                </a:lnTo>
                <a:lnTo>
                  <a:pt x="11639536" y="4182279"/>
                </a:lnTo>
                <a:close/>
              </a:path>
            </a:pathLst>
          </a:cu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日期占位符 3"/>
          <p:cNvSpPr>
            <a:spLocks noGrp="1"/>
          </p:cNvSpPr>
          <p:nvPr>
            <p:ph type="dt" sz="half" idx="10"/>
          </p:nvPr>
        </p:nvSpPr>
        <p:spPr/>
        <p:txBody>
          <a:bodyPr/>
          <a:lstStyle>
            <a:lvl1pPr>
              <a:defRPr>
                <a:solidFill>
                  <a:schemeClr val="tx1"/>
                </a:solidFill>
              </a:defRPr>
            </a:lvl1pPr>
          </a:lstStyle>
          <a:p>
            <a:fld id="{C9E60F58-3108-4415-857A-6D0360DF626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4AE85CE2-CEAD-46BB-861E-7D62265DC969}" type="slidenum">
              <a:rPr lang="zh-CN" altLang="en-US" smtClean="0"/>
            </a:fld>
            <a:endParaRPr lang="zh-CN" altLang="en-US"/>
          </a:p>
        </p:txBody>
      </p:sp>
      <p:sp>
        <p:nvSpPr>
          <p:cNvPr id="13" name="标题 1"/>
          <p:cNvSpPr>
            <a:spLocks noGrp="1"/>
          </p:cNvSpPr>
          <p:nvPr>
            <p:ph type="title"/>
          </p:nvPr>
        </p:nvSpPr>
        <p:spPr>
          <a:xfrm rot="20393400">
            <a:off x="3338410" y="1919539"/>
            <a:ext cx="7904705" cy="2178498"/>
          </a:xfrm>
        </p:spPr>
        <p:txBody>
          <a:bodyPr anchor="b">
            <a:normAutofit/>
          </a:bodyPr>
          <a:lstStyle>
            <a:lvl1pPr>
              <a:lnSpc>
                <a:spcPct val="150000"/>
              </a:lnSpc>
              <a:defRPr sz="4800">
                <a:solidFill>
                  <a:schemeClr val="accent1"/>
                </a:solidFill>
                <a:effectLst>
                  <a:outerShdw blurRad="38100" dist="38100" dir="2700000" algn="tl">
                    <a:schemeClr val="accent1">
                      <a:lumMod val="20000"/>
                      <a:lumOff val="80000"/>
                      <a:alpha val="43000"/>
                    </a:schemeClr>
                  </a:outerShdw>
                </a:effectLst>
              </a:defRPr>
            </a:lvl1pPr>
          </a:lstStyle>
          <a:p>
            <a:r>
              <a:rPr lang="zh-CN" altLang="en-US" dirty="0"/>
              <a:t>单击此处编辑母版标题样式</a:t>
            </a:r>
            <a:endParaRPr lang="zh-CN" altLang="en-US" dirty="0"/>
          </a:p>
        </p:txBody>
      </p:sp>
      <p:sp>
        <p:nvSpPr>
          <p:cNvPr id="14" name="文本占位符 2"/>
          <p:cNvSpPr>
            <a:spLocks noGrp="1"/>
          </p:cNvSpPr>
          <p:nvPr>
            <p:ph type="body" idx="1"/>
          </p:nvPr>
        </p:nvSpPr>
        <p:spPr>
          <a:xfrm rot="20405884">
            <a:off x="4407361" y="4306061"/>
            <a:ext cx="7356979" cy="681977"/>
          </a:xfrm>
        </p:spPr>
        <p:txBody>
          <a:bodyPr>
            <a:normAutofit/>
          </a:bodyPr>
          <a:lstStyle>
            <a:lvl1pPr marL="0" indent="0" algn="ctr">
              <a:lnSpc>
                <a:spcPct val="150000"/>
              </a:lnSpc>
              <a:buNone/>
              <a:defRPr sz="1800">
                <a:solidFill>
                  <a:schemeClr val="accent1">
                    <a:lumMod val="20000"/>
                    <a:lumOff val="8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88400" y="0"/>
            <a:ext cx="10515600" cy="1325563"/>
          </a:xfrm>
        </p:spPr>
        <p:txBody>
          <a:bodyPr>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p:txBody>
          <a:bodyPr/>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endParaRPr lang="zh-CN" altLang="en-US" sz="2000" dirty="0"/>
          </a:p>
          <a:p>
            <a:pPr lvl="2"/>
            <a:r>
              <a:rPr lang="zh-CN" altLang="en-US" sz="1800" dirty="0"/>
              <a:t>第三级</a:t>
            </a:r>
            <a:endParaRPr lang="zh-CN" altLang="en-US" sz="1800"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287294" y="3310565"/>
            <a:ext cx="7904705" cy="1737633"/>
          </a:xfrm>
        </p:spPr>
        <p:txBody>
          <a:bodyPr anchor="ctr">
            <a:normAutofit/>
          </a:bodyPr>
          <a:lstStyle>
            <a:lvl1pPr>
              <a:lnSpc>
                <a:spcPct val="150000"/>
              </a:lnSpc>
              <a:defRPr sz="4800">
                <a:solidFill>
                  <a:schemeClr val="accent1"/>
                </a:solidFill>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287293" y="5094514"/>
            <a:ext cx="7904705" cy="1148977"/>
          </a:xfrm>
        </p:spPr>
        <p:txBody>
          <a:bodyPr>
            <a:normAutofit/>
          </a:bodyPr>
          <a:lstStyle>
            <a:lvl1pPr marL="0" indent="0">
              <a:lnSpc>
                <a:spcPct val="150000"/>
              </a:lnSpc>
              <a:buNone/>
              <a:defRPr sz="1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grpSp>
        <p:nvGrpSpPr>
          <p:cNvPr id="7" name="组合 6"/>
          <p:cNvGrpSpPr/>
          <p:nvPr/>
        </p:nvGrpSpPr>
        <p:grpSpPr>
          <a:xfrm>
            <a:off x="1" y="1"/>
            <a:ext cx="6202597" cy="6202598"/>
            <a:chOff x="1" y="0"/>
            <a:chExt cx="6858000" cy="6858001"/>
          </a:xfrm>
        </p:grpSpPr>
        <p:sp>
          <p:nvSpPr>
            <p:cNvPr id="8" name="任意多边形 7"/>
            <p:cNvSpPr/>
            <p:nvPr/>
          </p:nvSpPr>
          <p:spPr>
            <a:xfrm rot="5400000">
              <a:off x="2564" y="2565"/>
              <a:ext cx="6857999" cy="6852874"/>
            </a:xfrm>
            <a:custGeom>
              <a:avLst/>
              <a:gdLst>
                <a:gd name="connsiteX0" fmla="*/ 6857999 w 6857999"/>
                <a:gd name="connsiteY0" fmla="*/ 6852874 h 6852874"/>
                <a:gd name="connsiteX1" fmla="*/ 6857999 w 6857999"/>
                <a:gd name="connsiteY1" fmla="*/ 6852874 h 6852874"/>
                <a:gd name="connsiteX2" fmla="*/ 6857999 w 6857999"/>
                <a:gd name="connsiteY2" fmla="*/ 6852874 h 6852874"/>
                <a:gd name="connsiteX3" fmla="*/ 0 w 6857999"/>
                <a:gd name="connsiteY3" fmla="*/ 6852874 h 6852874"/>
                <a:gd name="connsiteX4" fmla="*/ 0 w 6857999"/>
                <a:gd name="connsiteY4" fmla="*/ 0 h 6852874"/>
                <a:gd name="connsiteX5" fmla="*/ 3657988 w 6857999"/>
                <a:gd name="connsiteY5" fmla="*/ 3655254 h 6852874"/>
                <a:gd name="connsiteX6" fmla="*/ 349085 w 6857999"/>
                <a:gd name="connsiteY6" fmla="*/ 6852874 h 685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7999" h="6852874">
                  <a:moveTo>
                    <a:pt x="6857999" y="6852874"/>
                  </a:moveTo>
                  <a:lnTo>
                    <a:pt x="6857999" y="6852874"/>
                  </a:lnTo>
                  <a:lnTo>
                    <a:pt x="6857999" y="6852874"/>
                  </a:lnTo>
                  <a:close/>
                  <a:moveTo>
                    <a:pt x="0" y="6852874"/>
                  </a:moveTo>
                  <a:lnTo>
                    <a:pt x="0" y="0"/>
                  </a:lnTo>
                  <a:lnTo>
                    <a:pt x="3657988" y="3655254"/>
                  </a:lnTo>
                  <a:lnTo>
                    <a:pt x="349085" y="6852874"/>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8"/>
            <p:cNvSpPr/>
            <p:nvPr/>
          </p:nvSpPr>
          <p:spPr>
            <a:xfrm rot="5400000">
              <a:off x="-57818" y="57819"/>
              <a:ext cx="6628595" cy="6512958"/>
            </a:xfrm>
            <a:custGeom>
              <a:avLst/>
              <a:gdLst>
                <a:gd name="connsiteX0" fmla="*/ 0 w 6628595"/>
                <a:gd name="connsiteY0" fmla="*/ 6512958 h 6512958"/>
                <a:gd name="connsiteX1" fmla="*/ 0 w 6628595"/>
                <a:gd name="connsiteY1" fmla="*/ 0 h 6512958"/>
                <a:gd name="connsiteX2" fmla="*/ 3369114 w 6628595"/>
                <a:gd name="connsiteY2" fmla="*/ 3310339 h 6512958"/>
                <a:gd name="connsiteX3" fmla="*/ 3 w 6628595"/>
                <a:gd name="connsiteY3" fmla="*/ 6511738 h 6512958"/>
                <a:gd name="connsiteX4" fmla="*/ 6627353 w 6628595"/>
                <a:gd name="connsiteY4" fmla="*/ 6511738 h 6512958"/>
                <a:gd name="connsiteX5" fmla="*/ 6628595 w 6628595"/>
                <a:gd name="connsiteY5" fmla="*/ 6512958 h 651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28595" h="6512958">
                  <a:moveTo>
                    <a:pt x="0" y="6512958"/>
                  </a:moveTo>
                  <a:lnTo>
                    <a:pt x="0" y="0"/>
                  </a:lnTo>
                  <a:lnTo>
                    <a:pt x="3369114" y="3310339"/>
                  </a:lnTo>
                  <a:lnTo>
                    <a:pt x="3" y="6511738"/>
                  </a:lnTo>
                  <a:lnTo>
                    <a:pt x="6627353" y="6511738"/>
                  </a:lnTo>
                  <a:lnTo>
                    <a:pt x="6628595" y="6512958"/>
                  </a:lnTo>
                  <a:close/>
                </a:path>
              </a:pathLst>
            </a:cu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FFFF00"/>
                </a:solidFill>
              </a:endParaRPr>
            </a:p>
          </p:txBody>
        </p:sp>
      </p:grpSp>
      <p:sp>
        <p:nvSpPr>
          <p:cNvPr id="15" name="等腰三角形 14"/>
          <p:cNvSpPr/>
          <p:nvPr/>
        </p:nvSpPr>
        <p:spPr>
          <a:xfrm>
            <a:off x="4287295" y="190147"/>
            <a:ext cx="5843590" cy="3076753"/>
          </a:xfrm>
          <a:prstGeom prst="triangle">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rgbClr val="FFFF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hasCustomPrompt="1"/>
          </p:nvPr>
        </p:nvSpPr>
        <p:spPr>
          <a:xfrm>
            <a:off x="838200" y="1825625"/>
            <a:ext cx="5181600" cy="4351338"/>
          </a:xfrm>
        </p:spPr>
        <p:txBody>
          <a:bodyPr/>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endParaRPr lang="zh-CN" altLang="en-US" sz="2000" dirty="0"/>
          </a:p>
          <a:p>
            <a:pPr lvl="2"/>
            <a:r>
              <a:rPr lang="zh-CN" altLang="en-US" sz="1800" dirty="0"/>
              <a:t>第三级</a:t>
            </a:r>
            <a:endParaRPr lang="zh-CN" altLang="en-US" sz="1800"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lvl1pPr marL="342900" indent="-342900">
              <a:buFont typeface="Arial" panose="020B0604020202020204" pitchFamily="34" charset="0"/>
              <a:buChar char="•"/>
              <a:defRPr lang="en-US" altLang="zh-CN" sz="2400" dirty="0" smtClean="0"/>
            </a:lvl1pPr>
            <a:lvl2pPr>
              <a:defRPr lang="zh-CN" altLang="en-US" sz="2000" dirty="0" smtClean="0"/>
            </a:lvl2pPr>
            <a:lvl3pPr>
              <a:defRPr lang="zh-CN" altLang="en-US" sz="1800" dirty="0" smtClean="0"/>
            </a:lvl3pPr>
            <a:lvl4pPr>
              <a:defRPr lang="zh-CN" altLang="en-US" sz="1800" dirty="0" smtClean="0"/>
            </a:lvl4pPr>
            <a:lvl5pPr>
              <a:defRPr lang="zh-CN" altLang="en-US" sz="1800" dirty="0" smtClean="0"/>
            </a:lvl5pPr>
          </a:lstStyle>
          <a:p>
            <a:r>
              <a:rPr lang="zh-CN" altLang="en-US" sz="2400" dirty="0"/>
              <a:t>单击此处编辑文本</a:t>
            </a:r>
            <a:endParaRPr lang="en-US" altLang="zh-CN" sz="2400" dirty="0"/>
          </a:p>
          <a:p>
            <a:pPr lvl="1"/>
            <a:r>
              <a:rPr lang="zh-CN" altLang="en-US" sz="2000" dirty="0"/>
              <a:t>第二级</a:t>
            </a:r>
            <a:endParaRPr lang="zh-CN" altLang="en-US" sz="2000" dirty="0"/>
          </a:p>
          <a:p>
            <a:pPr lvl="2"/>
            <a:r>
              <a:rPr lang="zh-CN" altLang="en-US" sz="1800" dirty="0"/>
              <a:t>第三级</a:t>
            </a:r>
            <a:endParaRPr lang="zh-CN" altLang="en-US" sz="1800"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hasCustomPrompt="1"/>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endParaRPr lang="zh-CN" altLang="en-US" sz="2000" dirty="0"/>
          </a:p>
          <a:p>
            <a:pPr lvl="2"/>
            <a:r>
              <a:rPr lang="zh-CN" altLang="en-US" sz="1800" dirty="0"/>
              <a:t>第三级</a:t>
            </a:r>
            <a:endParaRPr lang="zh-CN" altLang="en-US" sz="1800"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hasCustomPrompt="1"/>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endParaRPr lang="zh-CN" altLang="en-US" sz="2000" dirty="0"/>
          </a:p>
          <a:p>
            <a:pPr lvl="2"/>
            <a:r>
              <a:rPr lang="zh-CN" altLang="en-US" sz="1800" dirty="0"/>
              <a:t>第三级</a:t>
            </a:r>
            <a:endParaRPr lang="zh-CN" altLang="en-US" sz="1800"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C9E60F58-3108-4415-857A-6D0360DF62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E85CE2-CEAD-46BB-861E-7D62265DC969}"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049200" y="2768400"/>
            <a:ext cx="6098400" cy="1325563"/>
          </a:xfrm>
        </p:spPr>
        <p:txBody>
          <a:bodyPr>
            <a:normAutofit/>
          </a:bodyPr>
          <a:lstStyle>
            <a:lvl1pPr algn="ctr">
              <a:defRPr sz="8000" b="1">
                <a:solidFill>
                  <a:schemeClr val="accent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346" y="1600200"/>
            <a:ext cx="540953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1217" y="1600200"/>
            <a:ext cx="5411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13"/>
          <p:cNvSpPr/>
          <p:nvPr userDrawn="1"/>
        </p:nvSpPr>
        <p:spPr>
          <a:xfrm>
            <a:off x="2155371" y="1515276"/>
            <a:ext cx="7868558" cy="230395"/>
          </a:xfrm>
          <a:prstGeom prst="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9" name="Rectangle 17"/>
          <p:cNvSpPr/>
          <p:nvPr userDrawn="1"/>
        </p:nvSpPr>
        <p:spPr>
          <a:xfrm>
            <a:off x="2155371" y="4269033"/>
            <a:ext cx="7868558" cy="230395"/>
          </a:xfrm>
          <a:prstGeom prst="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 name="标题 1"/>
          <p:cNvSpPr>
            <a:spLocks noGrp="1"/>
          </p:cNvSpPr>
          <p:nvPr>
            <p:ph type="title"/>
          </p:nvPr>
        </p:nvSpPr>
        <p:spPr>
          <a:xfrm>
            <a:off x="788400" y="0"/>
            <a:ext cx="10515600" cy="1324800"/>
          </a:xfr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图片占位符 2"/>
          <p:cNvSpPr>
            <a:spLocks noGrp="1"/>
          </p:cNvSpPr>
          <p:nvPr>
            <p:ph type="pic" idx="1"/>
          </p:nvPr>
        </p:nvSpPr>
        <p:spPr>
          <a:xfrm>
            <a:off x="0" y="1674000"/>
            <a:ext cx="12193200" cy="26568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2163600" y="4730400"/>
            <a:ext cx="7869600" cy="1288800"/>
          </a:xfrm>
        </p:spPr>
        <p:txBody>
          <a:bodyPr>
            <a:normAutofit/>
          </a:bodyPr>
          <a:lstStyle>
            <a:lvl1pPr marL="0" indent="0" algn="just">
              <a:lnSpc>
                <a:spcPct val="15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9114020" y="365125"/>
            <a:ext cx="2239780" cy="5811838"/>
          </a:xfrm>
        </p:spPr>
        <p:txBody>
          <a:bodyPr vert="eaVert"/>
          <a:lstStyle/>
          <a:p>
            <a:r>
              <a:rPr lang="zh-CN" altLang="en-US" dirty="0"/>
              <a:t>单击此处编辑标题</a:t>
            </a:r>
            <a:endParaRPr lang="zh-CN" altLang="en-US" dirty="0"/>
          </a:p>
        </p:txBody>
      </p:sp>
      <p:sp>
        <p:nvSpPr>
          <p:cNvPr id="3" name="竖排文字占位符 2"/>
          <p:cNvSpPr>
            <a:spLocks noGrp="1"/>
          </p:cNvSpPr>
          <p:nvPr>
            <p:ph type="body" orient="vert" idx="1" hasCustomPrompt="1"/>
          </p:nvPr>
        </p:nvSpPr>
        <p:spPr>
          <a:xfrm>
            <a:off x="838200" y="365125"/>
            <a:ext cx="8155898"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endParaRPr lang="zh-CN" altLang="en-US" sz="2000" dirty="0"/>
          </a:p>
          <a:p>
            <a:pPr lvl="2"/>
            <a:r>
              <a:rPr lang="zh-CN" altLang="en-US" sz="1800" dirty="0"/>
              <a:t>第三级</a:t>
            </a:r>
            <a:endParaRPr lang="zh-CN" altLang="en-US" sz="1800"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346" y="274638"/>
            <a:ext cx="10972991"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346" y="1535113"/>
            <a:ext cx="5387318"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346" y="2174875"/>
            <a:ext cx="53873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3432" y="1535113"/>
            <a:ext cx="5388905" cy="63976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3432" y="2174875"/>
            <a:ext cx="538890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transition spd="slow">
    <p:cover/>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Tree>
  </p:cSld>
  <p:clrMapOvr>
    <a:masterClrMapping/>
  </p:clrMapOvr>
  <p:transition spd="slow">
    <p:cover/>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cover/>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46" y="273050"/>
            <a:ext cx="4011529"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6864" y="273050"/>
            <a:ext cx="681547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346" y="1435100"/>
            <a:ext cx="4011529" cy="4691063"/>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79" y="4800600"/>
            <a:ext cx="7315327"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779" y="612775"/>
            <a:ext cx="7315327" cy="4114800"/>
          </a:xfrm>
        </p:spPr>
        <p:txBody>
          <a:bodyPr vert="horz" wrap="square" lIns="91440" tIns="45720" rIns="91440" bIns="45720" numCol="1" anchor="t" anchorCtr="0" compatLnSpc="1"/>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3200" b="0" i="0" u="none" strike="noStrike" kern="0" cap="none" spc="0" normalizeH="0" baseline="0" noProof="0">
              <a:ln>
                <a:noFill/>
              </a:ln>
              <a:solidFill>
                <a:schemeClr val="accent3"/>
              </a:solidFill>
              <a:effectLst/>
              <a:uLnTx/>
              <a:uFillTx/>
              <a:latin typeface="+mn-lt"/>
              <a:ea typeface="+mn-ea"/>
              <a:cs typeface="+mn-cs"/>
            </a:endParaRPr>
          </a:p>
        </p:txBody>
      </p:sp>
      <p:sp>
        <p:nvSpPr>
          <p:cNvPr id="4" name="文本占位符 3"/>
          <p:cNvSpPr>
            <a:spLocks noGrp="1"/>
          </p:cNvSpPr>
          <p:nvPr>
            <p:ph type="body" sz="half" idx="2"/>
          </p:nvPr>
        </p:nvSpPr>
        <p:spPr>
          <a:xfrm>
            <a:off x="2389779" y="5367338"/>
            <a:ext cx="7315327" cy="804862"/>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8165" indent="0">
              <a:buNone/>
              <a:defRPr sz="900"/>
            </a:lvl5pPr>
            <a:lvl6pPr marL="2285365" indent="0">
              <a:buNone/>
              <a:defRPr sz="900"/>
            </a:lvl6pPr>
            <a:lvl7pPr marL="2741930" indent="0">
              <a:buNone/>
              <a:defRPr sz="900"/>
            </a:lvl7pPr>
            <a:lvl8pPr marL="3199130" indent="0">
              <a:buNone/>
              <a:defRPr sz="900"/>
            </a:lvl8pPr>
            <a:lvl9pPr marL="365633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transition spd="slow">
    <p:cover/>
  </p:transition>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image" Target="../media/image1.png"/><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346" y="908050"/>
            <a:ext cx="10972991" cy="635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7" name="Rectangle 3"/>
          <p:cNvSpPr>
            <a:spLocks noGrp="1"/>
          </p:cNvSpPr>
          <p:nvPr>
            <p:ph type="body" idx="1"/>
          </p:nvPr>
        </p:nvSpPr>
        <p:spPr>
          <a:xfrm>
            <a:off x="609346" y="1600200"/>
            <a:ext cx="10972991" cy="4525963"/>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hf hdr="0" dt="0"/>
  <p:txStyles>
    <p:titleStyle>
      <a:lvl1pPr algn="l" rtl="0" fontAlgn="base">
        <a:spcBef>
          <a:spcPct val="0"/>
        </a:spcBef>
        <a:spcAft>
          <a:spcPct val="0"/>
        </a:spcAft>
        <a:defRPr sz="2400">
          <a:solidFill>
            <a:schemeClr val="accent3"/>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p:titleStyle>
    <p:bodyStyle>
      <a:lvl1pPr marL="342900" indent="-342265" algn="l" rtl="0" fontAlgn="base">
        <a:spcBef>
          <a:spcPct val="20000"/>
        </a:spcBef>
        <a:spcAft>
          <a:spcPct val="0"/>
        </a:spcAft>
        <a:buChar char="•"/>
        <a:defRPr sz="2000">
          <a:solidFill>
            <a:schemeClr val="accent3"/>
          </a:solidFill>
          <a:latin typeface="+mn-lt"/>
          <a:ea typeface="+mn-ea"/>
          <a:cs typeface="+mn-cs"/>
        </a:defRPr>
      </a:lvl1pPr>
      <a:lvl2pPr marL="742950" indent="-285115" algn="l" rtl="0" eaLnBrk="0" fontAlgn="base" hangingPunct="0">
        <a:spcBef>
          <a:spcPct val="20000"/>
        </a:spcBef>
        <a:spcAft>
          <a:spcPct val="0"/>
        </a:spcAft>
        <a:buChar char="–"/>
        <a:defRPr sz="2000">
          <a:solidFill>
            <a:schemeClr val="accent3"/>
          </a:solidFill>
          <a:latin typeface="+mn-lt"/>
          <a:ea typeface="仿宋_GB2312" pitchFamily="49" charset="-122"/>
        </a:defRPr>
      </a:lvl2pPr>
      <a:lvl3pPr marL="1142365" indent="-227965"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5995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67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33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05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77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429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346" y="908050"/>
            <a:ext cx="10972991" cy="635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7" name="Rectangle 3"/>
          <p:cNvSpPr>
            <a:spLocks noGrp="1"/>
          </p:cNvSpPr>
          <p:nvPr>
            <p:ph type="body" idx="1"/>
          </p:nvPr>
        </p:nvSpPr>
        <p:spPr>
          <a:xfrm>
            <a:off x="609346" y="1600200"/>
            <a:ext cx="10972991" cy="4525963"/>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cover/>
  </p:transition>
  <p:hf hdr="0" dt="0"/>
  <p:txStyles>
    <p:titleStyle>
      <a:lvl1pPr algn="l" rtl="0" fontAlgn="base">
        <a:spcBef>
          <a:spcPct val="0"/>
        </a:spcBef>
        <a:spcAft>
          <a:spcPct val="0"/>
        </a:spcAft>
        <a:defRPr sz="2400">
          <a:solidFill>
            <a:schemeClr val="accent3"/>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p:titleStyle>
    <p:bodyStyle>
      <a:lvl1pPr marL="342900" indent="-342265" algn="l" rtl="0" fontAlgn="base">
        <a:spcBef>
          <a:spcPct val="20000"/>
        </a:spcBef>
        <a:spcAft>
          <a:spcPct val="0"/>
        </a:spcAft>
        <a:buChar char="•"/>
        <a:defRPr sz="2000">
          <a:solidFill>
            <a:schemeClr val="accent3"/>
          </a:solidFill>
          <a:latin typeface="+mn-lt"/>
          <a:ea typeface="+mn-ea"/>
          <a:cs typeface="+mn-cs"/>
        </a:defRPr>
      </a:lvl1pPr>
      <a:lvl2pPr marL="742950" indent="-285115" algn="l" rtl="0" eaLnBrk="0" fontAlgn="base" hangingPunct="0">
        <a:spcBef>
          <a:spcPct val="20000"/>
        </a:spcBef>
        <a:spcAft>
          <a:spcPct val="0"/>
        </a:spcAft>
        <a:buChar char="–"/>
        <a:defRPr sz="2000">
          <a:solidFill>
            <a:schemeClr val="accent3"/>
          </a:solidFill>
          <a:latin typeface="+mn-lt"/>
          <a:ea typeface="仿宋_GB2312" pitchFamily="49" charset="-122"/>
        </a:defRPr>
      </a:lvl2pPr>
      <a:lvl3pPr marL="1142365" indent="-227965"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5995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67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33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05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77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429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346" y="908050"/>
            <a:ext cx="10972991" cy="635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7" name="Rectangle 3"/>
          <p:cNvSpPr>
            <a:spLocks noGrp="1"/>
          </p:cNvSpPr>
          <p:nvPr>
            <p:ph type="body" idx="1"/>
          </p:nvPr>
        </p:nvSpPr>
        <p:spPr>
          <a:xfrm>
            <a:off x="609346" y="1600200"/>
            <a:ext cx="10972991" cy="4525963"/>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cover/>
  </p:transition>
  <p:hf hdr="0" dt="0"/>
  <p:txStyles>
    <p:titleStyle>
      <a:lvl1pPr algn="l" rtl="0" fontAlgn="base">
        <a:spcBef>
          <a:spcPct val="0"/>
        </a:spcBef>
        <a:spcAft>
          <a:spcPct val="0"/>
        </a:spcAft>
        <a:defRPr sz="2400">
          <a:solidFill>
            <a:schemeClr val="accent3"/>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p:titleStyle>
    <p:bodyStyle>
      <a:lvl1pPr marL="342900" indent="-342265" algn="l" rtl="0" fontAlgn="base">
        <a:spcBef>
          <a:spcPct val="20000"/>
        </a:spcBef>
        <a:spcAft>
          <a:spcPct val="0"/>
        </a:spcAft>
        <a:buChar char="•"/>
        <a:defRPr sz="2000">
          <a:solidFill>
            <a:schemeClr val="accent3"/>
          </a:solidFill>
          <a:latin typeface="+mn-lt"/>
          <a:ea typeface="+mn-ea"/>
          <a:cs typeface="+mn-cs"/>
        </a:defRPr>
      </a:lvl1pPr>
      <a:lvl2pPr marL="742950" indent="-285115" algn="l" rtl="0" eaLnBrk="0" fontAlgn="base" hangingPunct="0">
        <a:spcBef>
          <a:spcPct val="20000"/>
        </a:spcBef>
        <a:spcAft>
          <a:spcPct val="0"/>
        </a:spcAft>
        <a:buChar char="–"/>
        <a:defRPr sz="2000">
          <a:solidFill>
            <a:schemeClr val="accent3"/>
          </a:solidFill>
          <a:latin typeface="+mn-lt"/>
          <a:ea typeface="仿宋_GB2312" pitchFamily="49" charset="-122"/>
        </a:defRPr>
      </a:lvl2pPr>
      <a:lvl3pPr marL="1142365" indent="-227965"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5995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676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33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05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7730"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4295" indent="-227965"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11" cstate="email">
            <a:duotone>
              <a:schemeClr val="bg2">
                <a:shade val="45000"/>
                <a:satMod val="135000"/>
              </a:schemeClr>
              <a:prstClr val="white"/>
            </a:duotone>
          </a:blip>
          <a:stretch>
            <a:fillRect/>
          </a:stretch>
        </p:blipFill>
        <p:spPr>
          <a:xfrm>
            <a:off x="-529" y="-297"/>
            <a:ext cx="12193057" cy="6858594"/>
          </a:xfrm>
          <a:prstGeom prst="rect">
            <a:avLst/>
          </a:prstGeom>
        </p:spPr>
      </p:pic>
      <p:sp>
        <p:nvSpPr>
          <p:cNvPr id="8" name="矩形 7"/>
          <p:cNvSpPr/>
          <p:nvPr/>
        </p:nvSpPr>
        <p:spPr>
          <a:xfrm>
            <a:off x="-529" y="-297"/>
            <a:ext cx="12193057" cy="6858594"/>
          </a:xfrm>
          <a:prstGeom prst="rect">
            <a:avLst/>
          </a:prstGeom>
          <a:solidFill>
            <a:srgbClr val="FE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zh-CN" altLang="en-US" sz="2400" dirty="0"/>
              <a:t>单击此处编辑文本</a:t>
            </a:r>
            <a:endParaRPr lang="en-US" altLang="zh-CN" sz="2400" dirty="0"/>
          </a:p>
          <a:p>
            <a:pPr lvl="1"/>
            <a:r>
              <a:rPr lang="zh-CN" altLang="en-US" sz="2000" dirty="0"/>
              <a:t>第二级</a:t>
            </a:r>
            <a:endParaRPr lang="zh-CN" altLang="en-US" sz="2000" dirty="0"/>
          </a:p>
          <a:p>
            <a:pPr lvl="2"/>
            <a:r>
              <a:rPr lang="zh-CN" altLang="en-US" sz="1800" dirty="0"/>
              <a:t>第三级</a:t>
            </a:r>
            <a:endParaRPr lang="zh-CN" altLang="en-US" sz="1800"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13D0CE79-49FB-443D-BEF8-6B709DE8FD0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EF906490-237C-474C-BA2E-D98840BC1F8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9.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9.xml"/><Relationship Id="rId1" Type="http://schemas.openxmlformats.org/officeDocument/2006/relationships/slide" Target="slide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247547" y="1364523"/>
            <a:ext cx="6956701" cy="5009650"/>
          </a:xfrm>
          <a:prstGeom prst="rect">
            <a:avLst/>
          </a:prstGeom>
          <a:noFill/>
          <a:ln w="9525">
            <a:noFill/>
          </a:ln>
        </p:spPr>
      </p:pic>
      <p:sp>
        <p:nvSpPr>
          <p:cNvPr id="20" name="Rectangle 3"/>
          <p:cNvSpPr txBox="1">
            <a:spLocks noChangeArrowheads="1"/>
          </p:cNvSpPr>
          <p:nvPr/>
        </p:nvSpPr>
        <p:spPr bwMode="auto">
          <a:xfrm>
            <a:off x="7461260" y="1849730"/>
            <a:ext cx="5988730" cy="169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sz="6000" b="1" i="0" u="none" strike="noStrike" kern="1200" cap="none" spc="0" normalizeH="0" baseline="0" noProof="0" dirty="0">
                <a:ln>
                  <a:noFill/>
                </a:ln>
                <a:solidFill>
                  <a:schemeClr val="accent3"/>
                </a:solidFill>
                <a:effectLst/>
                <a:uLnTx/>
                <a:uFillTx/>
                <a:latin typeface="+mn-ea"/>
                <a:ea typeface="+mn-ea"/>
                <a:cs typeface="+mj-cs"/>
              </a:rPr>
              <a:t>综合实验</a:t>
            </a:r>
            <a:endParaRPr kumimoji="0" lang="zh-CN" sz="6000" b="1" i="0" u="none" strike="noStrike" kern="1200" cap="none" spc="0" normalizeH="0" baseline="0" noProof="0" dirty="0">
              <a:ln>
                <a:noFill/>
              </a:ln>
              <a:solidFill>
                <a:schemeClr val="accent3"/>
              </a:solidFill>
              <a:effectLst/>
              <a:uLnTx/>
              <a:uFillTx/>
              <a:latin typeface="+mn-ea"/>
              <a:ea typeface="+mn-ea"/>
              <a:cs typeface="+mj-cs"/>
            </a:endParaRPr>
          </a:p>
        </p:txBody>
      </p:sp>
      <p:pic>
        <p:nvPicPr>
          <p:cNvPr id="18" name="图片 17"/>
          <p:cNvPicPr>
            <a:picLocks noChangeAspect="1"/>
          </p:cNvPicPr>
          <p:nvPr/>
        </p:nvPicPr>
        <p:blipFill>
          <a:blip r:embed="rId2"/>
          <a:srcRect l="5630"/>
          <a:stretch>
            <a:fillRect/>
          </a:stretch>
        </p:blipFill>
        <p:spPr>
          <a:xfrm>
            <a:off x="0" y="1428"/>
            <a:ext cx="5147705" cy="6855144"/>
          </a:xfrm>
          <a:prstGeom prst="rect">
            <a:avLst/>
          </a:prstGeom>
          <a:noFill/>
          <a:ln w="9525">
            <a:noFill/>
          </a:ln>
        </p:spPr>
      </p:pic>
      <p:pic>
        <p:nvPicPr>
          <p:cNvPr id="12" name="图片 11"/>
          <p:cNvPicPr>
            <a:picLocks noChangeAspect="1"/>
          </p:cNvPicPr>
          <p:nvPr/>
        </p:nvPicPr>
        <p:blipFill>
          <a:blip r:embed="rId3"/>
          <a:stretch>
            <a:fillRect/>
          </a:stretch>
        </p:blipFill>
        <p:spPr>
          <a:xfrm>
            <a:off x="2664303" y="2157943"/>
            <a:ext cx="2727775" cy="1502736"/>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par>
                          <p:cTn id="20" fill="hold">
                            <p:stCondLst>
                              <p:cond delay="20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20"/>
                                        </p:tgtEl>
                                        <p:attrNameLst>
                                          <p:attrName>style.visibility</p:attrName>
                                        </p:attrNameLst>
                                      </p:cBhvr>
                                      <p:to>
                                        <p:strVal val="visible"/>
                                      </p:to>
                                    </p:set>
                                    <p:anim by="(-#ppt_w*2)" calcmode="lin" valueType="num">
                                      <p:cBhvr rctx="PPT">
                                        <p:cTn id="23" dur="500" autoRev="1" fill="hold">
                                          <p:stCondLst>
                                            <p:cond delay="0"/>
                                          </p:stCondLst>
                                        </p:cTn>
                                        <p:tgtEl>
                                          <p:spTgt spid="20"/>
                                        </p:tgtEl>
                                        <p:attrNameLst>
                                          <p:attrName>ppt_w</p:attrName>
                                        </p:attrNameLst>
                                      </p:cBhvr>
                                    </p:anim>
                                    <p:anim by="(#ppt_w*0.50)" calcmode="lin" valueType="num">
                                      <p:cBhvr>
                                        <p:cTn id="24" dur="500" decel="50000" autoRev="1" fill="hold">
                                          <p:stCondLst>
                                            <p:cond delay="0"/>
                                          </p:stCondLst>
                                        </p:cTn>
                                        <p:tgtEl>
                                          <p:spTgt spid="20"/>
                                        </p:tgtEl>
                                        <p:attrNameLst>
                                          <p:attrName>ppt_x</p:attrName>
                                        </p:attrNameLst>
                                      </p:cBhvr>
                                    </p:anim>
                                    <p:anim from="(-#ppt_h/2)" to="(#ppt_y)" calcmode="lin" valueType="num">
                                      <p:cBhvr>
                                        <p:cTn id="25" dur="1000" fill="hold">
                                          <p:stCondLst>
                                            <p:cond delay="0"/>
                                          </p:stCondLst>
                                        </p:cTn>
                                        <p:tgtEl>
                                          <p:spTgt spid="20"/>
                                        </p:tgtEl>
                                        <p:attrNameLst>
                                          <p:attrName>ppt_y</p:attrName>
                                        </p:attrNameLst>
                                      </p:cBhvr>
                                    </p:anim>
                                    <p:animRot by="21600000">
                                      <p:cBhvr>
                                        <p:cTn id="26" dur="1000" fill="hold">
                                          <p:stCondLst>
                                            <p:cond delay="0"/>
                                          </p:stCondLst>
                                        </p:cTn>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10979338" y="2269021"/>
            <a:ext cx="1212345" cy="2475469"/>
          </a:xfrm>
          <a:custGeom>
            <a:avLst/>
            <a:gdLst/>
            <a:ahLst/>
            <a:cxnLst>
              <a:cxn ang="0">
                <a:pos x="1212850" y="2476500"/>
              </a:cxn>
              <a:cxn ang="0">
                <a:pos x="19017" y="1273020"/>
              </a:cxn>
              <a:cxn ang="0">
                <a:pos x="19017" y="1202770"/>
              </a:cxn>
              <a:cxn ang="0">
                <a:pos x="1212850" y="0"/>
              </a:cxn>
              <a:cxn ang="0">
                <a:pos x="1212850" y="2476500"/>
              </a:cxn>
            </a:cxnLst>
            <a:rect l="0" t="0" r="0" b="0"/>
            <a:pathLst>
              <a:path w="1722" h="3490">
                <a:moveTo>
                  <a:pt x="1722" y="3490"/>
                </a:moveTo>
                <a:lnTo>
                  <a:pt x="27" y="1794"/>
                </a:lnTo>
                <a:cubicBezTo>
                  <a:pt x="0" y="1767"/>
                  <a:pt x="0" y="1723"/>
                  <a:pt x="27" y="1695"/>
                </a:cubicBezTo>
                <a:lnTo>
                  <a:pt x="1722" y="0"/>
                </a:lnTo>
                <a:lnTo>
                  <a:pt x="1722" y="3490"/>
                </a:lnTo>
                <a:close/>
              </a:path>
            </a:pathLst>
          </a:custGeom>
          <a:solidFill>
            <a:schemeClr val="tx1"/>
          </a:solidFill>
          <a:ln w="9525">
            <a:noFill/>
          </a:ln>
        </p:spPr>
        <p:txBody>
          <a:bodyPr/>
          <a:lstStyle/>
          <a:p>
            <a:endParaRPr lang="zh-CN" altLang="en-US"/>
          </a:p>
        </p:txBody>
      </p:sp>
      <p:sp>
        <p:nvSpPr>
          <p:cNvPr id="10" name="Freeform 6"/>
          <p:cNvSpPr/>
          <p:nvPr/>
        </p:nvSpPr>
        <p:spPr bwMode="auto">
          <a:xfrm>
            <a:off x="10982512" y="1773928"/>
            <a:ext cx="1209171" cy="2475469"/>
          </a:xfrm>
          <a:custGeom>
            <a:avLst/>
            <a:gdLst>
              <a:gd name="T0" fmla="*/ 1718 w 1718"/>
              <a:gd name="T1" fmla="*/ 3490 h 3490"/>
              <a:gd name="T2" fmla="*/ 32 w 1718"/>
              <a:gd name="T3" fmla="*/ 1803 h 3490"/>
              <a:gd name="T4" fmla="*/ 32 w 1718"/>
              <a:gd name="T5" fmla="*/ 1687 h 3490"/>
              <a:gd name="T6" fmla="*/ 1718 w 1718"/>
              <a:gd name="T7" fmla="*/ 0 h 3490"/>
              <a:gd name="T8" fmla="*/ 1718 w 1718"/>
              <a:gd name="T9" fmla="*/ 3490 h 3490"/>
            </a:gdLst>
            <a:ahLst/>
            <a:cxnLst>
              <a:cxn ang="0">
                <a:pos x="T0" y="T1"/>
              </a:cxn>
              <a:cxn ang="0">
                <a:pos x="T2" y="T3"/>
              </a:cxn>
              <a:cxn ang="0">
                <a:pos x="T4" y="T5"/>
              </a:cxn>
              <a:cxn ang="0">
                <a:pos x="T6" y="T7"/>
              </a:cxn>
              <a:cxn ang="0">
                <a:pos x="T8" y="T9"/>
              </a:cxn>
            </a:cxnLst>
            <a:rect l="0" t="0" r="r" b="b"/>
            <a:pathLst>
              <a:path w="1718" h="3490">
                <a:moveTo>
                  <a:pt x="1718" y="3490"/>
                </a:moveTo>
                <a:lnTo>
                  <a:pt x="32" y="1803"/>
                </a:lnTo>
                <a:cubicBezTo>
                  <a:pt x="0" y="1771"/>
                  <a:pt x="0" y="1719"/>
                  <a:pt x="32" y="1687"/>
                </a:cubicBezTo>
                <a:lnTo>
                  <a:pt x="1718" y="0"/>
                </a:lnTo>
                <a:lnTo>
                  <a:pt x="1718" y="3490"/>
                </a:lnTo>
                <a:close/>
              </a:path>
            </a:pathLst>
          </a:custGeom>
          <a:solidFill>
            <a:schemeClr val="bg1">
              <a:lumMod val="40000"/>
              <a:lumOff val="60000"/>
            </a:schemeClr>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rgbClr val="2A495A"/>
              </a:solidFill>
              <a:effectLst/>
              <a:uLnTx/>
              <a:uFillTx/>
              <a:latin typeface="Arial" panose="020B0604020202020204" pitchFamily="34" charset="0"/>
              <a:ea typeface="宋体" panose="02010600030101010101" pitchFamily="2" charset="-122"/>
              <a:cs typeface="+mn-cs"/>
            </a:endParaRPr>
          </a:p>
        </p:txBody>
      </p:sp>
      <p:sp>
        <p:nvSpPr>
          <p:cNvPr id="3" name="矩形 2"/>
          <p:cNvSpPr/>
          <p:nvPr/>
        </p:nvSpPr>
        <p:spPr>
          <a:xfrm>
            <a:off x="309296" y="307716"/>
            <a:ext cx="6521908" cy="391795"/>
          </a:xfrm>
          <a:prstGeom prst="rect">
            <a:avLst/>
          </a:prstGeom>
          <a:noFill/>
          <a:ln w="9525">
            <a:noFill/>
          </a:ln>
        </p:spPr>
        <p:txBody>
          <a:bodyPr lIns="0" tIns="0" rIns="0" bIns="0" anchor="t">
            <a:spAutoFit/>
          </a:bodyPr>
          <a:lstStyle/>
          <a:p>
            <a:pPr lvl="0"/>
            <a:r>
              <a:rPr lang="en-US" altLang="zh-CN" sz="24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3．</a:t>
            </a:r>
            <a:r>
              <a:rPr sz="24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DNS服务器的主要配置</a:t>
            </a:r>
            <a:endParaRPr sz="24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sp>
        <p:nvSpPr>
          <p:cNvPr id="100" name="文本框 99"/>
          <p:cNvSpPr txBox="1"/>
          <p:nvPr/>
        </p:nvSpPr>
        <p:spPr>
          <a:xfrm>
            <a:off x="3743960" y="6047105"/>
            <a:ext cx="5080000" cy="461665"/>
          </a:xfrm>
          <a:prstGeom prst="rect">
            <a:avLst/>
          </a:prstGeom>
          <a:noFill/>
          <a:ln w="9525">
            <a:noFill/>
          </a:ln>
        </p:spPr>
        <p:txBody>
          <a:bodyPr>
            <a:spAutoFit/>
          </a:bodyPr>
          <a:lstStyle/>
          <a:p>
            <a:pPr marL="0" indent="269875" algn="l"/>
            <a:r>
              <a:rPr sz="2400" b="0" u="none" dirty="0"/>
              <a:t>图</a:t>
            </a:r>
            <a:r>
              <a:rPr lang="en-US" sz="2400" b="0" u="none" dirty="0"/>
              <a:t>7</a:t>
            </a:r>
            <a:r>
              <a:rPr sz="2400" b="0" u="none" dirty="0"/>
              <a:t>-2  </a:t>
            </a:r>
            <a:r>
              <a:rPr sz="2400" b="0" u="none" dirty="0" err="1"/>
              <a:t>DNS服务器配置</a:t>
            </a:r>
            <a:endParaRPr sz="2400" b="0" u="none" dirty="0"/>
          </a:p>
        </p:txBody>
      </p:sp>
      <p:pic>
        <p:nvPicPr>
          <p:cNvPr id="8" name="图片 7"/>
          <p:cNvPicPr>
            <a:picLocks noChangeAspect="1"/>
          </p:cNvPicPr>
          <p:nvPr/>
        </p:nvPicPr>
        <p:blipFill>
          <a:blip r:embed="rId1"/>
          <a:stretch>
            <a:fillRect/>
          </a:stretch>
        </p:blipFill>
        <p:spPr>
          <a:xfrm>
            <a:off x="2536190" y="1048385"/>
            <a:ext cx="6287770" cy="49168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10979338" y="2269021"/>
            <a:ext cx="1212345" cy="2475469"/>
          </a:xfrm>
          <a:custGeom>
            <a:avLst/>
            <a:gdLst/>
            <a:ahLst/>
            <a:cxnLst>
              <a:cxn ang="0">
                <a:pos x="1212850" y="2476500"/>
              </a:cxn>
              <a:cxn ang="0">
                <a:pos x="19017" y="1273020"/>
              </a:cxn>
              <a:cxn ang="0">
                <a:pos x="19017" y="1202770"/>
              </a:cxn>
              <a:cxn ang="0">
                <a:pos x="1212850" y="0"/>
              </a:cxn>
              <a:cxn ang="0">
                <a:pos x="1212850" y="2476500"/>
              </a:cxn>
            </a:cxnLst>
            <a:rect l="0" t="0" r="0" b="0"/>
            <a:pathLst>
              <a:path w="1722" h="3490">
                <a:moveTo>
                  <a:pt x="1722" y="3490"/>
                </a:moveTo>
                <a:lnTo>
                  <a:pt x="27" y="1794"/>
                </a:lnTo>
                <a:cubicBezTo>
                  <a:pt x="0" y="1767"/>
                  <a:pt x="0" y="1723"/>
                  <a:pt x="27" y="1695"/>
                </a:cubicBezTo>
                <a:lnTo>
                  <a:pt x="1722" y="0"/>
                </a:lnTo>
                <a:lnTo>
                  <a:pt x="1722" y="3490"/>
                </a:lnTo>
                <a:close/>
              </a:path>
            </a:pathLst>
          </a:custGeom>
          <a:solidFill>
            <a:schemeClr val="tx1"/>
          </a:solidFill>
          <a:ln w="9525">
            <a:noFill/>
          </a:ln>
        </p:spPr>
        <p:txBody>
          <a:bodyPr/>
          <a:lstStyle/>
          <a:p>
            <a:endParaRPr lang="zh-CN" altLang="en-US"/>
          </a:p>
        </p:txBody>
      </p:sp>
      <p:sp>
        <p:nvSpPr>
          <p:cNvPr id="10" name="Freeform 6"/>
          <p:cNvSpPr/>
          <p:nvPr/>
        </p:nvSpPr>
        <p:spPr bwMode="auto">
          <a:xfrm>
            <a:off x="10982512" y="1773928"/>
            <a:ext cx="1209171" cy="2475469"/>
          </a:xfrm>
          <a:custGeom>
            <a:avLst/>
            <a:gdLst>
              <a:gd name="T0" fmla="*/ 1718 w 1718"/>
              <a:gd name="T1" fmla="*/ 3490 h 3490"/>
              <a:gd name="T2" fmla="*/ 32 w 1718"/>
              <a:gd name="T3" fmla="*/ 1803 h 3490"/>
              <a:gd name="T4" fmla="*/ 32 w 1718"/>
              <a:gd name="T5" fmla="*/ 1687 h 3490"/>
              <a:gd name="T6" fmla="*/ 1718 w 1718"/>
              <a:gd name="T7" fmla="*/ 0 h 3490"/>
              <a:gd name="T8" fmla="*/ 1718 w 1718"/>
              <a:gd name="T9" fmla="*/ 3490 h 3490"/>
            </a:gdLst>
            <a:ahLst/>
            <a:cxnLst>
              <a:cxn ang="0">
                <a:pos x="T0" y="T1"/>
              </a:cxn>
              <a:cxn ang="0">
                <a:pos x="T2" y="T3"/>
              </a:cxn>
              <a:cxn ang="0">
                <a:pos x="T4" y="T5"/>
              </a:cxn>
              <a:cxn ang="0">
                <a:pos x="T6" y="T7"/>
              </a:cxn>
              <a:cxn ang="0">
                <a:pos x="T8" y="T9"/>
              </a:cxn>
            </a:cxnLst>
            <a:rect l="0" t="0" r="r" b="b"/>
            <a:pathLst>
              <a:path w="1718" h="3490">
                <a:moveTo>
                  <a:pt x="1718" y="3490"/>
                </a:moveTo>
                <a:lnTo>
                  <a:pt x="32" y="1803"/>
                </a:lnTo>
                <a:cubicBezTo>
                  <a:pt x="0" y="1771"/>
                  <a:pt x="0" y="1719"/>
                  <a:pt x="32" y="1687"/>
                </a:cubicBezTo>
                <a:lnTo>
                  <a:pt x="1718" y="0"/>
                </a:lnTo>
                <a:lnTo>
                  <a:pt x="1718" y="3490"/>
                </a:lnTo>
                <a:close/>
              </a:path>
            </a:pathLst>
          </a:custGeom>
          <a:solidFill>
            <a:schemeClr val="bg1">
              <a:lumMod val="40000"/>
              <a:lumOff val="60000"/>
            </a:schemeClr>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rgbClr val="2A495A"/>
              </a:solidFill>
              <a:effectLst/>
              <a:uLnTx/>
              <a:uFillTx/>
              <a:latin typeface="Arial" panose="020B0604020202020204" pitchFamily="34" charset="0"/>
              <a:ea typeface="宋体" panose="02010600030101010101" pitchFamily="2" charset="-122"/>
              <a:cs typeface="+mn-cs"/>
            </a:endParaRPr>
          </a:p>
        </p:txBody>
      </p:sp>
      <p:sp>
        <p:nvSpPr>
          <p:cNvPr id="3" name="矩形 2"/>
          <p:cNvSpPr/>
          <p:nvPr/>
        </p:nvSpPr>
        <p:spPr>
          <a:xfrm>
            <a:off x="309296" y="307716"/>
            <a:ext cx="6521908" cy="391795"/>
          </a:xfrm>
          <a:prstGeom prst="rect">
            <a:avLst/>
          </a:prstGeom>
          <a:noFill/>
          <a:ln w="9525">
            <a:noFill/>
          </a:ln>
        </p:spPr>
        <p:txBody>
          <a:bodyPr lIns="0" tIns="0" rIns="0" bIns="0" anchor="t">
            <a:spAutoFit/>
          </a:bodyPr>
          <a:lstStyle/>
          <a:p>
            <a:pPr lvl="0"/>
            <a:r>
              <a:rPr sz="24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5．Web服务器的主要配置</a:t>
            </a:r>
            <a:endParaRPr sz="24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sp>
        <p:nvSpPr>
          <p:cNvPr id="100" name="文本框 99"/>
          <p:cNvSpPr txBox="1"/>
          <p:nvPr/>
        </p:nvSpPr>
        <p:spPr>
          <a:xfrm>
            <a:off x="3743960" y="6047105"/>
            <a:ext cx="5080000" cy="461665"/>
          </a:xfrm>
          <a:prstGeom prst="rect">
            <a:avLst/>
          </a:prstGeom>
          <a:noFill/>
          <a:ln w="9525">
            <a:noFill/>
          </a:ln>
        </p:spPr>
        <p:txBody>
          <a:bodyPr>
            <a:spAutoFit/>
          </a:bodyPr>
          <a:lstStyle/>
          <a:p>
            <a:pPr marL="0" indent="269875" algn="l"/>
            <a:r>
              <a:rPr sz="2400" b="0" u="none" dirty="0"/>
              <a:t>图</a:t>
            </a:r>
            <a:r>
              <a:rPr lang="en-US" sz="2400" b="0" u="none" dirty="0"/>
              <a:t>7</a:t>
            </a:r>
            <a:r>
              <a:rPr sz="2400" b="0" u="none" dirty="0"/>
              <a:t>-3  </a:t>
            </a:r>
            <a:r>
              <a:rPr sz="2400" b="0" u="none" dirty="0" err="1"/>
              <a:t>Web服务器配置</a:t>
            </a:r>
            <a:endParaRPr sz="2400" b="0" u="none" dirty="0"/>
          </a:p>
        </p:txBody>
      </p:sp>
      <p:pic>
        <p:nvPicPr>
          <p:cNvPr id="4" name="图片 3"/>
          <p:cNvPicPr>
            <a:picLocks noChangeAspect="1"/>
          </p:cNvPicPr>
          <p:nvPr/>
        </p:nvPicPr>
        <p:blipFill>
          <a:blip r:embed="rId1"/>
          <a:stretch>
            <a:fillRect/>
          </a:stretch>
        </p:blipFill>
        <p:spPr>
          <a:xfrm>
            <a:off x="2493645" y="867410"/>
            <a:ext cx="6922770" cy="51231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13" name="TextBox 12"/>
          <p:cNvSpPr txBox="1"/>
          <p:nvPr/>
        </p:nvSpPr>
        <p:spPr>
          <a:xfrm>
            <a:off x="2028308" y="159478"/>
            <a:ext cx="3311732" cy="874395"/>
          </a:xfrm>
          <a:prstGeom prst="rect">
            <a:avLst/>
          </a:prstGeom>
          <a:noFill/>
          <a:ln w="9525">
            <a:noFill/>
          </a:ln>
        </p:spPr>
        <p:txBody>
          <a:bodyPr anchor="t">
            <a:spAutoFit/>
          </a:bodyPr>
          <a:lstStyle/>
          <a:p>
            <a:pPr lvl="0"/>
            <a:r>
              <a:rPr lang="zh-CN" altLang="en-US" sz="4800" b="1" dirty="0">
                <a:latin typeface="微软雅黑" panose="020B0503020204020204" charset="-122"/>
                <a:ea typeface="微软雅黑" panose="020B0503020204020204" charset="-122"/>
              </a:rPr>
              <a:t>实验步骤</a:t>
            </a:r>
            <a:endParaRPr lang="zh-CN" altLang="en-US" sz="4800" b="1" dirty="0">
              <a:latin typeface="微软雅黑" panose="020B0503020204020204" charset="-122"/>
              <a:ea typeface="微软雅黑" panose="020B0503020204020204" charset="-122"/>
            </a:endParaRPr>
          </a:p>
        </p:txBody>
      </p:sp>
      <p:sp>
        <p:nvSpPr>
          <p:cNvPr id="18" name="Oval 5"/>
          <p:cNvSpPr/>
          <p:nvPr/>
        </p:nvSpPr>
        <p:spPr>
          <a:xfrm>
            <a:off x="935988" y="1750705"/>
            <a:ext cx="1066356" cy="1058421"/>
          </a:xfrm>
          <a:prstGeom prst="ellipse">
            <a:avLst/>
          </a:prstGeom>
          <a:solidFill>
            <a:schemeClr val="tx1"/>
          </a:solidFill>
          <a:ln w="38100" cap="flat" cmpd="sng">
            <a:solidFill>
              <a:schemeClr val="bg2"/>
            </a:solidFill>
            <a:prstDash val="solid"/>
            <a:round/>
            <a:headEnd type="none" w="med" len="med"/>
            <a:tailEnd type="none" w="med" len="med"/>
          </a:ln>
        </p:spPr>
        <p:txBody>
          <a:bodyPr anchor="t"/>
          <a:lstStyle/>
          <a:p>
            <a:pPr lvl="0"/>
            <a:endParaRPr lang="zh-CN" altLang="en-US" dirty="0">
              <a:solidFill>
                <a:schemeClr val="bg2"/>
              </a:solidFill>
              <a:latin typeface="Arial" panose="020B0604020202020204" pitchFamily="34" charset="0"/>
              <a:ea typeface="宋体" panose="02010600030101010101" pitchFamily="2" charset="-122"/>
            </a:endParaRPr>
          </a:p>
        </p:txBody>
      </p:sp>
      <p:sp>
        <p:nvSpPr>
          <p:cNvPr id="19" name="Oval 6"/>
          <p:cNvSpPr/>
          <p:nvPr/>
        </p:nvSpPr>
        <p:spPr>
          <a:xfrm>
            <a:off x="934395" y="3220071"/>
            <a:ext cx="1066356" cy="1058422"/>
          </a:xfrm>
          <a:prstGeom prst="ellipse">
            <a:avLst/>
          </a:prstGeom>
          <a:solidFill>
            <a:schemeClr val="bg1"/>
          </a:solidFill>
          <a:ln w="38100" cap="flat" cmpd="sng">
            <a:solidFill>
              <a:schemeClr val="bg2"/>
            </a:solidFill>
            <a:prstDash val="solid"/>
            <a:round/>
            <a:headEnd type="none" w="med" len="med"/>
            <a:tailEnd type="none" w="med" len="med"/>
          </a:ln>
        </p:spPr>
        <p:txBody>
          <a:bodyPr anchor="t"/>
          <a:lstStyle/>
          <a:p>
            <a:pPr lvl="0"/>
            <a:endParaRPr lang="zh-CN" altLang="en-US" dirty="0">
              <a:solidFill>
                <a:schemeClr val="bg2"/>
              </a:solidFill>
              <a:latin typeface="Arial" panose="020B0604020202020204" pitchFamily="34" charset="0"/>
              <a:ea typeface="宋体" panose="02010600030101010101" pitchFamily="2" charset="-122"/>
            </a:endParaRPr>
          </a:p>
        </p:txBody>
      </p:sp>
      <p:sp>
        <p:nvSpPr>
          <p:cNvPr id="24" name="Freeform 11"/>
          <p:cNvSpPr>
            <a:spLocks noEditPoints="1"/>
          </p:cNvSpPr>
          <p:nvPr/>
        </p:nvSpPr>
        <p:spPr>
          <a:xfrm flipH="1">
            <a:off x="2028180" y="1960353"/>
            <a:ext cx="247547" cy="245960"/>
          </a:xfrm>
          <a:custGeom>
            <a:avLst/>
            <a:gdLst/>
            <a:ahLst/>
            <a:cxnLst>
              <a:cxn ang="0">
                <a:pos x="123825" y="0"/>
              </a:cxn>
              <a:cxn ang="0">
                <a:pos x="0" y="123032"/>
              </a:cxn>
              <a:cxn ang="0">
                <a:pos x="123825" y="246063"/>
              </a:cxn>
              <a:cxn ang="0">
                <a:pos x="247650" y="123032"/>
              </a:cxn>
              <a:cxn ang="0">
                <a:pos x="123825" y="0"/>
              </a:cxn>
              <a:cxn ang="0">
                <a:pos x="49387" y="125876"/>
              </a:cxn>
              <a:cxn ang="0">
                <a:pos x="101637" y="155745"/>
              </a:cxn>
              <a:cxn ang="0">
                <a:pos x="153887" y="185614"/>
              </a:cxn>
              <a:cxn ang="0">
                <a:pos x="153887" y="125876"/>
              </a:cxn>
              <a:cxn ang="0">
                <a:pos x="153887" y="66138"/>
              </a:cxn>
              <a:cxn ang="0">
                <a:pos x="101637" y="96007"/>
              </a:cxn>
              <a:cxn ang="0">
                <a:pos x="49387" y="125876"/>
              </a:cxn>
            </a:cxnLst>
            <a:rect l="0" t="0" r="0" b="0"/>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w="9525">
            <a:noFill/>
          </a:ln>
        </p:spPr>
        <p:txBody>
          <a:bodyPr/>
          <a:lstStyle/>
          <a:p>
            <a:endParaRPr lang="zh-CN" altLang="en-US"/>
          </a:p>
        </p:txBody>
      </p:sp>
      <p:sp>
        <p:nvSpPr>
          <p:cNvPr id="26" name="Freeform 13"/>
          <p:cNvSpPr>
            <a:spLocks noEditPoints="1"/>
          </p:cNvSpPr>
          <p:nvPr/>
        </p:nvSpPr>
        <p:spPr>
          <a:xfrm flipH="1">
            <a:off x="2036569" y="3388493"/>
            <a:ext cx="247547" cy="245960"/>
          </a:xfrm>
          <a:custGeom>
            <a:avLst/>
            <a:gdLst/>
            <a:ahLst/>
            <a:cxnLst>
              <a:cxn ang="0">
                <a:pos x="123825" y="0"/>
              </a:cxn>
              <a:cxn ang="0">
                <a:pos x="0" y="123032"/>
              </a:cxn>
              <a:cxn ang="0">
                <a:pos x="123825" y="246063"/>
              </a:cxn>
              <a:cxn ang="0">
                <a:pos x="247650" y="123032"/>
              </a:cxn>
              <a:cxn ang="0">
                <a:pos x="123825" y="0"/>
              </a:cxn>
              <a:cxn ang="0">
                <a:pos x="49387" y="125876"/>
              </a:cxn>
              <a:cxn ang="0">
                <a:pos x="101637" y="155745"/>
              </a:cxn>
              <a:cxn ang="0">
                <a:pos x="153887" y="185614"/>
              </a:cxn>
              <a:cxn ang="0">
                <a:pos x="153887" y="125876"/>
              </a:cxn>
              <a:cxn ang="0">
                <a:pos x="153887" y="66138"/>
              </a:cxn>
              <a:cxn ang="0">
                <a:pos x="101637" y="96007"/>
              </a:cxn>
              <a:cxn ang="0">
                <a:pos x="49387" y="125876"/>
              </a:cxn>
            </a:cxnLst>
            <a:rect l="0" t="0" r="0" b="0"/>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w="9525">
            <a:noFill/>
          </a:ln>
        </p:spPr>
        <p:txBody>
          <a:bodyPr/>
          <a:lstStyle/>
          <a:p>
            <a:endParaRPr lang="zh-CN" altLang="en-US"/>
          </a:p>
        </p:txBody>
      </p:sp>
      <p:sp>
        <p:nvSpPr>
          <p:cNvPr id="28" name="TextBox 20"/>
          <p:cNvSpPr txBox="1"/>
          <p:nvPr/>
        </p:nvSpPr>
        <p:spPr>
          <a:xfrm flipH="1">
            <a:off x="1040130" y="2087193"/>
            <a:ext cx="857885" cy="613410"/>
          </a:xfrm>
          <a:prstGeom prst="rect">
            <a:avLst/>
          </a:prstGeom>
          <a:noFill/>
          <a:ln w="9525">
            <a:noFill/>
          </a:ln>
        </p:spPr>
        <p:txBody>
          <a:bodyPr wrap="square" anchor="t">
            <a:spAutoFit/>
          </a:bodyPr>
          <a:lstStyle/>
          <a:p>
            <a:pPr lvl="0" algn="ctr"/>
            <a:r>
              <a:rPr lang="en-US" altLang="zh-CN" sz="3200" b="1" dirty="0">
                <a:solidFill>
                  <a:schemeClr val="bg2"/>
                </a:solidFill>
                <a:latin typeface="微软雅黑" panose="020B0503020204020204" charset="-122"/>
                <a:ea typeface="微软雅黑" panose="020B0503020204020204" charset="-122"/>
              </a:rPr>
              <a:t>01</a:t>
            </a:r>
            <a:endParaRPr lang="en-US" altLang="zh-CN" sz="3200" b="1" dirty="0">
              <a:solidFill>
                <a:schemeClr val="bg2"/>
              </a:solidFill>
              <a:latin typeface="微软雅黑" panose="020B0503020204020204" charset="-122"/>
              <a:ea typeface="微软雅黑" panose="020B0503020204020204" charset="-122"/>
            </a:endParaRPr>
          </a:p>
        </p:txBody>
      </p:sp>
      <p:sp>
        <p:nvSpPr>
          <p:cNvPr id="29" name="TextBox 21"/>
          <p:cNvSpPr txBox="1"/>
          <p:nvPr/>
        </p:nvSpPr>
        <p:spPr>
          <a:xfrm flipH="1">
            <a:off x="1081971" y="3579994"/>
            <a:ext cx="756923" cy="613410"/>
          </a:xfrm>
          <a:prstGeom prst="rect">
            <a:avLst/>
          </a:prstGeom>
          <a:noFill/>
          <a:ln w="9525">
            <a:noFill/>
          </a:ln>
        </p:spPr>
        <p:txBody>
          <a:bodyPr anchor="t">
            <a:spAutoFit/>
          </a:bodyPr>
          <a:lstStyle/>
          <a:p>
            <a:pPr lvl="0" algn="ctr"/>
            <a:r>
              <a:rPr lang="en-US" altLang="zh-CN" sz="3200" b="1" dirty="0">
                <a:solidFill>
                  <a:schemeClr val="bg2"/>
                </a:solidFill>
                <a:latin typeface="微软雅黑" panose="020B0503020204020204" charset="-122"/>
                <a:ea typeface="微软雅黑" panose="020B0503020204020204" charset="-122"/>
              </a:rPr>
              <a:t>02</a:t>
            </a:r>
            <a:endParaRPr lang="en-US" altLang="zh-CN" sz="3200" b="1" dirty="0">
              <a:solidFill>
                <a:schemeClr val="bg2"/>
              </a:solidFill>
              <a:latin typeface="微软雅黑" panose="020B0503020204020204" charset="-122"/>
              <a:ea typeface="微软雅黑" panose="020B0503020204020204" charset="-122"/>
            </a:endParaRPr>
          </a:p>
        </p:txBody>
      </p:sp>
      <p:sp>
        <p:nvSpPr>
          <p:cNvPr id="39" name="矩形 33"/>
          <p:cNvSpPr>
            <a:spLocks noChangeArrowheads="1"/>
          </p:cNvSpPr>
          <p:nvPr/>
        </p:nvSpPr>
        <p:spPr bwMode="auto">
          <a:xfrm>
            <a:off x="2284229" y="3302214"/>
            <a:ext cx="893094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accent3"/>
                </a:solidFill>
                <a:effectLst/>
                <a:uLnTx/>
                <a:uFillTx/>
                <a:latin typeface="微软雅黑" panose="020B0503020204020204" charset="-122"/>
                <a:ea typeface="微软雅黑" panose="020B0503020204020204" charset="-122"/>
                <a:cs typeface="+mn-cs"/>
              </a:rPr>
              <a:t>检查路由表，测试并修复网络拓扑</a:t>
            </a:r>
            <a:endParaRPr kumimoji="0" lang="en-US" altLang="zh-CN" sz="2400" b="1" i="0" u="none" strike="noStrike" kern="1200" cap="none" spc="0" normalizeH="0" baseline="0" noProof="0" dirty="0">
              <a:ln>
                <a:noFill/>
              </a:ln>
              <a:solidFill>
                <a:schemeClr val="accent3"/>
              </a:solidFill>
              <a:effectLst/>
              <a:uLnTx/>
              <a:uFillTx/>
              <a:latin typeface="微软雅黑" panose="020B0503020204020204" charset="-122"/>
              <a:ea typeface="微软雅黑" panose="020B0503020204020204" charset="-122"/>
              <a:cs typeface="+mn-cs"/>
            </a:endParaRPr>
          </a:p>
          <a:p>
            <a:pPr marL="342900" indent="-342900" fontAlgn="base">
              <a:spcBef>
                <a:spcPct val="0"/>
              </a:spcBef>
              <a:spcAft>
                <a:spcPct val="0"/>
              </a:spcAft>
              <a:buFont typeface="Arial" panose="020B0604020202020204" pitchFamily="34" charset="0"/>
              <a:buChar char="•"/>
              <a:defRPr/>
            </a:pPr>
            <a:r>
              <a:rPr lang="zh-CN" altLang="en-US" sz="2400" dirty="0">
                <a:solidFill>
                  <a:schemeClr val="accent6">
                    <a:lumMod val="50000"/>
                  </a:schemeClr>
                </a:solidFill>
              </a:rPr>
              <a:t>检查</a:t>
            </a:r>
            <a:r>
              <a:rPr lang="en-US" altLang="zh-CN" sz="2400" dirty="0">
                <a:solidFill>
                  <a:schemeClr val="accent6">
                    <a:lumMod val="50000"/>
                  </a:schemeClr>
                </a:solidFill>
              </a:rPr>
              <a:t>3</a:t>
            </a:r>
            <a:r>
              <a:rPr lang="zh-CN" altLang="en-US" sz="2400" dirty="0">
                <a:solidFill>
                  <a:schemeClr val="accent6">
                    <a:lumMod val="50000"/>
                  </a:schemeClr>
                </a:solidFill>
              </a:rPr>
              <a:t>个路由器的路由表，发现路由信息不完整（</a:t>
            </a:r>
            <a:r>
              <a:rPr lang="zh-CN" altLang="zh-CN" sz="2400" dirty="0">
                <a:solidFill>
                  <a:schemeClr val="accent6">
                    <a:lumMod val="50000"/>
                  </a:schemeClr>
                </a:solidFill>
              </a:rPr>
              <a:t>应包含</a:t>
            </a:r>
            <a:r>
              <a:rPr lang="en-US" altLang="zh-CN" sz="2400" dirty="0">
                <a:solidFill>
                  <a:schemeClr val="accent6">
                    <a:lumMod val="50000"/>
                  </a:schemeClr>
                </a:solidFill>
              </a:rPr>
              <a:t>4</a:t>
            </a:r>
            <a:r>
              <a:rPr lang="zh-CN" altLang="zh-CN" sz="2400" dirty="0">
                <a:solidFill>
                  <a:schemeClr val="accent6">
                    <a:lumMod val="50000"/>
                  </a:schemeClr>
                </a:solidFill>
              </a:rPr>
              <a:t>个网络的路由信息</a:t>
            </a:r>
            <a:r>
              <a:rPr lang="zh-CN" altLang="en-US" sz="2400" dirty="0">
                <a:solidFill>
                  <a:schemeClr val="accent6">
                    <a:lumMod val="50000"/>
                  </a:schemeClr>
                </a:solidFill>
              </a:rPr>
              <a:t>）；</a:t>
            </a:r>
            <a:endParaRPr lang="en-US" altLang="zh-CN" sz="2400" dirty="0">
              <a:solidFill>
                <a:schemeClr val="accent6">
                  <a:lumMod val="50000"/>
                </a:schemeClr>
              </a:solidFill>
            </a:endParaRPr>
          </a:p>
          <a:p>
            <a:pPr marL="342900" indent="-342900" fontAlgn="base">
              <a:spcBef>
                <a:spcPct val="0"/>
              </a:spcBef>
              <a:spcAft>
                <a:spcPct val="0"/>
              </a:spcAft>
              <a:buFont typeface="Arial" panose="020B0604020202020204" pitchFamily="34" charset="0"/>
              <a:buChar char="•"/>
              <a:defRPr/>
            </a:pPr>
            <a:r>
              <a:rPr lang="zh-CN" altLang="en-US" sz="2400" dirty="0">
                <a:solidFill>
                  <a:schemeClr val="accent6">
                    <a:lumMod val="50000"/>
                  </a:schemeClr>
                </a:solidFill>
              </a:rPr>
              <a:t>使用</a:t>
            </a:r>
            <a:r>
              <a:rPr lang="en-US" altLang="zh-CN" sz="2400" dirty="0">
                <a:solidFill>
                  <a:schemeClr val="accent6">
                    <a:lumMod val="50000"/>
                  </a:schemeClr>
                </a:solidFill>
              </a:rPr>
              <a:t>ping</a:t>
            </a:r>
            <a:r>
              <a:rPr lang="zh-CN" altLang="en-US" sz="2400" dirty="0">
                <a:solidFill>
                  <a:schemeClr val="accent6">
                    <a:lumMod val="50000"/>
                  </a:schemeClr>
                </a:solidFill>
              </a:rPr>
              <a:t>程序，从近到远分别检测</a:t>
            </a:r>
            <a:r>
              <a:rPr lang="en-US" altLang="zh-CN" sz="2400" dirty="0">
                <a:solidFill>
                  <a:schemeClr val="accent6">
                    <a:lumMod val="50000"/>
                  </a:schemeClr>
                </a:solidFill>
              </a:rPr>
              <a:t>PC0</a:t>
            </a:r>
            <a:r>
              <a:rPr lang="zh-CN" altLang="en-US" sz="2400" dirty="0">
                <a:solidFill>
                  <a:schemeClr val="accent6">
                    <a:lumMod val="50000"/>
                  </a:schemeClr>
                </a:solidFill>
              </a:rPr>
              <a:t>、网关、</a:t>
            </a:r>
            <a:r>
              <a:rPr lang="en-US" altLang="zh-CN" sz="2400" dirty="0">
                <a:solidFill>
                  <a:schemeClr val="accent6">
                    <a:lumMod val="50000"/>
                  </a:schemeClr>
                </a:solidFill>
              </a:rPr>
              <a:t>Router0</a:t>
            </a:r>
            <a:r>
              <a:rPr lang="zh-CN" altLang="en-US" sz="2400" dirty="0">
                <a:solidFill>
                  <a:schemeClr val="accent6">
                    <a:lumMod val="50000"/>
                  </a:schemeClr>
                </a:solidFill>
              </a:rPr>
              <a:t>的</a:t>
            </a:r>
            <a:r>
              <a:rPr lang="en-US" altLang="zh-CN" sz="2400" dirty="0">
                <a:solidFill>
                  <a:schemeClr val="accent6">
                    <a:lumMod val="50000"/>
                  </a:schemeClr>
                </a:solidFill>
              </a:rPr>
              <a:t>Se0/0</a:t>
            </a:r>
            <a:r>
              <a:rPr lang="zh-CN" altLang="en-US" sz="2400" dirty="0">
                <a:solidFill>
                  <a:schemeClr val="accent6">
                    <a:lumMod val="50000"/>
                  </a:schemeClr>
                </a:solidFill>
              </a:rPr>
              <a:t>、</a:t>
            </a:r>
            <a:r>
              <a:rPr lang="en-US" altLang="zh-CN" sz="2400" dirty="0">
                <a:solidFill>
                  <a:schemeClr val="accent6">
                    <a:lumMod val="50000"/>
                  </a:schemeClr>
                </a:solidFill>
              </a:rPr>
              <a:t> Router1</a:t>
            </a:r>
            <a:r>
              <a:rPr lang="zh-CN" altLang="en-US" sz="2400" dirty="0">
                <a:solidFill>
                  <a:schemeClr val="accent6">
                    <a:lumMod val="50000"/>
                  </a:schemeClr>
                </a:solidFill>
              </a:rPr>
              <a:t>的</a:t>
            </a:r>
            <a:r>
              <a:rPr lang="en-US" altLang="zh-CN" sz="2400" dirty="0">
                <a:solidFill>
                  <a:schemeClr val="accent6">
                    <a:lumMod val="50000"/>
                  </a:schemeClr>
                </a:solidFill>
              </a:rPr>
              <a:t>Se0/0</a:t>
            </a:r>
            <a:r>
              <a:rPr lang="zh-CN" altLang="en-US" sz="2400" dirty="0">
                <a:solidFill>
                  <a:schemeClr val="accent6">
                    <a:lumMod val="50000"/>
                  </a:schemeClr>
                </a:solidFill>
              </a:rPr>
              <a:t>、</a:t>
            </a:r>
            <a:r>
              <a:rPr lang="en-US" altLang="zh-CN" sz="2400" dirty="0">
                <a:solidFill>
                  <a:schemeClr val="accent6">
                    <a:lumMod val="50000"/>
                  </a:schemeClr>
                </a:solidFill>
              </a:rPr>
              <a:t>Router1</a:t>
            </a:r>
            <a:r>
              <a:rPr lang="zh-CN" altLang="en-US" sz="2400" dirty="0">
                <a:solidFill>
                  <a:schemeClr val="accent6">
                    <a:lumMod val="50000"/>
                  </a:schemeClr>
                </a:solidFill>
              </a:rPr>
              <a:t>的</a:t>
            </a:r>
            <a:r>
              <a:rPr lang="en-US" altLang="zh-CN" sz="2400" dirty="0">
                <a:solidFill>
                  <a:schemeClr val="accent6">
                    <a:lumMod val="50000"/>
                  </a:schemeClr>
                </a:solidFill>
              </a:rPr>
              <a:t>Se0/1</a:t>
            </a:r>
            <a:r>
              <a:rPr lang="zh-CN" altLang="en-US" sz="2400" dirty="0">
                <a:solidFill>
                  <a:schemeClr val="accent6">
                    <a:lumMod val="50000"/>
                  </a:schemeClr>
                </a:solidFill>
              </a:rPr>
              <a:t>的连通性，发现故障点；</a:t>
            </a:r>
            <a:endParaRPr lang="en-US" altLang="zh-CN" sz="2400" dirty="0">
              <a:solidFill>
                <a:schemeClr val="accent6">
                  <a:lumMod val="50000"/>
                </a:schemeClr>
              </a:solidFill>
            </a:endParaRPr>
          </a:p>
          <a:p>
            <a:pPr marL="342900" indent="-342900" fontAlgn="base">
              <a:spcBef>
                <a:spcPct val="0"/>
              </a:spcBef>
              <a:spcAft>
                <a:spcPct val="0"/>
              </a:spcAft>
              <a:buFont typeface="Arial" panose="020B0604020202020204" pitchFamily="34" charset="0"/>
              <a:buChar char="•"/>
              <a:defRPr/>
            </a:pPr>
            <a:r>
              <a:rPr lang="zh-CN" altLang="en-US" sz="2400" dirty="0">
                <a:solidFill>
                  <a:schemeClr val="accent6">
                    <a:lumMod val="50000"/>
                  </a:schemeClr>
                </a:solidFill>
              </a:rPr>
              <a:t>启用</a:t>
            </a:r>
            <a:r>
              <a:rPr lang="en-US" altLang="zh-CN" sz="2400" dirty="0">
                <a:solidFill>
                  <a:schemeClr val="accent6">
                    <a:lumMod val="50000"/>
                  </a:schemeClr>
                </a:solidFill>
              </a:rPr>
              <a:t>Router1</a:t>
            </a:r>
            <a:r>
              <a:rPr lang="zh-CN" altLang="en-US" sz="2400" dirty="0">
                <a:solidFill>
                  <a:schemeClr val="accent6">
                    <a:lumMod val="50000"/>
                  </a:schemeClr>
                </a:solidFill>
              </a:rPr>
              <a:t>的</a:t>
            </a:r>
            <a:r>
              <a:rPr lang="en-US" altLang="zh-CN" sz="2400" dirty="0">
                <a:solidFill>
                  <a:schemeClr val="accent6">
                    <a:lumMod val="50000"/>
                  </a:schemeClr>
                </a:solidFill>
              </a:rPr>
              <a:t>Se0/1</a:t>
            </a:r>
            <a:r>
              <a:rPr lang="zh-CN" altLang="en-US" sz="2400" dirty="0">
                <a:solidFill>
                  <a:schemeClr val="accent6">
                    <a:lumMod val="50000"/>
                  </a:schemeClr>
                </a:solidFill>
              </a:rPr>
              <a:t>接口，修复故障。</a:t>
            </a:r>
            <a:endParaRPr lang="zh-CN" altLang="en-US" sz="2400" dirty="0">
              <a:solidFill>
                <a:schemeClr val="accent6">
                  <a:lumMod val="50000"/>
                </a:schemeClr>
              </a:solidFill>
            </a:endParaRPr>
          </a:p>
        </p:txBody>
      </p:sp>
      <p:sp>
        <p:nvSpPr>
          <p:cNvPr id="43" name="TextBox 42"/>
          <p:cNvSpPr txBox="1"/>
          <p:nvPr/>
        </p:nvSpPr>
        <p:spPr>
          <a:xfrm>
            <a:off x="1151802" y="1822420"/>
            <a:ext cx="647700" cy="384810"/>
          </a:xfrm>
          <a:prstGeom prst="rect">
            <a:avLst/>
          </a:prstGeom>
          <a:noFill/>
        </p:spPr>
        <p:txBody>
          <a:bodyPr wrap="non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b="0" i="0" u="none" strike="noStrike" kern="1200" cap="none" spc="0" normalizeH="0" baseline="0" noProof="0" dirty="0">
                <a:ln>
                  <a:noFill/>
                </a:ln>
                <a:solidFill>
                  <a:schemeClr val="bg2"/>
                </a:solidFill>
                <a:effectLst/>
                <a:uLnTx/>
                <a:uFillTx/>
                <a:latin typeface="+mj-ea"/>
                <a:ea typeface="+mj-ea"/>
                <a:cs typeface="+mn-cs"/>
              </a:rPr>
              <a:t>step</a:t>
            </a:r>
            <a:endParaRPr kumimoji="0" lang="zh-CN" altLang="en-US" b="0" i="0" u="none" strike="noStrike" kern="1200" cap="none" spc="0" normalizeH="0" baseline="0" noProof="0" dirty="0">
              <a:ln>
                <a:noFill/>
              </a:ln>
              <a:solidFill>
                <a:schemeClr val="bg2"/>
              </a:solidFill>
              <a:effectLst/>
              <a:uLnTx/>
              <a:uFillTx/>
              <a:latin typeface="+mj-ea"/>
              <a:ea typeface="+mj-ea"/>
              <a:cs typeface="+mn-cs"/>
            </a:endParaRPr>
          </a:p>
        </p:txBody>
      </p:sp>
      <p:sp>
        <p:nvSpPr>
          <p:cNvPr id="44" name="TextBox 43"/>
          <p:cNvSpPr txBox="1"/>
          <p:nvPr/>
        </p:nvSpPr>
        <p:spPr>
          <a:xfrm>
            <a:off x="1143532" y="3363859"/>
            <a:ext cx="647700" cy="384810"/>
          </a:xfrm>
          <a:prstGeom prst="rect">
            <a:avLst/>
          </a:prstGeom>
          <a:noFill/>
        </p:spPr>
        <p:txBody>
          <a:bodyPr wrap="non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b="0" i="0" u="none" strike="noStrike" kern="1200" cap="none" spc="0" normalizeH="0" baseline="0" noProof="0" dirty="0">
                <a:ln>
                  <a:noFill/>
                </a:ln>
                <a:solidFill>
                  <a:schemeClr val="bg2"/>
                </a:solidFill>
                <a:effectLst/>
                <a:uLnTx/>
                <a:uFillTx/>
                <a:latin typeface="+mj-ea"/>
                <a:ea typeface="+mj-ea"/>
                <a:cs typeface="+mn-cs"/>
              </a:rPr>
              <a:t>step</a:t>
            </a:r>
            <a:endParaRPr kumimoji="0" lang="zh-CN" altLang="en-US" b="0" i="0" u="none" strike="noStrike" kern="1200" cap="none" spc="0" normalizeH="0" baseline="0" noProof="0" dirty="0">
              <a:ln>
                <a:noFill/>
              </a:ln>
              <a:solidFill>
                <a:schemeClr val="bg2"/>
              </a:solidFill>
              <a:effectLst/>
              <a:uLnTx/>
              <a:uFillTx/>
              <a:latin typeface="+mj-ea"/>
              <a:ea typeface="+mj-ea"/>
              <a:cs typeface="+mn-cs"/>
            </a:endParaRPr>
          </a:p>
        </p:txBody>
      </p:sp>
      <p:sp>
        <p:nvSpPr>
          <p:cNvPr id="2" name="Freeform 5"/>
          <p:cNvSpPr/>
          <p:nvPr/>
        </p:nvSpPr>
        <p:spPr>
          <a:xfrm>
            <a:off x="504825" y="217805"/>
            <a:ext cx="1449070" cy="756920"/>
          </a:xfrm>
          <a:custGeom>
            <a:avLst/>
            <a:gdLst/>
            <a:ahLst/>
            <a:cxnLst>
              <a:cxn ang="0">
                <a:pos x="0" y="0"/>
              </a:cxn>
              <a:cxn ang="0">
                <a:pos x="1926594" y="0"/>
              </a:cxn>
              <a:cxn ang="0">
                <a:pos x="1926594" y="461131"/>
              </a:cxn>
              <a:cxn ang="0">
                <a:pos x="1887930" y="461131"/>
              </a:cxn>
              <a:cxn ang="0">
                <a:pos x="1887930" y="38702"/>
              </a:cxn>
              <a:cxn ang="0">
                <a:pos x="38664" y="38702"/>
              </a:cxn>
              <a:cxn ang="0">
                <a:pos x="38664" y="1889814"/>
              </a:cxn>
              <a:cxn ang="0">
                <a:pos x="1887930" y="1889814"/>
              </a:cxn>
              <a:cxn ang="0">
                <a:pos x="1887930" y="1343044"/>
              </a:cxn>
              <a:cxn ang="0">
                <a:pos x="1926594" y="1343044"/>
              </a:cxn>
              <a:cxn ang="0">
                <a:pos x="1926594" y="1928516"/>
              </a:cxn>
              <a:cxn ang="0">
                <a:pos x="0" y="1928516"/>
              </a:cxn>
              <a:cxn ang="0">
                <a:pos x="0" y="0"/>
              </a:cxn>
            </a:cxnLst>
            <a:rect l="0" t="0" r="0" b="0"/>
            <a:pathLst>
              <a:path w="2342" h="2342">
                <a:moveTo>
                  <a:pt x="0" y="0"/>
                </a:moveTo>
                <a:lnTo>
                  <a:pt x="2342" y="0"/>
                </a:lnTo>
                <a:lnTo>
                  <a:pt x="2342" y="560"/>
                </a:lnTo>
                <a:lnTo>
                  <a:pt x="2295" y="560"/>
                </a:lnTo>
                <a:lnTo>
                  <a:pt x="2295" y="47"/>
                </a:lnTo>
                <a:lnTo>
                  <a:pt x="47" y="47"/>
                </a:lnTo>
                <a:lnTo>
                  <a:pt x="47" y="2295"/>
                </a:lnTo>
                <a:lnTo>
                  <a:pt x="2295" y="2295"/>
                </a:lnTo>
                <a:lnTo>
                  <a:pt x="2295" y="1631"/>
                </a:lnTo>
                <a:lnTo>
                  <a:pt x="2342" y="1631"/>
                </a:lnTo>
                <a:lnTo>
                  <a:pt x="2342" y="2342"/>
                </a:lnTo>
                <a:lnTo>
                  <a:pt x="0" y="2342"/>
                </a:lnTo>
                <a:lnTo>
                  <a:pt x="0" y="0"/>
                </a:lnTo>
                <a:close/>
              </a:path>
            </a:pathLst>
          </a:custGeom>
          <a:solidFill>
            <a:schemeClr val="tx1"/>
          </a:solidFill>
          <a:ln w="9525">
            <a:noFill/>
          </a:ln>
        </p:spPr>
        <p:txBody>
          <a:bodyPr>
            <a:scene3d>
              <a:camera prst="orthographicFront"/>
              <a:lightRig rig="threePt" dir="t"/>
            </a:scene3d>
          </a:bodyPr>
          <a:lstStyle/>
          <a:p>
            <a:endParaRPr lang="zh-CN" altLang="en-US">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297815" y="60960"/>
            <a:ext cx="3054985" cy="1070610"/>
          </a:xfrm>
          <a:prstGeom prst="rect">
            <a:avLst/>
          </a:prstGeom>
          <a:noFill/>
        </p:spPr>
        <p:txBody>
          <a:bodyPr wrap="square" rtlCol="0">
            <a:spAutoFit/>
          </a:bodyPr>
          <a:lstStyle/>
          <a:p>
            <a:pPr algn="ctr" fontAlgn="base">
              <a:buClrTx/>
              <a:buSzTx/>
              <a:buFontTx/>
              <a:defRPr/>
            </a:pPr>
            <a:r>
              <a:rPr lang="en-US" altLang="zh-CN" sz="6000" b="1" noProof="0" dirty="0">
                <a:effectLst>
                  <a:outerShdw blurRad="38100" dist="19050" dir="2700000" algn="tl" rotWithShape="0">
                    <a:schemeClr val="dk1">
                      <a:alpha val="40000"/>
                    </a:schemeClr>
                  </a:outerShdw>
                </a:effectLst>
                <a:uLnTx/>
                <a:uFillTx/>
                <a:latin typeface="+mj-ea"/>
                <a:ea typeface="+mj-ea"/>
                <a:cs typeface="宋体" panose="02010600030101010101" pitchFamily="2" charset="-122"/>
              </a:rPr>
              <a:t>1.4</a:t>
            </a:r>
            <a:endParaRPr lang="en-US" altLang="zh-CN" sz="6000" b="1" noProof="0" dirty="0">
              <a:effectLst>
                <a:outerShdw blurRad="38100" dist="19050" dir="2700000" algn="tl" rotWithShape="0">
                  <a:schemeClr val="dk1">
                    <a:alpha val="40000"/>
                  </a:schemeClr>
                </a:outerShdw>
              </a:effectLst>
              <a:uLnTx/>
              <a:uFillTx/>
              <a:latin typeface="+mj-ea"/>
              <a:ea typeface="+mj-ea"/>
              <a:cs typeface="宋体" panose="02010600030101010101" pitchFamily="2" charset="-122"/>
            </a:endParaRPr>
          </a:p>
        </p:txBody>
      </p:sp>
      <p:sp>
        <p:nvSpPr>
          <p:cNvPr id="10" name="文本框 9"/>
          <p:cNvSpPr txBox="1"/>
          <p:nvPr/>
        </p:nvSpPr>
        <p:spPr>
          <a:xfrm>
            <a:off x="793750" y="1298575"/>
            <a:ext cx="9721850" cy="548640"/>
          </a:xfrm>
          <a:prstGeom prst="rect">
            <a:avLst/>
          </a:prstGeom>
          <a:noFill/>
        </p:spPr>
        <p:txBody>
          <a:bodyPr wrap="square" rtlCol="0">
            <a:spAutoFit/>
          </a:bodyPr>
          <a:lstStyle/>
          <a:p>
            <a:r>
              <a:rPr lang="zh-CN" altLang="en-US" sz="2800" b="1">
                <a:latin typeface="+mj-lt"/>
              </a:rPr>
              <a:t>1．任务一:综合检查整个实验的网络配置，测试并修复拓扑</a:t>
            </a:r>
            <a:endParaRPr lang="zh-CN" altLang="en-US" sz="2800" b="1">
              <a:latin typeface="+mj-lt"/>
            </a:endParaRPr>
          </a:p>
        </p:txBody>
      </p:sp>
      <p:sp>
        <p:nvSpPr>
          <p:cNvPr id="4" name="矩形 33"/>
          <p:cNvSpPr>
            <a:spLocks noChangeArrowheads="1"/>
          </p:cNvSpPr>
          <p:nvPr/>
        </p:nvSpPr>
        <p:spPr bwMode="auto">
          <a:xfrm>
            <a:off x="2275840" y="1839741"/>
            <a:ext cx="893933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accent3"/>
                </a:solidFill>
                <a:effectLst/>
                <a:uLnTx/>
                <a:uFillTx/>
                <a:latin typeface="微软雅黑" panose="020B0503020204020204" charset="-122"/>
                <a:ea typeface="微软雅黑" panose="020B0503020204020204" charset="-122"/>
                <a:cs typeface="+mn-cs"/>
              </a:rPr>
              <a:t>熟悉网络拓扑以及IP地址编址。</a:t>
            </a:r>
            <a:endParaRPr kumimoji="0" lang="en-US" altLang="zh-CN" sz="2400" b="1" i="0" u="none" strike="noStrike" kern="1200" cap="none" spc="0" normalizeH="0" baseline="0" noProof="0" dirty="0">
              <a:ln>
                <a:noFill/>
              </a:ln>
              <a:solidFill>
                <a:schemeClr val="accent3"/>
              </a:solidFill>
              <a:effectLst/>
              <a:uLnTx/>
              <a:uFillTx/>
              <a:latin typeface="微软雅黑" panose="020B0503020204020204" charset="-122"/>
              <a:ea typeface="微软雅黑" panose="020B0503020204020204" charset="-122"/>
              <a:cs typeface="+mn-cs"/>
            </a:endParaRPr>
          </a:p>
          <a:p>
            <a:pPr marL="342900" lvl="0" indent="-342900" fontAlgn="base">
              <a:spcBef>
                <a:spcPct val="0"/>
              </a:spcBef>
              <a:spcAft>
                <a:spcPct val="0"/>
              </a:spcAft>
              <a:buFont typeface="Arial" panose="020B0604020202020204" pitchFamily="34" charset="0"/>
              <a:buChar char="•"/>
              <a:defRPr/>
            </a:pPr>
            <a:r>
              <a:rPr lang="zh-CN" altLang="en-US" sz="2400" dirty="0">
                <a:solidFill>
                  <a:schemeClr val="accent6">
                    <a:lumMod val="50000"/>
                  </a:schemeClr>
                </a:solidFill>
              </a:rPr>
              <a:t>熟悉本实验中用于模拟互联网的</a:t>
            </a:r>
            <a:r>
              <a:rPr lang="en-US" altLang="zh-CN" sz="2400" dirty="0">
                <a:solidFill>
                  <a:schemeClr val="accent6">
                    <a:lumMod val="50000"/>
                  </a:schemeClr>
                </a:solidFill>
              </a:rPr>
              <a:t>4</a:t>
            </a:r>
            <a:r>
              <a:rPr lang="zh-CN" altLang="en-US" sz="2400" dirty="0">
                <a:solidFill>
                  <a:schemeClr val="accent6">
                    <a:lumMod val="50000"/>
                  </a:schemeClr>
                </a:solidFill>
              </a:rPr>
              <a:t>个网络；</a:t>
            </a:r>
            <a:endParaRPr lang="en-US" altLang="zh-CN" sz="2400" dirty="0">
              <a:solidFill>
                <a:schemeClr val="accent6">
                  <a:lumMod val="50000"/>
                </a:schemeClr>
              </a:solidFill>
            </a:endParaRPr>
          </a:p>
          <a:p>
            <a:pPr marL="342900" marR="0" lvl="0" indent="-342900" fontAlgn="base">
              <a:spcBef>
                <a:spcPct val="0"/>
              </a:spcBef>
              <a:spcAft>
                <a:spcPct val="0"/>
              </a:spcAft>
              <a:buClrTx/>
              <a:buSzTx/>
              <a:buFont typeface="Arial" panose="020B0604020202020204" pitchFamily="34" charset="0"/>
              <a:buChar char="•"/>
              <a:defRPr/>
            </a:pPr>
            <a:r>
              <a:rPr lang="zh-CN" altLang="en-US" sz="2400" dirty="0">
                <a:solidFill>
                  <a:schemeClr val="accent6">
                    <a:lumMod val="50000"/>
                  </a:schemeClr>
                </a:solidFill>
              </a:rPr>
              <a:t>分别检查</a:t>
            </a:r>
            <a:r>
              <a:rPr lang="en-US" altLang="zh-CN" sz="2400" dirty="0">
                <a:solidFill>
                  <a:schemeClr val="accent6">
                    <a:lumMod val="50000"/>
                  </a:schemeClr>
                </a:solidFill>
              </a:rPr>
              <a:t>PC0</a:t>
            </a:r>
            <a:r>
              <a:rPr lang="zh-CN" altLang="en-US" sz="2400" dirty="0">
                <a:solidFill>
                  <a:schemeClr val="accent6">
                    <a:lumMod val="50000"/>
                  </a:schemeClr>
                </a:solidFill>
              </a:rPr>
              <a:t>、</a:t>
            </a:r>
            <a:r>
              <a:rPr lang="en-US" altLang="zh-CN" sz="2400" dirty="0">
                <a:solidFill>
                  <a:schemeClr val="accent6">
                    <a:lumMod val="50000"/>
                  </a:schemeClr>
                </a:solidFill>
              </a:rPr>
              <a:t>DNS</a:t>
            </a:r>
            <a:r>
              <a:rPr lang="zh-CN" altLang="en-US" sz="2400" dirty="0">
                <a:solidFill>
                  <a:schemeClr val="accent6">
                    <a:lumMod val="50000"/>
                  </a:schemeClr>
                </a:solidFill>
              </a:rPr>
              <a:t>服务器、</a:t>
            </a:r>
            <a:r>
              <a:rPr lang="en-US" altLang="zh-CN" sz="2400" dirty="0">
                <a:solidFill>
                  <a:schemeClr val="accent6">
                    <a:lumMod val="50000"/>
                  </a:schemeClr>
                </a:solidFill>
              </a:rPr>
              <a:t>Web</a:t>
            </a:r>
            <a:r>
              <a:rPr lang="zh-CN" altLang="en-US" sz="2400" dirty="0">
                <a:solidFill>
                  <a:schemeClr val="accent6">
                    <a:lumMod val="50000"/>
                  </a:schemeClr>
                </a:solidFill>
              </a:rPr>
              <a:t>服务器以及各路由器的</a:t>
            </a:r>
            <a:r>
              <a:rPr lang="en-US" altLang="zh-CN" sz="2400" dirty="0">
                <a:solidFill>
                  <a:schemeClr val="accent6">
                    <a:lumMod val="50000"/>
                  </a:schemeClr>
                </a:solidFill>
              </a:rPr>
              <a:t>IP</a:t>
            </a:r>
            <a:r>
              <a:rPr lang="zh-CN" altLang="en-US" sz="2400" dirty="0">
                <a:solidFill>
                  <a:schemeClr val="accent6">
                    <a:lumMod val="50000"/>
                  </a:schemeClr>
                </a:solidFill>
              </a:rPr>
              <a:t>地址配置。</a:t>
            </a:r>
            <a:endParaRPr lang="zh-CN" altLang="en-US" sz="2400" dirty="0">
              <a:solidFill>
                <a:schemeClr val="accent6">
                  <a:lumMod val="50000"/>
                </a:schemeClr>
              </a:solidFill>
            </a:endParaRPr>
          </a:p>
        </p:txBody>
      </p:sp>
      <p:sp>
        <p:nvSpPr>
          <p:cNvPr id="20" name="Oval 7"/>
          <p:cNvSpPr/>
          <p:nvPr/>
        </p:nvSpPr>
        <p:spPr>
          <a:xfrm>
            <a:off x="935353" y="5589034"/>
            <a:ext cx="1066356" cy="1058422"/>
          </a:xfrm>
          <a:prstGeom prst="ellipse">
            <a:avLst/>
          </a:prstGeom>
          <a:solidFill>
            <a:schemeClr val="accent1"/>
          </a:solidFill>
          <a:ln w="38100" cap="flat" cmpd="sng">
            <a:solidFill>
              <a:schemeClr val="bg2"/>
            </a:solidFill>
            <a:prstDash val="solid"/>
            <a:round/>
            <a:headEnd type="none" w="med" len="med"/>
            <a:tailEnd type="none" w="med" len="med"/>
          </a:ln>
        </p:spPr>
        <p:txBody>
          <a:bodyPr anchor="t"/>
          <a:lstStyle/>
          <a:p>
            <a:pPr lvl="0"/>
            <a:endParaRPr lang="zh-CN" altLang="en-US" dirty="0">
              <a:solidFill>
                <a:schemeClr val="bg2"/>
              </a:solidFill>
              <a:latin typeface="Arial" panose="020B0604020202020204" pitchFamily="34" charset="0"/>
              <a:ea typeface="宋体" panose="02010600030101010101" pitchFamily="2" charset="-122"/>
            </a:endParaRPr>
          </a:p>
        </p:txBody>
      </p:sp>
      <p:sp>
        <p:nvSpPr>
          <p:cNvPr id="7" name="TextBox 43"/>
          <p:cNvSpPr txBox="1"/>
          <p:nvPr/>
        </p:nvSpPr>
        <p:spPr>
          <a:xfrm>
            <a:off x="1144301" y="5737582"/>
            <a:ext cx="647700" cy="384810"/>
          </a:xfrm>
          <a:prstGeom prst="rect">
            <a:avLst/>
          </a:prstGeom>
          <a:noFill/>
        </p:spPr>
        <p:txBody>
          <a:bodyPr wrap="non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b="0" i="0" u="none" strike="noStrike" kern="1200" cap="none" spc="0" normalizeH="0" baseline="0" noProof="0" dirty="0">
                <a:ln>
                  <a:noFill/>
                </a:ln>
                <a:solidFill>
                  <a:schemeClr val="bg2"/>
                </a:solidFill>
                <a:effectLst/>
                <a:uLnTx/>
                <a:uFillTx/>
                <a:latin typeface="+mj-ea"/>
                <a:ea typeface="+mj-ea"/>
                <a:cs typeface="+mn-cs"/>
              </a:rPr>
              <a:t>step</a:t>
            </a:r>
            <a:endParaRPr kumimoji="0" lang="zh-CN" altLang="en-US" b="0" i="0" u="none" strike="noStrike" kern="1200" cap="none" spc="0" normalizeH="0" baseline="0" noProof="0" dirty="0">
              <a:ln>
                <a:noFill/>
              </a:ln>
              <a:solidFill>
                <a:schemeClr val="bg2"/>
              </a:solidFill>
              <a:effectLst/>
              <a:uLnTx/>
              <a:uFillTx/>
              <a:latin typeface="+mj-ea"/>
              <a:ea typeface="+mj-ea"/>
              <a:cs typeface="+mn-cs"/>
            </a:endParaRPr>
          </a:p>
        </p:txBody>
      </p:sp>
      <p:sp>
        <p:nvSpPr>
          <p:cNvPr id="8" name="TextBox 21"/>
          <p:cNvSpPr txBox="1"/>
          <p:nvPr/>
        </p:nvSpPr>
        <p:spPr>
          <a:xfrm flipH="1">
            <a:off x="1097980" y="5981022"/>
            <a:ext cx="756923" cy="613410"/>
          </a:xfrm>
          <a:prstGeom prst="rect">
            <a:avLst/>
          </a:prstGeom>
          <a:noFill/>
          <a:ln w="9525">
            <a:noFill/>
          </a:ln>
        </p:spPr>
        <p:txBody>
          <a:bodyPr anchor="t">
            <a:spAutoFit/>
          </a:bodyPr>
          <a:lstStyle/>
          <a:p>
            <a:pPr lvl="0" algn="ctr"/>
            <a:r>
              <a:rPr lang="en-US" altLang="zh-CN" sz="3200" b="1" dirty="0">
                <a:solidFill>
                  <a:schemeClr val="bg2"/>
                </a:solidFill>
                <a:latin typeface="微软雅黑" panose="020B0503020204020204" charset="-122"/>
                <a:ea typeface="微软雅黑" panose="020B0503020204020204" charset="-122"/>
              </a:rPr>
              <a:t>03</a:t>
            </a:r>
            <a:endParaRPr lang="en-US" altLang="zh-CN" sz="3200" b="1" dirty="0">
              <a:solidFill>
                <a:schemeClr val="bg2"/>
              </a:solidFill>
              <a:latin typeface="微软雅黑" panose="020B0503020204020204" charset="-122"/>
              <a:ea typeface="微软雅黑" panose="020B0503020204020204" charset="-122"/>
            </a:endParaRPr>
          </a:p>
        </p:txBody>
      </p:sp>
      <p:sp>
        <p:nvSpPr>
          <p:cNvPr id="9" name="Freeform 13"/>
          <p:cNvSpPr>
            <a:spLocks noEditPoints="1"/>
          </p:cNvSpPr>
          <p:nvPr/>
        </p:nvSpPr>
        <p:spPr>
          <a:xfrm flipH="1">
            <a:off x="2028180" y="6028724"/>
            <a:ext cx="247547" cy="245960"/>
          </a:xfrm>
          <a:custGeom>
            <a:avLst/>
            <a:gdLst/>
            <a:ahLst/>
            <a:cxnLst>
              <a:cxn ang="0">
                <a:pos x="123825" y="0"/>
              </a:cxn>
              <a:cxn ang="0">
                <a:pos x="0" y="123032"/>
              </a:cxn>
              <a:cxn ang="0">
                <a:pos x="123825" y="246063"/>
              </a:cxn>
              <a:cxn ang="0">
                <a:pos x="247650" y="123032"/>
              </a:cxn>
              <a:cxn ang="0">
                <a:pos x="123825" y="0"/>
              </a:cxn>
              <a:cxn ang="0">
                <a:pos x="49387" y="125876"/>
              </a:cxn>
              <a:cxn ang="0">
                <a:pos x="101637" y="155745"/>
              </a:cxn>
              <a:cxn ang="0">
                <a:pos x="153887" y="185614"/>
              </a:cxn>
              <a:cxn ang="0">
                <a:pos x="153887" y="125876"/>
              </a:cxn>
              <a:cxn ang="0">
                <a:pos x="153887" y="66138"/>
              </a:cxn>
              <a:cxn ang="0">
                <a:pos x="101637" y="96007"/>
              </a:cxn>
              <a:cxn ang="0">
                <a:pos x="49387" y="125876"/>
              </a:cxn>
            </a:cxnLst>
            <a:rect l="0" t="0" r="0" b="0"/>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w="9525">
            <a:noFill/>
          </a:ln>
        </p:spPr>
        <p:txBody>
          <a:bodyPr/>
          <a:lstStyle/>
          <a:p>
            <a:endParaRPr lang="zh-CN" altLang="en-US"/>
          </a:p>
        </p:txBody>
      </p:sp>
      <p:sp>
        <p:nvSpPr>
          <p:cNvPr id="11" name="矩形 33"/>
          <p:cNvSpPr>
            <a:spLocks noChangeArrowheads="1"/>
          </p:cNvSpPr>
          <p:nvPr/>
        </p:nvSpPr>
        <p:spPr bwMode="auto">
          <a:xfrm>
            <a:off x="2275727" y="5930790"/>
            <a:ext cx="7560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accent3"/>
                </a:solidFill>
                <a:effectLst/>
                <a:uLnTx/>
                <a:uFillTx/>
                <a:latin typeface="微软雅黑" panose="020B0503020204020204" charset="-122"/>
                <a:ea typeface="微软雅黑" panose="020B0503020204020204" charset="-122"/>
                <a:cs typeface="+mn-cs"/>
              </a:rPr>
              <a:t>重新检查路由表，理解RIP动态路由协议的功能</a:t>
            </a:r>
            <a:endParaRPr kumimoji="0" lang="zh-CN" altLang="en-US" sz="2400" b="1" i="0" u="none" strike="noStrike" kern="1200" cap="none" spc="0" normalizeH="0" baseline="0" noProof="0" dirty="0">
              <a:ln>
                <a:noFill/>
              </a:ln>
              <a:solidFill>
                <a:schemeClr val="accent3"/>
              </a:solidFill>
              <a:effectLst/>
              <a:uLnTx/>
              <a:uFillTx/>
              <a:latin typeface="微软雅黑" panose="020B0503020204020204" charset="-122"/>
              <a:ea typeface="微软雅黑" panose="020B0503020204020204" charset="-122"/>
              <a:cs typeface="+mn-cs"/>
            </a:endParaRPr>
          </a:p>
        </p:txBody>
      </p:sp>
      <p:sp>
        <p:nvSpPr>
          <p:cNvPr id="22" name="Freeform 6"/>
          <p:cNvSpPr/>
          <p:nvPr/>
        </p:nvSpPr>
        <p:spPr bwMode="auto">
          <a:xfrm>
            <a:off x="10982512" y="1773928"/>
            <a:ext cx="1209171" cy="2475469"/>
          </a:xfrm>
          <a:custGeom>
            <a:avLst/>
            <a:gdLst>
              <a:gd name="T0" fmla="*/ 1718 w 1718"/>
              <a:gd name="T1" fmla="*/ 3490 h 3490"/>
              <a:gd name="T2" fmla="*/ 32 w 1718"/>
              <a:gd name="T3" fmla="*/ 1803 h 3490"/>
              <a:gd name="T4" fmla="*/ 32 w 1718"/>
              <a:gd name="T5" fmla="*/ 1687 h 3490"/>
              <a:gd name="T6" fmla="*/ 1718 w 1718"/>
              <a:gd name="T7" fmla="*/ 0 h 3490"/>
              <a:gd name="T8" fmla="*/ 1718 w 1718"/>
              <a:gd name="T9" fmla="*/ 3490 h 3490"/>
            </a:gdLst>
            <a:ahLst/>
            <a:cxnLst>
              <a:cxn ang="0">
                <a:pos x="T0" y="T1"/>
              </a:cxn>
              <a:cxn ang="0">
                <a:pos x="T2" y="T3"/>
              </a:cxn>
              <a:cxn ang="0">
                <a:pos x="T4" y="T5"/>
              </a:cxn>
              <a:cxn ang="0">
                <a:pos x="T6" y="T7"/>
              </a:cxn>
              <a:cxn ang="0">
                <a:pos x="T8" y="T9"/>
              </a:cxn>
            </a:cxnLst>
            <a:rect l="0" t="0" r="r" b="b"/>
            <a:pathLst>
              <a:path w="1718" h="3490">
                <a:moveTo>
                  <a:pt x="1718" y="3490"/>
                </a:moveTo>
                <a:lnTo>
                  <a:pt x="32" y="1803"/>
                </a:lnTo>
                <a:cubicBezTo>
                  <a:pt x="0" y="1771"/>
                  <a:pt x="0" y="1719"/>
                  <a:pt x="32" y="1687"/>
                </a:cubicBezTo>
                <a:lnTo>
                  <a:pt x="1718" y="0"/>
                </a:lnTo>
                <a:lnTo>
                  <a:pt x="1718" y="3490"/>
                </a:lnTo>
                <a:close/>
              </a:path>
            </a:pathLst>
          </a:custGeom>
          <a:solidFill>
            <a:schemeClr val="bg1">
              <a:lumMod val="40000"/>
              <a:lumOff val="60000"/>
            </a:schemeClr>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rgbClr val="2A495A"/>
              </a:solidFill>
              <a:effectLst/>
              <a:uLnTx/>
              <a:uFillTx/>
              <a:latin typeface="Arial" panose="020B060402020202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无标题"/>
          <p:cNvPicPr>
            <a:picLocks noChangeAspect="1"/>
          </p:cNvPicPr>
          <p:nvPr/>
        </p:nvPicPr>
        <p:blipFill>
          <a:blip r:embed="rId1"/>
          <a:stretch>
            <a:fillRect/>
          </a:stretch>
        </p:blipFill>
        <p:spPr>
          <a:xfrm>
            <a:off x="-3175" y="6449695"/>
            <a:ext cx="12198350" cy="433705"/>
          </a:xfrm>
          <a:prstGeom prst="rect">
            <a:avLst/>
          </a:prstGeom>
        </p:spPr>
      </p:pic>
      <p:sp>
        <p:nvSpPr>
          <p:cNvPr id="18" name="Oval 5"/>
          <p:cNvSpPr/>
          <p:nvPr/>
        </p:nvSpPr>
        <p:spPr>
          <a:xfrm>
            <a:off x="990598" y="1145039"/>
            <a:ext cx="1066356" cy="1058421"/>
          </a:xfrm>
          <a:prstGeom prst="ellipse">
            <a:avLst/>
          </a:prstGeom>
          <a:solidFill>
            <a:schemeClr val="tx1"/>
          </a:solidFill>
          <a:ln w="38100" cap="flat" cmpd="sng">
            <a:solidFill>
              <a:schemeClr val="bg2"/>
            </a:solidFill>
            <a:prstDash val="solid"/>
            <a:round/>
            <a:headEnd type="none" w="med" len="med"/>
            <a:tailEnd type="none" w="med" len="med"/>
          </a:ln>
        </p:spPr>
        <p:txBody>
          <a:bodyPr anchor="t"/>
          <a:lstStyle/>
          <a:p>
            <a:pPr lvl="0"/>
            <a:endParaRPr lang="zh-CN" altLang="en-US" dirty="0">
              <a:solidFill>
                <a:schemeClr val="bg2"/>
              </a:solidFill>
              <a:latin typeface="Arial" panose="020B0604020202020204" pitchFamily="34" charset="0"/>
              <a:ea typeface="宋体" panose="02010600030101010101" pitchFamily="2" charset="-122"/>
            </a:endParaRPr>
          </a:p>
        </p:txBody>
      </p:sp>
      <p:sp>
        <p:nvSpPr>
          <p:cNvPr id="19" name="Oval 6"/>
          <p:cNvSpPr/>
          <p:nvPr/>
        </p:nvSpPr>
        <p:spPr>
          <a:xfrm>
            <a:off x="978845" y="2560472"/>
            <a:ext cx="1066356" cy="1058422"/>
          </a:xfrm>
          <a:prstGeom prst="ellipse">
            <a:avLst/>
          </a:prstGeom>
          <a:solidFill>
            <a:schemeClr val="bg1"/>
          </a:solidFill>
          <a:ln w="38100" cap="flat" cmpd="sng">
            <a:solidFill>
              <a:schemeClr val="bg2"/>
            </a:solidFill>
            <a:prstDash val="solid"/>
            <a:round/>
            <a:headEnd type="none" w="med" len="med"/>
            <a:tailEnd type="none" w="med" len="med"/>
          </a:ln>
        </p:spPr>
        <p:txBody>
          <a:bodyPr anchor="t"/>
          <a:lstStyle/>
          <a:p>
            <a:pPr lvl="0"/>
            <a:endParaRPr lang="zh-CN" altLang="en-US" dirty="0">
              <a:solidFill>
                <a:schemeClr val="bg2"/>
              </a:solidFill>
              <a:latin typeface="Arial" panose="020B0604020202020204" pitchFamily="34" charset="0"/>
              <a:ea typeface="宋体" panose="02010600030101010101" pitchFamily="2" charset="-122"/>
            </a:endParaRPr>
          </a:p>
        </p:txBody>
      </p:sp>
      <p:sp>
        <p:nvSpPr>
          <p:cNvPr id="24" name="Freeform 11"/>
          <p:cNvSpPr>
            <a:spLocks noEditPoints="1"/>
          </p:cNvSpPr>
          <p:nvPr/>
        </p:nvSpPr>
        <p:spPr>
          <a:xfrm flipH="1">
            <a:off x="2108190" y="1342173"/>
            <a:ext cx="247547" cy="245960"/>
          </a:xfrm>
          <a:custGeom>
            <a:avLst/>
            <a:gdLst/>
            <a:ahLst/>
            <a:cxnLst>
              <a:cxn ang="0">
                <a:pos x="123825" y="0"/>
              </a:cxn>
              <a:cxn ang="0">
                <a:pos x="0" y="123032"/>
              </a:cxn>
              <a:cxn ang="0">
                <a:pos x="123825" y="246063"/>
              </a:cxn>
              <a:cxn ang="0">
                <a:pos x="247650" y="123032"/>
              </a:cxn>
              <a:cxn ang="0">
                <a:pos x="123825" y="0"/>
              </a:cxn>
              <a:cxn ang="0">
                <a:pos x="49387" y="125876"/>
              </a:cxn>
              <a:cxn ang="0">
                <a:pos x="101637" y="155745"/>
              </a:cxn>
              <a:cxn ang="0">
                <a:pos x="153887" y="185614"/>
              </a:cxn>
              <a:cxn ang="0">
                <a:pos x="153887" y="125876"/>
              </a:cxn>
              <a:cxn ang="0">
                <a:pos x="153887" y="66138"/>
              </a:cxn>
              <a:cxn ang="0">
                <a:pos x="101637" y="96007"/>
              </a:cxn>
              <a:cxn ang="0">
                <a:pos x="49387" y="125876"/>
              </a:cxn>
            </a:cxnLst>
            <a:rect l="0" t="0" r="0" b="0"/>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w="9525">
            <a:noFill/>
          </a:ln>
        </p:spPr>
        <p:txBody>
          <a:bodyPr/>
          <a:lstStyle/>
          <a:p>
            <a:endParaRPr lang="zh-CN" altLang="en-US"/>
          </a:p>
        </p:txBody>
      </p:sp>
      <p:sp>
        <p:nvSpPr>
          <p:cNvPr id="26" name="Freeform 13"/>
          <p:cNvSpPr>
            <a:spLocks noEditPoints="1"/>
          </p:cNvSpPr>
          <p:nvPr/>
        </p:nvSpPr>
        <p:spPr>
          <a:xfrm flipH="1">
            <a:off x="2099801" y="2966827"/>
            <a:ext cx="247547" cy="245960"/>
          </a:xfrm>
          <a:custGeom>
            <a:avLst/>
            <a:gdLst/>
            <a:ahLst/>
            <a:cxnLst>
              <a:cxn ang="0">
                <a:pos x="123825" y="0"/>
              </a:cxn>
              <a:cxn ang="0">
                <a:pos x="0" y="123032"/>
              </a:cxn>
              <a:cxn ang="0">
                <a:pos x="123825" y="246063"/>
              </a:cxn>
              <a:cxn ang="0">
                <a:pos x="247650" y="123032"/>
              </a:cxn>
              <a:cxn ang="0">
                <a:pos x="123825" y="0"/>
              </a:cxn>
              <a:cxn ang="0">
                <a:pos x="49387" y="125876"/>
              </a:cxn>
              <a:cxn ang="0">
                <a:pos x="101637" y="155745"/>
              </a:cxn>
              <a:cxn ang="0">
                <a:pos x="153887" y="185614"/>
              </a:cxn>
              <a:cxn ang="0">
                <a:pos x="153887" y="125876"/>
              </a:cxn>
              <a:cxn ang="0">
                <a:pos x="153887" y="66138"/>
              </a:cxn>
              <a:cxn ang="0">
                <a:pos x="101637" y="96007"/>
              </a:cxn>
              <a:cxn ang="0">
                <a:pos x="49387" y="125876"/>
              </a:cxn>
            </a:cxnLst>
            <a:rect l="0" t="0" r="0" b="0"/>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w="9525">
            <a:noFill/>
          </a:ln>
        </p:spPr>
        <p:txBody>
          <a:bodyPr/>
          <a:lstStyle/>
          <a:p>
            <a:endParaRPr lang="zh-CN" altLang="en-US"/>
          </a:p>
        </p:txBody>
      </p:sp>
      <p:sp>
        <p:nvSpPr>
          <p:cNvPr id="28" name="TextBox 20"/>
          <p:cNvSpPr txBox="1"/>
          <p:nvPr/>
        </p:nvSpPr>
        <p:spPr>
          <a:xfrm flipH="1">
            <a:off x="1145468" y="1551625"/>
            <a:ext cx="755335" cy="613410"/>
          </a:xfrm>
          <a:prstGeom prst="rect">
            <a:avLst/>
          </a:prstGeom>
          <a:noFill/>
          <a:ln w="9525">
            <a:noFill/>
          </a:ln>
        </p:spPr>
        <p:txBody>
          <a:bodyPr anchor="t">
            <a:spAutoFit/>
          </a:bodyPr>
          <a:lstStyle/>
          <a:p>
            <a:pPr lvl="0" algn="ctr"/>
            <a:r>
              <a:rPr lang="en-US" altLang="zh-CN" sz="3200" b="1" dirty="0">
                <a:solidFill>
                  <a:schemeClr val="bg2"/>
                </a:solidFill>
                <a:latin typeface="微软雅黑" panose="020B0503020204020204" charset="-122"/>
                <a:ea typeface="微软雅黑" panose="020B0503020204020204" charset="-122"/>
              </a:rPr>
              <a:t>01</a:t>
            </a:r>
            <a:endParaRPr lang="en-US" altLang="zh-CN" sz="3200" b="1" dirty="0">
              <a:solidFill>
                <a:schemeClr val="bg2"/>
              </a:solidFill>
              <a:latin typeface="微软雅黑" panose="020B0503020204020204" charset="-122"/>
              <a:ea typeface="微软雅黑" panose="020B0503020204020204" charset="-122"/>
            </a:endParaRPr>
          </a:p>
        </p:txBody>
      </p:sp>
      <p:sp>
        <p:nvSpPr>
          <p:cNvPr id="29" name="TextBox 21"/>
          <p:cNvSpPr txBox="1"/>
          <p:nvPr/>
        </p:nvSpPr>
        <p:spPr>
          <a:xfrm flipH="1">
            <a:off x="1134041" y="2919125"/>
            <a:ext cx="756923" cy="613410"/>
          </a:xfrm>
          <a:prstGeom prst="rect">
            <a:avLst/>
          </a:prstGeom>
          <a:noFill/>
          <a:ln w="9525">
            <a:noFill/>
          </a:ln>
        </p:spPr>
        <p:txBody>
          <a:bodyPr anchor="t">
            <a:spAutoFit/>
          </a:bodyPr>
          <a:lstStyle/>
          <a:p>
            <a:pPr lvl="0" algn="ctr"/>
            <a:r>
              <a:rPr lang="en-US" altLang="zh-CN" sz="3200" b="1" dirty="0">
                <a:solidFill>
                  <a:schemeClr val="bg2"/>
                </a:solidFill>
                <a:latin typeface="微软雅黑" panose="020B0503020204020204" charset="-122"/>
                <a:ea typeface="微软雅黑" panose="020B0503020204020204" charset="-122"/>
              </a:rPr>
              <a:t>02</a:t>
            </a:r>
            <a:endParaRPr lang="en-US" altLang="zh-CN" sz="3200" b="1" dirty="0">
              <a:solidFill>
                <a:schemeClr val="bg2"/>
              </a:solidFill>
              <a:latin typeface="微软雅黑" panose="020B0503020204020204" charset="-122"/>
              <a:ea typeface="微软雅黑" panose="020B0503020204020204" charset="-122"/>
            </a:endParaRPr>
          </a:p>
        </p:txBody>
      </p:sp>
      <p:sp>
        <p:nvSpPr>
          <p:cNvPr id="33" name="矩形 25"/>
          <p:cNvSpPr>
            <a:spLocks noChangeArrowheads="1"/>
          </p:cNvSpPr>
          <p:nvPr/>
        </p:nvSpPr>
        <p:spPr bwMode="auto">
          <a:xfrm>
            <a:off x="2355850" y="1278363"/>
            <a:ext cx="887700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algn="l" defTabSz="914400" rtl="0" eaLnBrk="1" fontAlgn="base" latinLnBrk="0" hangingPunct="1">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accent3"/>
                </a:solidFill>
                <a:effectLst/>
                <a:uLnTx/>
                <a:uFillTx/>
                <a:latin typeface="微软雅黑" panose="020B0503020204020204" charset="-122"/>
                <a:ea typeface="微软雅黑" panose="020B0503020204020204" charset="-122"/>
                <a:cs typeface="+mn-cs"/>
              </a:rPr>
              <a:t>观察DHCP动态主机配置过程</a:t>
            </a:r>
            <a:endParaRPr kumimoji="0" lang="en-US" altLang="zh-CN" sz="2400" b="1" i="0" u="none" strike="noStrike" kern="1200" cap="none" spc="0" normalizeH="0" baseline="0" noProof="0" dirty="0">
              <a:ln>
                <a:noFill/>
              </a:ln>
              <a:solidFill>
                <a:schemeClr val="accent3"/>
              </a:solidFill>
              <a:effectLst/>
              <a:uLnTx/>
              <a:uFillTx/>
              <a:latin typeface="微软雅黑" panose="020B0503020204020204" charset="-122"/>
              <a:ea typeface="微软雅黑" panose="020B0503020204020204" charset="-122"/>
              <a:cs typeface="+mn-cs"/>
            </a:endParaRPr>
          </a:p>
          <a:p>
            <a:pPr marL="342900" lvl="0" indent="-342900" fontAlgn="base">
              <a:spcBef>
                <a:spcPct val="0"/>
              </a:spcBef>
              <a:spcAft>
                <a:spcPct val="0"/>
              </a:spcAft>
              <a:buFont typeface="Arial" panose="020B0604020202020204" pitchFamily="34" charset="0"/>
              <a:buChar char="•"/>
              <a:defRPr/>
            </a:pPr>
            <a:r>
              <a:rPr lang="zh-CN" altLang="zh-CN" sz="2400" dirty="0">
                <a:solidFill>
                  <a:schemeClr val="accent6">
                    <a:lumMod val="50000"/>
                  </a:schemeClr>
                </a:solidFill>
              </a:rPr>
              <a:t>重新打开练习文件，并快速进入模拟模式</a:t>
            </a:r>
            <a:r>
              <a:rPr lang="zh-CN" altLang="en-US" sz="2400" dirty="0">
                <a:solidFill>
                  <a:schemeClr val="accent6">
                    <a:lumMod val="50000"/>
                  </a:schemeClr>
                </a:solidFill>
              </a:rPr>
              <a:t>；</a:t>
            </a:r>
            <a:endParaRPr lang="en-US" altLang="zh-CN" sz="2400" dirty="0">
              <a:solidFill>
                <a:schemeClr val="accent6">
                  <a:lumMod val="50000"/>
                </a:schemeClr>
              </a:solidFill>
            </a:endParaRPr>
          </a:p>
          <a:p>
            <a:pPr marL="342900" lvl="0" indent="-342900" fontAlgn="base">
              <a:spcBef>
                <a:spcPct val="0"/>
              </a:spcBef>
              <a:spcAft>
                <a:spcPct val="0"/>
              </a:spcAft>
              <a:buFont typeface="Arial" panose="020B0604020202020204" pitchFamily="34" charset="0"/>
              <a:buChar char="•"/>
              <a:defRPr/>
            </a:pPr>
            <a:r>
              <a:rPr lang="zh-CN" altLang="zh-CN" sz="2400" dirty="0">
                <a:solidFill>
                  <a:schemeClr val="accent6">
                    <a:lumMod val="50000"/>
                  </a:schemeClr>
                </a:solidFill>
              </a:rPr>
              <a:t>使用</a:t>
            </a:r>
            <a:r>
              <a:rPr lang="en-US" altLang="zh-CN" sz="2400" dirty="0">
                <a:solidFill>
                  <a:schemeClr val="accent6">
                    <a:lumMod val="50000"/>
                  </a:schemeClr>
                </a:solidFill>
              </a:rPr>
              <a:t>Inspect</a:t>
            </a:r>
            <a:r>
              <a:rPr lang="zh-CN" altLang="zh-CN" sz="2400" dirty="0">
                <a:solidFill>
                  <a:schemeClr val="accent6">
                    <a:lumMod val="50000"/>
                  </a:schemeClr>
                </a:solidFill>
              </a:rPr>
              <a:t>检查工具打开</a:t>
            </a:r>
            <a:r>
              <a:rPr lang="en-US" altLang="zh-CN" sz="2400" dirty="0">
                <a:solidFill>
                  <a:schemeClr val="accent6">
                    <a:lumMod val="50000"/>
                  </a:schemeClr>
                </a:solidFill>
              </a:rPr>
              <a:t>PC0</a:t>
            </a:r>
            <a:r>
              <a:rPr lang="zh-CN" altLang="zh-CN" sz="2400" dirty="0">
                <a:solidFill>
                  <a:schemeClr val="accent6">
                    <a:lumMod val="50000"/>
                  </a:schemeClr>
                </a:solidFill>
              </a:rPr>
              <a:t>的端口状态总表</a:t>
            </a:r>
            <a:r>
              <a:rPr lang="zh-CN" altLang="en-US" sz="2400" dirty="0">
                <a:solidFill>
                  <a:schemeClr val="accent6">
                    <a:lumMod val="50000"/>
                  </a:schemeClr>
                </a:solidFill>
              </a:rPr>
              <a:t>；</a:t>
            </a:r>
            <a:endParaRPr lang="en-US" altLang="zh-CN" sz="2400" dirty="0">
              <a:solidFill>
                <a:schemeClr val="accent6">
                  <a:lumMod val="50000"/>
                </a:schemeClr>
              </a:solidFill>
            </a:endParaRPr>
          </a:p>
          <a:p>
            <a:pPr marL="342900" lvl="0" indent="-342900" fontAlgn="base">
              <a:spcBef>
                <a:spcPct val="0"/>
              </a:spcBef>
              <a:spcAft>
                <a:spcPct val="0"/>
              </a:spcAft>
              <a:buFont typeface="Arial" panose="020B0604020202020204" pitchFamily="34" charset="0"/>
              <a:buChar char="•"/>
              <a:defRPr/>
            </a:pPr>
            <a:r>
              <a:rPr lang="zh-CN" altLang="en-US" sz="2400" dirty="0">
                <a:solidFill>
                  <a:schemeClr val="accent6">
                    <a:lumMod val="50000"/>
                  </a:schemeClr>
                </a:solidFill>
              </a:rPr>
              <a:t>运行模拟，并观察</a:t>
            </a:r>
            <a:r>
              <a:rPr lang="en-US" altLang="zh-CN" sz="2400" dirty="0">
                <a:solidFill>
                  <a:schemeClr val="accent6">
                    <a:lumMod val="50000"/>
                  </a:schemeClr>
                </a:solidFill>
              </a:rPr>
              <a:t>DHCP</a:t>
            </a:r>
            <a:r>
              <a:rPr lang="zh-CN" altLang="zh-CN" sz="2400" dirty="0">
                <a:solidFill>
                  <a:schemeClr val="accent6">
                    <a:lumMod val="50000"/>
                  </a:schemeClr>
                </a:solidFill>
              </a:rPr>
              <a:t>的交互过程</a:t>
            </a:r>
            <a:r>
              <a:rPr lang="zh-CN" altLang="en-US" sz="2400" dirty="0">
                <a:solidFill>
                  <a:schemeClr val="accent6">
                    <a:lumMod val="50000"/>
                  </a:schemeClr>
                </a:solidFill>
              </a:rPr>
              <a:t>；</a:t>
            </a:r>
            <a:endParaRPr lang="zh-CN" altLang="en-US" sz="2400" dirty="0">
              <a:solidFill>
                <a:schemeClr val="accent6">
                  <a:lumMod val="50000"/>
                </a:schemeClr>
              </a:solidFill>
            </a:endParaRPr>
          </a:p>
        </p:txBody>
      </p:sp>
      <p:sp>
        <p:nvSpPr>
          <p:cNvPr id="39" name="矩形 33"/>
          <p:cNvSpPr>
            <a:spLocks noChangeArrowheads="1"/>
          </p:cNvSpPr>
          <p:nvPr/>
        </p:nvSpPr>
        <p:spPr bwMode="auto">
          <a:xfrm>
            <a:off x="2347461" y="2869531"/>
            <a:ext cx="9528722"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accent3"/>
                </a:solidFill>
                <a:effectLst/>
                <a:uLnTx/>
                <a:uFillTx/>
                <a:latin typeface="微软雅黑" panose="020B0503020204020204" charset="-122"/>
                <a:ea typeface="微软雅黑" panose="020B0503020204020204" charset="-122"/>
                <a:cs typeface="+mn-cs"/>
              </a:rPr>
              <a:t>观察ARP的执行情况</a:t>
            </a:r>
            <a:endParaRPr kumimoji="0" lang="en-US" altLang="zh-CN" sz="2400" b="1" i="0" u="none" strike="noStrike" kern="1200" cap="none" spc="0" normalizeH="0" baseline="0" noProof="0" dirty="0">
              <a:ln>
                <a:noFill/>
              </a:ln>
              <a:solidFill>
                <a:schemeClr val="accent3"/>
              </a:solidFill>
              <a:effectLst/>
              <a:uLnTx/>
              <a:uFillTx/>
              <a:latin typeface="微软雅黑" panose="020B0503020204020204" charset="-122"/>
              <a:ea typeface="微软雅黑" panose="020B0503020204020204" charset="-122"/>
              <a:cs typeface="+mn-cs"/>
            </a:endParaRPr>
          </a:p>
          <a:p>
            <a:pPr marL="342900" indent="-342900" fontAlgn="base">
              <a:spcBef>
                <a:spcPct val="0"/>
              </a:spcBef>
              <a:spcAft>
                <a:spcPct val="0"/>
              </a:spcAft>
              <a:buFont typeface="Arial" panose="020B0604020202020204" pitchFamily="34" charset="0"/>
              <a:buChar char="•"/>
              <a:defRPr/>
            </a:pPr>
            <a:r>
              <a:rPr lang="zh-CN" altLang="zh-CN" sz="2400" dirty="0">
                <a:solidFill>
                  <a:schemeClr val="accent6">
                    <a:lumMod val="50000"/>
                  </a:schemeClr>
                </a:solidFill>
              </a:rPr>
              <a:t>重新打开练习文件，进入模拟模式，并启用</a:t>
            </a:r>
            <a:r>
              <a:rPr lang="en-US" altLang="zh-CN" sz="2400" dirty="0">
                <a:solidFill>
                  <a:schemeClr val="accent6">
                    <a:lumMod val="50000"/>
                  </a:schemeClr>
                </a:solidFill>
              </a:rPr>
              <a:t>Router1</a:t>
            </a:r>
            <a:r>
              <a:rPr lang="zh-CN" altLang="zh-CN" sz="2400" dirty="0">
                <a:solidFill>
                  <a:schemeClr val="accent6">
                    <a:lumMod val="50000"/>
                  </a:schemeClr>
                </a:solidFill>
              </a:rPr>
              <a:t>的</a:t>
            </a:r>
            <a:r>
              <a:rPr lang="en-US" altLang="zh-CN" sz="2400" dirty="0">
                <a:solidFill>
                  <a:schemeClr val="accent6">
                    <a:lumMod val="50000"/>
                  </a:schemeClr>
                </a:solidFill>
              </a:rPr>
              <a:t>Se0/1</a:t>
            </a:r>
            <a:r>
              <a:rPr lang="zh-CN" altLang="zh-CN" sz="2400" dirty="0">
                <a:solidFill>
                  <a:schemeClr val="accent6">
                    <a:lumMod val="50000"/>
                  </a:schemeClr>
                </a:solidFill>
              </a:rPr>
              <a:t>接口</a:t>
            </a:r>
            <a:r>
              <a:rPr lang="zh-CN" altLang="en-US" sz="2400" dirty="0">
                <a:solidFill>
                  <a:schemeClr val="accent6">
                    <a:lumMod val="50000"/>
                  </a:schemeClr>
                </a:solidFill>
              </a:rPr>
              <a:t>；</a:t>
            </a:r>
            <a:endParaRPr lang="zh-CN" altLang="zh-CN" sz="2400" dirty="0">
              <a:solidFill>
                <a:schemeClr val="accent6">
                  <a:lumMod val="50000"/>
                </a:schemeClr>
              </a:solidFill>
            </a:endParaRPr>
          </a:p>
          <a:p>
            <a:pPr marL="342900" indent="-342900" fontAlgn="base">
              <a:spcBef>
                <a:spcPct val="0"/>
              </a:spcBef>
              <a:spcAft>
                <a:spcPct val="0"/>
              </a:spcAft>
              <a:buFont typeface="Arial" panose="020B0604020202020204" pitchFamily="34" charset="0"/>
              <a:buChar char="•"/>
              <a:defRPr/>
            </a:pPr>
            <a:r>
              <a:rPr lang="zh-CN" altLang="zh-CN" sz="2400" dirty="0">
                <a:solidFill>
                  <a:schemeClr val="accent6">
                    <a:lumMod val="50000"/>
                  </a:schemeClr>
                </a:solidFill>
              </a:rPr>
              <a:t>分别检查</a:t>
            </a:r>
            <a:r>
              <a:rPr lang="en-US" altLang="zh-CN" sz="2400" dirty="0">
                <a:solidFill>
                  <a:schemeClr val="accent6">
                    <a:lumMod val="50000"/>
                  </a:schemeClr>
                </a:solidFill>
              </a:rPr>
              <a:t>PC0</a:t>
            </a:r>
            <a:r>
              <a:rPr lang="zh-CN" altLang="zh-CN" sz="2400" dirty="0">
                <a:solidFill>
                  <a:schemeClr val="accent6">
                    <a:lumMod val="50000"/>
                  </a:schemeClr>
                </a:solidFill>
              </a:rPr>
              <a:t>、</a:t>
            </a:r>
            <a:r>
              <a:rPr lang="en-US" altLang="zh-CN" sz="2400" dirty="0">
                <a:solidFill>
                  <a:schemeClr val="accent6">
                    <a:lumMod val="50000"/>
                  </a:schemeClr>
                </a:solidFill>
              </a:rPr>
              <a:t>DNS</a:t>
            </a:r>
            <a:r>
              <a:rPr lang="zh-CN" altLang="zh-CN" sz="2400" dirty="0">
                <a:solidFill>
                  <a:schemeClr val="accent6">
                    <a:lumMod val="50000"/>
                  </a:schemeClr>
                </a:solidFill>
              </a:rPr>
              <a:t>服务器、</a:t>
            </a:r>
            <a:r>
              <a:rPr lang="en-US" altLang="zh-CN" sz="2400" dirty="0">
                <a:solidFill>
                  <a:schemeClr val="accent6">
                    <a:lumMod val="50000"/>
                  </a:schemeClr>
                </a:solidFill>
              </a:rPr>
              <a:t>Router0</a:t>
            </a:r>
            <a:r>
              <a:rPr lang="zh-CN" altLang="zh-CN" sz="2400" dirty="0">
                <a:solidFill>
                  <a:schemeClr val="accent6">
                    <a:lumMod val="50000"/>
                  </a:schemeClr>
                </a:solidFill>
              </a:rPr>
              <a:t>、</a:t>
            </a:r>
            <a:r>
              <a:rPr lang="en-US" altLang="zh-CN" sz="2400" dirty="0">
                <a:solidFill>
                  <a:schemeClr val="accent6">
                    <a:lumMod val="50000"/>
                  </a:schemeClr>
                </a:solidFill>
              </a:rPr>
              <a:t>Router1</a:t>
            </a:r>
            <a:r>
              <a:rPr lang="zh-CN" altLang="zh-CN" sz="2400" dirty="0">
                <a:solidFill>
                  <a:schemeClr val="accent6">
                    <a:lumMod val="50000"/>
                  </a:schemeClr>
                </a:solidFill>
              </a:rPr>
              <a:t>和</a:t>
            </a:r>
            <a:r>
              <a:rPr lang="en-US" altLang="zh-CN" sz="2400" dirty="0">
                <a:solidFill>
                  <a:schemeClr val="accent6">
                    <a:lumMod val="50000"/>
                  </a:schemeClr>
                </a:solidFill>
              </a:rPr>
              <a:t>Web</a:t>
            </a:r>
            <a:r>
              <a:rPr lang="zh-CN" altLang="zh-CN" sz="2400" dirty="0">
                <a:solidFill>
                  <a:schemeClr val="accent6">
                    <a:lumMod val="50000"/>
                  </a:schemeClr>
                </a:solidFill>
              </a:rPr>
              <a:t>服务器的</a:t>
            </a:r>
            <a:r>
              <a:rPr lang="en-US" altLang="zh-CN" sz="2400" dirty="0">
                <a:solidFill>
                  <a:schemeClr val="accent6">
                    <a:lumMod val="50000"/>
                  </a:schemeClr>
                </a:solidFill>
              </a:rPr>
              <a:t>ARP</a:t>
            </a:r>
            <a:r>
              <a:rPr lang="zh-CN" altLang="zh-CN" sz="2400" dirty="0">
                <a:solidFill>
                  <a:schemeClr val="accent6">
                    <a:lumMod val="50000"/>
                  </a:schemeClr>
                </a:solidFill>
              </a:rPr>
              <a:t>表</a:t>
            </a:r>
            <a:r>
              <a:rPr lang="zh-CN" altLang="en-US" sz="2400" dirty="0">
                <a:solidFill>
                  <a:schemeClr val="accent6">
                    <a:lumMod val="50000"/>
                  </a:schemeClr>
                </a:solidFill>
              </a:rPr>
              <a:t>；</a:t>
            </a:r>
            <a:endParaRPr lang="zh-CN" altLang="zh-CN" sz="2400" dirty="0">
              <a:solidFill>
                <a:schemeClr val="accent6">
                  <a:lumMod val="50000"/>
                </a:schemeClr>
              </a:solidFill>
            </a:endParaRPr>
          </a:p>
          <a:p>
            <a:pPr marL="342900" indent="-342900" fontAlgn="base">
              <a:spcBef>
                <a:spcPct val="0"/>
              </a:spcBef>
              <a:spcAft>
                <a:spcPct val="0"/>
              </a:spcAft>
              <a:buFont typeface="Arial" panose="020B0604020202020204" pitchFamily="34" charset="0"/>
              <a:buChar char="•"/>
              <a:defRPr/>
            </a:pPr>
            <a:r>
              <a:rPr lang="zh-CN" altLang="en-US" sz="2400" dirty="0">
                <a:solidFill>
                  <a:schemeClr val="accent6">
                    <a:lumMod val="50000"/>
                  </a:schemeClr>
                </a:solidFill>
              </a:rPr>
              <a:t>打开</a:t>
            </a:r>
            <a:r>
              <a:rPr lang="en-US" altLang="zh-CN" sz="2400" dirty="0">
                <a:solidFill>
                  <a:schemeClr val="accent6">
                    <a:lumMod val="50000"/>
                  </a:schemeClr>
                </a:solidFill>
              </a:rPr>
              <a:t>PC0</a:t>
            </a:r>
            <a:r>
              <a:rPr lang="zh-CN" altLang="zh-CN" sz="2400" dirty="0">
                <a:solidFill>
                  <a:schemeClr val="accent6">
                    <a:lumMod val="50000"/>
                  </a:schemeClr>
                </a:solidFill>
              </a:rPr>
              <a:t>的</a:t>
            </a:r>
            <a:r>
              <a:rPr lang="en-US" altLang="zh-CN" sz="2400" dirty="0">
                <a:solidFill>
                  <a:schemeClr val="accent6">
                    <a:lumMod val="50000"/>
                  </a:schemeClr>
                </a:solidFill>
              </a:rPr>
              <a:t>Web</a:t>
            </a:r>
            <a:r>
              <a:rPr lang="zh-CN" altLang="zh-CN" sz="2400" dirty="0">
                <a:solidFill>
                  <a:schemeClr val="accent6">
                    <a:lumMod val="50000"/>
                  </a:schemeClr>
                </a:solidFill>
              </a:rPr>
              <a:t>浏览器，输入</a:t>
            </a:r>
            <a:r>
              <a:rPr lang="en-US" altLang="zh-CN" sz="2400" dirty="0">
                <a:solidFill>
                  <a:schemeClr val="accent6">
                    <a:lumMod val="50000"/>
                  </a:schemeClr>
                </a:solidFill>
              </a:rPr>
              <a:t>www.test.com</a:t>
            </a:r>
            <a:r>
              <a:rPr lang="zh-CN" altLang="zh-CN" sz="2400" dirty="0">
                <a:solidFill>
                  <a:schemeClr val="accent6">
                    <a:lumMod val="50000"/>
                  </a:schemeClr>
                </a:solidFill>
              </a:rPr>
              <a:t>，</a:t>
            </a:r>
            <a:r>
              <a:rPr lang="zh-CN" altLang="en-US" sz="2400" dirty="0">
                <a:solidFill>
                  <a:schemeClr val="accent6">
                    <a:lumMod val="50000"/>
                  </a:schemeClr>
                </a:solidFill>
              </a:rPr>
              <a:t>单击</a:t>
            </a:r>
            <a:r>
              <a:rPr lang="en-US" altLang="zh-CN" sz="2400" dirty="0">
                <a:solidFill>
                  <a:schemeClr val="accent6">
                    <a:lumMod val="50000"/>
                  </a:schemeClr>
                </a:solidFill>
              </a:rPr>
              <a:t>Capture/Forward</a:t>
            </a:r>
            <a:r>
              <a:rPr lang="zh-CN" altLang="zh-CN" sz="2400" dirty="0">
                <a:solidFill>
                  <a:schemeClr val="accent6">
                    <a:lumMod val="50000"/>
                  </a:schemeClr>
                </a:solidFill>
              </a:rPr>
              <a:t>按钮观察</a:t>
            </a:r>
            <a:r>
              <a:rPr lang="en-US" altLang="zh-CN" sz="2400" dirty="0">
                <a:solidFill>
                  <a:schemeClr val="accent6">
                    <a:lumMod val="50000"/>
                  </a:schemeClr>
                </a:solidFill>
              </a:rPr>
              <a:t>ARP</a:t>
            </a:r>
            <a:r>
              <a:rPr lang="zh-CN" altLang="zh-CN" sz="2400" dirty="0">
                <a:solidFill>
                  <a:schemeClr val="accent6">
                    <a:lumMod val="50000"/>
                  </a:schemeClr>
                </a:solidFill>
              </a:rPr>
              <a:t>的执行情况</a:t>
            </a:r>
            <a:r>
              <a:rPr lang="zh-CN" altLang="en-US" sz="2400" dirty="0">
                <a:solidFill>
                  <a:schemeClr val="accent6">
                    <a:lumMod val="50000"/>
                  </a:schemeClr>
                </a:solidFill>
              </a:rPr>
              <a:t>。</a:t>
            </a:r>
            <a:r>
              <a:rPr lang="zh-CN" altLang="zh-CN" sz="2400" dirty="0">
                <a:solidFill>
                  <a:schemeClr val="accent6">
                    <a:lumMod val="50000"/>
                  </a:schemeClr>
                </a:solidFill>
              </a:rPr>
              <a:t>可以发现在</a:t>
            </a:r>
            <a:r>
              <a:rPr lang="en-US" altLang="zh-CN" sz="2400" dirty="0">
                <a:solidFill>
                  <a:schemeClr val="accent6">
                    <a:lumMod val="50000"/>
                  </a:schemeClr>
                </a:solidFill>
              </a:rPr>
              <a:t>PC0</a:t>
            </a:r>
            <a:r>
              <a:rPr lang="zh-CN" altLang="zh-CN" sz="2400" dirty="0">
                <a:solidFill>
                  <a:schemeClr val="accent6">
                    <a:lumMod val="50000"/>
                  </a:schemeClr>
                </a:solidFill>
              </a:rPr>
              <a:t>请求网页过程中先后总共执行</a:t>
            </a:r>
            <a:r>
              <a:rPr lang="en-US" altLang="zh-CN" sz="2400" dirty="0">
                <a:solidFill>
                  <a:schemeClr val="accent6">
                    <a:lumMod val="50000"/>
                  </a:schemeClr>
                </a:solidFill>
              </a:rPr>
              <a:t>3</a:t>
            </a:r>
            <a:r>
              <a:rPr lang="zh-CN" altLang="zh-CN" sz="2400" dirty="0">
                <a:solidFill>
                  <a:schemeClr val="accent6">
                    <a:lumMod val="50000"/>
                  </a:schemeClr>
                </a:solidFill>
              </a:rPr>
              <a:t>次</a:t>
            </a:r>
            <a:r>
              <a:rPr lang="en-US" altLang="zh-CN" sz="2400" dirty="0">
                <a:solidFill>
                  <a:schemeClr val="accent6">
                    <a:lumMod val="50000"/>
                  </a:schemeClr>
                </a:solidFill>
              </a:rPr>
              <a:t>ARP</a:t>
            </a:r>
            <a:r>
              <a:rPr lang="zh-CN" altLang="zh-CN" sz="2400" dirty="0">
                <a:solidFill>
                  <a:schemeClr val="accent6">
                    <a:lumMod val="50000"/>
                  </a:schemeClr>
                </a:solidFill>
              </a:rPr>
              <a:t>，分别是：</a:t>
            </a:r>
            <a:endParaRPr lang="zh-CN" altLang="zh-CN" sz="2400" dirty="0">
              <a:solidFill>
                <a:schemeClr val="accent6">
                  <a:lumMod val="50000"/>
                </a:schemeClr>
              </a:solidFill>
            </a:endParaRPr>
          </a:p>
          <a:p>
            <a:pPr marL="342900" indent="-342900" fontAlgn="base">
              <a:spcBef>
                <a:spcPct val="0"/>
              </a:spcBef>
              <a:spcAft>
                <a:spcPct val="0"/>
              </a:spcAft>
              <a:buFont typeface="Arial" panose="020B0604020202020204" pitchFamily="34" charset="0"/>
              <a:buChar char="•"/>
              <a:defRPr/>
            </a:pPr>
            <a:r>
              <a:rPr lang="en-US" altLang="zh-CN" sz="2400" dirty="0">
                <a:solidFill>
                  <a:schemeClr val="accent6">
                    <a:lumMod val="50000"/>
                  </a:schemeClr>
                </a:solidFill>
              </a:rPr>
              <a:t>① PC0</a:t>
            </a:r>
            <a:r>
              <a:rPr lang="zh-CN" altLang="zh-CN" sz="2400" dirty="0">
                <a:solidFill>
                  <a:schemeClr val="accent6">
                    <a:lumMod val="50000"/>
                  </a:schemeClr>
                </a:solidFill>
              </a:rPr>
              <a:t>查询</a:t>
            </a:r>
            <a:r>
              <a:rPr lang="en-US" altLang="zh-CN" sz="2400" dirty="0">
                <a:solidFill>
                  <a:schemeClr val="accent6">
                    <a:lumMod val="50000"/>
                  </a:schemeClr>
                </a:solidFill>
              </a:rPr>
              <a:t>DNS</a:t>
            </a:r>
            <a:r>
              <a:rPr lang="zh-CN" altLang="zh-CN" sz="2400" dirty="0">
                <a:solidFill>
                  <a:schemeClr val="accent6">
                    <a:lumMod val="50000"/>
                  </a:schemeClr>
                </a:solidFill>
              </a:rPr>
              <a:t>服务器</a:t>
            </a:r>
            <a:r>
              <a:rPr lang="en-US" altLang="zh-CN" sz="2400" dirty="0">
                <a:solidFill>
                  <a:schemeClr val="accent6">
                    <a:lumMod val="50000"/>
                  </a:schemeClr>
                </a:solidFill>
              </a:rPr>
              <a:t>192.168.1.253</a:t>
            </a:r>
            <a:r>
              <a:rPr lang="zh-CN" altLang="zh-CN" sz="2400" dirty="0">
                <a:solidFill>
                  <a:schemeClr val="accent6">
                    <a:lumMod val="50000"/>
                  </a:schemeClr>
                </a:solidFill>
              </a:rPr>
              <a:t>的</a:t>
            </a:r>
            <a:r>
              <a:rPr lang="en-US" altLang="zh-CN" sz="2400" dirty="0">
                <a:solidFill>
                  <a:schemeClr val="accent6">
                    <a:lumMod val="50000"/>
                  </a:schemeClr>
                </a:solidFill>
              </a:rPr>
              <a:t>MAC</a:t>
            </a:r>
            <a:r>
              <a:rPr lang="zh-CN" altLang="zh-CN" sz="2400" dirty="0">
                <a:solidFill>
                  <a:schemeClr val="accent6">
                    <a:lumMod val="50000"/>
                  </a:schemeClr>
                </a:solidFill>
              </a:rPr>
              <a:t>地址</a:t>
            </a:r>
            <a:r>
              <a:rPr lang="zh-CN" altLang="en-US" sz="2400" dirty="0">
                <a:solidFill>
                  <a:schemeClr val="accent6">
                    <a:lumMod val="50000"/>
                  </a:schemeClr>
                </a:solidFill>
              </a:rPr>
              <a:t>；</a:t>
            </a:r>
            <a:endParaRPr lang="en-US" altLang="zh-CN" sz="2400" dirty="0">
              <a:solidFill>
                <a:schemeClr val="accent6">
                  <a:lumMod val="50000"/>
                </a:schemeClr>
              </a:solidFill>
            </a:endParaRPr>
          </a:p>
          <a:p>
            <a:pPr marL="342900" indent="-342900" fontAlgn="base">
              <a:spcBef>
                <a:spcPct val="0"/>
              </a:spcBef>
              <a:spcAft>
                <a:spcPct val="0"/>
              </a:spcAft>
              <a:buFont typeface="Arial" panose="020B0604020202020204" pitchFamily="34" charset="0"/>
              <a:buChar char="•"/>
              <a:defRPr/>
            </a:pPr>
            <a:r>
              <a:rPr lang="en-US" altLang="zh-CN" sz="2400" dirty="0">
                <a:solidFill>
                  <a:schemeClr val="accent6">
                    <a:lumMod val="50000"/>
                  </a:schemeClr>
                </a:solidFill>
              </a:rPr>
              <a:t>② PC0</a:t>
            </a:r>
            <a:r>
              <a:rPr lang="zh-CN" altLang="zh-CN" sz="2400" dirty="0">
                <a:solidFill>
                  <a:schemeClr val="accent6">
                    <a:lumMod val="50000"/>
                  </a:schemeClr>
                </a:solidFill>
              </a:rPr>
              <a:t>查询网关</a:t>
            </a:r>
            <a:r>
              <a:rPr lang="en-US" altLang="zh-CN" sz="2400" dirty="0">
                <a:solidFill>
                  <a:schemeClr val="accent6">
                    <a:lumMod val="50000"/>
                  </a:schemeClr>
                </a:solidFill>
              </a:rPr>
              <a:t>192.168.1.254</a:t>
            </a:r>
            <a:r>
              <a:rPr lang="zh-CN" altLang="zh-CN" sz="2400" dirty="0">
                <a:solidFill>
                  <a:schemeClr val="accent6">
                    <a:lumMod val="50000"/>
                  </a:schemeClr>
                </a:solidFill>
              </a:rPr>
              <a:t>的</a:t>
            </a:r>
            <a:r>
              <a:rPr lang="en-US" altLang="zh-CN" sz="2400" dirty="0">
                <a:solidFill>
                  <a:schemeClr val="accent6">
                    <a:lumMod val="50000"/>
                  </a:schemeClr>
                </a:solidFill>
              </a:rPr>
              <a:t>MAC</a:t>
            </a:r>
            <a:r>
              <a:rPr lang="zh-CN" altLang="zh-CN" sz="2400" dirty="0">
                <a:solidFill>
                  <a:schemeClr val="accent6">
                    <a:lumMod val="50000"/>
                  </a:schemeClr>
                </a:solidFill>
              </a:rPr>
              <a:t>地址；</a:t>
            </a:r>
            <a:endParaRPr lang="zh-CN" altLang="zh-CN" sz="2400" dirty="0">
              <a:solidFill>
                <a:schemeClr val="accent6">
                  <a:lumMod val="50000"/>
                </a:schemeClr>
              </a:solidFill>
            </a:endParaRPr>
          </a:p>
          <a:p>
            <a:pPr marL="342900" indent="-342900" fontAlgn="base">
              <a:spcBef>
                <a:spcPct val="0"/>
              </a:spcBef>
              <a:spcAft>
                <a:spcPct val="0"/>
              </a:spcAft>
              <a:buFont typeface="Arial" panose="020B0604020202020204" pitchFamily="34" charset="0"/>
              <a:buChar char="•"/>
              <a:defRPr/>
            </a:pPr>
            <a:r>
              <a:rPr lang="en-US" altLang="zh-CN" sz="2400" dirty="0">
                <a:solidFill>
                  <a:schemeClr val="accent6">
                    <a:lumMod val="50000"/>
                  </a:schemeClr>
                </a:solidFill>
              </a:rPr>
              <a:t>③ Router2</a:t>
            </a:r>
            <a:r>
              <a:rPr lang="zh-CN" altLang="zh-CN" sz="2400" dirty="0">
                <a:solidFill>
                  <a:schemeClr val="accent6">
                    <a:lumMod val="50000"/>
                  </a:schemeClr>
                </a:solidFill>
              </a:rPr>
              <a:t>查询网站</a:t>
            </a:r>
            <a:r>
              <a:rPr lang="en-US" altLang="zh-CN" sz="2400" dirty="0">
                <a:solidFill>
                  <a:schemeClr val="accent6">
                    <a:lumMod val="50000"/>
                  </a:schemeClr>
                </a:solidFill>
              </a:rPr>
              <a:t>192.168.4.253</a:t>
            </a:r>
            <a:r>
              <a:rPr lang="zh-CN" altLang="zh-CN" sz="2400" dirty="0">
                <a:solidFill>
                  <a:schemeClr val="accent6">
                    <a:lumMod val="50000"/>
                  </a:schemeClr>
                </a:solidFill>
              </a:rPr>
              <a:t>的</a:t>
            </a:r>
            <a:r>
              <a:rPr lang="en-US" altLang="zh-CN" sz="2400" dirty="0">
                <a:solidFill>
                  <a:schemeClr val="accent6">
                    <a:lumMod val="50000"/>
                  </a:schemeClr>
                </a:solidFill>
              </a:rPr>
              <a:t>MAC</a:t>
            </a:r>
            <a:r>
              <a:rPr lang="zh-CN" altLang="zh-CN" sz="2400" dirty="0">
                <a:solidFill>
                  <a:schemeClr val="accent6">
                    <a:lumMod val="50000"/>
                  </a:schemeClr>
                </a:solidFill>
              </a:rPr>
              <a:t>地址</a:t>
            </a:r>
            <a:r>
              <a:rPr lang="zh-CN" altLang="en-US" sz="2400" dirty="0">
                <a:solidFill>
                  <a:schemeClr val="accent6">
                    <a:lumMod val="50000"/>
                  </a:schemeClr>
                </a:solidFill>
              </a:rPr>
              <a:t>。</a:t>
            </a:r>
            <a:endParaRPr lang="zh-CN" altLang="zh-CN" sz="2400" dirty="0">
              <a:solidFill>
                <a:schemeClr val="accent6">
                  <a:lumMod val="50000"/>
                </a:schemeClr>
              </a:solidFill>
            </a:endParaRPr>
          </a:p>
          <a:p>
            <a:pPr marL="342900" marR="0" lvl="0" indent="-342900" algn="l" defTabSz="914400" rtl="0" eaLnBrk="1" fontAlgn="base" latinLnBrk="0" hangingPunct="1">
              <a:spcBef>
                <a:spcPct val="0"/>
              </a:spcBef>
              <a:spcAft>
                <a:spcPct val="0"/>
              </a:spcAft>
              <a:buClrTx/>
              <a:buSzTx/>
              <a:buFont typeface="Arial" panose="020B0604020202020204" pitchFamily="34" charset="0"/>
              <a:buChar char="•"/>
              <a:defRPr/>
            </a:pPr>
            <a:endParaRPr kumimoji="0" lang="zh-CN" altLang="en-US" sz="2000" b="1" i="0" u="none" strike="noStrike" kern="1200" cap="none" spc="0" normalizeH="0" baseline="0" noProof="0" dirty="0">
              <a:ln>
                <a:noFill/>
              </a:ln>
              <a:solidFill>
                <a:schemeClr val="accent3"/>
              </a:solidFill>
              <a:effectLst/>
              <a:uLnTx/>
              <a:uFillTx/>
              <a:latin typeface="微软雅黑" panose="020B0503020204020204" charset="-122"/>
              <a:ea typeface="微软雅黑" panose="020B0503020204020204" charset="-122"/>
              <a:cs typeface="+mn-cs"/>
            </a:endParaRPr>
          </a:p>
        </p:txBody>
      </p:sp>
      <p:sp>
        <p:nvSpPr>
          <p:cNvPr id="43" name="TextBox 42"/>
          <p:cNvSpPr txBox="1"/>
          <p:nvPr/>
        </p:nvSpPr>
        <p:spPr>
          <a:xfrm>
            <a:off x="1198157" y="1334864"/>
            <a:ext cx="647700" cy="384810"/>
          </a:xfrm>
          <a:prstGeom prst="rect">
            <a:avLst/>
          </a:prstGeom>
          <a:noFill/>
        </p:spPr>
        <p:txBody>
          <a:bodyPr wrap="non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b="0" i="0" u="none" strike="noStrike" kern="1200" cap="none" spc="0" normalizeH="0" baseline="0" noProof="0" dirty="0">
                <a:ln>
                  <a:noFill/>
                </a:ln>
                <a:solidFill>
                  <a:schemeClr val="bg2"/>
                </a:solidFill>
                <a:effectLst/>
                <a:uLnTx/>
                <a:uFillTx/>
                <a:latin typeface="+mj-ea"/>
                <a:ea typeface="+mj-ea"/>
                <a:cs typeface="+mn-cs"/>
              </a:rPr>
              <a:t>step</a:t>
            </a:r>
            <a:endParaRPr kumimoji="0" lang="zh-CN" altLang="en-US" b="0" i="0" u="none" strike="noStrike" kern="1200" cap="none" spc="0" normalizeH="0" baseline="0" noProof="0" dirty="0">
              <a:ln>
                <a:noFill/>
              </a:ln>
              <a:solidFill>
                <a:schemeClr val="bg2"/>
              </a:solidFill>
              <a:effectLst/>
              <a:uLnTx/>
              <a:uFillTx/>
              <a:latin typeface="+mj-ea"/>
              <a:ea typeface="+mj-ea"/>
              <a:cs typeface="+mn-cs"/>
            </a:endParaRPr>
          </a:p>
        </p:txBody>
      </p:sp>
      <p:sp>
        <p:nvSpPr>
          <p:cNvPr id="44" name="TextBox 43"/>
          <p:cNvSpPr txBox="1"/>
          <p:nvPr/>
        </p:nvSpPr>
        <p:spPr>
          <a:xfrm>
            <a:off x="1189887" y="2718865"/>
            <a:ext cx="647700" cy="384810"/>
          </a:xfrm>
          <a:prstGeom prst="rect">
            <a:avLst/>
          </a:prstGeom>
          <a:noFill/>
        </p:spPr>
        <p:txBody>
          <a:bodyPr wrap="non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b="0" i="0" u="none" strike="noStrike" kern="1200" cap="none" spc="0" normalizeH="0" baseline="0" noProof="0" dirty="0">
                <a:ln>
                  <a:noFill/>
                </a:ln>
                <a:solidFill>
                  <a:schemeClr val="bg2"/>
                </a:solidFill>
                <a:effectLst/>
                <a:uLnTx/>
                <a:uFillTx/>
                <a:latin typeface="+mj-ea"/>
                <a:ea typeface="+mj-ea"/>
                <a:cs typeface="+mn-cs"/>
              </a:rPr>
              <a:t>step</a:t>
            </a:r>
            <a:endParaRPr kumimoji="0" lang="zh-CN" altLang="en-US" b="0" i="0" u="none" strike="noStrike" kern="1200" cap="none" spc="0" normalizeH="0" baseline="0" noProof="0" dirty="0">
              <a:ln>
                <a:noFill/>
              </a:ln>
              <a:solidFill>
                <a:schemeClr val="bg2"/>
              </a:solidFill>
              <a:effectLst/>
              <a:uLnTx/>
              <a:uFillTx/>
              <a:latin typeface="+mj-ea"/>
              <a:ea typeface="+mj-ea"/>
              <a:cs typeface="+mn-cs"/>
            </a:endParaRPr>
          </a:p>
        </p:txBody>
      </p:sp>
      <p:sp>
        <p:nvSpPr>
          <p:cNvPr id="10" name="文本框 9"/>
          <p:cNvSpPr txBox="1"/>
          <p:nvPr/>
        </p:nvSpPr>
        <p:spPr>
          <a:xfrm>
            <a:off x="567055" y="225425"/>
            <a:ext cx="10889615" cy="975360"/>
          </a:xfrm>
          <a:prstGeom prst="rect">
            <a:avLst/>
          </a:prstGeom>
          <a:noFill/>
        </p:spPr>
        <p:txBody>
          <a:bodyPr wrap="square" rtlCol="0">
            <a:spAutoFit/>
          </a:bodyPr>
          <a:lstStyle/>
          <a:p>
            <a:r>
              <a:rPr lang="zh-CN" altLang="en-US" sz="2800" b="1" dirty="0">
                <a:latin typeface="+mj-lt"/>
              </a:rPr>
              <a:t>任务二：观察PC0访问网站的过程，并综合运用所学到的计算机网络知识，分析该访问过程所涉及的协议事件，理解各协议如何协同工作</a:t>
            </a:r>
            <a:endParaRPr lang="zh-CN" altLang="en-US" sz="2800" b="1" dirty="0">
              <a:latin typeface="+mj-lt"/>
            </a:endParaRPr>
          </a:p>
        </p:txBody>
      </p:sp>
      <p:sp>
        <p:nvSpPr>
          <p:cNvPr id="7"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4"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6" name="Freeform 6"/>
          <p:cNvSpPr/>
          <p:nvPr/>
        </p:nvSpPr>
        <p:spPr bwMode="auto">
          <a:xfrm>
            <a:off x="10982512" y="1773928"/>
            <a:ext cx="1209171" cy="2475469"/>
          </a:xfrm>
          <a:custGeom>
            <a:avLst/>
            <a:gdLst>
              <a:gd name="T0" fmla="*/ 1718 w 1718"/>
              <a:gd name="T1" fmla="*/ 3490 h 3490"/>
              <a:gd name="T2" fmla="*/ 32 w 1718"/>
              <a:gd name="T3" fmla="*/ 1803 h 3490"/>
              <a:gd name="T4" fmla="*/ 32 w 1718"/>
              <a:gd name="T5" fmla="*/ 1687 h 3490"/>
              <a:gd name="T6" fmla="*/ 1718 w 1718"/>
              <a:gd name="T7" fmla="*/ 0 h 3490"/>
              <a:gd name="T8" fmla="*/ 1718 w 1718"/>
              <a:gd name="T9" fmla="*/ 3490 h 3490"/>
            </a:gdLst>
            <a:ahLst/>
            <a:cxnLst>
              <a:cxn ang="0">
                <a:pos x="T0" y="T1"/>
              </a:cxn>
              <a:cxn ang="0">
                <a:pos x="T2" y="T3"/>
              </a:cxn>
              <a:cxn ang="0">
                <a:pos x="T4" y="T5"/>
              </a:cxn>
              <a:cxn ang="0">
                <a:pos x="T6" y="T7"/>
              </a:cxn>
              <a:cxn ang="0">
                <a:pos x="T8" y="T9"/>
              </a:cxn>
            </a:cxnLst>
            <a:rect l="0" t="0" r="r" b="b"/>
            <a:pathLst>
              <a:path w="1718" h="3490">
                <a:moveTo>
                  <a:pt x="1718" y="3490"/>
                </a:moveTo>
                <a:lnTo>
                  <a:pt x="32" y="1803"/>
                </a:lnTo>
                <a:cubicBezTo>
                  <a:pt x="0" y="1771"/>
                  <a:pt x="0" y="1719"/>
                  <a:pt x="32" y="1687"/>
                </a:cubicBezTo>
                <a:lnTo>
                  <a:pt x="1718" y="0"/>
                </a:lnTo>
                <a:lnTo>
                  <a:pt x="1718" y="3490"/>
                </a:lnTo>
                <a:close/>
              </a:path>
            </a:pathLst>
          </a:custGeom>
          <a:solidFill>
            <a:schemeClr val="bg1">
              <a:lumMod val="40000"/>
              <a:lumOff val="60000"/>
            </a:schemeClr>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rgbClr val="2A495A"/>
              </a:solidFill>
              <a:effectLst/>
              <a:uLnTx/>
              <a:uFillTx/>
              <a:latin typeface="Arial" panose="020B060402020202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7"/>
          <p:cNvSpPr/>
          <p:nvPr/>
        </p:nvSpPr>
        <p:spPr>
          <a:xfrm>
            <a:off x="911223" y="707874"/>
            <a:ext cx="1066356" cy="1058422"/>
          </a:xfrm>
          <a:prstGeom prst="ellipse">
            <a:avLst/>
          </a:prstGeom>
          <a:solidFill>
            <a:schemeClr val="accent1"/>
          </a:solidFill>
          <a:ln w="38100" cap="flat" cmpd="sng">
            <a:solidFill>
              <a:schemeClr val="bg2"/>
            </a:solidFill>
            <a:prstDash val="solid"/>
            <a:round/>
            <a:headEnd type="none" w="med" len="med"/>
            <a:tailEnd type="none" w="med" len="med"/>
          </a:ln>
        </p:spPr>
        <p:txBody>
          <a:bodyPr anchor="t"/>
          <a:lstStyle/>
          <a:p>
            <a:pPr lvl="0"/>
            <a:endParaRPr lang="zh-CN" altLang="en-US" dirty="0">
              <a:solidFill>
                <a:schemeClr val="bg2"/>
              </a:solidFill>
              <a:latin typeface="Arial" panose="020B0604020202020204" pitchFamily="34" charset="0"/>
              <a:ea typeface="宋体" panose="02010600030101010101" pitchFamily="2" charset="-122"/>
            </a:endParaRPr>
          </a:p>
        </p:txBody>
      </p:sp>
      <p:sp>
        <p:nvSpPr>
          <p:cNvPr id="4" name="Oval 8"/>
          <p:cNvSpPr/>
          <p:nvPr/>
        </p:nvSpPr>
        <p:spPr>
          <a:xfrm>
            <a:off x="897099" y="3529803"/>
            <a:ext cx="1066356" cy="1058421"/>
          </a:xfrm>
          <a:prstGeom prst="ellipse">
            <a:avLst/>
          </a:prstGeom>
          <a:solidFill>
            <a:schemeClr val="tx2"/>
          </a:solidFill>
          <a:ln w="38100" cap="flat" cmpd="sng">
            <a:solidFill>
              <a:schemeClr val="bg2"/>
            </a:solidFill>
            <a:prstDash val="solid"/>
            <a:round/>
            <a:headEnd type="none" w="med" len="med"/>
            <a:tailEnd type="none" w="med" len="med"/>
          </a:ln>
        </p:spPr>
        <p:txBody>
          <a:bodyPr anchor="t"/>
          <a:lstStyle/>
          <a:p>
            <a:pPr lvl="0"/>
            <a:endParaRPr lang="zh-CN" altLang="en-US" dirty="0">
              <a:solidFill>
                <a:schemeClr val="bg2"/>
              </a:solidFill>
              <a:latin typeface="Arial" panose="020B0604020202020204" pitchFamily="34" charset="0"/>
              <a:ea typeface="宋体" panose="02010600030101010101" pitchFamily="2" charset="-122"/>
            </a:endParaRPr>
          </a:p>
        </p:txBody>
      </p:sp>
      <p:sp>
        <p:nvSpPr>
          <p:cNvPr id="5" name="TextBox 22"/>
          <p:cNvSpPr txBox="1"/>
          <p:nvPr/>
        </p:nvSpPr>
        <p:spPr>
          <a:xfrm flipH="1">
            <a:off x="1066093" y="1103021"/>
            <a:ext cx="756922" cy="613410"/>
          </a:xfrm>
          <a:prstGeom prst="rect">
            <a:avLst/>
          </a:prstGeom>
          <a:noFill/>
          <a:ln w="9525">
            <a:noFill/>
          </a:ln>
        </p:spPr>
        <p:txBody>
          <a:bodyPr anchor="t">
            <a:spAutoFit/>
          </a:bodyPr>
          <a:lstStyle/>
          <a:p>
            <a:pPr lvl="0" algn="ctr"/>
            <a:r>
              <a:rPr lang="en-US" altLang="zh-CN" sz="3200" b="1" dirty="0">
                <a:solidFill>
                  <a:schemeClr val="bg2"/>
                </a:solidFill>
                <a:latin typeface="微软雅黑" panose="020B0503020204020204" charset="-122"/>
                <a:ea typeface="微软雅黑" panose="020B0503020204020204" charset="-122"/>
              </a:rPr>
              <a:t>03</a:t>
            </a:r>
            <a:endParaRPr lang="en-US" altLang="zh-CN" sz="3200" b="1" dirty="0">
              <a:solidFill>
                <a:schemeClr val="bg2"/>
              </a:solidFill>
              <a:latin typeface="微软雅黑" panose="020B0503020204020204" charset="-122"/>
              <a:ea typeface="微软雅黑" panose="020B0503020204020204" charset="-122"/>
            </a:endParaRPr>
          </a:p>
        </p:txBody>
      </p:sp>
      <p:sp>
        <p:nvSpPr>
          <p:cNvPr id="6" name="TextBox 23"/>
          <p:cNvSpPr txBox="1"/>
          <p:nvPr/>
        </p:nvSpPr>
        <p:spPr>
          <a:xfrm flipH="1">
            <a:off x="1051965" y="3849709"/>
            <a:ext cx="756922" cy="613410"/>
          </a:xfrm>
          <a:prstGeom prst="rect">
            <a:avLst/>
          </a:prstGeom>
          <a:noFill/>
          <a:ln w="9525">
            <a:noFill/>
          </a:ln>
        </p:spPr>
        <p:txBody>
          <a:bodyPr anchor="t">
            <a:spAutoFit/>
          </a:bodyPr>
          <a:lstStyle/>
          <a:p>
            <a:pPr lvl="0" algn="ctr"/>
            <a:r>
              <a:rPr lang="en-US" altLang="zh-CN" sz="3200" b="1" dirty="0">
                <a:solidFill>
                  <a:schemeClr val="bg2"/>
                </a:solidFill>
                <a:latin typeface="微软雅黑" panose="020B0503020204020204" charset="-122"/>
                <a:ea typeface="微软雅黑" panose="020B0503020204020204" charset="-122"/>
              </a:rPr>
              <a:t>04</a:t>
            </a:r>
            <a:endParaRPr lang="en-US" altLang="zh-CN" sz="3200" b="1" dirty="0">
              <a:solidFill>
                <a:schemeClr val="bg2"/>
              </a:solidFill>
              <a:latin typeface="微软雅黑" panose="020B0503020204020204" charset="-122"/>
              <a:ea typeface="微软雅黑" panose="020B0503020204020204" charset="-122"/>
            </a:endParaRPr>
          </a:p>
        </p:txBody>
      </p:sp>
      <p:sp>
        <p:nvSpPr>
          <p:cNvPr id="7" name="矩形 34"/>
          <p:cNvSpPr>
            <a:spLocks noChangeArrowheads="1"/>
          </p:cNvSpPr>
          <p:nvPr/>
        </p:nvSpPr>
        <p:spPr bwMode="auto">
          <a:xfrm>
            <a:off x="2320924" y="1017569"/>
            <a:ext cx="866158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accent3"/>
                </a:solidFill>
                <a:effectLst/>
                <a:uLnTx/>
                <a:uFillTx/>
                <a:latin typeface="微软雅黑" panose="020B0503020204020204" charset="-122"/>
                <a:ea typeface="微软雅黑" panose="020B0503020204020204" charset="-122"/>
                <a:cs typeface="+mn-cs"/>
              </a:rPr>
              <a:t>观察PC访问Web网站的协议执行过程</a:t>
            </a:r>
            <a:endParaRPr kumimoji="0" lang="en-US" altLang="zh-CN" sz="2400" b="1" i="0" u="none" strike="noStrike" kern="1200" cap="none" spc="0" normalizeH="0" baseline="0" noProof="0" dirty="0">
              <a:ln>
                <a:noFill/>
              </a:ln>
              <a:solidFill>
                <a:schemeClr val="accent3"/>
              </a:solidFill>
              <a:effectLst/>
              <a:uLnTx/>
              <a:uFillTx/>
              <a:latin typeface="微软雅黑" panose="020B0503020204020204" charset="-122"/>
              <a:ea typeface="微软雅黑" panose="020B0503020204020204" charset="-122"/>
              <a:cs typeface="+mn-cs"/>
            </a:endParaRPr>
          </a:p>
          <a:p>
            <a:pPr marL="342900" indent="-342900" fontAlgn="base">
              <a:spcBef>
                <a:spcPct val="0"/>
              </a:spcBef>
              <a:spcAft>
                <a:spcPct val="0"/>
              </a:spcAft>
              <a:buFont typeface="Arial" panose="020B0604020202020204" pitchFamily="34" charset="0"/>
              <a:buChar char="•"/>
              <a:defRPr/>
            </a:pPr>
            <a:r>
              <a:rPr lang="zh-CN" altLang="zh-CN" sz="2400" dirty="0">
                <a:solidFill>
                  <a:schemeClr val="accent6">
                    <a:lumMod val="50000"/>
                  </a:schemeClr>
                </a:solidFill>
              </a:rPr>
              <a:t>单击</a:t>
            </a:r>
            <a:r>
              <a:rPr lang="en-US" altLang="zh-CN" sz="2400" dirty="0">
                <a:solidFill>
                  <a:schemeClr val="accent6">
                    <a:lumMod val="50000"/>
                  </a:schemeClr>
                </a:solidFill>
              </a:rPr>
              <a:t>Reset Simulation</a:t>
            </a:r>
            <a:r>
              <a:rPr lang="zh-CN" altLang="en-US" sz="2400" dirty="0">
                <a:solidFill>
                  <a:schemeClr val="accent6">
                    <a:lumMod val="50000"/>
                  </a:schemeClr>
                </a:solidFill>
              </a:rPr>
              <a:t>，在</a:t>
            </a:r>
            <a:r>
              <a:rPr lang="en-US" altLang="zh-CN" sz="2400" dirty="0">
                <a:solidFill>
                  <a:schemeClr val="accent6">
                    <a:lumMod val="50000"/>
                  </a:schemeClr>
                </a:solidFill>
              </a:rPr>
              <a:t>PC0</a:t>
            </a:r>
            <a:r>
              <a:rPr lang="zh-CN" altLang="en-US" sz="2400" dirty="0">
                <a:solidFill>
                  <a:schemeClr val="accent6">
                    <a:lumMod val="50000"/>
                  </a:schemeClr>
                </a:solidFill>
              </a:rPr>
              <a:t>浏览</a:t>
            </a:r>
            <a:r>
              <a:rPr lang="en-US" altLang="zh-CN" sz="2400" dirty="0">
                <a:solidFill>
                  <a:schemeClr val="accent6">
                    <a:lumMod val="50000"/>
                  </a:schemeClr>
                </a:solidFill>
              </a:rPr>
              <a:t>www.test.com</a:t>
            </a:r>
            <a:r>
              <a:rPr lang="zh-CN" altLang="en-US" sz="2400" dirty="0">
                <a:solidFill>
                  <a:schemeClr val="accent6">
                    <a:lumMod val="50000"/>
                  </a:schemeClr>
                </a:solidFill>
              </a:rPr>
              <a:t>；</a:t>
            </a:r>
            <a:endParaRPr lang="en-US" altLang="zh-CN" sz="2400" dirty="0">
              <a:solidFill>
                <a:schemeClr val="accent6">
                  <a:lumMod val="50000"/>
                </a:schemeClr>
              </a:solidFill>
            </a:endParaRPr>
          </a:p>
          <a:p>
            <a:pPr marL="342900" indent="-342900" fontAlgn="base">
              <a:spcBef>
                <a:spcPct val="0"/>
              </a:spcBef>
              <a:spcAft>
                <a:spcPct val="0"/>
              </a:spcAft>
              <a:buFont typeface="Arial" panose="020B0604020202020204" pitchFamily="34" charset="0"/>
              <a:buChar char="•"/>
              <a:defRPr/>
            </a:pPr>
            <a:r>
              <a:rPr lang="zh-CN" altLang="en-US" sz="2400" dirty="0">
                <a:solidFill>
                  <a:schemeClr val="accent6">
                    <a:lumMod val="50000"/>
                  </a:schemeClr>
                </a:solidFill>
              </a:rPr>
              <a:t>单击</a:t>
            </a:r>
            <a:r>
              <a:rPr lang="en-US" altLang="zh-CN" sz="2400" dirty="0">
                <a:solidFill>
                  <a:schemeClr val="accent6">
                    <a:lumMod val="50000"/>
                  </a:schemeClr>
                </a:solidFill>
              </a:rPr>
              <a:t>Capture/Forward</a:t>
            </a:r>
            <a:r>
              <a:rPr lang="zh-CN" altLang="zh-CN" sz="2400" dirty="0">
                <a:solidFill>
                  <a:schemeClr val="accent6">
                    <a:lumMod val="50000"/>
                  </a:schemeClr>
                </a:solidFill>
              </a:rPr>
              <a:t>按钮捕获</a:t>
            </a:r>
            <a:r>
              <a:rPr lang="en-US" altLang="zh-CN" sz="2400" dirty="0">
                <a:solidFill>
                  <a:schemeClr val="accent6">
                    <a:lumMod val="50000"/>
                  </a:schemeClr>
                </a:solidFill>
              </a:rPr>
              <a:t>DNS</a:t>
            </a:r>
            <a:r>
              <a:rPr lang="zh-CN" altLang="zh-CN" sz="2400" dirty="0">
                <a:solidFill>
                  <a:schemeClr val="accent6">
                    <a:lumMod val="50000"/>
                  </a:schemeClr>
                </a:solidFill>
              </a:rPr>
              <a:t>、</a:t>
            </a:r>
            <a:r>
              <a:rPr lang="en-US" altLang="zh-CN" sz="2400" dirty="0">
                <a:solidFill>
                  <a:schemeClr val="accent6">
                    <a:lumMod val="50000"/>
                  </a:schemeClr>
                </a:solidFill>
              </a:rPr>
              <a:t>UDP</a:t>
            </a:r>
            <a:r>
              <a:rPr lang="zh-CN" altLang="zh-CN" sz="2400" dirty="0">
                <a:solidFill>
                  <a:schemeClr val="accent6">
                    <a:lumMod val="50000"/>
                  </a:schemeClr>
                </a:solidFill>
              </a:rPr>
              <a:t>、</a:t>
            </a:r>
            <a:r>
              <a:rPr lang="en-US" altLang="zh-CN" sz="2400" dirty="0">
                <a:solidFill>
                  <a:schemeClr val="accent6">
                    <a:lumMod val="50000"/>
                  </a:schemeClr>
                </a:solidFill>
              </a:rPr>
              <a:t>HTTP</a:t>
            </a:r>
            <a:r>
              <a:rPr lang="zh-CN" altLang="zh-CN" sz="2400" dirty="0">
                <a:solidFill>
                  <a:schemeClr val="accent6">
                    <a:lumMod val="50000"/>
                  </a:schemeClr>
                </a:solidFill>
              </a:rPr>
              <a:t>与</a:t>
            </a:r>
            <a:r>
              <a:rPr lang="en-US" altLang="zh-CN" sz="2400" dirty="0">
                <a:solidFill>
                  <a:schemeClr val="accent6">
                    <a:lumMod val="50000"/>
                  </a:schemeClr>
                </a:solidFill>
              </a:rPr>
              <a:t>TCP</a:t>
            </a:r>
            <a:r>
              <a:rPr lang="zh-CN" altLang="zh-CN" sz="2400" dirty="0">
                <a:solidFill>
                  <a:schemeClr val="accent6">
                    <a:lumMod val="50000"/>
                  </a:schemeClr>
                </a:solidFill>
              </a:rPr>
              <a:t>的交互</a:t>
            </a:r>
            <a:r>
              <a:rPr lang="zh-CN" altLang="en-US" sz="2400" dirty="0">
                <a:solidFill>
                  <a:schemeClr val="accent6">
                    <a:lumMod val="50000"/>
                  </a:schemeClr>
                </a:solidFill>
              </a:rPr>
              <a:t>；</a:t>
            </a:r>
            <a:endParaRPr lang="zh-CN" altLang="zh-CN" sz="2400" dirty="0">
              <a:solidFill>
                <a:schemeClr val="accent6">
                  <a:lumMod val="50000"/>
                </a:schemeClr>
              </a:solidFill>
            </a:endParaRPr>
          </a:p>
          <a:p>
            <a:pPr marL="342900" indent="-342900" fontAlgn="base">
              <a:spcBef>
                <a:spcPct val="0"/>
              </a:spcBef>
              <a:spcAft>
                <a:spcPct val="0"/>
              </a:spcAft>
              <a:buFont typeface="Arial" panose="020B0604020202020204" pitchFamily="34" charset="0"/>
              <a:buChar char="•"/>
              <a:defRPr/>
            </a:pPr>
            <a:r>
              <a:rPr lang="zh-CN" altLang="zh-CN" sz="2400" dirty="0">
                <a:solidFill>
                  <a:schemeClr val="accent6">
                    <a:lumMod val="50000"/>
                  </a:schemeClr>
                </a:solidFill>
              </a:rPr>
              <a:t>可以发现在</a:t>
            </a:r>
            <a:r>
              <a:rPr lang="en-US" altLang="zh-CN" sz="2400" dirty="0">
                <a:solidFill>
                  <a:schemeClr val="accent6">
                    <a:lumMod val="50000"/>
                  </a:schemeClr>
                </a:solidFill>
              </a:rPr>
              <a:t>PC0</a:t>
            </a:r>
            <a:r>
              <a:rPr lang="zh-CN" altLang="zh-CN" sz="2400" dirty="0">
                <a:solidFill>
                  <a:schemeClr val="accent6">
                    <a:lumMod val="50000"/>
                  </a:schemeClr>
                </a:solidFill>
              </a:rPr>
              <a:t>访问网页的过程中，各协议事件的发生顺序依次为：</a:t>
            </a:r>
            <a:r>
              <a:rPr lang="en-US" altLang="zh-CN" sz="2400" dirty="0">
                <a:solidFill>
                  <a:schemeClr val="accent6">
                    <a:lumMod val="50000"/>
                  </a:schemeClr>
                </a:solidFill>
              </a:rPr>
              <a:t>①DNS</a:t>
            </a:r>
            <a:r>
              <a:rPr lang="zh-CN" altLang="zh-CN" sz="2400" dirty="0">
                <a:solidFill>
                  <a:schemeClr val="accent6">
                    <a:lumMod val="50000"/>
                  </a:schemeClr>
                </a:solidFill>
              </a:rPr>
              <a:t>查询过程</a:t>
            </a:r>
            <a:r>
              <a:rPr lang="en-US" altLang="zh-CN" sz="2400" dirty="0">
                <a:solidFill>
                  <a:schemeClr val="accent6">
                    <a:lumMod val="50000"/>
                  </a:schemeClr>
                </a:solidFill>
              </a:rPr>
              <a:t>②TCP</a:t>
            </a:r>
            <a:r>
              <a:rPr lang="zh-CN" altLang="zh-CN" sz="2400" dirty="0">
                <a:solidFill>
                  <a:schemeClr val="accent6">
                    <a:lumMod val="50000"/>
                  </a:schemeClr>
                </a:solidFill>
              </a:rPr>
              <a:t>建立连接过程</a:t>
            </a:r>
            <a:r>
              <a:rPr lang="en-US" altLang="zh-CN" sz="2400" dirty="0">
                <a:solidFill>
                  <a:schemeClr val="accent6">
                    <a:lumMod val="50000"/>
                  </a:schemeClr>
                </a:solidFill>
              </a:rPr>
              <a:t>③ HTTP</a:t>
            </a:r>
            <a:r>
              <a:rPr lang="zh-CN" altLang="zh-CN" sz="2400" dirty="0">
                <a:solidFill>
                  <a:schemeClr val="accent6">
                    <a:lumMod val="50000"/>
                  </a:schemeClr>
                </a:solidFill>
              </a:rPr>
              <a:t>过程</a:t>
            </a:r>
            <a:r>
              <a:rPr lang="en-US" altLang="zh-CN" sz="2400" dirty="0">
                <a:solidFill>
                  <a:schemeClr val="accent6">
                    <a:lumMod val="50000"/>
                  </a:schemeClr>
                </a:solidFill>
              </a:rPr>
              <a:t>④TCP</a:t>
            </a:r>
            <a:r>
              <a:rPr lang="zh-CN" altLang="zh-CN" sz="2400" dirty="0">
                <a:solidFill>
                  <a:schemeClr val="accent6">
                    <a:lumMod val="50000"/>
                  </a:schemeClr>
                </a:solidFill>
              </a:rPr>
              <a:t>拆除连接过程</a:t>
            </a:r>
            <a:r>
              <a:rPr lang="zh-CN" altLang="en-US" sz="2400" dirty="0">
                <a:solidFill>
                  <a:schemeClr val="accent6">
                    <a:lumMod val="50000"/>
                  </a:schemeClr>
                </a:solidFill>
              </a:rPr>
              <a:t>。</a:t>
            </a:r>
            <a:endParaRPr lang="zh-CN" altLang="en-US" sz="2400" dirty="0">
              <a:solidFill>
                <a:schemeClr val="accent6">
                  <a:lumMod val="50000"/>
                </a:schemeClr>
              </a:solidFill>
            </a:endParaRPr>
          </a:p>
        </p:txBody>
      </p:sp>
      <p:sp>
        <p:nvSpPr>
          <p:cNvPr id="8" name="矩形 36"/>
          <p:cNvSpPr>
            <a:spLocks noChangeArrowheads="1"/>
          </p:cNvSpPr>
          <p:nvPr/>
        </p:nvSpPr>
        <p:spPr bwMode="auto">
          <a:xfrm>
            <a:off x="2256189" y="3849754"/>
            <a:ext cx="8628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accent3"/>
                </a:solidFill>
                <a:effectLst/>
                <a:uLnTx/>
                <a:uFillTx/>
                <a:latin typeface="微软雅黑" panose="020B0503020204020204" charset="-122"/>
                <a:ea typeface="微软雅黑" panose="020B0503020204020204" charset="-122"/>
                <a:cs typeface="+mn-cs"/>
              </a:rPr>
              <a:t>观察应用层数据单元的封装方式</a:t>
            </a:r>
            <a:endParaRPr kumimoji="0" lang="en-US" altLang="zh-CN" sz="2400" b="1" i="0" u="none" strike="noStrike" kern="1200" cap="none" spc="0" normalizeH="0" baseline="0" noProof="0" dirty="0">
              <a:ln>
                <a:noFill/>
              </a:ln>
              <a:solidFill>
                <a:schemeClr val="accent3"/>
              </a:solidFill>
              <a:effectLst/>
              <a:uLnTx/>
              <a:uFillTx/>
              <a:latin typeface="微软雅黑" panose="020B0503020204020204" charset="-122"/>
              <a:ea typeface="微软雅黑" panose="020B0503020204020204" charset="-122"/>
              <a:cs typeface="+mn-cs"/>
            </a:endParaRPr>
          </a:p>
          <a:p>
            <a:pPr marL="342900" lvl="0" indent="-342900" fontAlgn="base">
              <a:spcBef>
                <a:spcPct val="0"/>
              </a:spcBef>
              <a:spcAft>
                <a:spcPct val="0"/>
              </a:spcAft>
              <a:buFont typeface="Arial" panose="020B0604020202020204" pitchFamily="34" charset="0"/>
              <a:buChar char="•"/>
              <a:defRPr/>
            </a:pPr>
            <a:r>
              <a:rPr lang="zh-CN" altLang="en-US" sz="2400" dirty="0">
                <a:solidFill>
                  <a:schemeClr val="accent6">
                    <a:lumMod val="50000"/>
                  </a:schemeClr>
                </a:solidFill>
              </a:rPr>
              <a:t>分别打开</a:t>
            </a:r>
            <a:r>
              <a:rPr lang="en-US" altLang="zh-CN" sz="2400" dirty="0">
                <a:solidFill>
                  <a:schemeClr val="accent6">
                    <a:lumMod val="50000"/>
                  </a:schemeClr>
                </a:solidFill>
              </a:rPr>
              <a:t>DNS</a:t>
            </a:r>
            <a:r>
              <a:rPr lang="zh-CN" altLang="en-US" sz="2400" dirty="0">
                <a:solidFill>
                  <a:schemeClr val="accent6">
                    <a:lumMod val="50000"/>
                  </a:schemeClr>
                </a:solidFill>
              </a:rPr>
              <a:t>和</a:t>
            </a:r>
            <a:r>
              <a:rPr lang="en-US" altLang="zh-CN" sz="2400" dirty="0">
                <a:solidFill>
                  <a:schemeClr val="accent6">
                    <a:lumMod val="50000"/>
                  </a:schemeClr>
                </a:solidFill>
              </a:rPr>
              <a:t>HTTP</a:t>
            </a:r>
            <a:r>
              <a:rPr lang="zh-CN" altLang="en-US" sz="2400" dirty="0">
                <a:solidFill>
                  <a:schemeClr val="accent6">
                    <a:lumMod val="50000"/>
                  </a:schemeClr>
                </a:solidFill>
              </a:rPr>
              <a:t>的数据单元，观察其封装细节。</a:t>
            </a:r>
            <a:endParaRPr lang="zh-CN" altLang="en-US" sz="2400" dirty="0">
              <a:solidFill>
                <a:schemeClr val="accent6">
                  <a:lumMod val="50000"/>
                </a:schemeClr>
              </a:solidFill>
            </a:endParaRPr>
          </a:p>
        </p:txBody>
      </p:sp>
      <p:sp>
        <p:nvSpPr>
          <p:cNvPr id="9" name="TextBox 8"/>
          <p:cNvSpPr txBox="1"/>
          <p:nvPr/>
        </p:nvSpPr>
        <p:spPr>
          <a:xfrm>
            <a:off x="1121000" y="889427"/>
            <a:ext cx="647700" cy="384810"/>
          </a:xfrm>
          <a:prstGeom prst="rect">
            <a:avLst/>
          </a:prstGeom>
          <a:noFill/>
        </p:spPr>
        <p:txBody>
          <a:bodyPr wrap="non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b="0" i="0" u="none" strike="noStrike" kern="1200" cap="none" spc="0" normalizeH="0" baseline="0" noProof="0" dirty="0">
                <a:ln>
                  <a:noFill/>
                </a:ln>
                <a:solidFill>
                  <a:schemeClr val="bg2"/>
                </a:solidFill>
                <a:effectLst/>
                <a:uLnTx/>
                <a:uFillTx/>
                <a:latin typeface="+mj-ea"/>
                <a:ea typeface="+mj-ea"/>
                <a:cs typeface="+mn-cs"/>
              </a:rPr>
              <a:t>step</a:t>
            </a:r>
            <a:endParaRPr kumimoji="0" lang="zh-CN" altLang="en-US" b="0" i="0" u="none" strike="noStrike" kern="1200" cap="none" spc="0" normalizeH="0" baseline="0" noProof="0" dirty="0">
              <a:ln>
                <a:noFill/>
              </a:ln>
              <a:solidFill>
                <a:schemeClr val="bg2"/>
              </a:solidFill>
              <a:effectLst/>
              <a:uLnTx/>
              <a:uFillTx/>
              <a:latin typeface="+mj-ea"/>
              <a:ea typeface="+mj-ea"/>
              <a:cs typeface="+mn-cs"/>
            </a:endParaRPr>
          </a:p>
        </p:txBody>
      </p:sp>
      <p:sp>
        <p:nvSpPr>
          <p:cNvPr id="10" name="TextBox 9"/>
          <p:cNvSpPr txBox="1"/>
          <p:nvPr/>
        </p:nvSpPr>
        <p:spPr>
          <a:xfrm>
            <a:off x="1131324" y="3629450"/>
            <a:ext cx="647700" cy="384810"/>
          </a:xfrm>
          <a:prstGeom prst="rect">
            <a:avLst/>
          </a:prstGeom>
          <a:noFill/>
        </p:spPr>
        <p:txBody>
          <a:bodyPr wrap="non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b="0" i="0" u="none" strike="noStrike" kern="1200" cap="none" spc="0" normalizeH="0" baseline="0" noProof="0" dirty="0">
                <a:ln>
                  <a:noFill/>
                </a:ln>
                <a:solidFill>
                  <a:schemeClr val="bg2"/>
                </a:solidFill>
                <a:effectLst/>
                <a:uLnTx/>
                <a:uFillTx/>
                <a:latin typeface="+mj-ea"/>
                <a:ea typeface="+mj-ea"/>
                <a:cs typeface="+mn-cs"/>
              </a:rPr>
              <a:t>step</a:t>
            </a:r>
            <a:endParaRPr kumimoji="0" lang="zh-CN" altLang="en-US" b="0" i="0" u="none" strike="noStrike" kern="1200" cap="none" spc="0" normalizeH="0" baseline="0" noProof="0" dirty="0">
              <a:ln>
                <a:noFill/>
              </a:ln>
              <a:solidFill>
                <a:schemeClr val="bg2"/>
              </a:solidFill>
              <a:effectLst/>
              <a:uLnTx/>
              <a:uFillTx/>
              <a:latin typeface="+mj-ea"/>
              <a:ea typeface="+mj-ea"/>
              <a:cs typeface="+mn-cs"/>
            </a:endParaRPr>
          </a:p>
        </p:txBody>
      </p:sp>
      <p:sp>
        <p:nvSpPr>
          <p:cNvPr id="11" name="Freeform 13"/>
          <p:cNvSpPr>
            <a:spLocks noEditPoints="1"/>
          </p:cNvSpPr>
          <p:nvPr/>
        </p:nvSpPr>
        <p:spPr>
          <a:xfrm flipH="1">
            <a:off x="2028815" y="1103213"/>
            <a:ext cx="247547" cy="245960"/>
          </a:xfrm>
          <a:custGeom>
            <a:avLst/>
            <a:gdLst/>
            <a:ahLst/>
            <a:cxnLst>
              <a:cxn ang="0">
                <a:pos x="123825" y="0"/>
              </a:cxn>
              <a:cxn ang="0">
                <a:pos x="0" y="123032"/>
              </a:cxn>
              <a:cxn ang="0">
                <a:pos x="123825" y="246063"/>
              </a:cxn>
              <a:cxn ang="0">
                <a:pos x="247650" y="123032"/>
              </a:cxn>
              <a:cxn ang="0">
                <a:pos x="123825" y="0"/>
              </a:cxn>
              <a:cxn ang="0">
                <a:pos x="49387" y="125876"/>
              </a:cxn>
              <a:cxn ang="0">
                <a:pos x="101637" y="155745"/>
              </a:cxn>
              <a:cxn ang="0">
                <a:pos x="153887" y="185614"/>
              </a:cxn>
              <a:cxn ang="0">
                <a:pos x="153887" y="125876"/>
              </a:cxn>
              <a:cxn ang="0">
                <a:pos x="153887" y="66138"/>
              </a:cxn>
              <a:cxn ang="0">
                <a:pos x="101637" y="96007"/>
              </a:cxn>
              <a:cxn ang="0">
                <a:pos x="49387" y="125876"/>
              </a:cxn>
            </a:cxnLst>
            <a:rect l="0" t="0" r="0" b="0"/>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w="9525">
            <a:noFill/>
          </a:ln>
        </p:spPr>
        <p:txBody>
          <a:bodyPr/>
          <a:lstStyle/>
          <a:p>
            <a:endParaRPr lang="zh-CN" altLang="en-US"/>
          </a:p>
        </p:txBody>
      </p:sp>
      <p:sp>
        <p:nvSpPr>
          <p:cNvPr id="12" name="Freeform 13"/>
          <p:cNvSpPr>
            <a:spLocks noEditPoints="1"/>
          </p:cNvSpPr>
          <p:nvPr/>
        </p:nvSpPr>
        <p:spPr>
          <a:xfrm flipH="1">
            <a:off x="1992020" y="3936033"/>
            <a:ext cx="247547" cy="245960"/>
          </a:xfrm>
          <a:custGeom>
            <a:avLst/>
            <a:gdLst/>
            <a:ahLst/>
            <a:cxnLst>
              <a:cxn ang="0">
                <a:pos x="123825" y="0"/>
              </a:cxn>
              <a:cxn ang="0">
                <a:pos x="0" y="123032"/>
              </a:cxn>
              <a:cxn ang="0">
                <a:pos x="123825" y="246063"/>
              </a:cxn>
              <a:cxn ang="0">
                <a:pos x="247650" y="123032"/>
              </a:cxn>
              <a:cxn ang="0">
                <a:pos x="123825" y="0"/>
              </a:cxn>
              <a:cxn ang="0">
                <a:pos x="49387" y="125876"/>
              </a:cxn>
              <a:cxn ang="0">
                <a:pos x="101637" y="155745"/>
              </a:cxn>
              <a:cxn ang="0">
                <a:pos x="153887" y="185614"/>
              </a:cxn>
              <a:cxn ang="0">
                <a:pos x="153887" y="125876"/>
              </a:cxn>
              <a:cxn ang="0">
                <a:pos x="153887" y="66138"/>
              </a:cxn>
              <a:cxn ang="0">
                <a:pos x="101637" y="96007"/>
              </a:cxn>
              <a:cxn ang="0">
                <a:pos x="49387" y="125876"/>
              </a:cxn>
            </a:cxnLst>
            <a:rect l="0" t="0" r="0" b="0"/>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w="9525">
            <a:noFill/>
          </a:ln>
        </p:spPr>
        <p:txBody>
          <a:bodyPr/>
          <a:lstStyle/>
          <a:p>
            <a:endParaRPr lang="zh-CN" altLang="en-US"/>
          </a:p>
        </p:txBody>
      </p:sp>
      <p:sp>
        <p:nvSpPr>
          <p:cNvPr id="14" name="Freeform 6"/>
          <p:cNvSpPr/>
          <p:nvPr/>
        </p:nvSpPr>
        <p:spPr bwMode="auto">
          <a:xfrm>
            <a:off x="10982512" y="1773928"/>
            <a:ext cx="1209171" cy="2475469"/>
          </a:xfrm>
          <a:custGeom>
            <a:avLst/>
            <a:gdLst>
              <a:gd name="T0" fmla="*/ 1718 w 1718"/>
              <a:gd name="T1" fmla="*/ 3490 h 3490"/>
              <a:gd name="T2" fmla="*/ 32 w 1718"/>
              <a:gd name="T3" fmla="*/ 1803 h 3490"/>
              <a:gd name="T4" fmla="*/ 32 w 1718"/>
              <a:gd name="T5" fmla="*/ 1687 h 3490"/>
              <a:gd name="T6" fmla="*/ 1718 w 1718"/>
              <a:gd name="T7" fmla="*/ 0 h 3490"/>
              <a:gd name="T8" fmla="*/ 1718 w 1718"/>
              <a:gd name="T9" fmla="*/ 3490 h 3490"/>
            </a:gdLst>
            <a:ahLst/>
            <a:cxnLst>
              <a:cxn ang="0">
                <a:pos x="T0" y="T1"/>
              </a:cxn>
              <a:cxn ang="0">
                <a:pos x="T2" y="T3"/>
              </a:cxn>
              <a:cxn ang="0">
                <a:pos x="T4" y="T5"/>
              </a:cxn>
              <a:cxn ang="0">
                <a:pos x="T6" y="T7"/>
              </a:cxn>
              <a:cxn ang="0">
                <a:pos x="T8" y="T9"/>
              </a:cxn>
            </a:cxnLst>
            <a:rect l="0" t="0" r="r" b="b"/>
            <a:pathLst>
              <a:path w="1718" h="3490">
                <a:moveTo>
                  <a:pt x="1718" y="3490"/>
                </a:moveTo>
                <a:lnTo>
                  <a:pt x="32" y="1803"/>
                </a:lnTo>
                <a:cubicBezTo>
                  <a:pt x="0" y="1771"/>
                  <a:pt x="0" y="1719"/>
                  <a:pt x="32" y="1687"/>
                </a:cubicBezTo>
                <a:lnTo>
                  <a:pt x="1718" y="0"/>
                </a:lnTo>
                <a:lnTo>
                  <a:pt x="1718" y="3490"/>
                </a:lnTo>
                <a:close/>
              </a:path>
            </a:pathLst>
          </a:custGeom>
          <a:solidFill>
            <a:schemeClr val="bg1">
              <a:lumMod val="40000"/>
              <a:lumOff val="60000"/>
            </a:schemeClr>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rgbClr val="2A495A"/>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10979338" y="2269021"/>
            <a:ext cx="1212345" cy="2475469"/>
          </a:xfrm>
          <a:custGeom>
            <a:avLst/>
            <a:gdLst/>
            <a:ahLst/>
            <a:cxnLst>
              <a:cxn ang="0">
                <a:pos x="1212850" y="2476500"/>
              </a:cxn>
              <a:cxn ang="0">
                <a:pos x="19017" y="1273020"/>
              </a:cxn>
              <a:cxn ang="0">
                <a:pos x="19017" y="1202770"/>
              </a:cxn>
              <a:cxn ang="0">
                <a:pos x="1212850" y="0"/>
              </a:cxn>
              <a:cxn ang="0">
                <a:pos x="1212850" y="2476500"/>
              </a:cxn>
            </a:cxnLst>
            <a:rect l="0" t="0" r="0" b="0"/>
            <a:pathLst>
              <a:path w="1722" h="3490">
                <a:moveTo>
                  <a:pt x="1722" y="3490"/>
                </a:moveTo>
                <a:lnTo>
                  <a:pt x="27" y="1794"/>
                </a:lnTo>
                <a:cubicBezTo>
                  <a:pt x="0" y="1767"/>
                  <a:pt x="0" y="1723"/>
                  <a:pt x="27" y="1695"/>
                </a:cubicBezTo>
                <a:lnTo>
                  <a:pt x="1722" y="0"/>
                </a:lnTo>
                <a:lnTo>
                  <a:pt x="1722" y="3490"/>
                </a:lnTo>
                <a:close/>
              </a:path>
            </a:pathLst>
          </a:custGeom>
          <a:solidFill>
            <a:schemeClr val="tx1"/>
          </a:solidFill>
          <a:ln w="9525">
            <a:noFill/>
          </a:ln>
        </p:spPr>
        <p:txBody>
          <a:bodyPr/>
          <a:lstStyle/>
          <a:p>
            <a:endParaRPr lang="zh-CN" altLang="en-US"/>
          </a:p>
        </p:txBody>
      </p:sp>
      <p:sp>
        <p:nvSpPr>
          <p:cNvPr id="10" name="Freeform 6"/>
          <p:cNvSpPr/>
          <p:nvPr/>
        </p:nvSpPr>
        <p:spPr bwMode="auto">
          <a:xfrm>
            <a:off x="10982512" y="1773928"/>
            <a:ext cx="1209171" cy="2475469"/>
          </a:xfrm>
          <a:custGeom>
            <a:avLst/>
            <a:gdLst>
              <a:gd name="T0" fmla="*/ 1718 w 1718"/>
              <a:gd name="T1" fmla="*/ 3490 h 3490"/>
              <a:gd name="T2" fmla="*/ 32 w 1718"/>
              <a:gd name="T3" fmla="*/ 1803 h 3490"/>
              <a:gd name="T4" fmla="*/ 32 w 1718"/>
              <a:gd name="T5" fmla="*/ 1687 h 3490"/>
              <a:gd name="T6" fmla="*/ 1718 w 1718"/>
              <a:gd name="T7" fmla="*/ 0 h 3490"/>
              <a:gd name="T8" fmla="*/ 1718 w 1718"/>
              <a:gd name="T9" fmla="*/ 3490 h 3490"/>
            </a:gdLst>
            <a:ahLst/>
            <a:cxnLst>
              <a:cxn ang="0">
                <a:pos x="T0" y="T1"/>
              </a:cxn>
              <a:cxn ang="0">
                <a:pos x="T2" y="T3"/>
              </a:cxn>
              <a:cxn ang="0">
                <a:pos x="T4" y="T5"/>
              </a:cxn>
              <a:cxn ang="0">
                <a:pos x="T6" y="T7"/>
              </a:cxn>
              <a:cxn ang="0">
                <a:pos x="T8" y="T9"/>
              </a:cxn>
            </a:cxnLst>
            <a:rect l="0" t="0" r="r" b="b"/>
            <a:pathLst>
              <a:path w="1718" h="3490">
                <a:moveTo>
                  <a:pt x="1718" y="3490"/>
                </a:moveTo>
                <a:lnTo>
                  <a:pt x="32" y="1803"/>
                </a:lnTo>
                <a:cubicBezTo>
                  <a:pt x="0" y="1771"/>
                  <a:pt x="0" y="1719"/>
                  <a:pt x="32" y="1687"/>
                </a:cubicBezTo>
                <a:lnTo>
                  <a:pt x="1718" y="0"/>
                </a:lnTo>
                <a:lnTo>
                  <a:pt x="1718" y="3490"/>
                </a:lnTo>
                <a:close/>
              </a:path>
            </a:pathLst>
          </a:custGeom>
          <a:solidFill>
            <a:schemeClr val="bg1">
              <a:lumMod val="60000"/>
              <a:lumOff val="40000"/>
            </a:schemeClr>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9"/>
          <p:cNvSpPr>
            <a:spLocks noChangeArrowheads="1"/>
          </p:cNvSpPr>
          <p:nvPr/>
        </p:nvSpPr>
        <p:spPr bwMode="auto">
          <a:xfrm flipH="1">
            <a:off x="382270" y="80010"/>
            <a:ext cx="1693545" cy="97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p>
            <a:pPr marL="0" marR="0" lvl="0" indent="0" algn="ctr" defTabSz="914400" rtl="0" eaLnBrk="1" fontAlgn="base" latinLnBrk="0" hangingPunct="1">
              <a:spcBef>
                <a:spcPct val="0"/>
              </a:spcBef>
              <a:spcAft>
                <a:spcPct val="0"/>
              </a:spcAft>
              <a:buClrTx/>
              <a:buSzTx/>
              <a:buFontTx/>
              <a:buNone/>
              <a:defRPr/>
            </a:pPr>
            <a:r>
              <a:rPr kumimoji="0" lang="en-US" altLang="zh-CN" sz="60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j-ea"/>
                <a:ea typeface="+mj-ea"/>
                <a:cs typeface="宋体" panose="02010600030101010101" pitchFamily="2" charset="-122"/>
              </a:rPr>
              <a:t>1.5</a:t>
            </a:r>
            <a:endParaRPr kumimoji="0" lang="en-US" altLang="zh-CN" sz="60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j-ea"/>
              <a:ea typeface="+mj-ea"/>
              <a:cs typeface="宋体" panose="02010600030101010101" pitchFamily="2" charset="-122"/>
            </a:endParaRPr>
          </a:p>
        </p:txBody>
      </p:sp>
      <p:sp>
        <p:nvSpPr>
          <p:cNvPr id="3" name="矩形 2"/>
          <p:cNvSpPr/>
          <p:nvPr/>
        </p:nvSpPr>
        <p:spPr>
          <a:xfrm>
            <a:off x="2414635" y="191214"/>
            <a:ext cx="6521908" cy="782955"/>
          </a:xfrm>
          <a:prstGeom prst="rect">
            <a:avLst/>
          </a:prstGeom>
          <a:noFill/>
          <a:ln w="9525">
            <a:noFill/>
          </a:ln>
        </p:spPr>
        <p:txBody>
          <a:bodyPr lIns="0" tIns="0" rIns="0" bIns="0" anchor="t">
            <a:spAutoFit/>
          </a:bodyPr>
          <a:lstStyle/>
          <a:p>
            <a:pPr lvl="0"/>
            <a:r>
              <a:rPr lang="zh-CN" altLang="en-US" sz="4800"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思考题</a:t>
            </a:r>
            <a:endParaRPr lang="zh-CN" altLang="en-US" sz="4800"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7" name="Freeform 5"/>
          <p:cNvSpPr/>
          <p:nvPr/>
        </p:nvSpPr>
        <p:spPr>
          <a:xfrm>
            <a:off x="504825" y="191135"/>
            <a:ext cx="1449070" cy="756920"/>
          </a:xfrm>
          <a:custGeom>
            <a:avLst/>
            <a:gdLst/>
            <a:ahLst/>
            <a:cxnLst>
              <a:cxn ang="0">
                <a:pos x="0" y="0"/>
              </a:cxn>
              <a:cxn ang="0">
                <a:pos x="1926594" y="0"/>
              </a:cxn>
              <a:cxn ang="0">
                <a:pos x="1926594" y="461131"/>
              </a:cxn>
              <a:cxn ang="0">
                <a:pos x="1887930" y="461131"/>
              </a:cxn>
              <a:cxn ang="0">
                <a:pos x="1887930" y="38702"/>
              </a:cxn>
              <a:cxn ang="0">
                <a:pos x="38664" y="38702"/>
              </a:cxn>
              <a:cxn ang="0">
                <a:pos x="38664" y="1889814"/>
              </a:cxn>
              <a:cxn ang="0">
                <a:pos x="1887930" y="1889814"/>
              </a:cxn>
              <a:cxn ang="0">
                <a:pos x="1887930" y="1343044"/>
              </a:cxn>
              <a:cxn ang="0">
                <a:pos x="1926594" y="1343044"/>
              </a:cxn>
              <a:cxn ang="0">
                <a:pos x="1926594" y="1928516"/>
              </a:cxn>
              <a:cxn ang="0">
                <a:pos x="0" y="1928516"/>
              </a:cxn>
              <a:cxn ang="0">
                <a:pos x="0" y="0"/>
              </a:cxn>
            </a:cxnLst>
            <a:rect l="0" t="0" r="0" b="0"/>
            <a:pathLst>
              <a:path w="2342" h="2342">
                <a:moveTo>
                  <a:pt x="0" y="0"/>
                </a:moveTo>
                <a:lnTo>
                  <a:pt x="2342" y="0"/>
                </a:lnTo>
                <a:lnTo>
                  <a:pt x="2342" y="560"/>
                </a:lnTo>
                <a:lnTo>
                  <a:pt x="2295" y="560"/>
                </a:lnTo>
                <a:lnTo>
                  <a:pt x="2295" y="47"/>
                </a:lnTo>
                <a:lnTo>
                  <a:pt x="47" y="47"/>
                </a:lnTo>
                <a:lnTo>
                  <a:pt x="47" y="2295"/>
                </a:lnTo>
                <a:lnTo>
                  <a:pt x="2295" y="2295"/>
                </a:lnTo>
                <a:lnTo>
                  <a:pt x="2295" y="1631"/>
                </a:lnTo>
                <a:lnTo>
                  <a:pt x="2342" y="1631"/>
                </a:lnTo>
                <a:lnTo>
                  <a:pt x="2342" y="2342"/>
                </a:lnTo>
                <a:lnTo>
                  <a:pt x="0" y="2342"/>
                </a:lnTo>
                <a:lnTo>
                  <a:pt x="0" y="0"/>
                </a:lnTo>
                <a:close/>
              </a:path>
            </a:pathLst>
          </a:custGeom>
          <a:solidFill>
            <a:schemeClr val="tx1"/>
          </a:solidFill>
          <a:ln w="9525">
            <a:noFill/>
          </a:ln>
        </p:spPr>
        <p:txBody>
          <a:bodyPr>
            <a:scene3d>
              <a:camera prst="orthographicFront"/>
              <a:lightRig rig="threePt" dir="t"/>
            </a:scene3d>
          </a:bodyPr>
          <a:lstStyle/>
          <a:p>
            <a:endParaRPr lang="zh-CN" altLang="en-US">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878840" y="2097405"/>
            <a:ext cx="9211310" cy="3422015"/>
          </a:xfrm>
          <a:prstGeom prst="rect">
            <a:avLst/>
          </a:prstGeom>
          <a:noFill/>
        </p:spPr>
        <p:txBody>
          <a:bodyPr wrap="square" rtlCol="0" anchor="t">
            <a:spAutoFit/>
          </a:bodyPr>
          <a:lstStyle/>
          <a:p>
            <a:pPr algn="just"/>
            <a:r>
              <a:rPr lang="zh-CN" altLang="en-US" sz="3600">
                <a:sym typeface="+mn-ea"/>
              </a:rPr>
              <a:t>① 为什么在PC0请求网页过程中共执行3次ARP？</a:t>
            </a:r>
            <a:endParaRPr lang="zh-CN" altLang="en-US" sz="3600">
              <a:sym typeface="+mn-ea"/>
            </a:endParaRPr>
          </a:p>
          <a:p>
            <a:pPr algn="just"/>
            <a:endParaRPr lang="zh-CN" altLang="en-US" sz="3600">
              <a:sym typeface="+mn-ea"/>
            </a:endParaRPr>
          </a:p>
          <a:p>
            <a:pPr algn="just"/>
            <a:r>
              <a:rPr lang="zh-CN" altLang="en-US" sz="3600">
                <a:sym typeface="+mn-ea"/>
              </a:rPr>
              <a:t>② 在PC0访问Web服务器的过程中，从数据链路层到应用层，共涉及哪些网络协议？说明这些协议的功能。</a:t>
            </a:r>
            <a:endParaRPr lang="zh-CN" altLang="en-US" sz="360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a:t>THANKS</a:t>
            </a:r>
            <a:endParaRPr lang="en-US"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reeform 5"/>
          <p:cNvSpPr/>
          <p:nvPr/>
        </p:nvSpPr>
        <p:spPr>
          <a:xfrm>
            <a:off x="817222" y="1428"/>
            <a:ext cx="2308850" cy="1159980"/>
          </a:xfrm>
          <a:custGeom>
            <a:avLst/>
            <a:gdLst/>
            <a:ahLst/>
            <a:cxnLst>
              <a:cxn ang="0">
                <a:pos x="2309654" y="0"/>
              </a:cxn>
              <a:cxn ang="0">
                <a:pos x="1187255" y="1141649"/>
              </a:cxn>
              <a:cxn ang="0">
                <a:pos x="1121737" y="1141649"/>
              </a:cxn>
              <a:cxn ang="0">
                <a:pos x="0" y="0"/>
              </a:cxn>
              <a:cxn ang="0">
                <a:pos x="2309654" y="0"/>
              </a:cxn>
            </a:cxnLst>
            <a:rect l="0" t="0" r="0" b="0"/>
            <a:pathLst>
              <a:path w="3490" h="1722">
                <a:moveTo>
                  <a:pt x="3490" y="0"/>
                </a:moveTo>
                <a:lnTo>
                  <a:pt x="1794" y="1695"/>
                </a:lnTo>
                <a:cubicBezTo>
                  <a:pt x="1767" y="1722"/>
                  <a:pt x="1723" y="1722"/>
                  <a:pt x="1695" y="1695"/>
                </a:cubicBezTo>
                <a:lnTo>
                  <a:pt x="0" y="0"/>
                </a:lnTo>
                <a:lnTo>
                  <a:pt x="3490" y="0"/>
                </a:lnTo>
                <a:close/>
              </a:path>
            </a:pathLst>
          </a:custGeom>
          <a:solidFill>
            <a:srgbClr val="00A1C3"/>
          </a:solidFill>
          <a:ln w="9525">
            <a:noFill/>
          </a:ln>
        </p:spPr>
        <p:txBody>
          <a:bodyPr/>
          <a:lstStyle/>
          <a:p>
            <a:endParaRPr lang="zh-CN" altLang="en-US">
              <a:solidFill>
                <a:srgbClr val="2A495A"/>
              </a:solidFill>
            </a:endParaRPr>
          </a:p>
        </p:txBody>
      </p:sp>
      <p:sp>
        <p:nvSpPr>
          <p:cNvPr id="8195" name="Freeform 6"/>
          <p:cNvSpPr/>
          <p:nvPr/>
        </p:nvSpPr>
        <p:spPr>
          <a:xfrm>
            <a:off x="353866" y="1428"/>
            <a:ext cx="2308850" cy="1156806"/>
          </a:xfrm>
          <a:custGeom>
            <a:avLst/>
            <a:gdLst/>
            <a:ahLst/>
            <a:cxnLst>
              <a:cxn ang="0">
                <a:pos x="2309654" y="0"/>
              </a:cxn>
              <a:cxn ang="0">
                <a:pos x="1193211" y="1136278"/>
              </a:cxn>
              <a:cxn ang="0">
                <a:pos x="1116443" y="1136278"/>
              </a:cxn>
              <a:cxn ang="0">
                <a:pos x="0" y="0"/>
              </a:cxn>
              <a:cxn ang="0">
                <a:pos x="2309654" y="0"/>
              </a:cxn>
            </a:cxnLst>
            <a:rect l="0" t="0" r="0" b="0"/>
            <a:pathLst>
              <a:path w="3490" h="1719">
                <a:moveTo>
                  <a:pt x="3490" y="0"/>
                </a:moveTo>
                <a:lnTo>
                  <a:pt x="1803" y="1687"/>
                </a:lnTo>
                <a:cubicBezTo>
                  <a:pt x="1771" y="1719"/>
                  <a:pt x="1719" y="1719"/>
                  <a:pt x="1687" y="1687"/>
                </a:cubicBezTo>
                <a:lnTo>
                  <a:pt x="0" y="0"/>
                </a:lnTo>
                <a:lnTo>
                  <a:pt x="3490" y="0"/>
                </a:lnTo>
                <a:close/>
              </a:path>
            </a:pathLst>
          </a:custGeom>
          <a:solidFill>
            <a:schemeClr val="tx1"/>
          </a:solidFill>
          <a:ln w="9525">
            <a:noFill/>
          </a:ln>
        </p:spPr>
        <p:txBody>
          <a:bodyPr/>
          <a:lstStyle/>
          <a:p>
            <a:endParaRPr lang="zh-CN" altLang="en-US">
              <a:solidFill>
                <a:srgbClr val="2A495A"/>
              </a:solidFill>
            </a:endParaRPr>
          </a:p>
        </p:txBody>
      </p:sp>
      <p:sp>
        <p:nvSpPr>
          <p:cNvPr id="8196" name="Freeform 7"/>
          <p:cNvSpPr>
            <a:spLocks noEditPoints="1"/>
          </p:cNvSpPr>
          <p:nvPr/>
        </p:nvSpPr>
        <p:spPr>
          <a:xfrm>
            <a:off x="1302795" y="207717"/>
            <a:ext cx="763269" cy="760096"/>
          </a:xfrm>
          <a:custGeom>
            <a:avLst/>
            <a:gdLst/>
            <a:ahLst/>
            <a:cxnLst>
              <a:cxn ang="0">
                <a:pos x="196764" y="304212"/>
              </a:cxn>
              <a:cxn ang="0">
                <a:pos x="427316" y="584869"/>
              </a:cxn>
              <a:cxn ang="0">
                <a:pos x="253740" y="717457"/>
              </a:cxn>
              <a:cxn ang="0">
                <a:pos x="253740" y="761204"/>
              </a:cxn>
              <a:cxn ang="0">
                <a:pos x="42400" y="502758"/>
              </a:cxn>
              <a:cxn ang="0">
                <a:pos x="245790" y="399784"/>
              </a:cxn>
              <a:cxn ang="0">
                <a:pos x="42400" y="502758"/>
              </a:cxn>
              <a:cxn ang="0">
                <a:pos x="235190" y="699285"/>
              </a:cxn>
              <a:cxn ang="0">
                <a:pos x="335228" y="491316"/>
              </a:cxn>
              <a:cxn ang="0">
                <a:pos x="112626" y="574100"/>
              </a:cxn>
              <a:cxn ang="0">
                <a:pos x="317340" y="472471"/>
              </a:cxn>
              <a:cxn ang="0">
                <a:pos x="112626" y="574100"/>
              </a:cxn>
              <a:cxn ang="0">
                <a:pos x="661844" y="120473"/>
              </a:cxn>
              <a:cxn ang="0">
                <a:pos x="639318" y="217391"/>
              </a:cxn>
              <a:cxn ang="0">
                <a:pos x="763207" y="206622"/>
              </a:cxn>
              <a:cxn ang="0">
                <a:pos x="626731" y="294790"/>
              </a:cxn>
              <a:cxn ang="0">
                <a:pos x="594930" y="407860"/>
              </a:cxn>
              <a:cxn ang="0">
                <a:pos x="604206" y="354690"/>
              </a:cxn>
              <a:cxn ang="0">
                <a:pos x="510792" y="218737"/>
              </a:cxn>
              <a:cxn ang="0">
                <a:pos x="368353" y="325750"/>
              </a:cxn>
              <a:cxn ang="0">
                <a:pos x="542592" y="88841"/>
              </a:cxn>
              <a:cxn ang="0">
                <a:pos x="355103" y="242966"/>
              </a:cxn>
              <a:cxn ang="0">
                <a:pos x="494892" y="40382"/>
              </a:cxn>
              <a:cxn ang="0">
                <a:pos x="302765" y="198546"/>
              </a:cxn>
              <a:cxn ang="0">
                <a:pos x="593605" y="96917"/>
              </a:cxn>
              <a:cxn ang="0">
                <a:pos x="655219" y="72015"/>
              </a:cxn>
              <a:cxn ang="0">
                <a:pos x="540605" y="206622"/>
              </a:cxn>
              <a:cxn ang="0">
                <a:pos x="628718" y="117108"/>
              </a:cxn>
              <a:cxn ang="0">
                <a:pos x="550543" y="282002"/>
              </a:cxn>
              <a:cxn ang="0">
                <a:pos x="505492" y="454973"/>
              </a:cxn>
              <a:cxn ang="0">
                <a:pos x="427979" y="316327"/>
              </a:cxn>
              <a:cxn ang="0">
                <a:pos x="516755" y="298155"/>
              </a:cxn>
              <a:cxn ang="0">
                <a:pos x="464417" y="339883"/>
              </a:cxn>
              <a:cxn ang="0">
                <a:pos x="427979" y="316327"/>
              </a:cxn>
            </a:cxnLst>
            <a:rect l="0" t="0" r="0" b="0"/>
            <a:pathLst>
              <a:path w="1152" h="1131">
                <a:moveTo>
                  <a:pt x="0" y="749"/>
                </a:moveTo>
                <a:lnTo>
                  <a:pt x="297" y="452"/>
                </a:lnTo>
                <a:lnTo>
                  <a:pt x="680" y="835"/>
                </a:lnTo>
                <a:lnTo>
                  <a:pt x="645" y="869"/>
                </a:lnTo>
                <a:lnTo>
                  <a:pt x="613" y="836"/>
                </a:lnTo>
                <a:lnTo>
                  <a:pt x="383" y="1066"/>
                </a:lnTo>
                <a:lnTo>
                  <a:pt x="415" y="1099"/>
                </a:lnTo>
                <a:lnTo>
                  <a:pt x="383" y="1131"/>
                </a:lnTo>
                <a:lnTo>
                  <a:pt x="0" y="749"/>
                </a:lnTo>
                <a:close/>
                <a:moveTo>
                  <a:pt x="64" y="747"/>
                </a:moveTo>
                <a:lnTo>
                  <a:pt x="141" y="824"/>
                </a:lnTo>
                <a:lnTo>
                  <a:pt x="371" y="594"/>
                </a:lnTo>
                <a:lnTo>
                  <a:pt x="294" y="517"/>
                </a:lnTo>
                <a:lnTo>
                  <a:pt x="64" y="747"/>
                </a:lnTo>
                <a:close/>
                <a:moveTo>
                  <a:pt x="276" y="960"/>
                </a:moveTo>
                <a:lnTo>
                  <a:pt x="355" y="1039"/>
                </a:lnTo>
                <a:lnTo>
                  <a:pt x="585" y="809"/>
                </a:lnTo>
                <a:lnTo>
                  <a:pt x="506" y="730"/>
                </a:lnTo>
                <a:lnTo>
                  <a:pt x="276" y="960"/>
                </a:lnTo>
                <a:close/>
                <a:moveTo>
                  <a:pt x="170" y="853"/>
                </a:moveTo>
                <a:lnTo>
                  <a:pt x="249" y="932"/>
                </a:lnTo>
                <a:lnTo>
                  <a:pt x="479" y="702"/>
                </a:lnTo>
                <a:lnTo>
                  <a:pt x="400" y="624"/>
                </a:lnTo>
                <a:lnTo>
                  <a:pt x="170" y="853"/>
                </a:lnTo>
                <a:close/>
                <a:moveTo>
                  <a:pt x="949" y="174"/>
                </a:moveTo>
                <a:lnTo>
                  <a:pt x="999" y="179"/>
                </a:lnTo>
                <a:cubicBezTo>
                  <a:pt x="997" y="192"/>
                  <a:pt x="991" y="219"/>
                  <a:pt x="980" y="259"/>
                </a:cubicBezTo>
                <a:cubicBezTo>
                  <a:pt x="974" y="287"/>
                  <a:pt x="968" y="308"/>
                  <a:pt x="965" y="323"/>
                </a:cubicBezTo>
                <a:cubicBezTo>
                  <a:pt x="1014" y="319"/>
                  <a:pt x="1074" y="297"/>
                  <a:pt x="1143" y="254"/>
                </a:cubicBezTo>
                <a:cubicBezTo>
                  <a:pt x="1143" y="270"/>
                  <a:pt x="1146" y="288"/>
                  <a:pt x="1152" y="307"/>
                </a:cubicBezTo>
                <a:cubicBezTo>
                  <a:pt x="1050" y="363"/>
                  <a:pt x="955" y="381"/>
                  <a:pt x="867" y="359"/>
                </a:cubicBezTo>
                <a:lnTo>
                  <a:pt x="946" y="438"/>
                </a:lnTo>
                <a:cubicBezTo>
                  <a:pt x="990" y="477"/>
                  <a:pt x="990" y="517"/>
                  <a:pt x="946" y="558"/>
                </a:cubicBezTo>
                <a:cubicBezTo>
                  <a:pt x="930" y="574"/>
                  <a:pt x="914" y="590"/>
                  <a:pt x="898" y="606"/>
                </a:cubicBezTo>
                <a:cubicBezTo>
                  <a:pt x="883" y="593"/>
                  <a:pt x="869" y="584"/>
                  <a:pt x="857" y="579"/>
                </a:cubicBezTo>
                <a:cubicBezTo>
                  <a:pt x="872" y="566"/>
                  <a:pt x="890" y="549"/>
                  <a:pt x="912" y="527"/>
                </a:cubicBezTo>
                <a:cubicBezTo>
                  <a:pt x="935" y="506"/>
                  <a:pt x="935" y="486"/>
                  <a:pt x="913" y="467"/>
                </a:cubicBezTo>
                <a:lnTo>
                  <a:pt x="771" y="325"/>
                </a:lnTo>
                <a:lnTo>
                  <a:pt x="584" y="512"/>
                </a:lnTo>
                <a:lnTo>
                  <a:pt x="556" y="484"/>
                </a:lnTo>
                <a:lnTo>
                  <a:pt x="864" y="177"/>
                </a:lnTo>
                <a:lnTo>
                  <a:pt x="819" y="132"/>
                </a:lnTo>
                <a:lnTo>
                  <a:pt x="563" y="388"/>
                </a:lnTo>
                <a:lnTo>
                  <a:pt x="536" y="361"/>
                </a:lnTo>
                <a:lnTo>
                  <a:pt x="792" y="105"/>
                </a:lnTo>
                <a:lnTo>
                  <a:pt x="747" y="60"/>
                </a:lnTo>
                <a:lnTo>
                  <a:pt x="484" y="323"/>
                </a:lnTo>
                <a:lnTo>
                  <a:pt x="457" y="295"/>
                </a:lnTo>
                <a:lnTo>
                  <a:pt x="752" y="0"/>
                </a:lnTo>
                <a:lnTo>
                  <a:pt x="896" y="144"/>
                </a:lnTo>
                <a:lnTo>
                  <a:pt x="962" y="79"/>
                </a:lnTo>
                <a:lnTo>
                  <a:pt x="989" y="107"/>
                </a:lnTo>
                <a:lnTo>
                  <a:pt x="802" y="294"/>
                </a:lnTo>
                <a:lnTo>
                  <a:pt x="816" y="307"/>
                </a:lnTo>
                <a:cubicBezTo>
                  <a:pt x="853" y="318"/>
                  <a:pt x="889" y="323"/>
                  <a:pt x="922" y="325"/>
                </a:cubicBezTo>
                <a:cubicBezTo>
                  <a:pt x="933" y="267"/>
                  <a:pt x="943" y="217"/>
                  <a:pt x="949" y="174"/>
                </a:cubicBezTo>
                <a:close/>
                <a:moveTo>
                  <a:pt x="721" y="659"/>
                </a:moveTo>
                <a:cubicBezTo>
                  <a:pt x="753" y="595"/>
                  <a:pt x="790" y="515"/>
                  <a:pt x="831" y="419"/>
                </a:cubicBezTo>
                <a:cubicBezTo>
                  <a:pt x="844" y="427"/>
                  <a:pt x="856" y="435"/>
                  <a:pt x="869" y="443"/>
                </a:cubicBezTo>
                <a:cubicBezTo>
                  <a:pt x="829" y="529"/>
                  <a:pt x="793" y="607"/>
                  <a:pt x="763" y="676"/>
                </a:cubicBezTo>
                <a:lnTo>
                  <a:pt x="721" y="659"/>
                </a:lnTo>
                <a:close/>
                <a:moveTo>
                  <a:pt x="646" y="470"/>
                </a:moveTo>
                <a:cubicBezTo>
                  <a:pt x="654" y="469"/>
                  <a:pt x="664" y="467"/>
                  <a:pt x="677" y="464"/>
                </a:cubicBezTo>
                <a:cubicBezTo>
                  <a:pt x="718" y="454"/>
                  <a:pt x="752" y="448"/>
                  <a:pt x="780" y="443"/>
                </a:cubicBezTo>
                <a:lnTo>
                  <a:pt x="788" y="489"/>
                </a:lnTo>
                <a:cubicBezTo>
                  <a:pt x="767" y="493"/>
                  <a:pt x="737" y="498"/>
                  <a:pt x="701" y="505"/>
                </a:cubicBezTo>
                <a:cubicBezTo>
                  <a:pt x="679" y="508"/>
                  <a:pt x="662" y="511"/>
                  <a:pt x="651" y="513"/>
                </a:cubicBezTo>
                <a:lnTo>
                  <a:pt x="646" y="470"/>
                </a:lnTo>
                <a:close/>
              </a:path>
            </a:pathLst>
          </a:custGeom>
          <a:solidFill>
            <a:srgbClr val="FFFFFF"/>
          </a:solidFill>
          <a:ln w="9525">
            <a:noFill/>
          </a:ln>
        </p:spPr>
        <p:txBody>
          <a:bodyPr/>
          <a:lstStyle/>
          <a:p>
            <a:endParaRPr lang="zh-CN" altLang="en-US">
              <a:solidFill>
                <a:srgbClr val="2A495A"/>
              </a:solidFill>
            </a:endParaRPr>
          </a:p>
        </p:txBody>
      </p:sp>
      <p:sp>
        <p:nvSpPr>
          <p:cNvPr id="8197" name="Freeform 8"/>
          <p:cNvSpPr>
            <a:spLocks noEditPoints="1"/>
          </p:cNvSpPr>
          <p:nvPr/>
        </p:nvSpPr>
        <p:spPr>
          <a:xfrm>
            <a:off x="1907380" y="275952"/>
            <a:ext cx="672820" cy="682341"/>
          </a:xfrm>
          <a:custGeom>
            <a:avLst/>
            <a:gdLst/>
            <a:ahLst/>
            <a:cxnLst>
              <a:cxn ang="0">
                <a:pos x="107876" y="602163"/>
              </a:cxn>
              <a:cxn ang="0">
                <a:pos x="27134" y="658806"/>
              </a:cxn>
              <a:cxn ang="0">
                <a:pos x="74785" y="571145"/>
              </a:cxn>
              <a:cxn ang="0">
                <a:pos x="28458" y="588677"/>
              </a:cxn>
              <a:cxn ang="0">
                <a:pos x="92654" y="654760"/>
              </a:cxn>
              <a:cxn ang="0">
                <a:pos x="113832" y="502365"/>
              </a:cxn>
              <a:cxn ang="0">
                <a:pos x="177366" y="568447"/>
              </a:cxn>
              <a:cxn ang="0">
                <a:pos x="113832" y="502365"/>
              </a:cxn>
              <a:cxn ang="0">
                <a:pos x="110523" y="573842"/>
              </a:cxn>
              <a:cxn ang="0">
                <a:pos x="183323" y="497644"/>
              </a:cxn>
              <a:cxn ang="0">
                <a:pos x="299140" y="455837"/>
              </a:cxn>
              <a:cxn ang="0">
                <a:pos x="214428" y="386382"/>
              </a:cxn>
              <a:cxn ang="0">
                <a:pos x="283256" y="454488"/>
              </a:cxn>
              <a:cxn ang="0">
                <a:pos x="273329" y="451791"/>
              </a:cxn>
              <a:cxn ang="0">
                <a:pos x="162144" y="439653"/>
              </a:cxn>
              <a:cxn ang="0">
                <a:pos x="247518" y="509108"/>
              </a:cxn>
              <a:cxn ang="0">
                <a:pos x="177366" y="439653"/>
              </a:cxn>
              <a:cxn ang="0">
                <a:pos x="188617" y="443699"/>
              </a:cxn>
              <a:cxn ang="0">
                <a:pos x="299140" y="455837"/>
              </a:cxn>
              <a:cxn ang="0">
                <a:pos x="307744" y="306139"/>
              </a:cxn>
              <a:cxn ang="0">
                <a:pos x="350762" y="403240"/>
              </a:cxn>
              <a:cxn ang="0">
                <a:pos x="272667" y="341878"/>
              </a:cxn>
              <a:cxn ang="0">
                <a:pos x="239577" y="360758"/>
              </a:cxn>
              <a:cxn ang="0">
                <a:pos x="394441" y="344575"/>
              </a:cxn>
              <a:cxn ang="0">
                <a:pos x="450695" y="302093"/>
              </a:cxn>
              <a:cxn ang="0">
                <a:pos x="316347" y="282538"/>
              </a:cxn>
              <a:cxn ang="0">
                <a:pos x="378558" y="233313"/>
              </a:cxn>
              <a:cxn ang="0">
                <a:pos x="358041" y="307488"/>
              </a:cxn>
              <a:cxn ang="0">
                <a:pos x="409663" y="271075"/>
              </a:cxn>
              <a:cxn ang="0">
                <a:pos x="394441" y="344575"/>
              </a:cxn>
              <a:cxn ang="0">
                <a:pos x="453343" y="142955"/>
              </a:cxn>
              <a:cxn ang="0">
                <a:pos x="500993" y="208363"/>
              </a:cxn>
              <a:cxn ang="0">
                <a:pos x="512906" y="220501"/>
              </a:cxn>
              <a:cxn ang="0">
                <a:pos x="402383" y="194203"/>
              </a:cxn>
              <a:cxn ang="0">
                <a:pos x="469226" y="282538"/>
              </a:cxn>
              <a:cxn ang="0">
                <a:pos x="421576" y="216455"/>
              </a:cxn>
              <a:cxn ang="0">
                <a:pos x="407678" y="204317"/>
              </a:cxn>
              <a:cxn ang="0">
                <a:pos x="520186" y="230616"/>
              </a:cxn>
              <a:cxn ang="0">
                <a:pos x="530775" y="64060"/>
              </a:cxn>
              <a:cxn ang="0">
                <a:pos x="512244" y="97776"/>
              </a:cxn>
              <a:cxn ang="0">
                <a:pos x="572469" y="177345"/>
              </a:cxn>
              <a:cxn ang="0">
                <a:pos x="477168" y="133514"/>
              </a:cxn>
              <a:cxn ang="0">
                <a:pos x="530775" y="64060"/>
              </a:cxn>
              <a:cxn ang="0">
                <a:pos x="621443" y="10789"/>
              </a:cxn>
              <a:cxn ang="0">
                <a:pos x="565189" y="68106"/>
              </a:cxn>
              <a:cxn ang="0">
                <a:pos x="651225" y="55968"/>
              </a:cxn>
              <a:cxn ang="0">
                <a:pos x="603575" y="95078"/>
              </a:cxn>
              <a:cxn ang="0">
                <a:pos x="653872" y="97101"/>
              </a:cxn>
              <a:cxn ang="0">
                <a:pos x="606884" y="53271"/>
              </a:cxn>
              <a:cxn ang="0">
                <a:pos x="579749" y="26298"/>
              </a:cxn>
            </a:cxnLst>
            <a:rect l="0" t="0" r="0" b="0"/>
            <a:pathLst>
              <a:path w="1017" h="1013">
                <a:moveTo>
                  <a:pt x="144" y="904"/>
                </a:moveTo>
                <a:lnTo>
                  <a:pt x="163" y="893"/>
                </a:lnTo>
                <a:cubicBezTo>
                  <a:pt x="181" y="925"/>
                  <a:pt x="177" y="955"/>
                  <a:pt x="151" y="981"/>
                </a:cubicBezTo>
                <a:cubicBezTo>
                  <a:pt x="116" y="1013"/>
                  <a:pt x="79" y="1011"/>
                  <a:pt x="41" y="977"/>
                </a:cubicBezTo>
                <a:cubicBezTo>
                  <a:pt x="3" y="936"/>
                  <a:pt x="0" y="897"/>
                  <a:pt x="32" y="861"/>
                </a:cubicBezTo>
                <a:cubicBezTo>
                  <a:pt x="55" y="839"/>
                  <a:pt x="82" y="835"/>
                  <a:pt x="113" y="847"/>
                </a:cubicBezTo>
                <a:lnTo>
                  <a:pt x="102" y="865"/>
                </a:lnTo>
                <a:cubicBezTo>
                  <a:pt x="78" y="856"/>
                  <a:pt x="59" y="858"/>
                  <a:pt x="43" y="873"/>
                </a:cubicBezTo>
                <a:cubicBezTo>
                  <a:pt x="22" y="899"/>
                  <a:pt x="25" y="929"/>
                  <a:pt x="53" y="962"/>
                </a:cubicBezTo>
                <a:cubicBezTo>
                  <a:pt x="85" y="990"/>
                  <a:pt x="113" y="993"/>
                  <a:pt x="140" y="971"/>
                </a:cubicBezTo>
                <a:cubicBezTo>
                  <a:pt x="158" y="952"/>
                  <a:pt x="159" y="929"/>
                  <a:pt x="144" y="904"/>
                </a:cubicBezTo>
                <a:close/>
                <a:moveTo>
                  <a:pt x="172" y="745"/>
                </a:moveTo>
                <a:cubicBezTo>
                  <a:pt x="149" y="772"/>
                  <a:pt x="151" y="803"/>
                  <a:pt x="179" y="836"/>
                </a:cubicBezTo>
                <a:cubicBezTo>
                  <a:pt x="210" y="864"/>
                  <a:pt x="240" y="867"/>
                  <a:pt x="268" y="843"/>
                </a:cubicBezTo>
                <a:cubicBezTo>
                  <a:pt x="293" y="815"/>
                  <a:pt x="292" y="784"/>
                  <a:pt x="263" y="752"/>
                </a:cubicBezTo>
                <a:cubicBezTo>
                  <a:pt x="230" y="724"/>
                  <a:pt x="200" y="721"/>
                  <a:pt x="172" y="745"/>
                </a:cubicBezTo>
                <a:close/>
                <a:moveTo>
                  <a:pt x="279" y="853"/>
                </a:moveTo>
                <a:cubicBezTo>
                  <a:pt x="242" y="886"/>
                  <a:pt x="204" y="885"/>
                  <a:pt x="167" y="851"/>
                </a:cubicBezTo>
                <a:cubicBezTo>
                  <a:pt x="129" y="810"/>
                  <a:pt x="127" y="770"/>
                  <a:pt x="161" y="732"/>
                </a:cubicBezTo>
                <a:cubicBezTo>
                  <a:pt x="198" y="700"/>
                  <a:pt x="237" y="702"/>
                  <a:pt x="277" y="738"/>
                </a:cubicBezTo>
                <a:cubicBezTo>
                  <a:pt x="313" y="777"/>
                  <a:pt x="314" y="815"/>
                  <a:pt x="279" y="853"/>
                </a:cubicBezTo>
                <a:close/>
                <a:moveTo>
                  <a:pt x="452" y="676"/>
                </a:moveTo>
                <a:lnTo>
                  <a:pt x="336" y="560"/>
                </a:lnTo>
                <a:lnTo>
                  <a:pt x="324" y="573"/>
                </a:lnTo>
                <a:lnTo>
                  <a:pt x="408" y="657"/>
                </a:lnTo>
                <a:cubicBezTo>
                  <a:pt x="415" y="664"/>
                  <a:pt x="421" y="669"/>
                  <a:pt x="428" y="674"/>
                </a:cubicBezTo>
                <a:lnTo>
                  <a:pt x="427" y="675"/>
                </a:lnTo>
                <a:cubicBezTo>
                  <a:pt x="424" y="673"/>
                  <a:pt x="419" y="672"/>
                  <a:pt x="413" y="670"/>
                </a:cubicBezTo>
                <a:lnTo>
                  <a:pt x="260" y="637"/>
                </a:lnTo>
                <a:lnTo>
                  <a:pt x="245" y="652"/>
                </a:lnTo>
                <a:lnTo>
                  <a:pt x="361" y="768"/>
                </a:lnTo>
                <a:lnTo>
                  <a:pt x="374" y="755"/>
                </a:lnTo>
                <a:lnTo>
                  <a:pt x="288" y="670"/>
                </a:lnTo>
                <a:cubicBezTo>
                  <a:pt x="280" y="662"/>
                  <a:pt x="273" y="656"/>
                  <a:pt x="268" y="652"/>
                </a:cubicBezTo>
                <a:lnTo>
                  <a:pt x="268" y="652"/>
                </a:lnTo>
                <a:cubicBezTo>
                  <a:pt x="274" y="655"/>
                  <a:pt x="280" y="657"/>
                  <a:pt x="285" y="658"/>
                </a:cubicBezTo>
                <a:lnTo>
                  <a:pt x="438" y="691"/>
                </a:lnTo>
                <a:lnTo>
                  <a:pt x="452" y="676"/>
                </a:lnTo>
                <a:close/>
                <a:moveTo>
                  <a:pt x="454" y="443"/>
                </a:moveTo>
                <a:lnTo>
                  <a:pt x="465" y="454"/>
                </a:lnTo>
                <a:lnTo>
                  <a:pt x="425" y="493"/>
                </a:lnTo>
                <a:lnTo>
                  <a:pt x="530" y="598"/>
                </a:lnTo>
                <a:lnTo>
                  <a:pt x="517" y="612"/>
                </a:lnTo>
                <a:lnTo>
                  <a:pt x="412" y="507"/>
                </a:lnTo>
                <a:lnTo>
                  <a:pt x="373" y="546"/>
                </a:lnTo>
                <a:lnTo>
                  <a:pt x="362" y="535"/>
                </a:lnTo>
                <a:lnTo>
                  <a:pt x="454" y="443"/>
                </a:lnTo>
                <a:close/>
                <a:moveTo>
                  <a:pt x="596" y="511"/>
                </a:moveTo>
                <a:lnTo>
                  <a:pt x="670" y="438"/>
                </a:lnTo>
                <a:lnTo>
                  <a:pt x="681" y="448"/>
                </a:lnTo>
                <a:lnTo>
                  <a:pt x="594" y="535"/>
                </a:lnTo>
                <a:lnTo>
                  <a:pt x="478" y="419"/>
                </a:lnTo>
                <a:lnTo>
                  <a:pt x="561" y="335"/>
                </a:lnTo>
                <a:lnTo>
                  <a:pt x="572" y="346"/>
                </a:lnTo>
                <a:lnTo>
                  <a:pt x="502" y="417"/>
                </a:lnTo>
                <a:lnTo>
                  <a:pt x="541" y="456"/>
                </a:lnTo>
                <a:lnTo>
                  <a:pt x="607" y="390"/>
                </a:lnTo>
                <a:lnTo>
                  <a:pt x="619" y="402"/>
                </a:lnTo>
                <a:lnTo>
                  <a:pt x="553" y="468"/>
                </a:lnTo>
                <a:lnTo>
                  <a:pt x="596" y="511"/>
                </a:lnTo>
                <a:close/>
                <a:moveTo>
                  <a:pt x="801" y="328"/>
                </a:moveTo>
                <a:lnTo>
                  <a:pt x="685" y="212"/>
                </a:lnTo>
                <a:lnTo>
                  <a:pt x="672" y="225"/>
                </a:lnTo>
                <a:lnTo>
                  <a:pt x="757" y="309"/>
                </a:lnTo>
                <a:cubicBezTo>
                  <a:pt x="763" y="315"/>
                  <a:pt x="769" y="321"/>
                  <a:pt x="776" y="326"/>
                </a:cubicBezTo>
                <a:lnTo>
                  <a:pt x="775" y="327"/>
                </a:lnTo>
                <a:cubicBezTo>
                  <a:pt x="772" y="325"/>
                  <a:pt x="767" y="324"/>
                  <a:pt x="761" y="322"/>
                </a:cubicBezTo>
                <a:lnTo>
                  <a:pt x="608" y="288"/>
                </a:lnTo>
                <a:lnTo>
                  <a:pt x="593" y="303"/>
                </a:lnTo>
                <a:lnTo>
                  <a:pt x="709" y="419"/>
                </a:lnTo>
                <a:lnTo>
                  <a:pt x="722" y="407"/>
                </a:lnTo>
                <a:lnTo>
                  <a:pt x="637" y="321"/>
                </a:lnTo>
                <a:cubicBezTo>
                  <a:pt x="628" y="313"/>
                  <a:pt x="621" y="308"/>
                  <a:pt x="616" y="304"/>
                </a:cubicBezTo>
                <a:lnTo>
                  <a:pt x="616" y="303"/>
                </a:lnTo>
                <a:cubicBezTo>
                  <a:pt x="622" y="307"/>
                  <a:pt x="628" y="309"/>
                  <a:pt x="633" y="310"/>
                </a:cubicBezTo>
                <a:lnTo>
                  <a:pt x="786" y="342"/>
                </a:lnTo>
                <a:lnTo>
                  <a:pt x="801" y="328"/>
                </a:lnTo>
                <a:close/>
                <a:moveTo>
                  <a:pt x="802" y="95"/>
                </a:moveTo>
                <a:lnTo>
                  <a:pt x="813" y="106"/>
                </a:lnTo>
                <a:lnTo>
                  <a:pt x="774" y="145"/>
                </a:lnTo>
                <a:lnTo>
                  <a:pt x="878" y="250"/>
                </a:lnTo>
                <a:lnTo>
                  <a:pt x="865" y="263"/>
                </a:lnTo>
                <a:lnTo>
                  <a:pt x="760" y="158"/>
                </a:lnTo>
                <a:lnTo>
                  <a:pt x="721" y="198"/>
                </a:lnTo>
                <a:lnTo>
                  <a:pt x="710" y="187"/>
                </a:lnTo>
                <a:lnTo>
                  <a:pt x="802" y="95"/>
                </a:lnTo>
                <a:close/>
                <a:moveTo>
                  <a:pt x="930" y="34"/>
                </a:moveTo>
                <a:lnTo>
                  <a:pt x="939" y="16"/>
                </a:lnTo>
                <a:cubicBezTo>
                  <a:pt x="914" y="0"/>
                  <a:pt x="888" y="4"/>
                  <a:pt x="863" y="29"/>
                </a:cubicBezTo>
                <a:cubicBezTo>
                  <a:pt x="839" y="56"/>
                  <a:pt x="835" y="80"/>
                  <a:pt x="854" y="101"/>
                </a:cubicBezTo>
                <a:cubicBezTo>
                  <a:pt x="868" y="119"/>
                  <a:pt x="893" y="116"/>
                  <a:pt x="928" y="92"/>
                </a:cubicBezTo>
                <a:cubicBezTo>
                  <a:pt x="957" y="73"/>
                  <a:pt x="975" y="70"/>
                  <a:pt x="984" y="83"/>
                </a:cubicBezTo>
                <a:cubicBezTo>
                  <a:pt x="998" y="98"/>
                  <a:pt x="995" y="115"/>
                  <a:pt x="977" y="135"/>
                </a:cubicBezTo>
                <a:cubicBezTo>
                  <a:pt x="956" y="157"/>
                  <a:pt x="934" y="159"/>
                  <a:pt x="912" y="141"/>
                </a:cubicBezTo>
                <a:lnTo>
                  <a:pt x="903" y="159"/>
                </a:lnTo>
                <a:cubicBezTo>
                  <a:pt x="932" y="179"/>
                  <a:pt x="960" y="174"/>
                  <a:pt x="988" y="144"/>
                </a:cubicBezTo>
                <a:cubicBezTo>
                  <a:pt x="1013" y="117"/>
                  <a:pt x="1017" y="92"/>
                  <a:pt x="999" y="70"/>
                </a:cubicBezTo>
                <a:cubicBezTo>
                  <a:pt x="982" y="50"/>
                  <a:pt x="955" y="53"/>
                  <a:pt x="917" y="79"/>
                </a:cubicBezTo>
                <a:cubicBezTo>
                  <a:pt x="893" y="95"/>
                  <a:pt x="876" y="98"/>
                  <a:pt x="867" y="88"/>
                </a:cubicBezTo>
                <a:cubicBezTo>
                  <a:pt x="855" y="74"/>
                  <a:pt x="858" y="58"/>
                  <a:pt x="876" y="39"/>
                </a:cubicBezTo>
                <a:cubicBezTo>
                  <a:pt x="891" y="24"/>
                  <a:pt x="909" y="22"/>
                  <a:pt x="930" y="34"/>
                </a:cubicBezTo>
                <a:close/>
              </a:path>
            </a:pathLst>
          </a:custGeom>
          <a:solidFill>
            <a:srgbClr val="FFFFFF"/>
          </a:solidFill>
          <a:ln w="9525">
            <a:noFill/>
          </a:ln>
        </p:spPr>
        <p:txBody>
          <a:bodyPr/>
          <a:lstStyle/>
          <a:p>
            <a:endParaRPr lang="zh-CN" altLang="en-US">
              <a:solidFill>
                <a:srgbClr val="2A495A"/>
              </a:solidFill>
            </a:endParaRPr>
          </a:p>
        </p:txBody>
      </p:sp>
      <p:sp>
        <p:nvSpPr>
          <p:cNvPr id="7" name="文本框 6"/>
          <p:cNvSpPr txBox="1"/>
          <p:nvPr/>
        </p:nvSpPr>
        <p:spPr>
          <a:xfrm>
            <a:off x="3126105" y="150495"/>
            <a:ext cx="6637655" cy="830997"/>
          </a:xfrm>
          <a:prstGeom prst="rect">
            <a:avLst/>
          </a:prstGeom>
          <a:noFill/>
        </p:spPr>
        <p:txBody>
          <a:bodyPr wrap="square" rtlCol="0">
            <a:spAutoFit/>
          </a:bodyPr>
          <a:lstStyle/>
          <a:p>
            <a:r>
              <a:rPr lang="zh-CN" altLang="en-US" sz="4800" dirty="0">
                <a:solidFill>
                  <a:srgbClr val="2A495A"/>
                </a:solidFill>
              </a:rPr>
              <a:t>综合实验</a:t>
            </a:r>
            <a:endParaRPr lang="zh-CN" altLang="en-US" sz="4800" dirty="0">
              <a:solidFill>
                <a:srgbClr val="2A495A"/>
              </a:solidFill>
            </a:endParaRPr>
          </a:p>
        </p:txBody>
      </p:sp>
      <p:sp>
        <p:nvSpPr>
          <p:cNvPr id="38" name="Freeform 10">
            <a:hlinkClick r:id="rId1" action="ppaction://hlinksldjump"/>
          </p:cNvPr>
          <p:cNvSpPr/>
          <p:nvPr/>
        </p:nvSpPr>
        <p:spPr>
          <a:xfrm>
            <a:off x="540272" y="1968252"/>
            <a:ext cx="9398635" cy="749915"/>
          </a:xfrm>
          <a:custGeom>
            <a:avLst/>
            <a:gdLst/>
            <a:ahLst/>
            <a:cxnLst>
              <a:cxn ang="0">
                <a:pos x="64481" y="0"/>
              </a:cxn>
              <a:cxn ang="0">
                <a:pos x="5633810" y="0"/>
              </a:cxn>
              <a:cxn ang="0">
                <a:pos x="5767426" y="160338"/>
              </a:cxn>
              <a:cxn ang="0">
                <a:pos x="5767426" y="625475"/>
              </a:cxn>
              <a:cxn ang="0">
                <a:pos x="5702945" y="701675"/>
              </a:cxn>
              <a:cxn ang="0">
                <a:pos x="64481" y="701675"/>
              </a:cxn>
              <a:cxn ang="0">
                <a:pos x="0" y="625475"/>
              </a:cxn>
              <a:cxn ang="0">
                <a:pos x="0" y="76200"/>
              </a:cxn>
              <a:cxn ang="0">
                <a:pos x="64481" y="0"/>
              </a:cxn>
            </a:cxnLst>
            <a:rect l="0" t="0" r="0" b="0"/>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prstDash val="solid"/>
            <a:miter/>
            <a:headEnd type="none" w="med" len="med"/>
            <a:tailEnd type="none" w="med" len="med"/>
          </a:ln>
        </p:spPr>
        <p:txBody>
          <a:bodyPr/>
          <a:lstStyle/>
          <a:p>
            <a:endParaRPr lang="zh-CN" altLang="en-US">
              <a:solidFill>
                <a:srgbClr val="2A495A"/>
              </a:solidFill>
            </a:endParaRPr>
          </a:p>
        </p:txBody>
      </p:sp>
      <p:sp>
        <p:nvSpPr>
          <p:cNvPr id="39" name="Rectangle 12"/>
          <p:cNvSpPr/>
          <p:nvPr/>
        </p:nvSpPr>
        <p:spPr>
          <a:xfrm>
            <a:off x="795541" y="1995147"/>
            <a:ext cx="720425" cy="737900"/>
          </a:xfrm>
          <a:prstGeom prst="rect">
            <a:avLst/>
          </a:prstGeom>
          <a:solidFill>
            <a:schemeClr val="tx1"/>
          </a:solidFill>
          <a:ln w="9525">
            <a:noFill/>
          </a:ln>
        </p:spPr>
        <p:txBody>
          <a:bodyPr anchor="t"/>
          <a:lstStyle/>
          <a:p>
            <a:endParaRPr lang="zh-CN" altLang="en-US" dirty="0">
              <a:solidFill>
                <a:srgbClr val="2A495A"/>
              </a:solidFill>
              <a:ea typeface="宋体" panose="02010600030101010101" pitchFamily="2" charset="-122"/>
            </a:endParaRPr>
          </a:p>
        </p:txBody>
      </p:sp>
      <p:sp>
        <p:nvSpPr>
          <p:cNvPr id="57" name="TextBox 56">
            <a:hlinkClick r:id="rId1" action="ppaction://hlinksldjump"/>
          </p:cNvPr>
          <p:cNvSpPr txBox="1"/>
          <p:nvPr/>
        </p:nvSpPr>
        <p:spPr>
          <a:xfrm>
            <a:off x="1697877" y="2020527"/>
            <a:ext cx="5666105" cy="584775"/>
          </a:xfrm>
          <a:prstGeom prst="rect">
            <a:avLst/>
          </a:prstGeom>
          <a:noFill/>
        </p:spPr>
        <p:txBody>
          <a:bodyPr wrap="square" rtlCol="0">
            <a:spAutoFit/>
          </a:bodyPr>
          <a:lstStyle/>
          <a:p>
            <a:pPr fontAlgn="base">
              <a:spcBef>
                <a:spcPct val="0"/>
              </a:spcBef>
              <a:spcAft>
                <a:spcPct val="0"/>
              </a:spcAft>
              <a:defRPr/>
            </a:pPr>
            <a:r>
              <a:rPr lang="zh-CN" altLang="zh-CN" sz="3200" b="1" dirty="0">
                <a:solidFill>
                  <a:srgbClr val="FF0000"/>
                </a:solidFill>
                <a:latin typeface="微软雅黑" panose="020B0503020204020204" charset="-122"/>
              </a:rPr>
              <a:t>协议综合分析</a:t>
            </a:r>
            <a:endParaRPr lang="zh-CN" altLang="zh-CN" sz="3200" b="1" dirty="0">
              <a:solidFill>
                <a:srgbClr val="FF0000"/>
              </a:solidFill>
              <a:latin typeface="微软雅黑" panose="020B0503020204020204" charset="-122"/>
            </a:endParaRPr>
          </a:p>
        </p:txBody>
      </p:sp>
      <p:sp>
        <p:nvSpPr>
          <p:cNvPr id="63" name="TextBox 62"/>
          <p:cNvSpPr txBox="1"/>
          <p:nvPr/>
        </p:nvSpPr>
        <p:spPr>
          <a:xfrm>
            <a:off x="907891" y="1954805"/>
            <a:ext cx="495935" cy="743585"/>
          </a:xfrm>
          <a:prstGeom prst="rect">
            <a:avLst/>
          </a:prstGeom>
          <a:noFill/>
        </p:spPr>
        <p:txBody>
          <a:bodyPr wrap="none" rtlCol="0">
            <a:spAutoFit/>
          </a:bodyPr>
          <a:lstStyle/>
          <a:p>
            <a:pPr fontAlgn="base">
              <a:spcBef>
                <a:spcPct val="0"/>
              </a:spcBef>
              <a:spcAft>
                <a:spcPct val="0"/>
              </a:spcAft>
              <a:buFont typeface="Arial" panose="020B0604020202020204" pitchFamily="34" charset="0"/>
              <a:buNone/>
              <a:defRPr/>
            </a:pPr>
            <a:r>
              <a:rPr lang="en-US" altLang="zh-CN" sz="4000" b="1" dirty="0">
                <a:solidFill>
                  <a:srgbClr val="F8F8F8"/>
                </a:solidFill>
                <a:latin typeface="微软雅黑" panose="020B0503020204020204" charset="-122"/>
              </a:rPr>
              <a:t>1</a:t>
            </a:r>
            <a:endParaRPr lang="zh-CN" altLang="en-US" sz="4000" b="1" dirty="0">
              <a:solidFill>
                <a:srgbClr val="F8F8F8"/>
              </a:solidFill>
              <a:latin typeface="微软雅黑" panose="020B0503020204020204" charset="-122"/>
            </a:endParaRPr>
          </a:p>
        </p:txBody>
      </p:sp>
      <p:sp>
        <p:nvSpPr>
          <p:cNvPr id="65" name="Freeform 11"/>
          <p:cNvSpPr/>
          <p:nvPr/>
        </p:nvSpPr>
        <p:spPr bwMode="auto">
          <a:xfrm>
            <a:off x="713027" y="1855876"/>
            <a:ext cx="891803" cy="112666"/>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3"/>
          </a:solidFill>
          <a:ln>
            <a:noFill/>
          </a:ln>
        </p:spPr>
        <p:txBody>
          <a:bodyPr vert="horz" wrap="square" lIns="91401" tIns="45700" rIns="91401" bIns="45700" numCol="1" anchor="t" anchorCtr="0" compatLnSpc="1"/>
          <a:lstStyle/>
          <a:p>
            <a:pPr fontAlgn="base">
              <a:spcBef>
                <a:spcPct val="0"/>
              </a:spcBef>
              <a:spcAft>
                <a:spcPct val="0"/>
              </a:spcAft>
              <a:buFont typeface="Arial" panose="020B0604020202020204" pitchFamily="34" charset="0"/>
              <a:buNone/>
              <a:defRPr/>
            </a:pPr>
            <a:endParaRPr lang="zh-CN" altLang="en-US">
              <a:solidFill>
                <a:srgbClr val="2A495A"/>
              </a:solidFill>
              <a:ea typeface="宋体" panose="02010600030101010101" pitchFamily="2" charset="-122"/>
            </a:endParaRPr>
          </a:p>
        </p:txBody>
      </p:sp>
      <p:sp>
        <p:nvSpPr>
          <p:cNvPr id="66" name="Freeform 11"/>
          <p:cNvSpPr/>
          <p:nvPr/>
        </p:nvSpPr>
        <p:spPr bwMode="auto">
          <a:xfrm>
            <a:off x="709217" y="2906602"/>
            <a:ext cx="891803" cy="112666"/>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3"/>
          </a:solidFill>
          <a:ln>
            <a:noFill/>
          </a:ln>
        </p:spPr>
        <p:txBody>
          <a:bodyPr vert="horz" wrap="square" lIns="91401" tIns="45700" rIns="91401" bIns="45700" numCol="1" anchor="t" anchorCtr="0" compatLnSpc="1"/>
          <a:lstStyle/>
          <a:p>
            <a:pPr fontAlgn="base">
              <a:spcBef>
                <a:spcPct val="0"/>
              </a:spcBef>
              <a:spcAft>
                <a:spcPct val="0"/>
              </a:spcAft>
              <a:buFont typeface="Arial" panose="020B0604020202020204" pitchFamily="34" charset="0"/>
              <a:buNone/>
              <a:defRPr/>
            </a:pPr>
            <a:endParaRPr lang="zh-CN" altLang="en-US">
              <a:solidFill>
                <a:schemeClr val="bg2">
                  <a:lumMod val="75000"/>
                </a:schemeClr>
              </a:solidFill>
              <a:ea typeface="宋体" panose="02010600030101010101" pitchFamily="2" charset="-122"/>
            </a:endParaRPr>
          </a:p>
        </p:txBody>
      </p:sp>
      <p:sp>
        <p:nvSpPr>
          <p:cNvPr id="67" name="Freeform 10">
            <a:hlinkClick r:id="" action="ppaction://noaction"/>
          </p:cNvPr>
          <p:cNvSpPr/>
          <p:nvPr/>
        </p:nvSpPr>
        <p:spPr>
          <a:xfrm>
            <a:off x="540272" y="3013147"/>
            <a:ext cx="9374505" cy="701675"/>
          </a:xfrm>
          <a:custGeom>
            <a:avLst/>
            <a:gdLst/>
            <a:ahLst/>
            <a:cxnLst>
              <a:cxn ang="0">
                <a:pos x="64481" y="0"/>
              </a:cxn>
              <a:cxn ang="0">
                <a:pos x="5633810" y="0"/>
              </a:cxn>
              <a:cxn ang="0">
                <a:pos x="5767426" y="160338"/>
              </a:cxn>
              <a:cxn ang="0">
                <a:pos x="5767426" y="625475"/>
              </a:cxn>
              <a:cxn ang="0">
                <a:pos x="5702945" y="701675"/>
              </a:cxn>
              <a:cxn ang="0">
                <a:pos x="64481" y="701675"/>
              </a:cxn>
              <a:cxn ang="0">
                <a:pos x="0" y="625475"/>
              </a:cxn>
              <a:cxn ang="0">
                <a:pos x="0" y="76200"/>
              </a:cxn>
              <a:cxn ang="0">
                <a:pos x="64481" y="0"/>
              </a:cxn>
            </a:cxnLst>
            <a:rect l="0" t="0" r="0" b="0"/>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prstDash val="solid"/>
            <a:miter/>
            <a:headEnd type="none" w="med" len="med"/>
            <a:tailEnd type="none" w="med" len="med"/>
          </a:ln>
        </p:spPr>
        <p:txBody>
          <a:bodyPr/>
          <a:lstStyle/>
          <a:p>
            <a:endParaRPr lang="zh-CN" altLang="en-US">
              <a:solidFill>
                <a:schemeClr val="bg2">
                  <a:lumMod val="75000"/>
                </a:schemeClr>
              </a:solidFill>
            </a:endParaRPr>
          </a:p>
        </p:txBody>
      </p:sp>
      <p:sp>
        <p:nvSpPr>
          <p:cNvPr id="68" name="Rectangle 12"/>
          <p:cNvSpPr>
            <a:spLocks noChangeArrowheads="1"/>
          </p:cNvSpPr>
          <p:nvPr/>
        </p:nvSpPr>
        <p:spPr bwMode="auto">
          <a:xfrm>
            <a:off x="794906" y="3046690"/>
            <a:ext cx="720425" cy="662115"/>
          </a:xfrm>
          <a:prstGeom prst="rect">
            <a:avLst/>
          </a:prstGeom>
          <a:solidFill>
            <a:schemeClr val="accent4"/>
          </a:solidFill>
          <a:ln>
            <a:noFill/>
          </a:ln>
        </p:spPr>
        <p:txBody>
          <a:bodyPr vert="horz" wrap="square" lIns="91401" tIns="45700" rIns="91401" bIns="45700" numCol="1" anchor="t" anchorCtr="0" compatLnSpc="1"/>
          <a:lstStyle/>
          <a:p>
            <a:pPr fontAlgn="base">
              <a:spcBef>
                <a:spcPct val="0"/>
              </a:spcBef>
              <a:spcAft>
                <a:spcPct val="0"/>
              </a:spcAft>
              <a:buFont typeface="Arial" panose="020B0604020202020204" pitchFamily="34" charset="0"/>
              <a:buNone/>
              <a:defRPr/>
            </a:pPr>
            <a:endParaRPr lang="zh-CN" altLang="en-US">
              <a:solidFill>
                <a:schemeClr val="bg2">
                  <a:lumMod val="75000"/>
                </a:schemeClr>
              </a:solidFill>
              <a:ea typeface="宋体" panose="02010600030101010101" pitchFamily="2" charset="-122"/>
            </a:endParaRPr>
          </a:p>
        </p:txBody>
      </p:sp>
      <p:sp>
        <p:nvSpPr>
          <p:cNvPr id="69" name="TextBox 68"/>
          <p:cNvSpPr txBox="1"/>
          <p:nvPr/>
        </p:nvSpPr>
        <p:spPr>
          <a:xfrm>
            <a:off x="907256" y="2992095"/>
            <a:ext cx="495935" cy="743585"/>
          </a:xfrm>
          <a:prstGeom prst="rect">
            <a:avLst/>
          </a:prstGeom>
          <a:noFill/>
        </p:spPr>
        <p:txBody>
          <a:bodyPr wrap="none" rtlCol="0">
            <a:spAutoFit/>
          </a:bodyPr>
          <a:lstStyle/>
          <a:p>
            <a:pPr fontAlgn="base">
              <a:spcBef>
                <a:spcPct val="0"/>
              </a:spcBef>
              <a:spcAft>
                <a:spcPct val="0"/>
              </a:spcAft>
              <a:buFont typeface="Arial" panose="020B0604020202020204" pitchFamily="34" charset="0"/>
              <a:buNone/>
              <a:defRPr/>
            </a:pPr>
            <a:r>
              <a:rPr lang="en-US" altLang="zh-CN" sz="4000" b="1" dirty="0">
                <a:solidFill>
                  <a:schemeClr val="bg2">
                    <a:lumMod val="75000"/>
                  </a:schemeClr>
                </a:solidFill>
                <a:latin typeface="微软雅黑" panose="020B0503020204020204" charset="-122"/>
              </a:rPr>
              <a:t>2</a:t>
            </a:r>
            <a:endParaRPr lang="en-US" altLang="zh-CN" sz="4000" b="1" dirty="0">
              <a:solidFill>
                <a:schemeClr val="bg2">
                  <a:lumMod val="75000"/>
                </a:schemeClr>
              </a:solidFill>
              <a:latin typeface="微软雅黑" panose="020B0503020204020204" charset="-122"/>
            </a:endParaRPr>
          </a:p>
        </p:txBody>
      </p:sp>
      <p:sp>
        <p:nvSpPr>
          <p:cNvPr id="70" name="TextBox 54">
            <a:hlinkClick r:id="" action="ppaction://noaction"/>
          </p:cNvPr>
          <p:cNvSpPr txBox="1"/>
          <p:nvPr/>
        </p:nvSpPr>
        <p:spPr>
          <a:xfrm>
            <a:off x="1697877" y="3073584"/>
            <a:ext cx="4547870" cy="584775"/>
          </a:xfrm>
          <a:prstGeom prst="rect">
            <a:avLst/>
          </a:prstGeom>
          <a:noFill/>
        </p:spPr>
        <p:txBody>
          <a:bodyPr wrap="square" rtlCol="0">
            <a:spAutoFit/>
          </a:bodyPr>
          <a:lstStyle/>
          <a:p>
            <a:pPr fontAlgn="base">
              <a:spcBef>
                <a:spcPct val="0"/>
              </a:spcBef>
              <a:spcAft>
                <a:spcPct val="0"/>
              </a:spcAft>
              <a:defRPr/>
            </a:pPr>
            <a:r>
              <a:rPr lang="zh-CN" altLang="zh-CN" sz="3200" b="1" dirty="0">
                <a:solidFill>
                  <a:schemeClr val="bg2">
                    <a:lumMod val="75000"/>
                  </a:schemeClr>
                </a:solidFill>
                <a:latin typeface="+mn-ea"/>
              </a:rPr>
              <a:t>三层架构企业网络</a:t>
            </a:r>
            <a:endParaRPr lang="zh-CN" altLang="zh-CN" sz="3200" b="1" dirty="0">
              <a:solidFill>
                <a:schemeClr val="bg2">
                  <a:lumMod val="75000"/>
                </a:schemeClr>
              </a:solidFill>
              <a:latin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0" advTm="12683"/>
    </mc:Choice>
    <mc:Fallback>
      <p:transition advTm="1268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247547" y="1364523"/>
            <a:ext cx="6956701" cy="5009650"/>
          </a:xfrm>
          <a:prstGeom prst="rect">
            <a:avLst/>
          </a:prstGeom>
          <a:noFill/>
          <a:ln w="9525">
            <a:noFill/>
          </a:ln>
        </p:spPr>
      </p:pic>
      <p:sp>
        <p:nvSpPr>
          <p:cNvPr id="20" name="Rectangle 3"/>
          <p:cNvSpPr txBox="1">
            <a:spLocks noChangeArrowheads="1"/>
          </p:cNvSpPr>
          <p:nvPr/>
        </p:nvSpPr>
        <p:spPr bwMode="auto">
          <a:xfrm>
            <a:off x="6072515" y="1964030"/>
            <a:ext cx="5988730" cy="169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buFont typeface="Arial" panose="020B0604020202020204" pitchFamily="34" charset="0"/>
              <a:buNone/>
              <a:defRPr/>
            </a:pPr>
            <a:r>
              <a:rPr lang="zh-CN" altLang="en-US" sz="4400" b="1" dirty="0">
                <a:solidFill>
                  <a:srgbClr val="4E4B49"/>
                </a:solidFill>
                <a:latin typeface="微软雅黑" panose="020B0503020204020204" charset="-122"/>
              </a:rPr>
              <a:t>实验一：</a:t>
            </a:r>
            <a:r>
              <a:rPr lang="zh-CN" altLang="zh-CN" sz="4400" b="1" dirty="0">
                <a:solidFill>
                  <a:srgbClr val="4E4B49"/>
                </a:solidFill>
                <a:latin typeface="微软雅黑" panose="020B0503020204020204" charset="-122"/>
              </a:rPr>
              <a:t>协议综合分析</a:t>
            </a:r>
            <a:endParaRPr sz="4400" b="1" dirty="0">
              <a:solidFill>
                <a:srgbClr val="4E4B49"/>
              </a:solidFill>
              <a:latin typeface="微软雅黑" panose="020B0503020204020204" charset="-122"/>
            </a:endParaRPr>
          </a:p>
        </p:txBody>
      </p:sp>
      <p:pic>
        <p:nvPicPr>
          <p:cNvPr id="18" name="图片 17"/>
          <p:cNvPicPr>
            <a:picLocks noChangeAspect="1"/>
          </p:cNvPicPr>
          <p:nvPr/>
        </p:nvPicPr>
        <p:blipFill>
          <a:blip r:embed="rId2"/>
          <a:srcRect l="5630"/>
          <a:stretch>
            <a:fillRect/>
          </a:stretch>
        </p:blipFill>
        <p:spPr>
          <a:xfrm>
            <a:off x="0" y="1428"/>
            <a:ext cx="5147705" cy="6855144"/>
          </a:xfrm>
          <a:prstGeom prst="rect">
            <a:avLst/>
          </a:prstGeom>
          <a:noFill/>
          <a:ln w="9525">
            <a:noFill/>
          </a:ln>
        </p:spPr>
      </p:pic>
      <p:pic>
        <p:nvPicPr>
          <p:cNvPr id="12" name="图片 11"/>
          <p:cNvPicPr>
            <a:picLocks noChangeAspect="1"/>
          </p:cNvPicPr>
          <p:nvPr/>
        </p:nvPicPr>
        <p:blipFill>
          <a:blip r:embed="rId3"/>
          <a:stretch>
            <a:fillRect/>
          </a:stretch>
        </p:blipFill>
        <p:spPr>
          <a:xfrm>
            <a:off x="2664303" y="2157943"/>
            <a:ext cx="2727775" cy="1502736"/>
          </a:xfrm>
          <a:prstGeom prst="rect">
            <a:avLst/>
          </a:prstGeom>
          <a:noFill/>
          <a:ln w="9525">
            <a:noFill/>
          </a:ln>
        </p:spPr>
      </p:pic>
      <p:sp>
        <p:nvSpPr>
          <p:cNvPr id="32" name="Rectangle 4"/>
          <p:cNvSpPr txBox="1">
            <a:spLocks noChangeArrowheads="1"/>
          </p:cNvSpPr>
          <p:nvPr/>
        </p:nvSpPr>
        <p:spPr bwMode="auto">
          <a:xfrm>
            <a:off x="176260" y="114926"/>
            <a:ext cx="2925928" cy="503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r" fontAlgn="base">
              <a:spcBef>
                <a:spcPct val="0"/>
              </a:spcBef>
              <a:spcAft>
                <a:spcPct val="0"/>
              </a:spcAft>
              <a:defRPr/>
            </a:pPr>
            <a:r>
              <a:rPr lang="zh-CN" altLang="en-US" sz="2800" b="0" dirty="0">
                <a:solidFill>
                  <a:srgbClr val="F3F3F3"/>
                </a:solidFill>
                <a:effectLst>
                  <a:outerShdw blurRad="38100" dist="38100" dir="2700000" algn="tl">
                    <a:srgbClr val="000000">
                      <a:alpha val="43137"/>
                    </a:srgbClr>
                  </a:outerShdw>
                </a:effectLst>
                <a:latin typeface="微软雅黑" panose="020B0503020204020204" charset="-122"/>
              </a:rPr>
              <a:t>第</a:t>
            </a:r>
            <a:r>
              <a:rPr lang="en-US" altLang="zh-CN" sz="2800" b="0" dirty="0">
                <a:solidFill>
                  <a:srgbClr val="F3F3F3"/>
                </a:solidFill>
                <a:effectLst>
                  <a:outerShdw blurRad="38100" dist="38100" dir="2700000" algn="tl">
                    <a:srgbClr val="000000">
                      <a:alpha val="43137"/>
                    </a:srgbClr>
                  </a:outerShdw>
                </a:effectLst>
                <a:latin typeface="微软雅黑" panose="020B0503020204020204" charset="-122"/>
              </a:rPr>
              <a:t>7</a:t>
            </a:r>
            <a:r>
              <a:rPr lang="zh-CN" altLang="en-US" sz="2800" b="0" dirty="0">
                <a:solidFill>
                  <a:srgbClr val="F3F3F3"/>
                </a:solidFill>
                <a:effectLst>
                  <a:outerShdw blurRad="38100" dist="38100" dir="2700000" algn="tl">
                    <a:srgbClr val="000000">
                      <a:alpha val="43137"/>
                    </a:srgbClr>
                  </a:outerShdw>
                </a:effectLst>
                <a:latin typeface="微软雅黑" panose="020B0503020204020204" charset="-122"/>
              </a:rPr>
              <a:t>章 综合</a:t>
            </a:r>
            <a:r>
              <a:rPr lang="zh-CN" altLang="zh-CN" sz="2800" b="0" dirty="0">
                <a:solidFill>
                  <a:srgbClr val="F3F3F3"/>
                </a:solidFill>
                <a:effectLst>
                  <a:outerShdw blurRad="38100" dist="38100" dir="2700000" algn="tl">
                    <a:srgbClr val="000000">
                      <a:alpha val="43137"/>
                    </a:srgbClr>
                  </a:outerShdw>
                </a:effectLst>
                <a:latin typeface="微软雅黑" panose="020B0503020204020204" charset="-122"/>
              </a:rPr>
              <a:t>实验</a:t>
            </a:r>
            <a:endParaRPr lang="zh-CN" altLang="zh-CN" sz="2800" b="0" dirty="0">
              <a:solidFill>
                <a:srgbClr val="F3F3F3"/>
              </a:solidFill>
              <a:effectLst>
                <a:outerShdw blurRad="38100" dist="38100" dir="2700000" algn="tl">
                  <a:srgbClr val="000000">
                    <a:alpha val="43137"/>
                  </a:srgbClr>
                </a:outerShdw>
              </a:effectLst>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par>
                          <p:cTn id="20" fill="hold">
                            <p:stCondLst>
                              <p:cond delay="20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20"/>
                                        </p:tgtEl>
                                        <p:attrNameLst>
                                          <p:attrName>style.visibility</p:attrName>
                                        </p:attrNameLst>
                                      </p:cBhvr>
                                      <p:to>
                                        <p:strVal val="visible"/>
                                      </p:to>
                                    </p:set>
                                    <p:anim by="(-#ppt_w*2)" calcmode="lin" valueType="num">
                                      <p:cBhvr rctx="PPT">
                                        <p:cTn id="23" dur="500" autoRev="1" fill="hold">
                                          <p:stCondLst>
                                            <p:cond delay="0"/>
                                          </p:stCondLst>
                                        </p:cTn>
                                        <p:tgtEl>
                                          <p:spTgt spid="20"/>
                                        </p:tgtEl>
                                        <p:attrNameLst>
                                          <p:attrName>ppt_w</p:attrName>
                                        </p:attrNameLst>
                                      </p:cBhvr>
                                    </p:anim>
                                    <p:anim by="(#ppt_w*0.50)" calcmode="lin" valueType="num">
                                      <p:cBhvr>
                                        <p:cTn id="24" dur="500" decel="50000" autoRev="1" fill="hold">
                                          <p:stCondLst>
                                            <p:cond delay="0"/>
                                          </p:stCondLst>
                                        </p:cTn>
                                        <p:tgtEl>
                                          <p:spTgt spid="20"/>
                                        </p:tgtEl>
                                        <p:attrNameLst>
                                          <p:attrName>ppt_x</p:attrName>
                                        </p:attrNameLst>
                                      </p:cBhvr>
                                    </p:anim>
                                    <p:anim from="(-#ppt_h/2)" to="(#ppt_y)" calcmode="lin" valueType="num">
                                      <p:cBhvr>
                                        <p:cTn id="25" dur="1000" fill="hold">
                                          <p:stCondLst>
                                            <p:cond delay="0"/>
                                          </p:stCondLst>
                                        </p:cTn>
                                        <p:tgtEl>
                                          <p:spTgt spid="20"/>
                                        </p:tgtEl>
                                        <p:attrNameLst>
                                          <p:attrName>ppt_y</p:attrName>
                                        </p:attrNameLst>
                                      </p:cBhvr>
                                    </p:anim>
                                    <p:animRot by="21600000">
                                      <p:cBhvr>
                                        <p:cTn id="26" dur="1000" fill="hold">
                                          <p:stCondLst>
                                            <p:cond delay="0"/>
                                          </p:stCondLst>
                                        </p:cTn>
                                        <p:tgtEl>
                                          <p:spTgt spid="20"/>
                                        </p:tgtEl>
                                        <p:attrNameLst>
                                          <p:attrName>r</p:attrName>
                                        </p:attrNameLst>
                                      </p:cBhvr>
                                    </p:animRot>
                                  </p:childTnLst>
                                </p:cTn>
                              </p:par>
                            </p:childTnLst>
                          </p:cTn>
                        </p:par>
                        <p:par>
                          <p:cTn id="27" fill="hold">
                            <p:stCondLst>
                              <p:cond delay="3900"/>
                            </p:stCondLst>
                            <p:childTnLst>
                              <p:par>
                                <p:cTn id="28" presetID="22" presetClass="entr" presetSubtype="8"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left)">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32"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10979338" y="2269021"/>
            <a:ext cx="1212345" cy="2475469"/>
          </a:xfrm>
          <a:custGeom>
            <a:avLst/>
            <a:gdLst/>
            <a:ahLst/>
            <a:cxnLst>
              <a:cxn ang="0">
                <a:pos x="1212850" y="2476500"/>
              </a:cxn>
              <a:cxn ang="0">
                <a:pos x="19017" y="1273020"/>
              </a:cxn>
              <a:cxn ang="0">
                <a:pos x="19017" y="1202770"/>
              </a:cxn>
              <a:cxn ang="0">
                <a:pos x="1212850" y="0"/>
              </a:cxn>
              <a:cxn ang="0">
                <a:pos x="1212850" y="2476500"/>
              </a:cxn>
            </a:cxnLst>
            <a:rect l="0" t="0" r="0" b="0"/>
            <a:pathLst>
              <a:path w="1722" h="3490">
                <a:moveTo>
                  <a:pt x="1722" y="3490"/>
                </a:moveTo>
                <a:lnTo>
                  <a:pt x="27" y="1794"/>
                </a:lnTo>
                <a:cubicBezTo>
                  <a:pt x="0" y="1767"/>
                  <a:pt x="0" y="1723"/>
                  <a:pt x="27" y="1695"/>
                </a:cubicBezTo>
                <a:lnTo>
                  <a:pt x="1722" y="0"/>
                </a:lnTo>
                <a:lnTo>
                  <a:pt x="1722" y="3490"/>
                </a:lnTo>
                <a:close/>
              </a:path>
            </a:pathLst>
          </a:custGeom>
          <a:solidFill>
            <a:schemeClr val="tx1"/>
          </a:solidFill>
          <a:ln w="9525">
            <a:noFill/>
          </a:ln>
        </p:spPr>
        <p:txBody>
          <a:bodyPr/>
          <a:lstStyle/>
          <a:p>
            <a:endParaRPr lang="zh-CN" altLang="en-US"/>
          </a:p>
        </p:txBody>
      </p:sp>
      <p:sp>
        <p:nvSpPr>
          <p:cNvPr id="10" name="Freeform 6"/>
          <p:cNvSpPr/>
          <p:nvPr/>
        </p:nvSpPr>
        <p:spPr bwMode="auto">
          <a:xfrm>
            <a:off x="10982512" y="1773928"/>
            <a:ext cx="1209171" cy="2475469"/>
          </a:xfrm>
          <a:custGeom>
            <a:avLst/>
            <a:gdLst>
              <a:gd name="T0" fmla="*/ 1718 w 1718"/>
              <a:gd name="T1" fmla="*/ 3490 h 3490"/>
              <a:gd name="T2" fmla="*/ 32 w 1718"/>
              <a:gd name="T3" fmla="*/ 1803 h 3490"/>
              <a:gd name="T4" fmla="*/ 32 w 1718"/>
              <a:gd name="T5" fmla="*/ 1687 h 3490"/>
              <a:gd name="T6" fmla="*/ 1718 w 1718"/>
              <a:gd name="T7" fmla="*/ 0 h 3490"/>
              <a:gd name="T8" fmla="*/ 1718 w 1718"/>
              <a:gd name="T9" fmla="*/ 3490 h 3490"/>
            </a:gdLst>
            <a:ahLst/>
            <a:cxnLst>
              <a:cxn ang="0">
                <a:pos x="T0" y="T1"/>
              </a:cxn>
              <a:cxn ang="0">
                <a:pos x="T2" y="T3"/>
              </a:cxn>
              <a:cxn ang="0">
                <a:pos x="T4" y="T5"/>
              </a:cxn>
              <a:cxn ang="0">
                <a:pos x="T6" y="T7"/>
              </a:cxn>
              <a:cxn ang="0">
                <a:pos x="T8" y="T9"/>
              </a:cxn>
            </a:cxnLst>
            <a:rect l="0" t="0" r="r" b="b"/>
            <a:pathLst>
              <a:path w="1718" h="3490">
                <a:moveTo>
                  <a:pt x="1718" y="3490"/>
                </a:moveTo>
                <a:lnTo>
                  <a:pt x="32" y="1803"/>
                </a:lnTo>
                <a:cubicBezTo>
                  <a:pt x="0" y="1771"/>
                  <a:pt x="0" y="1719"/>
                  <a:pt x="32" y="1687"/>
                </a:cubicBezTo>
                <a:lnTo>
                  <a:pt x="1718" y="0"/>
                </a:lnTo>
                <a:lnTo>
                  <a:pt x="1718" y="3490"/>
                </a:lnTo>
                <a:close/>
              </a:path>
            </a:pathLst>
          </a:custGeom>
          <a:solidFill>
            <a:schemeClr val="bg1">
              <a:lumMod val="60000"/>
              <a:lumOff val="40000"/>
            </a:schemeClr>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9"/>
          <p:cNvSpPr>
            <a:spLocks noChangeArrowheads="1"/>
          </p:cNvSpPr>
          <p:nvPr/>
        </p:nvSpPr>
        <p:spPr bwMode="auto">
          <a:xfrm flipH="1">
            <a:off x="382270" y="80010"/>
            <a:ext cx="1693545" cy="97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p>
            <a:pPr marL="0" marR="0" lvl="0" indent="0" algn="ctr" defTabSz="914400" rtl="0" eaLnBrk="1" fontAlgn="base" latinLnBrk="0" hangingPunct="1">
              <a:spcBef>
                <a:spcPct val="0"/>
              </a:spcBef>
              <a:spcAft>
                <a:spcPct val="0"/>
              </a:spcAft>
              <a:buClrTx/>
              <a:buSzTx/>
              <a:buFontTx/>
              <a:buNone/>
              <a:defRPr/>
            </a:pPr>
            <a:r>
              <a:rPr kumimoji="0" lang="en-US" altLang="zh-CN" sz="60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j-ea"/>
                <a:ea typeface="+mj-ea"/>
                <a:cs typeface="宋体" panose="02010600030101010101" pitchFamily="2" charset="-122"/>
              </a:rPr>
              <a:t>1.1</a:t>
            </a:r>
            <a:endParaRPr kumimoji="0" lang="en-US" altLang="zh-CN" sz="60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j-ea"/>
              <a:ea typeface="+mj-ea"/>
              <a:cs typeface="宋体" panose="02010600030101010101" pitchFamily="2" charset="-122"/>
            </a:endParaRPr>
          </a:p>
        </p:txBody>
      </p:sp>
      <p:sp>
        <p:nvSpPr>
          <p:cNvPr id="3" name="矩形 2"/>
          <p:cNvSpPr/>
          <p:nvPr/>
        </p:nvSpPr>
        <p:spPr>
          <a:xfrm>
            <a:off x="2245090" y="191214"/>
            <a:ext cx="6521908" cy="782955"/>
          </a:xfrm>
          <a:prstGeom prst="rect">
            <a:avLst/>
          </a:prstGeom>
          <a:noFill/>
          <a:ln w="9525">
            <a:noFill/>
          </a:ln>
        </p:spPr>
        <p:txBody>
          <a:bodyPr lIns="0" tIns="0" rIns="0" bIns="0" anchor="t">
            <a:spAutoFit/>
          </a:bodyPr>
          <a:lstStyle/>
          <a:p>
            <a:pPr lvl="0"/>
            <a:r>
              <a:rPr lang="zh-CN" altLang="en-US" sz="4800"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背景知识</a:t>
            </a:r>
            <a:endParaRPr lang="zh-CN" altLang="en-US" sz="4800"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7" name="Freeform 5"/>
          <p:cNvSpPr/>
          <p:nvPr/>
        </p:nvSpPr>
        <p:spPr>
          <a:xfrm>
            <a:off x="504825" y="191135"/>
            <a:ext cx="1449070" cy="756920"/>
          </a:xfrm>
          <a:custGeom>
            <a:avLst/>
            <a:gdLst/>
            <a:ahLst/>
            <a:cxnLst>
              <a:cxn ang="0">
                <a:pos x="0" y="0"/>
              </a:cxn>
              <a:cxn ang="0">
                <a:pos x="1926594" y="0"/>
              </a:cxn>
              <a:cxn ang="0">
                <a:pos x="1926594" y="461131"/>
              </a:cxn>
              <a:cxn ang="0">
                <a:pos x="1887930" y="461131"/>
              </a:cxn>
              <a:cxn ang="0">
                <a:pos x="1887930" y="38702"/>
              </a:cxn>
              <a:cxn ang="0">
                <a:pos x="38664" y="38702"/>
              </a:cxn>
              <a:cxn ang="0">
                <a:pos x="38664" y="1889814"/>
              </a:cxn>
              <a:cxn ang="0">
                <a:pos x="1887930" y="1889814"/>
              </a:cxn>
              <a:cxn ang="0">
                <a:pos x="1887930" y="1343044"/>
              </a:cxn>
              <a:cxn ang="0">
                <a:pos x="1926594" y="1343044"/>
              </a:cxn>
              <a:cxn ang="0">
                <a:pos x="1926594" y="1928516"/>
              </a:cxn>
              <a:cxn ang="0">
                <a:pos x="0" y="1928516"/>
              </a:cxn>
              <a:cxn ang="0">
                <a:pos x="0" y="0"/>
              </a:cxn>
            </a:cxnLst>
            <a:rect l="0" t="0" r="0" b="0"/>
            <a:pathLst>
              <a:path w="2342" h="2342">
                <a:moveTo>
                  <a:pt x="0" y="0"/>
                </a:moveTo>
                <a:lnTo>
                  <a:pt x="2342" y="0"/>
                </a:lnTo>
                <a:lnTo>
                  <a:pt x="2342" y="560"/>
                </a:lnTo>
                <a:lnTo>
                  <a:pt x="2295" y="560"/>
                </a:lnTo>
                <a:lnTo>
                  <a:pt x="2295" y="47"/>
                </a:lnTo>
                <a:lnTo>
                  <a:pt x="47" y="47"/>
                </a:lnTo>
                <a:lnTo>
                  <a:pt x="47" y="2295"/>
                </a:lnTo>
                <a:lnTo>
                  <a:pt x="2295" y="2295"/>
                </a:lnTo>
                <a:lnTo>
                  <a:pt x="2295" y="1631"/>
                </a:lnTo>
                <a:lnTo>
                  <a:pt x="2342" y="1631"/>
                </a:lnTo>
                <a:lnTo>
                  <a:pt x="2342" y="2342"/>
                </a:lnTo>
                <a:lnTo>
                  <a:pt x="0" y="2342"/>
                </a:lnTo>
                <a:lnTo>
                  <a:pt x="0" y="0"/>
                </a:lnTo>
                <a:close/>
              </a:path>
            </a:pathLst>
          </a:custGeom>
          <a:solidFill>
            <a:schemeClr val="tx1"/>
          </a:solidFill>
          <a:ln w="9525">
            <a:noFill/>
          </a:ln>
        </p:spPr>
        <p:txBody>
          <a:bodyPr>
            <a:scene3d>
              <a:camera prst="orthographicFront"/>
              <a:lightRig rig="threePt" dir="t"/>
            </a:scene3d>
          </a:bodyPr>
          <a:lstStyle/>
          <a:p>
            <a:endParaRPr lang="zh-CN" altLang="en-US">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678180" y="1619250"/>
            <a:ext cx="10300970" cy="3775075"/>
          </a:xfrm>
          <a:prstGeom prst="rect">
            <a:avLst/>
          </a:prstGeom>
          <a:noFill/>
        </p:spPr>
        <p:txBody>
          <a:bodyPr wrap="square" rtlCol="0">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lang="en-US" altLang="zh-CN" sz="2400" noProof="0" dirty="0">
                <a:solidFill>
                  <a:schemeClr val="tx1"/>
                </a:solidFill>
                <a:effectLst>
                  <a:outerShdw blurRad="38100" dist="19050" dir="2700000" algn="tl" rotWithShape="0">
                    <a:schemeClr val="dk1">
                      <a:alpha val="40000"/>
                    </a:schemeClr>
                  </a:outerShdw>
                </a:effectLst>
                <a:uLnTx/>
                <a:uFillTx/>
                <a:sym typeface="+mn-ea"/>
              </a:rPr>
              <a:t>1．ADSL</a:t>
            </a:r>
            <a:endParaRPr lang="en-US" altLang="zh-CN" sz="2400" noProof="0" dirty="0">
              <a:solidFill>
                <a:schemeClr val="tx1"/>
              </a:solidFill>
              <a:effectLst>
                <a:outerShdw blurRad="38100" dist="19050" dir="2700000" algn="tl" rotWithShape="0">
                  <a:schemeClr val="dk1">
                    <a:alpha val="40000"/>
                  </a:schemeClr>
                </a:outerShdw>
              </a:effectLst>
              <a:uLnTx/>
              <a:uFillTx/>
              <a:sym typeface="+mn-ea"/>
            </a:endParaRPr>
          </a:p>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lang="en-US" altLang="zh-CN" sz="2400" noProof="0" dirty="0">
                <a:solidFill>
                  <a:schemeClr val="tx1"/>
                </a:solidFill>
                <a:effectLst>
                  <a:outerShdw blurRad="38100" dist="19050" dir="2700000" algn="tl" rotWithShape="0">
                    <a:schemeClr val="dk1">
                      <a:alpha val="40000"/>
                    </a:schemeClr>
                  </a:outerShdw>
                </a:effectLst>
                <a:uLnTx/>
                <a:uFillTx/>
                <a:sym typeface="+mn-ea"/>
              </a:rPr>
              <a:t>    </a:t>
            </a:r>
            <a:endParaRPr lang="en-US" altLang="zh-CN" sz="2400" noProof="0" dirty="0">
              <a:solidFill>
                <a:schemeClr val="tx1"/>
              </a:solidFill>
              <a:effectLst>
                <a:outerShdw blurRad="38100" dist="19050" dir="2700000" algn="tl" rotWithShape="0">
                  <a:schemeClr val="dk1">
                    <a:alpha val="40000"/>
                  </a:schemeClr>
                </a:outerShdw>
              </a:effectLst>
              <a:uLnTx/>
              <a:uFillTx/>
              <a:sym typeface="+mn-ea"/>
            </a:endParaRPr>
          </a:p>
          <a:p>
            <a:pPr marL="0" marR="0" lvl="0" indent="0" algn="just" defTabSz="914400" rtl="0" eaLnBrk="1" fontAlgn="base" latinLnBrk="0" hangingPunct="1">
              <a:spcBef>
                <a:spcPct val="0"/>
              </a:spcBef>
              <a:spcAft>
                <a:spcPct val="0"/>
              </a:spcAft>
              <a:buClrTx/>
              <a:buSzTx/>
              <a:buFont typeface="Arial" panose="020B0604020202020204" pitchFamily="34" charset="0"/>
              <a:buNone/>
              <a:defRPr/>
            </a:pPr>
            <a:r>
              <a:rPr lang="en-US" altLang="zh-CN" sz="2400" noProof="0" dirty="0">
                <a:solidFill>
                  <a:schemeClr val="tx1"/>
                </a:solidFill>
                <a:effectLst>
                  <a:outerShdw blurRad="38100" dist="19050" dir="2700000" algn="tl" rotWithShape="0">
                    <a:schemeClr val="dk1">
                      <a:alpha val="40000"/>
                    </a:schemeClr>
                  </a:outerShdw>
                </a:effectLst>
                <a:uLnTx/>
                <a:uFillTx/>
                <a:sym typeface="+mn-ea"/>
              </a:rPr>
              <a:t>        ADSL（Asymmetric Digital Subscriber </a:t>
            </a:r>
            <a:r>
              <a:rPr lang="en-US" altLang="zh-CN" sz="2400" noProof="0" dirty="0" err="1">
                <a:solidFill>
                  <a:schemeClr val="tx1"/>
                </a:solidFill>
                <a:effectLst>
                  <a:outerShdw blurRad="38100" dist="19050" dir="2700000" algn="tl" rotWithShape="0">
                    <a:schemeClr val="dk1">
                      <a:alpha val="40000"/>
                    </a:schemeClr>
                  </a:outerShdw>
                </a:effectLst>
                <a:uLnTx/>
                <a:uFillTx/>
                <a:sym typeface="+mn-ea"/>
              </a:rPr>
              <a:t>Line，非对称数字用户线路）是一种能够通过普通电话线提供宽带数据业务的技术，是目前最常见的</a:t>
            </a:r>
            <a:r>
              <a:rPr lang="zh-CN" altLang="en-US" sz="2400" noProof="0" dirty="0">
                <a:solidFill>
                  <a:schemeClr val="tx1"/>
                </a:solidFill>
                <a:effectLst>
                  <a:outerShdw blurRad="38100" dist="19050" dir="2700000" algn="tl" rotWithShape="0">
                    <a:schemeClr val="dk1">
                      <a:alpha val="40000"/>
                    </a:schemeClr>
                  </a:outerShdw>
                </a:effectLst>
                <a:uLnTx/>
                <a:uFillTx/>
                <a:sym typeface="+mn-ea"/>
              </a:rPr>
              <a:t>家庭</a:t>
            </a:r>
            <a:r>
              <a:rPr lang="en-US" altLang="zh-CN" sz="2400" noProof="0" dirty="0" err="1">
                <a:solidFill>
                  <a:schemeClr val="tx1"/>
                </a:solidFill>
                <a:effectLst>
                  <a:outerShdw blurRad="38100" dist="19050" dir="2700000" algn="tl" rotWithShape="0">
                    <a:schemeClr val="dk1">
                      <a:alpha val="40000"/>
                    </a:schemeClr>
                  </a:outerShdw>
                </a:effectLst>
                <a:uLnTx/>
                <a:uFillTx/>
                <a:sym typeface="+mn-ea"/>
              </a:rPr>
              <a:t>Internet接入方式。它采用频分复用技术把普通电话线</a:t>
            </a:r>
            <a:r>
              <a:rPr lang="zh-CN" altLang="en-US" sz="2400" noProof="0" dirty="0">
                <a:solidFill>
                  <a:schemeClr val="tx1"/>
                </a:solidFill>
                <a:effectLst>
                  <a:outerShdw blurRad="38100" dist="19050" dir="2700000" algn="tl" rotWithShape="0">
                    <a:schemeClr val="dk1">
                      <a:alpha val="40000"/>
                    </a:schemeClr>
                  </a:outerShdw>
                </a:effectLst>
                <a:uLnTx/>
                <a:uFillTx/>
                <a:sym typeface="+mn-ea"/>
              </a:rPr>
              <a:t>划分</a:t>
            </a:r>
            <a:r>
              <a:rPr lang="en-US" altLang="zh-CN" sz="2400" noProof="0" dirty="0">
                <a:solidFill>
                  <a:schemeClr val="tx1"/>
                </a:solidFill>
                <a:effectLst>
                  <a:outerShdw blurRad="38100" dist="19050" dir="2700000" algn="tl" rotWithShape="0">
                    <a:schemeClr val="dk1">
                      <a:alpha val="40000"/>
                    </a:schemeClr>
                  </a:outerShdw>
                </a:effectLst>
                <a:uLnTx/>
                <a:uFillTx/>
                <a:sym typeface="+mn-ea"/>
              </a:rPr>
              <a:t>成电话、上行和下行三个相对独立的信道，4kHz以下频段仍用于传送传统电话业务，从而避免了相互之间的干扰。ADSL采用DMT（离散多音频）技术，将40kHz以上的高端频带划分为256个4kHz左右的子频宽，其中25子信道用于上行通道，其余239个子信道用于下行通道。在更高的ADSL2+标准中，其下行速率最高可达8Mbps，而上行速率可达800kbps。</a:t>
            </a:r>
            <a:endParaRPr lang="en-US" altLang="zh-CN" sz="2400" noProof="0" dirty="0">
              <a:solidFill>
                <a:schemeClr val="tx1"/>
              </a:solidFill>
              <a:effectLst>
                <a:outerShdw blurRad="38100" dist="19050" dir="2700000" algn="tl" rotWithShape="0">
                  <a:schemeClr val="dk1">
                    <a:alpha val="40000"/>
                  </a:schemeClr>
                </a:outerShdw>
              </a:effectLst>
              <a:uLnTx/>
              <a:uFillTx/>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0" y="225173"/>
            <a:ext cx="357039" cy="647430"/>
          </a:xfrm>
          <a:custGeom>
            <a:avLst/>
            <a:gdLst/>
            <a:ahLst/>
            <a:cxnLst>
              <a:cxn ang="0">
                <a:pos x="0" y="647647"/>
              </a:cxn>
              <a:cxn ang="0">
                <a:pos x="350475" y="333076"/>
              </a:cxn>
              <a:cxn ang="0">
                <a:pos x="350475" y="314571"/>
              </a:cxn>
              <a:cxn ang="0">
                <a:pos x="0" y="0"/>
              </a:cxn>
              <a:cxn ang="0">
                <a:pos x="0" y="647647"/>
              </a:cxn>
            </a:cxnLst>
            <a:rect l="0" t="0" r="0" b="0"/>
            <a:pathLst>
              <a:path w="519" h="1050">
                <a:moveTo>
                  <a:pt x="0" y="1050"/>
                </a:moveTo>
                <a:lnTo>
                  <a:pt x="510" y="540"/>
                </a:lnTo>
                <a:cubicBezTo>
                  <a:pt x="519" y="532"/>
                  <a:pt x="519" y="518"/>
                  <a:pt x="510" y="510"/>
                </a:cubicBezTo>
                <a:lnTo>
                  <a:pt x="0" y="0"/>
                </a:lnTo>
                <a:lnTo>
                  <a:pt x="0" y="1050"/>
                </a:lnTo>
                <a:close/>
              </a:path>
            </a:pathLst>
          </a:custGeom>
          <a:solidFill>
            <a:srgbClr val="57646B"/>
          </a:solidFill>
          <a:ln w="9525">
            <a:noFill/>
          </a:ln>
        </p:spPr>
        <p:txBody>
          <a:bodyPr/>
          <a:lstStyle/>
          <a:p>
            <a:endParaRPr lang="zh-CN" altLang="en-US"/>
          </a:p>
        </p:txBody>
      </p:sp>
      <p:sp>
        <p:nvSpPr>
          <p:cNvPr id="3" name="Freeform 6"/>
          <p:cNvSpPr/>
          <p:nvPr/>
        </p:nvSpPr>
        <p:spPr>
          <a:xfrm>
            <a:off x="0" y="64902"/>
            <a:ext cx="355452" cy="647430"/>
          </a:xfrm>
          <a:custGeom>
            <a:avLst/>
            <a:gdLst/>
            <a:ahLst/>
            <a:cxnLst>
              <a:cxn ang="0">
                <a:pos x="0" y="647647"/>
              </a:cxn>
              <a:cxn ang="0">
                <a:pos x="348376" y="334607"/>
              </a:cxn>
              <a:cxn ang="0">
                <a:pos x="348376" y="313040"/>
              </a:cxn>
              <a:cxn ang="0">
                <a:pos x="0" y="0"/>
              </a:cxn>
              <a:cxn ang="0">
                <a:pos x="0" y="647647"/>
              </a:cxn>
            </a:cxnLst>
            <a:rect l="0" t="0" r="0" b="0"/>
            <a:pathLst>
              <a:path w="518" h="1051">
                <a:moveTo>
                  <a:pt x="0" y="1051"/>
                </a:moveTo>
                <a:lnTo>
                  <a:pt x="508" y="543"/>
                </a:lnTo>
                <a:cubicBezTo>
                  <a:pt x="518" y="533"/>
                  <a:pt x="518" y="518"/>
                  <a:pt x="508" y="508"/>
                </a:cubicBezTo>
                <a:lnTo>
                  <a:pt x="0" y="0"/>
                </a:lnTo>
                <a:lnTo>
                  <a:pt x="0" y="1051"/>
                </a:lnTo>
                <a:close/>
              </a:path>
            </a:pathLst>
          </a:custGeom>
          <a:solidFill>
            <a:schemeClr val="bg1"/>
          </a:solidFill>
          <a:ln w="9525">
            <a:noFill/>
          </a:ln>
        </p:spPr>
        <p:txBody>
          <a:bodyPr/>
          <a:lstStyle/>
          <a:p>
            <a:endParaRPr lang="zh-CN" altLang="en-US"/>
          </a:p>
        </p:txBody>
      </p:sp>
      <p:sp>
        <p:nvSpPr>
          <p:cNvPr id="100" name="文本框 99"/>
          <p:cNvSpPr txBox="1"/>
          <p:nvPr/>
        </p:nvSpPr>
        <p:spPr>
          <a:xfrm>
            <a:off x="479425" y="711835"/>
            <a:ext cx="10518140" cy="4378122"/>
          </a:xfrm>
          <a:prstGeom prst="rect">
            <a:avLst/>
          </a:prstGeom>
          <a:noFill/>
          <a:ln w="9525">
            <a:noFill/>
          </a:ln>
        </p:spPr>
        <p:txBody>
          <a:bodyPr wrap="square">
            <a:spAutoFit/>
          </a:bodyPr>
          <a:lstStyle/>
          <a:p>
            <a:pPr marL="0" indent="269875" algn="l"/>
            <a:endParaRPr lang="en-US" altLang="zh-CN" sz="2400" b="0" u="none" dirty="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0" indent="269875" algn="l"/>
            <a:r>
              <a:rPr lang="en-US" altLang="zh-CN" sz="2800" b="1" u="none" dirty="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2．分组交换技术</a:t>
            </a:r>
            <a:endParaRPr lang="en-US" altLang="zh-CN" sz="2800" b="1" u="none" dirty="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0" indent="269875" algn="just"/>
            <a:endParaRPr lang="en-US" altLang="zh-CN" sz="2400" b="0" u="none" dirty="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algn="just" fontAlgn="base">
              <a:spcBef>
                <a:spcPct val="0"/>
              </a:spcBef>
              <a:spcAft>
                <a:spcPct val="0"/>
              </a:spcAft>
              <a:defRPr/>
            </a:pPr>
            <a:r>
              <a:rPr lang="en-US" altLang="zh-CN" sz="2400" dirty="0">
                <a:effectLst>
                  <a:outerShdw blurRad="38100" dist="19050" dir="2700000" algn="tl" rotWithShape="0">
                    <a:schemeClr val="dk1">
                      <a:alpha val="40000"/>
                    </a:schemeClr>
                  </a:outerShdw>
                </a:effectLst>
              </a:rPr>
              <a:t>        </a:t>
            </a:r>
            <a:r>
              <a:rPr lang="en-US" altLang="zh-CN" sz="2400" dirty="0" err="1">
                <a:effectLst>
                  <a:outerShdw blurRad="38100" dist="19050" dir="2700000" algn="tl" rotWithShape="0">
                    <a:schemeClr val="dk1">
                      <a:alpha val="40000"/>
                    </a:schemeClr>
                  </a:outerShdw>
                </a:effectLst>
              </a:rPr>
              <a:t>Internet的通信方式是采用分组交换。源端首先将一个完整报文切割成多个适合传输的分组，沿途路由器采用存储</a:t>
            </a:r>
            <a:r>
              <a:rPr lang="en-US" altLang="zh-CN" sz="2400" dirty="0">
                <a:effectLst>
                  <a:outerShdw blurRad="38100" dist="19050" dir="2700000" algn="tl" rotWithShape="0">
                    <a:schemeClr val="dk1">
                      <a:alpha val="40000"/>
                    </a:schemeClr>
                  </a:outerShdw>
                </a:effectLst>
              </a:rPr>
              <a:t>—</a:t>
            </a:r>
            <a:r>
              <a:rPr lang="en-US" altLang="zh-CN" sz="2400" dirty="0" err="1">
                <a:effectLst>
                  <a:outerShdw blurRad="38100" dist="19050" dir="2700000" algn="tl" rotWithShape="0">
                    <a:schemeClr val="dk1">
                      <a:alpha val="40000"/>
                    </a:schemeClr>
                  </a:outerShdw>
                </a:effectLst>
              </a:rPr>
              <a:t>转发的机制接力传送这些分组，目的端接收到所有分组后再其重新组成一个完整报文</a:t>
            </a:r>
            <a:r>
              <a:rPr lang="en-US" altLang="zh-CN" sz="2400" dirty="0">
                <a:effectLst>
                  <a:outerShdw blurRad="38100" dist="19050" dir="2700000" algn="tl" rotWithShape="0">
                    <a:schemeClr val="dk1">
                      <a:alpha val="40000"/>
                    </a:schemeClr>
                  </a:outerShdw>
                </a:effectLst>
              </a:rPr>
              <a:t>。“</a:t>
            </a:r>
            <a:r>
              <a:rPr lang="en-US" altLang="zh-CN" sz="2400" dirty="0" err="1">
                <a:effectLst>
                  <a:outerShdw blurRad="38100" dist="19050" dir="2700000" algn="tl" rotWithShape="0">
                    <a:schemeClr val="dk1">
                      <a:alpha val="40000"/>
                    </a:schemeClr>
                  </a:outerShdw>
                </a:effectLst>
              </a:rPr>
              <a:t>存储</a:t>
            </a:r>
            <a:r>
              <a:rPr lang="en-US" altLang="zh-CN" sz="2400" dirty="0">
                <a:effectLst>
                  <a:outerShdw blurRad="38100" dist="19050" dir="2700000" algn="tl" rotWithShape="0">
                    <a:schemeClr val="dk1">
                      <a:alpha val="40000"/>
                    </a:schemeClr>
                  </a:outerShdw>
                </a:effectLst>
              </a:rPr>
              <a:t>--转发”机制采用逐段并行利用信道，按需使用链路带宽资源。分组交换带来的最大好处是：较小的分组有利于路由器的并行传输和存储，明显提高了通信效率</a:t>
            </a:r>
            <a:r>
              <a:rPr lang="zh-CN" altLang="en-US" sz="2400" dirty="0">
                <a:effectLst>
                  <a:outerShdw blurRad="38100" dist="19050" dir="2700000" algn="tl" rotWithShape="0">
                    <a:schemeClr val="dk1">
                      <a:alpha val="40000"/>
                    </a:schemeClr>
                  </a:outerShdw>
                </a:effectLst>
              </a:rPr>
              <a:t>和</a:t>
            </a:r>
            <a:r>
              <a:rPr lang="en-US" altLang="zh-CN" sz="2400" dirty="0" err="1">
                <a:effectLst>
                  <a:outerShdw blurRad="38100" dist="19050" dir="2700000" algn="tl" rotWithShape="0">
                    <a:schemeClr val="dk1">
                      <a:alpha val="40000"/>
                    </a:schemeClr>
                  </a:outerShdw>
                </a:effectLst>
              </a:rPr>
              <a:t>减少网络时延。分组交换又可进一步分为无连接的数据报交换和面向连接的虚电路交换</a:t>
            </a:r>
            <a:r>
              <a:rPr lang="en-US" altLang="zh-CN" sz="2400" dirty="0">
                <a:effectLst>
                  <a:outerShdw blurRad="38100" dist="19050" dir="2700000" algn="tl" rotWithShape="0">
                    <a:schemeClr val="dk1">
                      <a:alpha val="40000"/>
                    </a:schemeClr>
                  </a:outerShdw>
                </a:effectLst>
              </a:rPr>
              <a:t>。</a:t>
            </a:r>
            <a:endParaRPr lang="en-US" altLang="zh-CN" sz="2400" dirty="0">
              <a:effectLst>
                <a:outerShdw blurRad="38100" dist="19050" dir="2700000" algn="tl" rotWithShape="0">
                  <a:schemeClr val="dk1">
                    <a:alpha val="40000"/>
                  </a:schemeClr>
                </a:outerShdw>
              </a:effectLst>
            </a:endParaRPr>
          </a:p>
          <a:p>
            <a:pPr marL="0" indent="269875" algn="l"/>
            <a:endParaRPr lang="en-US" altLang="zh-CN" sz="2400" b="0" u="none" dirty="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a:p>
            <a:pPr marL="0" indent="269875" algn="l"/>
            <a:r>
              <a:rPr lang="en-US" altLang="zh-CN" sz="1050" b="0" u="none" dirty="0">
                <a:latin typeface="Arial" panose="020B0604020202020204" pitchFamily="34" charset="0"/>
                <a:ea typeface="Arial" panose="020B0604020202020204" pitchFamily="34" charset="0"/>
                <a:cs typeface="Arial" panose="020B0604020202020204" pitchFamily="34" charset="0"/>
              </a:rPr>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10979338" y="2269021"/>
            <a:ext cx="1212345" cy="2475469"/>
          </a:xfrm>
          <a:custGeom>
            <a:avLst/>
            <a:gdLst/>
            <a:ahLst/>
            <a:cxnLst>
              <a:cxn ang="0">
                <a:pos x="1212850" y="2476500"/>
              </a:cxn>
              <a:cxn ang="0">
                <a:pos x="19017" y="1273020"/>
              </a:cxn>
              <a:cxn ang="0">
                <a:pos x="19017" y="1202770"/>
              </a:cxn>
              <a:cxn ang="0">
                <a:pos x="1212850" y="0"/>
              </a:cxn>
              <a:cxn ang="0">
                <a:pos x="1212850" y="2476500"/>
              </a:cxn>
            </a:cxnLst>
            <a:rect l="0" t="0" r="0" b="0"/>
            <a:pathLst>
              <a:path w="1722" h="3490">
                <a:moveTo>
                  <a:pt x="1722" y="3490"/>
                </a:moveTo>
                <a:lnTo>
                  <a:pt x="27" y="1794"/>
                </a:lnTo>
                <a:cubicBezTo>
                  <a:pt x="0" y="1767"/>
                  <a:pt x="0" y="1723"/>
                  <a:pt x="27" y="1695"/>
                </a:cubicBezTo>
                <a:lnTo>
                  <a:pt x="1722" y="0"/>
                </a:lnTo>
                <a:lnTo>
                  <a:pt x="1722" y="3490"/>
                </a:lnTo>
                <a:close/>
              </a:path>
            </a:pathLst>
          </a:custGeom>
          <a:solidFill>
            <a:schemeClr val="tx1"/>
          </a:solidFill>
          <a:ln w="9525">
            <a:noFill/>
          </a:ln>
        </p:spPr>
        <p:txBody>
          <a:bodyPr/>
          <a:lstStyle/>
          <a:p>
            <a:endParaRPr lang="zh-CN" altLang="en-US"/>
          </a:p>
        </p:txBody>
      </p:sp>
      <p:sp>
        <p:nvSpPr>
          <p:cNvPr id="10" name="Freeform 6"/>
          <p:cNvSpPr/>
          <p:nvPr/>
        </p:nvSpPr>
        <p:spPr bwMode="auto">
          <a:xfrm>
            <a:off x="10982512" y="1773928"/>
            <a:ext cx="1209171" cy="2475469"/>
          </a:xfrm>
          <a:custGeom>
            <a:avLst/>
            <a:gdLst>
              <a:gd name="T0" fmla="*/ 1718 w 1718"/>
              <a:gd name="T1" fmla="*/ 3490 h 3490"/>
              <a:gd name="T2" fmla="*/ 32 w 1718"/>
              <a:gd name="T3" fmla="*/ 1803 h 3490"/>
              <a:gd name="T4" fmla="*/ 32 w 1718"/>
              <a:gd name="T5" fmla="*/ 1687 h 3490"/>
              <a:gd name="T6" fmla="*/ 1718 w 1718"/>
              <a:gd name="T7" fmla="*/ 0 h 3490"/>
              <a:gd name="T8" fmla="*/ 1718 w 1718"/>
              <a:gd name="T9" fmla="*/ 3490 h 3490"/>
            </a:gdLst>
            <a:ahLst/>
            <a:cxnLst>
              <a:cxn ang="0">
                <a:pos x="T0" y="T1"/>
              </a:cxn>
              <a:cxn ang="0">
                <a:pos x="T2" y="T3"/>
              </a:cxn>
              <a:cxn ang="0">
                <a:pos x="T4" y="T5"/>
              </a:cxn>
              <a:cxn ang="0">
                <a:pos x="T6" y="T7"/>
              </a:cxn>
              <a:cxn ang="0">
                <a:pos x="T8" y="T9"/>
              </a:cxn>
            </a:cxnLst>
            <a:rect l="0" t="0" r="r" b="b"/>
            <a:pathLst>
              <a:path w="1718" h="3490">
                <a:moveTo>
                  <a:pt x="1718" y="3490"/>
                </a:moveTo>
                <a:lnTo>
                  <a:pt x="32" y="1803"/>
                </a:lnTo>
                <a:cubicBezTo>
                  <a:pt x="0" y="1771"/>
                  <a:pt x="0" y="1719"/>
                  <a:pt x="32" y="1687"/>
                </a:cubicBezTo>
                <a:lnTo>
                  <a:pt x="1718" y="0"/>
                </a:lnTo>
                <a:lnTo>
                  <a:pt x="1718" y="3490"/>
                </a:lnTo>
                <a:close/>
              </a:path>
            </a:pathLst>
          </a:custGeom>
          <a:solidFill>
            <a:schemeClr val="bg1">
              <a:lumMod val="60000"/>
              <a:lumOff val="40000"/>
            </a:schemeClr>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9"/>
          <p:cNvSpPr>
            <a:spLocks noChangeArrowheads="1"/>
          </p:cNvSpPr>
          <p:nvPr/>
        </p:nvSpPr>
        <p:spPr bwMode="auto">
          <a:xfrm flipH="1">
            <a:off x="382270" y="80010"/>
            <a:ext cx="1693545" cy="97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p>
            <a:pPr marL="0" marR="0" lvl="0" indent="0" algn="ctr" defTabSz="914400" rtl="0" eaLnBrk="1" fontAlgn="base" latinLnBrk="0" hangingPunct="1">
              <a:spcBef>
                <a:spcPct val="0"/>
              </a:spcBef>
              <a:spcAft>
                <a:spcPct val="0"/>
              </a:spcAft>
              <a:buClrTx/>
              <a:buSzTx/>
              <a:buFontTx/>
              <a:buNone/>
              <a:defRPr/>
            </a:pPr>
            <a:r>
              <a:rPr kumimoji="0" lang="en-US" altLang="zh-CN" sz="60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j-ea"/>
                <a:ea typeface="+mj-ea"/>
                <a:cs typeface="宋体" panose="02010600030101010101" pitchFamily="2" charset="-122"/>
              </a:rPr>
              <a:t>1.2</a:t>
            </a:r>
            <a:endParaRPr kumimoji="0" lang="en-US" altLang="zh-CN" sz="60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j-ea"/>
              <a:ea typeface="+mj-ea"/>
              <a:cs typeface="宋体" panose="02010600030101010101" pitchFamily="2" charset="-122"/>
            </a:endParaRPr>
          </a:p>
        </p:txBody>
      </p:sp>
      <p:sp>
        <p:nvSpPr>
          <p:cNvPr id="3" name="矩形 2"/>
          <p:cNvSpPr/>
          <p:nvPr/>
        </p:nvSpPr>
        <p:spPr>
          <a:xfrm>
            <a:off x="2414635" y="191214"/>
            <a:ext cx="6521908" cy="782955"/>
          </a:xfrm>
          <a:prstGeom prst="rect">
            <a:avLst/>
          </a:prstGeom>
          <a:noFill/>
          <a:ln w="9525">
            <a:noFill/>
          </a:ln>
        </p:spPr>
        <p:txBody>
          <a:bodyPr lIns="0" tIns="0" rIns="0" bIns="0" anchor="t">
            <a:spAutoFit/>
          </a:bodyPr>
          <a:lstStyle/>
          <a:p>
            <a:pPr lvl="0"/>
            <a:r>
              <a:rPr lang="zh-CN" altLang="en-US" sz="4800"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实验目的</a:t>
            </a:r>
            <a:endParaRPr lang="zh-CN" altLang="en-US" sz="4800"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7" name="Freeform 5"/>
          <p:cNvSpPr/>
          <p:nvPr/>
        </p:nvSpPr>
        <p:spPr>
          <a:xfrm>
            <a:off x="504825" y="191135"/>
            <a:ext cx="1449070" cy="756920"/>
          </a:xfrm>
          <a:custGeom>
            <a:avLst/>
            <a:gdLst/>
            <a:ahLst/>
            <a:cxnLst>
              <a:cxn ang="0">
                <a:pos x="0" y="0"/>
              </a:cxn>
              <a:cxn ang="0">
                <a:pos x="1926594" y="0"/>
              </a:cxn>
              <a:cxn ang="0">
                <a:pos x="1926594" y="461131"/>
              </a:cxn>
              <a:cxn ang="0">
                <a:pos x="1887930" y="461131"/>
              </a:cxn>
              <a:cxn ang="0">
                <a:pos x="1887930" y="38702"/>
              </a:cxn>
              <a:cxn ang="0">
                <a:pos x="38664" y="38702"/>
              </a:cxn>
              <a:cxn ang="0">
                <a:pos x="38664" y="1889814"/>
              </a:cxn>
              <a:cxn ang="0">
                <a:pos x="1887930" y="1889814"/>
              </a:cxn>
              <a:cxn ang="0">
                <a:pos x="1887930" y="1343044"/>
              </a:cxn>
              <a:cxn ang="0">
                <a:pos x="1926594" y="1343044"/>
              </a:cxn>
              <a:cxn ang="0">
                <a:pos x="1926594" y="1928516"/>
              </a:cxn>
              <a:cxn ang="0">
                <a:pos x="0" y="1928516"/>
              </a:cxn>
              <a:cxn ang="0">
                <a:pos x="0" y="0"/>
              </a:cxn>
            </a:cxnLst>
            <a:rect l="0" t="0" r="0" b="0"/>
            <a:pathLst>
              <a:path w="2342" h="2342">
                <a:moveTo>
                  <a:pt x="0" y="0"/>
                </a:moveTo>
                <a:lnTo>
                  <a:pt x="2342" y="0"/>
                </a:lnTo>
                <a:lnTo>
                  <a:pt x="2342" y="560"/>
                </a:lnTo>
                <a:lnTo>
                  <a:pt x="2295" y="560"/>
                </a:lnTo>
                <a:lnTo>
                  <a:pt x="2295" y="47"/>
                </a:lnTo>
                <a:lnTo>
                  <a:pt x="47" y="47"/>
                </a:lnTo>
                <a:lnTo>
                  <a:pt x="47" y="2295"/>
                </a:lnTo>
                <a:lnTo>
                  <a:pt x="2295" y="2295"/>
                </a:lnTo>
                <a:lnTo>
                  <a:pt x="2295" y="1631"/>
                </a:lnTo>
                <a:lnTo>
                  <a:pt x="2342" y="1631"/>
                </a:lnTo>
                <a:lnTo>
                  <a:pt x="2342" y="2342"/>
                </a:lnTo>
                <a:lnTo>
                  <a:pt x="0" y="2342"/>
                </a:lnTo>
                <a:lnTo>
                  <a:pt x="0" y="0"/>
                </a:lnTo>
                <a:close/>
              </a:path>
            </a:pathLst>
          </a:custGeom>
          <a:solidFill>
            <a:schemeClr val="tx1"/>
          </a:solidFill>
          <a:ln w="9525">
            <a:noFill/>
          </a:ln>
        </p:spPr>
        <p:txBody>
          <a:bodyPr>
            <a:scene3d>
              <a:camera prst="orthographicFront"/>
              <a:lightRig rig="threePt" dir="t"/>
            </a:scene3d>
          </a:bodyPr>
          <a:lstStyle/>
          <a:p>
            <a:endParaRPr lang="zh-CN" altLang="en-US">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881380" y="1645920"/>
            <a:ext cx="9523861" cy="3970318"/>
          </a:xfrm>
          <a:prstGeom prst="rect">
            <a:avLst/>
          </a:prstGeom>
          <a:noFill/>
        </p:spPr>
        <p:txBody>
          <a:bodyPr wrap="square" rtlCol="0" anchor="t">
            <a:spAutoFit/>
          </a:bodyPr>
          <a:lstStyle/>
          <a:p>
            <a:pPr algn="l"/>
            <a:r>
              <a:rPr lang="zh-CN" altLang="en-US" sz="2800" dirty="0">
                <a:sym typeface="+mn-ea"/>
              </a:rPr>
              <a:t>① 掌握网络拓扑的分析能力以及简单的故障排除方法。</a:t>
            </a:r>
            <a:endParaRPr lang="zh-CN" altLang="en-US" sz="2800" dirty="0">
              <a:sym typeface="+mn-ea"/>
            </a:endParaRPr>
          </a:p>
          <a:p>
            <a:pPr algn="l"/>
            <a:endParaRPr lang="zh-CN" altLang="en-US" sz="2800" dirty="0">
              <a:sym typeface="+mn-ea"/>
            </a:endParaRPr>
          </a:p>
          <a:p>
            <a:pPr algn="l"/>
            <a:r>
              <a:rPr lang="zh-CN" altLang="en-US" sz="2800" dirty="0">
                <a:sym typeface="+mn-ea"/>
              </a:rPr>
              <a:t>② 进一步理解TCP/IP协议栈的工作过程及其数据封装方法。</a:t>
            </a:r>
            <a:endParaRPr lang="zh-CN" altLang="en-US" sz="2800" dirty="0">
              <a:sym typeface="+mn-ea"/>
            </a:endParaRPr>
          </a:p>
          <a:p>
            <a:pPr algn="l"/>
            <a:endParaRPr lang="zh-CN" altLang="en-US" sz="2800" dirty="0">
              <a:sym typeface="+mn-ea"/>
            </a:endParaRPr>
          </a:p>
          <a:p>
            <a:pPr algn="l"/>
            <a:r>
              <a:rPr lang="zh-CN" altLang="en-US" sz="2800" dirty="0">
                <a:sym typeface="+mn-ea"/>
              </a:rPr>
              <a:t>③ 进一步理解数据分组在互联网中的传输过程。</a:t>
            </a:r>
            <a:endParaRPr lang="zh-CN" altLang="en-US" sz="2800" dirty="0">
              <a:sym typeface="+mn-ea"/>
            </a:endParaRPr>
          </a:p>
          <a:p>
            <a:pPr algn="l"/>
            <a:endParaRPr lang="zh-CN" altLang="en-US" sz="2800" dirty="0">
              <a:sym typeface="+mn-ea"/>
            </a:endParaRPr>
          </a:p>
          <a:p>
            <a:pPr algn="l"/>
            <a:r>
              <a:rPr lang="zh-CN" altLang="en-US" sz="2800" dirty="0">
                <a:sym typeface="+mn-ea"/>
              </a:rPr>
              <a:t>④ 进一步理解路由协议的工作原理。</a:t>
            </a:r>
            <a:endParaRPr lang="zh-CN" altLang="en-US" sz="2800" dirty="0">
              <a:sym typeface="+mn-ea"/>
            </a:endParaRPr>
          </a:p>
          <a:p>
            <a:pPr algn="l"/>
            <a:endParaRPr lang="zh-CN" altLang="en-US" sz="2800" dirty="0">
              <a:sym typeface="+mn-ea"/>
            </a:endParaRPr>
          </a:p>
          <a:p>
            <a:pPr algn="l"/>
            <a:r>
              <a:rPr lang="zh-CN" altLang="en-US" sz="2800" dirty="0">
                <a:sym typeface="+mn-ea"/>
              </a:rPr>
              <a:t>⑤ 综合了解各种协议如何协同工作，完成Internet信息服务。</a:t>
            </a:r>
            <a:endParaRPr lang="zh-CN" altLang="en-US" sz="2800"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10979338" y="2269021"/>
            <a:ext cx="1212345" cy="2475469"/>
          </a:xfrm>
          <a:custGeom>
            <a:avLst/>
            <a:gdLst/>
            <a:ahLst/>
            <a:cxnLst>
              <a:cxn ang="0">
                <a:pos x="1212850" y="2476500"/>
              </a:cxn>
              <a:cxn ang="0">
                <a:pos x="19017" y="1273020"/>
              </a:cxn>
              <a:cxn ang="0">
                <a:pos x="19017" y="1202770"/>
              </a:cxn>
              <a:cxn ang="0">
                <a:pos x="1212850" y="0"/>
              </a:cxn>
              <a:cxn ang="0">
                <a:pos x="1212850" y="2476500"/>
              </a:cxn>
            </a:cxnLst>
            <a:rect l="0" t="0" r="0" b="0"/>
            <a:pathLst>
              <a:path w="1722" h="3490">
                <a:moveTo>
                  <a:pt x="1722" y="3490"/>
                </a:moveTo>
                <a:lnTo>
                  <a:pt x="27" y="1794"/>
                </a:lnTo>
                <a:cubicBezTo>
                  <a:pt x="0" y="1767"/>
                  <a:pt x="0" y="1723"/>
                  <a:pt x="27" y="1695"/>
                </a:cubicBezTo>
                <a:lnTo>
                  <a:pt x="1722" y="0"/>
                </a:lnTo>
                <a:lnTo>
                  <a:pt x="1722" y="3490"/>
                </a:lnTo>
                <a:close/>
              </a:path>
            </a:pathLst>
          </a:custGeom>
          <a:solidFill>
            <a:schemeClr val="tx1"/>
          </a:solidFill>
          <a:ln w="9525">
            <a:noFill/>
          </a:ln>
        </p:spPr>
        <p:txBody>
          <a:bodyPr/>
          <a:lstStyle/>
          <a:p>
            <a:endParaRPr lang="zh-CN" altLang="en-US"/>
          </a:p>
        </p:txBody>
      </p:sp>
      <p:sp>
        <p:nvSpPr>
          <p:cNvPr id="10" name="Freeform 6"/>
          <p:cNvSpPr/>
          <p:nvPr/>
        </p:nvSpPr>
        <p:spPr bwMode="auto">
          <a:xfrm>
            <a:off x="10982512" y="1773928"/>
            <a:ext cx="1209171" cy="2475469"/>
          </a:xfrm>
          <a:custGeom>
            <a:avLst/>
            <a:gdLst>
              <a:gd name="T0" fmla="*/ 1718 w 1718"/>
              <a:gd name="T1" fmla="*/ 3490 h 3490"/>
              <a:gd name="T2" fmla="*/ 32 w 1718"/>
              <a:gd name="T3" fmla="*/ 1803 h 3490"/>
              <a:gd name="T4" fmla="*/ 32 w 1718"/>
              <a:gd name="T5" fmla="*/ 1687 h 3490"/>
              <a:gd name="T6" fmla="*/ 1718 w 1718"/>
              <a:gd name="T7" fmla="*/ 0 h 3490"/>
              <a:gd name="T8" fmla="*/ 1718 w 1718"/>
              <a:gd name="T9" fmla="*/ 3490 h 3490"/>
            </a:gdLst>
            <a:ahLst/>
            <a:cxnLst>
              <a:cxn ang="0">
                <a:pos x="T0" y="T1"/>
              </a:cxn>
              <a:cxn ang="0">
                <a:pos x="T2" y="T3"/>
              </a:cxn>
              <a:cxn ang="0">
                <a:pos x="T4" y="T5"/>
              </a:cxn>
              <a:cxn ang="0">
                <a:pos x="T6" y="T7"/>
              </a:cxn>
              <a:cxn ang="0">
                <a:pos x="T8" y="T9"/>
              </a:cxn>
            </a:cxnLst>
            <a:rect l="0" t="0" r="r" b="b"/>
            <a:pathLst>
              <a:path w="1718" h="3490">
                <a:moveTo>
                  <a:pt x="1718" y="3490"/>
                </a:moveTo>
                <a:lnTo>
                  <a:pt x="32" y="1803"/>
                </a:lnTo>
                <a:cubicBezTo>
                  <a:pt x="0" y="1771"/>
                  <a:pt x="0" y="1719"/>
                  <a:pt x="32" y="1687"/>
                </a:cubicBezTo>
                <a:lnTo>
                  <a:pt x="1718" y="0"/>
                </a:lnTo>
                <a:lnTo>
                  <a:pt x="1718" y="3490"/>
                </a:lnTo>
                <a:close/>
              </a:path>
            </a:pathLst>
          </a:custGeom>
          <a:solidFill>
            <a:schemeClr val="bg1">
              <a:lumMod val="60000"/>
              <a:lumOff val="40000"/>
            </a:schemeClr>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9"/>
          <p:cNvSpPr>
            <a:spLocks noChangeArrowheads="1"/>
          </p:cNvSpPr>
          <p:nvPr/>
        </p:nvSpPr>
        <p:spPr bwMode="auto">
          <a:xfrm flipH="1">
            <a:off x="382270" y="80010"/>
            <a:ext cx="1693545" cy="97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p>
            <a:pPr marL="0" marR="0" lvl="0" indent="0" algn="ctr" defTabSz="914400" rtl="0" eaLnBrk="1" fontAlgn="base" latinLnBrk="0" hangingPunct="1">
              <a:spcBef>
                <a:spcPct val="0"/>
              </a:spcBef>
              <a:spcAft>
                <a:spcPct val="0"/>
              </a:spcAft>
              <a:buClrTx/>
              <a:buSzTx/>
              <a:buFontTx/>
              <a:buNone/>
              <a:defRPr/>
            </a:pPr>
            <a:r>
              <a:rPr kumimoji="0" lang="en-US" altLang="zh-CN" sz="60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j-ea"/>
                <a:ea typeface="+mj-ea"/>
                <a:cs typeface="宋体" panose="02010600030101010101" pitchFamily="2" charset="-122"/>
              </a:rPr>
              <a:t>1.3</a:t>
            </a:r>
            <a:endParaRPr kumimoji="0" lang="en-US" altLang="zh-CN" sz="60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j-ea"/>
              <a:ea typeface="+mj-ea"/>
              <a:cs typeface="宋体" panose="02010600030101010101" pitchFamily="2" charset="-122"/>
            </a:endParaRPr>
          </a:p>
        </p:txBody>
      </p:sp>
      <p:sp>
        <p:nvSpPr>
          <p:cNvPr id="3" name="矩形 2"/>
          <p:cNvSpPr/>
          <p:nvPr/>
        </p:nvSpPr>
        <p:spPr>
          <a:xfrm>
            <a:off x="2245090" y="191214"/>
            <a:ext cx="6521908" cy="782955"/>
          </a:xfrm>
          <a:prstGeom prst="rect">
            <a:avLst/>
          </a:prstGeom>
          <a:noFill/>
          <a:ln w="9525">
            <a:noFill/>
          </a:ln>
        </p:spPr>
        <p:txBody>
          <a:bodyPr lIns="0" tIns="0" rIns="0" bIns="0" anchor="t">
            <a:spAutoFit/>
          </a:bodyPr>
          <a:lstStyle/>
          <a:p>
            <a:pPr lvl="0"/>
            <a:r>
              <a:rPr lang="zh-CN" altLang="en-US" sz="4800"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实验配置说明</a:t>
            </a:r>
            <a:endParaRPr lang="zh-CN" altLang="en-US" sz="4800"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7" name="Freeform 5"/>
          <p:cNvSpPr/>
          <p:nvPr/>
        </p:nvSpPr>
        <p:spPr>
          <a:xfrm>
            <a:off x="504825" y="191135"/>
            <a:ext cx="1449070" cy="756920"/>
          </a:xfrm>
          <a:custGeom>
            <a:avLst/>
            <a:gdLst/>
            <a:ahLst/>
            <a:cxnLst>
              <a:cxn ang="0">
                <a:pos x="0" y="0"/>
              </a:cxn>
              <a:cxn ang="0">
                <a:pos x="1926594" y="0"/>
              </a:cxn>
              <a:cxn ang="0">
                <a:pos x="1926594" y="461131"/>
              </a:cxn>
              <a:cxn ang="0">
                <a:pos x="1887930" y="461131"/>
              </a:cxn>
              <a:cxn ang="0">
                <a:pos x="1887930" y="38702"/>
              </a:cxn>
              <a:cxn ang="0">
                <a:pos x="38664" y="38702"/>
              </a:cxn>
              <a:cxn ang="0">
                <a:pos x="38664" y="1889814"/>
              </a:cxn>
              <a:cxn ang="0">
                <a:pos x="1887930" y="1889814"/>
              </a:cxn>
              <a:cxn ang="0">
                <a:pos x="1887930" y="1343044"/>
              </a:cxn>
              <a:cxn ang="0">
                <a:pos x="1926594" y="1343044"/>
              </a:cxn>
              <a:cxn ang="0">
                <a:pos x="1926594" y="1928516"/>
              </a:cxn>
              <a:cxn ang="0">
                <a:pos x="0" y="1928516"/>
              </a:cxn>
              <a:cxn ang="0">
                <a:pos x="0" y="0"/>
              </a:cxn>
            </a:cxnLst>
            <a:rect l="0" t="0" r="0" b="0"/>
            <a:pathLst>
              <a:path w="2342" h="2342">
                <a:moveTo>
                  <a:pt x="0" y="0"/>
                </a:moveTo>
                <a:lnTo>
                  <a:pt x="2342" y="0"/>
                </a:lnTo>
                <a:lnTo>
                  <a:pt x="2342" y="560"/>
                </a:lnTo>
                <a:lnTo>
                  <a:pt x="2295" y="560"/>
                </a:lnTo>
                <a:lnTo>
                  <a:pt x="2295" y="47"/>
                </a:lnTo>
                <a:lnTo>
                  <a:pt x="47" y="47"/>
                </a:lnTo>
                <a:lnTo>
                  <a:pt x="47" y="2295"/>
                </a:lnTo>
                <a:lnTo>
                  <a:pt x="2295" y="2295"/>
                </a:lnTo>
                <a:lnTo>
                  <a:pt x="2295" y="1631"/>
                </a:lnTo>
                <a:lnTo>
                  <a:pt x="2342" y="1631"/>
                </a:lnTo>
                <a:lnTo>
                  <a:pt x="2342" y="2342"/>
                </a:lnTo>
                <a:lnTo>
                  <a:pt x="0" y="2342"/>
                </a:lnTo>
                <a:lnTo>
                  <a:pt x="0" y="0"/>
                </a:lnTo>
                <a:close/>
              </a:path>
            </a:pathLst>
          </a:custGeom>
          <a:solidFill>
            <a:schemeClr val="tx1"/>
          </a:solidFill>
          <a:ln w="9525">
            <a:noFill/>
          </a:ln>
        </p:spPr>
        <p:txBody>
          <a:bodyPr>
            <a:scene3d>
              <a:camera prst="orthographicFront"/>
              <a:lightRig rig="threePt" dir="t"/>
            </a:scene3d>
          </a:bodyPr>
          <a:lstStyle/>
          <a:p>
            <a:endParaRPr lang="zh-CN" altLang="en-US">
              <a:solidFill>
                <a:schemeClr val="tx1"/>
              </a:solidFill>
              <a:effectLst>
                <a:outerShdw blurRad="38100" dist="19050" dir="2700000" algn="tl" rotWithShape="0">
                  <a:schemeClr val="dk1">
                    <a:alpha val="40000"/>
                  </a:schemeClr>
                </a:outerShdw>
              </a:effectLst>
            </a:endParaRPr>
          </a:p>
        </p:txBody>
      </p:sp>
      <p:sp>
        <p:nvSpPr>
          <p:cNvPr id="100" name="文本框 99"/>
          <p:cNvSpPr txBox="1"/>
          <p:nvPr/>
        </p:nvSpPr>
        <p:spPr>
          <a:xfrm>
            <a:off x="787400" y="1773555"/>
            <a:ext cx="9646920" cy="822960"/>
          </a:xfrm>
          <a:prstGeom prst="rect">
            <a:avLst/>
          </a:prstGeom>
          <a:noFill/>
          <a:ln w="9525">
            <a:noFill/>
          </a:ln>
        </p:spPr>
        <p:txBody>
          <a:bodyPr wrap="square">
            <a:spAutoFit/>
          </a:bodyPr>
          <a:lstStyle/>
          <a:p>
            <a:pPr marL="0" indent="269875" algn="l"/>
            <a:r>
              <a:rPr lang="en-US" altLang="zh-CN" sz="2400" b="0" u="none">
                <a:latin typeface="+mj-lt"/>
                <a:ea typeface="黑体" panose="02010609060101010101" charset="-122"/>
                <a:cs typeface="黑体" panose="02010609060101010101" charset="-122"/>
              </a:rPr>
              <a:t>1</a:t>
            </a:r>
            <a:r>
              <a:rPr lang="zh-CN" altLang="en-US" sz="2400" b="0" u="none">
                <a:latin typeface="+mj-lt"/>
                <a:ea typeface="黑体" panose="02010609060101010101" charset="-122"/>
                <a:cs typeface="黑体" panose="02010609060101010101" charset="-122"/>
              </a:rPr>
              <a:t>．拓扑图</a:t>
            </a:r>
            <a:endParaRPr lang="zh-CN" altLang="en-US" sz="2400" b="0" u="none">
              <a:latin typeface="+mj-lt"/>
              <a:ea typeface="宋体" panose="02010600030101010101" pitchFamily="2" charset="-122"/>
              <a:cs typeface="宋体" panose="02010600030101010101" pitchFamily="2" charset="-122"/>
            </a:endParaRPr>
          </a:p>
          <a:p>
            <a:endParaRPr lang="zh-CN" altLang="en-US" sz="2400">
              <a:latin typeface="+mj-lt"/>
            </a:endParaRPr>
          </a:p>
        </p:txBody>
      </p:sp>
      <p:sp>
        <p:nvSpPr>
          <p:cNvPr id="9" name="文本框 8"/>
          <p:cNvSpPr txBox="1"/>
          <p:nvPr/>
        </p:nvSpPr>
        <p:spPr>
          <a:xfrm>
            <a:off x="3556000" y="6193155"/>
            <a:ext cx="5080000" cy="461665"/>
          </a:xfrm>
          <a:prstGeom prst="rect">
            <a:avLst/>
          </a:prstGeom>
          <a:noFill/>
          <a:ln w="9525">
            <a:noFill/>
          </a:ln>
        </p:spPr>
        <p:txBody>
          <a:bodyPr>
            <a:spAutoFit/>
          </a:bodyPr>
          <a:lstStyle/>
          <a:p>
            <a:pPr marL="0" indent="0" algn="ctr"/>
            <a:r>
              <a:rPr sz="2400" b="0" u="none" dirty="0">
                <a:latin typeface="+mj-lt"/>
              </a:rPr>
              <a:t>图</a:t>
            </a:r>
            <a:r>
              <a:rPr lang="en-US" sz="2400" b="0" u="none" dirty="0">
                <a:latin typeface="+mj-lt"/>
              </a:rPr>
              <a:t>7</a:t>
            </a:r>
            <a:r>
              <a:rPr sz="2400" b="0" u="none" dirty="0">
                <a:latin typeface="+mj-lt"/>
              </a:rPr>
              <a:t>-1   </a:t>
            </a:r>
            <a:r>
              <a:rPr sz="2400" b="0" u="none" dirty="0" err="1">
                <a:latin typeface="+mj-lt"/>
              </a:rPr>
              <a:t>综合实验的网络拓扑</a:t>
            </a:r>
            <a:endParaRPr sz="2400" b="0" u="none" dirty="0">
              <a:latin typeface="+mj-lt"/>
            </a:endParaRPr>
          </a:p>
        </p:txBody>
      </p:sp>
      <p:pic>
        <p:nvPicPr>
          <p:cNvPr id="5" name="图片 -2147482624" descr="t61"/>
          <p:cNvPicPr>
            <a:picLocks noChangeAspect="1"/>
          </p:cNvPicPr>
          <p:nvPr/>
        </p:nvPicPr>
        <p:blipFill>
          <a:blip r:embed="rId1"/>
          <a:srcRect t="-4918" b="-3841"/>
          <a:stretch>
            <a:fillRect/>
          </a:stretch>
        </p:blipFill>
        <p:spPr>
          <a:xfrm>
            <a:off x="2245360" y="2131695"/>
            <a:ext cx="7844571" cy="42621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10979338" y="2269021"/>
            <a:ext cx="1212345" cy="2475469"/>
          </a:xfrm>
          <a:custGeom>
            <a:avLst/>
            <a:gdLst/>
            <a:ahLst/>
            <a:cxnLst>
              <a:cxn ang="0">
                <a:pos x="1212850" y="2476500"/>
              </a:cxn>
              <a:cxn ang="0">
                <a:pos x="19017" y="1273020"/>
              </a:cxn>
              <a:cxn ang="0">
                <a:pos x="19017" y="1202770"/>
              </a:cxn>
              <a:cxn ang="0">
                <a:pos x="1212850" y="0"/>
              </a:cxn>
              <a:cxn ang="0">
                <a:pos x="1212850" y="2476500"/>
              </a:cxn>
            </a:cxnLst>
            <a:rect l="0" t="0" r="0" b="0"/>
            <a:pathLst>
              <a:path w="1722" h="3490">
                <a:moveTo>
                  <a:pt x="1722" y="3490"/>
                </a:moveTo>
                <a:lnTo>
                  <a:pt x="27" y="1794"/>
                </a:lnTo>
                <a:cubicBezTo>
                  <a:pt x="0" y="1767"/>
                  <a:pt x="0" y="1723"/>
                  <a:pt x="27" y="1695"/>
                </a:cubicBezTo>
                <a:lnTo>
                  <a:pt x="1722" y="0"/>
                </a:lnTo>
                <a:lnTo>
                  <a:pt x="1722" y="3490"/>
                </a:lnTo>
                <a:close/>
              </a:path>
            </a:pathLst>
          </a:custGeom>
          <a:solidFill>
            <a:schemeClr val="tx1"/>
          </a:solidFill>
          <a:ln w="9525">
            <a:noFill/>
          </a:ln>
        </p:spPr>
        <p:txBody>
          <a:bodyPr/>
          <a:lstStyle/>
          <a:p>
            <a:endParaRPr lang="zh-CN" altLang="en-US"/>
          </a:p>
        </p:txBody>
      </p:sp>
      <p:sp>
        <p:nvSpPr>
          <p:cNvPr id="10" name="Freeform 6"/>
          <p:cNvSpPr/>
          <p:nvPr/>
        </p:nvSpPr>
        <p:spPr bwMode="auto">
          <a:xfrm>
            <a:off x="10982512" y="1773928"/>
            <a:ext cx="1209171" cy="2475469"/>
          </a:xfrm>
          <a:custGeom>
            <a:avLst/>
            <a:gdLst>
              <a:gd name="T0" fmla="*/ 1718 w 1718"/>
              <a:gd name="T1" fmla="*/ 3490 h 3490"/>
              <a:gd name="T2" fmla="*/ 32 w 1718"/>
              <a:gd name="T3" fmla="*/ 1803 h 3490"/>
              <a:gd name="T4" fmla="*/ 32 w 1718"/>
              <a:gd name="T5" fmla="*/ 1687 h 3490"/>
              <a:gd name="T6" fmla="*/ 1718 w 1718"/>
              <a:gd name="T7" fmla="*/ 0 h 3490"/>
              <a:gd name="T8" fmla="*/ 1718 w 1718"/>
              <a:gd name="T9" fmla="*/ 3490 h 3490"/>
            </a:gdLst>
            <a:ahLst/>
            <a:cxnLst>
              <a:cxn ang="0">
                <a:pos x="T0" y="T1"/>
              </a:cxn>
              <a:cxn ang="0">
                <a:pos x="T2" y="T3"/>
              </a:cxn>
              <a:cxn ang="0">
                <a:pos x="T4" y="T5"/>
              </a:cxn>
              <a:cxn ang="0">
                <a:pos x="T6" y="T7"/>
              </a:cxn>
              <a:cxn ang="0">
                <a:pos x="T8" y="T9"/>
              </a:cxn>
            </a:cxnLst>
            <a:rect l="0" t="0" r="r" b="b"/>
            <a:pathLst>
              <a:path w="1718" h="3490">
                <a:moveTo>
                  <a:pt x="1718" y="3490"/>
                </a:moveTo>
                <a:lnTo>
                  <a:pt x="32" y="1803"/>
                </a:lnTo>
                <a:cubicBezTo>
                  <a:pt x="0" y="1771"/>
                  <a:pt x="0" y="1719"/>
                  <a:pt x="32" y="1687"/>
                </a:cubicBezTo>
                <a:lnTo>
                  <a:pt x="1718" y="0"/>
                </a:lnTo>
                <a:lnTo>
                  <a:pt x="1718" y="3490"/>
                </a:lnTo>
                <a:close/>
              </a:path>
            </a:pathLst>
          </a:custGeom>
          <a:solidFill>
            <a:schemeClr val="bg1">
              <a:lumMod val="40000"/>
              <a:lumOff val="60000"/>
            </a:schemeClr>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rgbClr val="2A495A"/>
              </a:solidFill>
              <a:effectLst/>
              <a:uLnTx/>
              <a:uFillTx/>
              <a:latin typeface="Arial" panose="020B0604020202020204" pitchFamily="34" charset="0"/>
              <a:ea typeface="宋体" panose="02010600030101010101" pitchFamily="2" charset="-122"/>
              <a:cs typeface="+mn-cs"/>
            </a:endParaRPr>
          </a:p>
        </p:txBody>
      </p:sp>
      <p:sp>
        <p:nvSpPr>
          <p:cNvPr id="3" name="矩形 2"/>
          <p:cNvSpPr/>
          <p:nvPr/>
        </p:nvSpPr>
        <p:spPr>
          <a:xfrm>
            <a:off x="309296" y="307716"/>
            <a:ext cx="6521908" cy="391795"/>
          </a:xfrm>
          <a:prstGeom prst="rect">
            <a:avLst/>
          </a:prstGeom>
          <a:noFill/>
          <a:ln w="9525">
            <a:noFill/>
          </a:ln>
        </p:spPr>
        <p:txBody>
          <a:bodyPr lIns="0" tIns="0" rIns="0" bIns="0" anchor="t">
            <a:spAutoFit/>
          </a:bodyPr>
          <a:lstStyle/>
          <a:p>
            <a:pPr lvl="0"/>
            <a:r>
              <a:rPr lang="en-US" altLang="zh-CN" sz="24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2. IP地址配置</a:t>
            </a:r>
            <a:endParaRPr lang="en-US" altLang="zh-CN" sz="24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sp>
        <p:nvSpPr>
          <p:cNvPr id="4" name="文本框 3"/>
          <p:cNvSpPr txBox="1"/>
          <p:nvPr/>
        </p:nvSpPr>
        <p:spPr>
          <a:xfrm>
            <a:off x="3653790" y="934085"/>
            <a:ext cx="6789420" cy="461665"/>
          </a:xfrm>
          <a:prstGeom prst="rect">
            <a:avLst/>
          </a:prstGeom>
          <a:noFill/>
        </p:spPr>
        <p:txBody>
          <a:bodyPr wrap="square" rtlCol="0">
            <a:spAutoFit/>
          </a:bodyPr>
          <a:lstStyle/>
          <a:p>
            <a:r>
              <a:rPr sz="2400" dirty="0">
                <a:latin typeface="微软雅黑" panose="020B0503020204020204" charset="-122"/>
                <a:ea typeface="微软雅黑" panose="020B0503020204020204" charset="-122"/>
              </a:rPr>
              <a:t>表</a:t>
            </a:r>
            <a:r>
              <a:rPr lang="en-US" sz="2400" dirty="0">
                <a:latin typeface="微软雅黑" panose="020B0503020204020204" charset="-122"/>
                <a:ea typeface="微软雅黑" panose="020B0503020204020204" charset="-122"/>
              </a:rPr>
              <a:t>7</a:t>
            </a:r>
            <a:r>
              <a:rPr sz="2400" dirty="0">
                <a:latin typeface="微软雅黑" panose="020B0503020204020204" charset="-122"/>
                <a:ea typeface="微软雅黑" panose="020B0503020204020204" charset="-122"/>
              </a:rPr>
              <a:t>-1  </a:t>
            </a:r>
            <a:r>
              <a:rPr sz="2400" dirty="0" err="1">
                <a:latin typeface="微软雅黑" panose="020B0503020204020204" charset="-122"/>
                <a:ea typeface="微软雅黑" panose="020B0503020204020204" charset="-122"/>
              </a:rPr>
              <a:t>综合实验的地址分配表</a:t>
            </a:r>
            <a:endParaRPr sz="2400" dirty="0">
              <a:latin typeface="微软雅黑" panose="020B0503020204020204" charset="-122"/>
              <a:ea typeface="微软雅黑" panose="020B0503020204020204" charset="-122"/>
            </a:endParaRPr>
          </a:p>
        </p:txBody>
      </p:sp>
      <p:graphicFrame>
        <p:nvGraphicFramePr>
          <p:cNvPr id="5" name="表格 -1"/>
          <p:cNvGraphicFramePr/>
          <p:nvPr/>
        </p:nvGraphicFramePr>
        <p:xfrm>
          <a:off x="1497965" y="1774190"/>
          <a:ext cx="8494395" cy="4438650"/>
        </p:xfrm>
        <a:graphic>
          <a:graphicData uri="http://schemas.openxmlformats.org/drawingml/2006/table">
            <a:tbl>
              <a:tblPr firstRow="1" bandRow="1">
                <a:tableStyleId>{5940675A-B579-460E-94D1-54222C63F5DA}</a:tableStyleId>
              </a:tblPr>
              <a:tblGrid>
                <a:gridCol w="1608455"/>
                <a:gridCol w="1388745"/>
                <a:gridCol w="1831975"/>
                <a:gridCol w="1831975"/>
                <a:gridCol w="1833245"/>
              </a:tblGrid>
              <a:tr h="443230">
                <a:tc>
                  <a:txBody>
                    <a:bodyPr/>
                    <a:lstStyle/>
                    <a:p>
                      <a:pPr marL="0" indent="0" algn="ctr">
                        <a:buNone/>
                      </a:pPr>
                      <a:r>
                        <a:rPr lang="zh-CN" altLang="en-US" sz="1800" b="0" u="none" dirty="0">
                          <a:latin typeface="Times New Roman" panose="02020603050405020304" charset="0"/>
                          <a:ea typeface="Times New Roman" panose="02020603050405020304" charset="0"/>
                          <a:cs typeface="Times New Roman" panose="02020603050405020304" charset="0"/>
                        </a:rPr>
                        <a:t>设</a:t>
                      </a:r>
                      <a:r>
                        <a:rPr lang="zh-CN" altLang="en-US" sz="1800" b="0" u="none" dirty="0">
                          <a:latin typeface="宋体" panose="02010600030101010101" pitchFamily="2" charset="-122"/>
                          <a:ea typeface="宋体" panose="02010600030101010101" pitchFamily="2" charset="-122"/>
                          <a:cs typeface="宋体" panose="02010600030101010101" pitchFamily="2" charset="-122"/>
                        </a:rPr>
                        <a:t>    </a:t>
                      </a:r>
                      <a:r>
                        <a:rPr lang="zh-CN" altLang="en-US" sz="1800" b="0" u="none" dirty="0">
                          <a:latin typeface="Times New Roman" panose="02020603050405020304" charset="0"/>
                          <a:ea typeface="Times New Roman" panose="02020603050405020304" charset="0"/>
                          <a:cs typeface="Times New Roman" panose="02020603050405020304" charset="0"/>
                        </a:rPr>
                        <a:t>备</a:t>
                      </a:r>
                      <a:endParaRPr lang="zh-CN" altLang="en-US" sz="1800" b="0" u="none" dirty="0">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latin typeface="Times New Roman" panose="02020603050405020304" charset="0"/>
                          <a:ea typeface="Times New Roman" panose="02020603050405020304" charset="0"/>
                          <a:cs typeface="Times New Roman" panose="02020603050405020304" charset="0"/>
                        </a:rPr>
                        <a:t>接</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zh-CN" altLang="en-US" sz="1800" b="0" u="none">
                          <a:latin typeface="Times New Roman" panose="02020603050405020304" charset="0"/>
                          <a:ea typeface="Times New Roman" panose="02020603050405020304" charset="0"/>
                          <a:cs typeface="Times New Roman" panose="02020603050405020304" charset="0"/>
                        </a:rPr>
                        <a:t>口</a:t>
                      </a:r>
                      <a:endParaRPr lang="zh-CN" altLang="en-US"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IP</a:t>
                      </a:r>
                      <a:r>
                        <a:rPr lang="zh-CN" altLang="en-US" sz="1800" b="0" u="none">
                          <a:latin typeface="Times New Roman" panose="02020603050405020304" charset="0"/>
                          <a:ea typeface="Times New Roman" panose="02020603050405020304" charset="0"/>
                          <a:cs typeface="Times New Roman" panose="02020603050405020304" charset="0"/>
                        </a:rPr>
                        <a:t>地址</a:t>
                      </a:r>
                      <a:endParaRPr lang="zh-CN" altLang="en-US"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latin typeface="Times New Roman" panose="02020603050405020304" charset="0"/>
                          <a:ea typeface="Times New Roman" panose="02020603050405020304" charset="0"/>
                          <a:cs typeface="Times New Roman" panose="02020603050405020304" charset="0"/>
                        </a:rPr>
                        <a:t>掩</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zh-CN" altLang="en-US" sz="1800" b="0" u="none">
                          <a:latin typeface="Times New Roman" panose="02020603050405020304" charset="0"/>
                          <a:ea typeface="Times New Roman" panose="02020603050405020304" charset="0"/>
                          <a:cs typeface="Times New Roman" panose="02020603050405020304" charset="0"/>
                        </a:rPr>
                        <a:t>码</a:t>
                      </a:r>
                      <a:endParaRPr lang="zh-CN" altLang="en-US"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latin typeface="Times New Roman" panose="02020603050405020304" charset="0"/>
                          <a:ea typeface="Times New Roman" panose="02020603050405020304" charset="0"/>
                          <a:cs typeface="Times New Roman" panose="02020603050405020304" charset="0"/>
                        </a:rPr>
                        <a:t>默认网关</a:t>
                      </a:r>
                      <a:endParaRPr lang="zh-CN" altLang="en-US"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4500">
                <a:tc>
                  <a:txBody>
                    <a:bodyPr/>
                    <a:lstStyle/>
                    <a:p>
                      <a:pPr marL="0" indent="0" algn="ctr">
                        <a:buNone/>
                      </a:pPr>
                      <a:r>
                        <a:rPr lang="en-US" altLang="zh-CN" sz="1800" b="0" u="none" dirty="0">
                          <a:latin typeface="Times New Roman" panose="02020603050405020304" charset="0"/>
                          <a:ea typeface="Times New Roman" panose="02020603050405020304" charset="0"/>
                          <a:cs typeface="Times New Roman" panose="02020603050405020304" charset="0"/>
                        </a:rPr>
                        <a:t>PC0</a:t>
                      </a:r>
                      <a:endParaRPr lang="en-US" altLang="zh-CN" sz="1800" b="0" u="none" dirty="0">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Fa0</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DHCP</a:t>
                      </a:r>
                      <a:r>
                        <a:rPr lang="zh-CN" altLang="en-US" sz="1800" b="0" u="none">
                          <a:latin typeface="Times New Roman" panose="02020603050405020304" charset="0"/>
                          <a:ea typeface="Times New Roman" panose="02020603050405020304" charset="0"/>
                          <a:cs typeface="Times New Roman" panose="02020603050405020304" charset="0"/>
                        </a:rPr>
                        <a:t>获得</a:t>
                      </a:r>
                      <a:endParaRPr lang="zh-CN" altLang="en-US"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43865">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DNS Server</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Fa0</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192.168.1.253</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255.255.255.0</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192.168.1.254</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4500">
                <a:tc rowSpan="2">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Router0</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Fa0/0</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192.168.1.254</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dirty="0">
                          <a:latin typeface="Times New Roman" panose="02020603050405020304" charset="0"/>
                          <a:ea typeface="Times New Roman" panose="02020603050405020304" charset="0"/>
                          <a:cs typeface="Times New Roman" panose="02020603050405020304" charset="0"/>
                        </a:rPr>
                        <a:t>255.255.255.0</a:t>
                      </a:r>
                      <a:endParaRPr lang="en-US" altLang="zh-CN" sz="1800" b="0" u="none" dirty="0">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323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Se0/0</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192.168.2.1</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255.255.255.0</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3230">
                <a:tc rowSpan="2">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Router1</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Se0/0</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192.168.2.2</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255.255.255.0</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450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Se0/1</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192.168.3.1</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255.255.255.0</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3865">
                <a:tc rowSpan="2">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Router2</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Se0/0</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192.168.3.2</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255.255.255.0</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450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Fa0/0</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192.168.4.254</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255.255.255.0</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3230">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Web Server</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Fa0</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192.168.4.253</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255.255.255.0</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192.168.4.254</a:t>
                      </a:r>
                      <a:endParaRPr lang="en-US" altLang="zh-CN" sz="1800" b="0" u="none">
                        <a:latin typeface="Times New Roman" panose="02020603050405020304" charset="0"/>
                        <a:ea typeface="Times New Roman" panose="02020603050405020304" charset="0"/>
                        <a:cs typeface="Times New Roman" panose="02020603050405020304"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10979338" y="2269021"/>
            <a:ext cx="1212345" cy="2475469"/>
          </a:xfrm>
          <a:custGeom>
            <a:avLst/>
            <a:gdLst/>
            <a:ahLst/>
            <a:cxnLst>
              <a:cxn ang="0">
                <a:pos x="1212850" y="2476500"/>
              </a:cxn>
              <a:cxn ang="0">
                <a:pos x="19017" y="1273020"/>
              </a:cxn>
              <a:cxn ang="0">
                <a:pos x="19017" y="1202770"/>
              </a:cxn>
              <a:cxn ang="0">
                <a:pos x="1212850" y="0"/>
              </a:cxn>
              <a:cxn ang="0">
                <a:pos x="1212850" y="2476500"/>
              </a:cxn>
            </a:cxnLst>
            <a:rect l="0" t="0" r="0" b="0"/>
            <a:pathLst>
              <a:path w="1722" h="3490">
                <a:moveTo>
                  <a:pt x="1722" y="3490"/>
                </a:moveTo>
                <a:lnTo>
                  <a:pt x="27" y="1794"/>
                </a:lnTo>
                <a:cubicBezTo>
                  <a:pt x="0" y="1767"/>
                  <a:pt x="0" y="1723"/>
                  <a:pt x="27" y="1695"/>
                </a:cubicBezTo>
                <a:lnTo>
                  <a:pt x="1722" y="0"/>
                </a:lnTo>
                <a:lnTo>
                  <a:pt x="1722" y="3490"/>
                </a:lnTo>
                <a:close/>
              </a:path>
            </a:pathLst>
          </a:custGeom>
          <a:solidFill>
            <a:schemeClr val="tx1"/>
          </a:solidFill>
          <a:ln w="9525">
            <a:noFill/>
          </a:ln>
        </p:spPr>
        <p:txBody>
          <a:bodyPr/>
          <a:lstStyle/>
          <a:p>
            <a:endParaRPr lang="zh-CN" altLang="en-US"/>
          </a:p>
        </p:txBody>
      </p:sp>
      <p:sp>
        <p:nvSpPr>
          <p:cNvPr id="10" name="Freeform 6"/>
          <p:cNvSpPr/>
          <p:nvPr/>
        </p:nvSpPr>
        <p:spPr bwMode="auto">
          <a:xfrm>
            <a:off x="10982512" y="1773928"/>
            <a:ext cx="1209171" cy="2475469"/>
          </a:xfrm>
          <a:custGeom>
            <a:avLst/>
            <a:gdLst>
              <a:gd name="T0" fmla="*/ 1718 w 1718"/>
              <a:gd name="T1" fmla="*/ 3490 h 3490"/>
              <a:gd name="T2" fmla="*/ 32 w 1718"/>
              <a:gd name="T3" fmla="*/ 1803 h 3490"/>
              <a:gd name="T4" fmla="*/ 32 w 1718"/>
              <a:gd name="T5" fmla="*/ 1687 h 3490"/>
              <a:gd name="T6" fmla="*/ 1718 w 1718"/>
              <a:gd name="T7" fmla="*/ 0 h 3490"/>
              <a:gd name="T8" fmla="*/ 1718 w 1718"/>
              <a:gd name="T9" fmla="*/ 3490 h 3490"/>
            </a:gdLst>
            <a:ahLst/>
            <a:cxnLst>
              <a:cxn ang="0">
                <a:pos x="T0" y="T1"/>
              </a:cxn>
              <a:cxn ang="0">
                <a:pos x="T2" y="T3"/>
              </a:cxn>
              <a:cxn ang="0">
                <a:pos x="T4" y="T5"/>
              </a:cxn>
              <a:cxn ang="0">
                <a:pos x="T6" y="T7"/>
              </a:cxn>
              <a:cxn ang="0">
                <a:pos x="T8" y="T9"/>
              </a:cxn>
            </a:cxnLst>
            <a:rect l="0" t="0" r="r" b="b"/>
            <a:pathLst>
              <a:path w="1718" h="3490">
                <a:moveTo>
                  <a:pt x="1718" y="3490"/>
                </a:moveTo>
                <a:lnTo>
                  <a:pt x="32" y="1803"/>
                </a:lnTo>
                <a:cubicBezTo>
                  <a:pt x="0" y="1771"/>
                  <a:pt x="0" y="1719"/>
                  <a:pt x="32" y="1687"/>
                </a:cubicBezTo>
                <a:lnTo>
                  <a:pt x="1718" y="0"/>
                </a:lnTo>
                <a:lnTo>
                  <a:pt x="1718" y="3490"/>
                </a:lnTo>
                <a:close/>
              </a:path>
            </a:pathLst>
          </a:custGeom>
          <a:solidFill>
            <a:schemeClr val="bg1">
              <a:lumMod val="40000"/>
              <a:lumOff val="60000"/>
            </a:schemeClr>
          </a:solidFill>
          <a:ln>
            <a:noFill/>
          </a:ln>
        </p:spPr>
        <p:txBody>
          <a:bodyPr vert="horz" wrap="square" lIns="91401" tIns="45700" rIns="91401" bIns="45700" numCol="1" anchor="t" anchorCtr="0" compatLnSpc="1"/>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u="none" strike="noStrike" kern="1200" cap="none" spc="0" normalizeH="0" baseline="0" noProof="0">
              <a:ln>
                <a:noFill/>
              </a:ln>
              <a:solidFill>
                <a:srgbClr val="2A495A"/>
              </a:solidFill>
              <a:effectLst/>
              <a:uLnTx/>
              <a:uFillTx/>
              <a:latin typeface="Arial" panose="020B0604020202020204" pitchFamily="34" charset="0"/>
              <a:ea typeface="宋体" panose="02010600030101010101" pitchFamily="2" charset="-122"/>
              <a:cs typeface="+mn-cs"/>
            </a:endParaRPr>
          </a:p>
        </p:txBody>
      </p:sp>
      <p:sp>
        <p:nvSpPr>
          <p:cNvPr id="3" name="矩形 2"/>
          <p:cNvSpPr/>
          <p:nvPr/>
        </p:nvSpPr>
        <p:spPr>
          <a:xfrm>
            <a:off x="309296" y="307716"/>
            <a:ext cx="6521908" cy="391795"/>
          </a:xfrm>
          <a:prstGeom prst="rect">
            <a:avLst/>
          </a:prstGeom>
          <a:noFill/>
          <a:ln w="9525">
            <a:noFill/>
          </a:ln>
        </p:spPr>
        <p:txBody>
          <a:bodyPr lIns="0" tIns="0" rIns="0" bIns="0" anchor="t">
            <a:spAutoFit/>
          </a:bodyPr>
          <a:lstStyle/>
          <a:p>
            <a:pPr lvl="0"/>
            <a:r>
              <a:rPr lang="en-US" altLang="zh-CN" sz="24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3．</a:t>
            </a:r>
            <a:r>
              <a:rPr lang="zh-CN" altLang="en-US" sz="24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路由器的主要</a:t>
            </a:r>
            <a:r>
              <a:rPr lang="en-US" altLang="zh-CN" sz="24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配置</a:t>
            </a:r>
            <a:endParaRPr lang="en-US" altLang="zh-CN" sz="24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sp>
        <p:nvSpPr>
          <p:cNvPr id="100" name="文本框 99"/>
          <p:cNvSpPr txBox="1"/>
          <p:nvPr/>
        </p:nvSpPr>
        <p:spPr>
          <a:xfrm>
            <a:off x="3556000" y="699770"/>
            <a:ext cx="5080000" cy="457200"/>
          </a:xfrm>
          <a:prstGeom prst="rect">
            <a:avLst/>
          </a:prstGeom>
          <a:noFill/>
          <a:ln w="9525">
            <a:noFill/>
          </a:ln>
        </p:spPr>
        <p:txBody>
          <a:bodyPr>
            <a:spAutoFit/>
          </a:bodyPr>
          <a:lstStyle/>
          <a:p>
            <a:pPr marL="0" indent="269875" algn="l"/>
            <a:r>
              <a:rPr lang="zh-CN" altLang="en-US" sz="2400" b="0" u="none" dirty="0">
                <a:latin typeface="宋体" panose="02010600030101010101" pitchFamily="2" charset="-122"/>
                <a:ea typeface="宋体" panose="02010600030101010101" pitchFamily="2" charset="-122"/>
                <a:cs typeface="宋体" panose="02010600030101010101" pitchFamily="2" charset="-122"/>
              </a:rPr>
              <a:t>表</a:t>
            </a:r>
            <a:r>
              <a:rPr lang="en-US" altLang="zh-CN" sz="2400" b="0" u="none" dirty="0">
                <a:latin typeface="宋体" panose="02010600030101010101" pitchFamily="2" charset="-122"/>
                <a:ea typeface="宋体" panose="02010600030101010101" pitchFamily="2" charset="-122"/>
                <a:cs typeface="宋体" panose="02010600030101010101" pitchFamily="2" charset="-122"/>
              </a:rPr>
              <a:t>7-</a:t>
            </a:r>
            <a:r>
              <a:rPr lang="en-US" altLang="zh-CN" sz="2400" b="0" u="none" dirty="0">
                <a:latin typeface="Times New Roman" panose="02020603050405020304" charset="0"/>
                <a:ea typeface="Times New Roman" panose="02020603050405020304" charset="0"/>
                <a:cs typeface="Times New Roman" panose="02020603050405020304" charset="0"/>
              </a:rPr>
              <a:t>2   </a:t>
            </a:r>
            <a:r>
              <a:rPr lang="zh-CN" altLang="en-US" sz="2400" b="0" u="none" dirty="0">
                <a:latin typeface="宋体" panose="02010600030101010101" pitchFamily="2" charset="-122"/>
                <a:ea typeface="宋体" panose="02010600030101010101" pitchFamily="2" charset="-122"/>
                <a:cs typeface="宋体" panose="02010600030101010101" pitchFamily="2" charset="-122"/>
              </a:rPr>
              <a:t>各路由器的配置命令</a:t>
            </a:r>
            <a:endParaRPr lang="zh-CN" altLang="en-US" sz="2400" dirty="0"/>
          </a:p>
        </p:txBody>
      </p:sp>
      <p:graphicFrame>
        <p:nvGraphicFramePr>
          <p:cNvPr id="5" name="表格 4"/>
          <p:cNvGraphicFramePr>
            <a:graphicFrameLocks noGrp="1"/>
          </p:cNvGraphicFramePr>
          <p:nvPr/>
        </p:nvGraphicFramePr>
        <p:xfrm>
          <a:off x="964736" y="1359019"/>
          <a:ext cx="10134188" cy="4810554"/>
        </p:xfrm>
        <a:graphic>
          <a:graphicData uri="http://schemas.openxmlformats.org/drawingml/2006/table">
            <a:tbl>
              <a:tblPr firstRow="1" firstCol="1" bandRow="1">
                <a:tableStyleId>{616DA210-FB5B-4158-B5E0-FEB733F419BA}</a:tableStyleId>
              </a:tblPr>
              <a:tblGrid>
                <a:gridCol w="3440628"/>
                <a:gridCol w="3224055"/>
                <a:gridCol w="3469505"/>
              </a:tblGrid>
              <a:tr h="243566">
                <a:tc>
                  <a:txBody>
                    <a:bodyPr/>
                    <a:lstStyle/>
                    <a:p>
                      <a:pPr algn="ctr">
                        <a:lnSpc>
                          <a:spcPts val="1400"/>
                        </a:lnSpc>
                        <a:spcAft>
                          <a:spcPts val="0"/>
                        </a:spcAft>
                      </a:pPr>
                      <a:r>
                        <a:rPr lang="en-US" sz="1600" kern="100" dirty="0">
                          <a:effectLst/>
                        </a:rPr>
                        <a:t>Router0</a:t>
                      </a:r>
                      <a:endParaRPr lang="zh-CN" sz="1600" b="0" kern="1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400"/>
                        </a:lnSpc>
                        <a:spcAft>
                          <a:spcPts val="0"/>
                        </a:spcAft>
                      </a:pPr>
                      <a:r>
                        <a:rPr lang="en-US" sz="1600" kern="100">
                          <a:effectLst/>
                        </a:rPr>
                        <a:t>Router1</a:t>
                      </a:r>
                      <a:endParaRPr lang="zh-CN" sz="1600" b="0" kern="1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400"/>
                        </a:lnSpc>
                        <a:spcAft>
                          <a:spcPts val="0"/>
                        </a:spcAft>
                      </a:pPr>
                      <a:r>
                        <a:rPr lang="en-US" sz="1600" kern="100">
                          <a:effectLst/>
                        </a:rPr>
                        <a:t>Router2</a:t>
                      </a:r>
                      <a:endParaRPr lang="zh-CN" sz="1600" b="0" kern="100">
                        <a:effectLst/>
                        <a:latin typeface="Times New Roman" panose="02020603050405020304"/>
                        <a:ea typeface="宋体" panose="02010600030101010101" pitchFamily="2" charset="-122"/>
                      </a:endParaRPr>
                    </a:p>
                  </a:txBody>
                  <a:tcPr marL="68580" marR="68580" marT="0" marB="0" anchor="ctr"/>
                </a:tc>
              </a:tr>
              <a:tr h="4566988">
                <a:tc>
                  <a:txBody>
                    <a:bodyPr/>
                    <a:lstStyle/>
                    <a:p>
                      <a:pPr algn="l">
                        <a:lnSpc>
                          <a:spcPct val="100000"/>
                        </a:lnSpc>
                        <a:spcAft>
                          <a:spcPts val="0"/>
                        </a:spcAft>
                      </a:pPr>
                      <a:r>
                        <a:rPr lang="en-US" sz="1600" kern="100" dirty="0">
                          <a:effectLst/>
                        </a:rPr>
                        <a:t>Interface FastEthernet0/0</a:t>
                      </a:r>
                      <a:endParaRPr lang="zh-CN" sz="1600" kern="100" dirty="0">
                        <a:effectLst/>
                      </a:endParaRPr>
                    </a:p>
                    <a:p>
                      <a:pPr algn="l">
                        <a:lnSpc>
                          <a:spcPct val="100000"/>
                        </a:lnSpc>
                        <a:spcAft>
                          <a:spcPts val="0"/>
                        </a:spcAft>
                      </a:pPr>
                      <a:r>
                        <a:rPr lang="en-US" sz="1600" kern="100" dirty="0" err="1">
                          <a:effectLst/>
                        </a:rPr>
                        <a:t>ip</a:t>
                      </a:r>
                      <a:r>
                        <a:rPr lang="en-US" sz="1600" kern="100" dirty="0">
                          <a:effectLst/>
                        </a:rPr>
                        <a:t> address 192.168.1.254 255.255.255.0</a:t>
                      </a:r>
                      <a:endParaRPr lang="zh-CN" sz="1600" kern="100" dirty="0">
                        <a:effectLst/>
                      </a:endParaRPr>
                    </a:p>
                    <a:p>
                      <a:pPr algn="l">
                        <a:lnSpc>
                          <a:spcPct val="100000"/>
                        </a:lnSpc>
                        <a:spcAft>
                          <a:spcPts val="0"/>
                        </a:spcAft>
                      </a:pPr>
                      <a:r>
                        <a:rPr lang="en-US" sz="1600" kern="100" dirty="0">
                          <a:effectLst/>
                        </a:rPr>
                        <a:t>interface Serial0/0</a:t>
                      </a:r>
                      <a:endParaRPr lang="zh-CN" sz="1600" kern="100" dirty="0">
                        <a:effectLst/>
                      </a:endParaRPr>
                    </a:p>
                    <a:p>
                      <a:pPr algn="l">
                        <a:lnSpc>
                          <a:spcPct val="100000"/>
                        </a:lnSpc>
                        <a:spcAft>
                          <a:spcPts val="0"/>
                        </a:spcAft>
                      </a:pPr>
                      <a:r>
                        <a:rPr lang="en-US" sz="1600" kern="100" dirty="0" err="1">
                          <a:effectLst/>
                        </a:rPr>
                        <a:t>ip</a:t>
                      </a:r>
                      <a:r>
                        <a:rPr lang="en-US" sz="1600" kern="100" dirty="0">
                          <a:effectLst/>
                        </a:rPr>
                        <a:t> address 192.168.2.1 255.255.255.0</a:t>
                      </a:r>
                      <a:endParaRPr lang="zh-CN" sz="1600" kern="100" dirty="0">
                        <a:effectLst/>
                      </a:endParaRPr>
                    </a:p>
                    <a:p>
                      <a:pPr algn="l">
                        <a:lnSpc>
                          <a:spcPct val="100000"/>
                        </a:lnSpc>
                        <a:spcAft>
                          <a:spcPts val="0"/>
                        </a:spcAft>
                      </a:pPr>
                      <a:r>
                        <a:rPr lang="en-US" sz="1600" kern="100" dirty="0">
                          <a:effectLst/>
                        </a:rPr>
                        <a:t>clock rate 125000</a:t>
                      </a:r>
                      <a:endParaRPr lang="zh-CN" sz="1600" kern="100" dirty="0">
                        <a:effectLst/>
                      </a:endParaRPr>
                    </a:p>
                    <a:p>
                      <a:pPr algn="l">
                        <a:lnSpc>
                          <a:spcPct val="100000"/>
                        </a:lnSpc>
                        <a:spcAft>
                          <a:spcPts val="0"/>
                        </a:spcAft>
                      </a:pPr>
                      <a:r>
                        <a:rPr lang="en-US" sz="1600" kern="100" dirty="0">
                          <a:effectLst/>
                        </a:rPr>
                        <a:t>router rip</a:t>
                      </a:r>
                      <a:endParaRPr lang="zh-CN" sz="1600" kern="100" dirty="0">
                        <a:effectLst/>
                      </a:endParaRPr>
                    </a:p>
                    <a:p>
                      <a:pPr algn="l">
                        <a:lnSpc>
                          <a:spcPct val="100000"/>
                        </a:lnSpc>
                        <a:spcAft>
                          <a:spcPts val="0"/>
                        </a:spcAft>
                      </a:pPr>
                      <a:r>
                        <a:rPr lang="en-US" sz="1600" kern="100" dirty="0">
                          <a:effectLst/>
                        </a:rPr>
                        <a:t>version 2</a:t>
                      </a:r>
                      <a:endParaRPr lang="zh-CN" sz="1600" kern="100" dirty="0">
                        <a:effectLst/>
                      </a:endParaRPr>
                    </a:p>
                    <a:p>
                      <a:pPr algn="l">
                        <a:lnSpc>
                          <a:spcPct val="100000"/>
                        </a:lnSpc>
                        <a:spcAft>
                          <a:spcPts val="0"/>
                        </a:spcAft>
                      </a:pPr>
                      <a:r>
                        <a:rPr lang="en-US" sz="1600" kern="100" dirty="0">
                          <a:effectLst/>
                        </a:rPr>
                        <a:t>network 192.168.1.0</a:t>
                      </a:r>
                      <a:endParaRPr lang="zh-CN" sz="1600" kern="100" dirty="0">
                        <a:effectLst/>
                      </a:endParaRPr>
                    </a:p>
                    <a:p>
                      <a:pPr algn="l">
                        <a:lnSpc>
                          <a:spcPct val="100000"/>
                        </a:lnSpc>
                        <a:spcAft>
                          <a:spcPts val="0"/>
                        </a:spcAft>
                      </a:pPr>
                      <a:r>
                        <a:rPr lang="en-US" sz="1600" kern="100" dirty="0">
                          <a:effectLst/>
                        </a:rPr>
                        <a:t>network 192.168.2.0</a:t>
                      </a:r>
                      <a:endParaRPr lang="zh-CN" sz="1600" kern="100" dirty="0">
                        <a:effectLst/>
                      </a:endParaRPr>
                    </a:p>
                    <a:p>
                      <a:pPr algn="l">
                        <a:lnSpc>
                          <a:spcPct val="100000"/>
                        </a:lnSpc>
                        <a:spcAft>
                          <a:spcPts val="0"/>
                        </a:spcAft>
                      </a:pPr>
                      <a:r>
                        <a:rPr lang="en-US" sz="1600" kern="100" dirty="0" err="1">
                          <a:effectLst/>
                        </a:rPr>
                        <a:t>ip</a:t>
                      </a:r>
                      <a:r>
                        <a:rPr lang="en-US" sz="1600" kern="100" dirty="0">
                          <a:effectLst/>
                        </a:rPr>
                        <a:t> </a:t>
                      </a:r>
                      <a:r>
                        <a:rPr lang="en-US" sz="1600" kern="100" dirty="0" err="1">
                          <a:effectLst/>
                        </a:rPr>
                        <a:t>dhcp</a:t>
                      </a:r>
                      <a:r>
                        <a:rPr lang="en-US" sz="1600" kern="100" dirty="0">
                          <a:effectLst/>
                        </a:rPr>
                        <a:t> excluded-address 192.168.1.240 192.168.1.254</a:t>
                      </a:r>
                      <a:endParaRPr lang="zh-CN" sz="1600" kern="100" dirty="0">
                        <a:effectLst/>
                      </a:endParaRPr>
                    </a:p>
                    <a:p>
                      <a:pPr algn="l">
                        <a:lnSpc>
                          <a:spcPct val="100000"/>
                        </a:lnSpc>
                        <a:spcAft>
                          <a:spcPts val="0"/>
                        </a:spcAft>
                      </a:pPr>
                      <a:r>
                        <a:rPr lang="en-US" sz="1600" kern="100" dirty="0" err="1">
                          <a:effectLst/>
                        </a:rPr>
                        <a:t>ip</a:t>
                      </a:r>
                      <a:r>
                        <a:rPr lang="en-US" sz="1600" kern="100" dirty="0">
                          <a:effectLst/>
                        </a:rPr>
                        <a:t> </a:t>
                      </a:r>
                      <a:r>
                        <a:rPr lang="en-US" sz="1600" kern="100" dirty="0" err="1">
                          <a:effectLst/>
                        </a:rPr>
                        <a:t>dhcp</a:t>
                      </a:r>
                      <a:r>
                        <a:rPr lang="en-US" sz="1600" kern="100" dirty="0">
                          <a:effectLst/>
                        </a:rPr>
                        <a:t> pool test</a:t>
                      </a:r>
                      <a:endParaRPr lang="zh-CN" sz="1600" kern="100" dirty="0">
                        <a:effectLst/>
                      </a:endParaRPr>
                    </a:p>
                    <a:p>
                      <a:pPr algn="l">
                        <a:lnSpc>
                          <a:spcPct val="100000"/>
                        </a:lnSpc>
                        <a:spcAft>
                          <a:spcPts val="0"/>
                        </a:spcAft>
                      </a:pPr>
                      <a:r>
                        <a:rPr lang="en-US" sz="1600" kern="100" dirty="0">
                          <a:effectLst/>
                        </a:rPr>
                        <a:t>network 192.168.1.0 255.255.255.0</a:t>
                      </a:r>
                      <a:endParaRPr lang="zh-CN" sz="1600" kern="100" dirty="0">
                        <a:effectLst/>
                      </a:endParaRPr>
                    </a:p>
                    <a:p>
                      <a:pPr algn="l">
                        <a:lnSpc>
                          <a:spcPct val="100000"/>
                        </a:lnSpc>
                        <a:spcAft>
                          <a:spcPts val="0"/>
                        </a:spcAft>
                      </a:pPr>
                      <a:r>
                        <a:rPr lang="en-US" sz="1600" kern="100" dirty="0">
                          <a:effectLst/>
                        </a:rPr>
                        <a:t>default-router 192.168.1.254</a:t>
                      </a:r>
                      <a:endParaRPr lang="zh-CN" sz="1600" kern="100" dirty="0">
                        <a:effectLst/>
                      </a:endParaRPr>
                    </a:p>
                    <a:p>
                      <a:pPr algn="l">
                        <a:lnSpc>
                          <a:spcPct val="100000"/>
                        </a:lnSpc>
                        <a:spcAft>
                          <a:spcPts val="0"/>
                        </a:spcAft>
                      </a:pPr>
                      <a:r>
                        <a:rPr lang="en-US" sz="1600" kern="100" dirty="0" err="1">
                          <a:effectLst/>
                        </a:rPr>
                        <a:t>dns</a:t>
                      </a:r>
                      <a:r>
                        <a:rPr lang="en-US" sz="1600" kern="100" dirty="0">
                          <a:effectLst/>
                        </a:rPr>
                        <a:t>-server 192.168.1.253</a:t>
                      </a:r>
                      <a:endParaRPr lang="zh-CN" sz="1600" b="0" kern="100" dirty="0">
                        <a:effectLst/>
                        <a:latin typeface="Times New Roman" panose="02020603050405020304"/>
                        <a:ea typeface="宋体" panose="02010600030101010101" pitchFamily="2" charset="-122"/>
                      </a:endParaRPr>
                    </a:p>
                  </a:txBody>
                  <a:tcPr marL="68580" marR="68580" marT="0" marB="0" anchor="ctr"/>
                </a:tc>
                <a:tc>
                  <a:txBody>
                    <a:bodyPr/>
                    <a:lstStyle/>
                    <a:p>
                      <a:pPr marL="0" algn="l" defTabSz="913765" rtl="0" eaLnBrk="1" latinLnBrk="0" hangingPunct="1">
                        <a:lnSpc>
                          <a:spcPct val="100000"/>
                        </a:lnSpc>
                        <a:spcAft>
                          <a:spcPts val="0"/>
                        </a:spcAft>
                      </a:pPr>
                      <a:r>
                        <a:rPr lang="en-US" sz="1600" b="1" kern="100" dirty="0">
                          <a:solidFill>
                            <a:schemeClr val="tx1"/>
                          </a:solidFill>
                          <a:effectLst/>
                          <a:latin typeface="+mn-lt"/>
                          <a:ea typeface="+mn-ea"/>
                          <a:cs typeface="+mn-cs"/>
                        </a:rPr>
                        <a:t>interface Serial0/0</a:t>
                      </a:r>
                      <a:endParaRPr lang="zh-CN" sz="1600" b="1" kern="100" dirty="0">
                        <a:solidFill>
                          <a:schemeClr val="tx1"/>
                        </a:solidFill>
                        <a:effectLst/>
                        <a:latin typeface="+mn-lt"/>
                        <a:ea typeface="+mn-ea"/>
                        <a:cs typeface="+mn-cs"/>
                      </a:endParaRPr>
                    </a:p>
                    <a:p>
                      <a:pPr marL="0" algn="l" defTabSz="913765" rtl="0" eaLnBrk="1" latinLnBrk="0" hangingPunct="1">
                        <a:lnSpc>
                          <a:spcPct val="100000"/>
                        </a:lnSpc>
                        <a:spcAft>
                          <a:spcPts val="0"/>
                        </a:spcAft>
                      </a:pPr>
                      <a:r>
                        <a:rPr lang="en-US" sz="1600" b="1" kern="100" dirty="0" err="1">
                          <a:solidFill>
                            <a:schemeClr val="tx1"/>
                          </a:solidFill>
                          <a:effectLst/>
                          <a:latin typeface="+mn-lt"/>
                          <a:ea typeface="+mn-ea"/>
                          <a:cs typeface="+mn-cs"/>
                        </a:rPr>
                        <a:t>ip</a:t>
                      </a:r>
                      <a:r>
                        <a:rPr lang="en-US" sz="1600" b="1" kern="100" dirty="0">
                          <a:solidFill>
                            <a:schemeClr val="tx1"/>
                          </a:solidFill>
                          <a:effectLst/>
                          <a:latin typeface="+mn-lt"/>
                          <a:ea typeface="+mn-ea"/>
                          <a:cs typeface="+mn-cs"/>
                        </a:rPr>
                        <a:t> address 192.168.2.2 255.255.255.0</a:t>
                      </a:r>
                      <a:endParaRPr lang="zh-CN" sz="1600" b="1" kern="100" dirty="0">
                        <a:solidFill>
                          <a:schemeClr val="tx1"/>
                        </a:solidFill>
                        <a:effectLst/>
                        <a:latin typeface="+mn-lt"/>
                        <a:ea typeface="+mn-ea"/>
                        <a:cs typeface="+mn-cs"/>
                      </a:endParaRPr>
                    </a:p>
                    <a:p>
                      <a:pPr marL="0" algn="l" defTabSz="913765" rtl="0" eaLnBrk="1" latinLnBrk="0" hangingPunct="1">
                        <a:lnSpc>
                          <a:spcPct val="100000"/>
                        </a:lnSpc>
                        <a:spcAft>
                          <a:spcPts val="0"/>
                        </a:spcAft>
                      </a:pPr>
                      <a:r>
                        <a:rPr lang="en-US" sz="1600" b="1" kern="100" dirty="0">
                          <a:solidFill>
                            <a:schemeClr val="tx1"/>
                          </a:solidFill>
                          <a:effectLst/>
                          <a:latin typeface="+mn-lt"/>
                          <a:ea typeface="+mn-ea"/>
                          <a:cs typeface="+mn-cs"/>
                        </a:rPr>
                        <a:t>interface Serial0/1</a:t>
                      </a:r>
                      <a:endParaRPr lang="zh-CN" sz="1600" b="1" kern="100" dirty="0">
                        <a:solidFill>
                          <a:schemeClr val="tx1"/>
                        </a:solidFill>
                        <a:effectLst/>
                        <a:latin typeface="+mn-lt"/>
                        <a:ea typeface="+mn-ea"/>
                        <a:cs typeface="+mn-cs"/>
                      </a:endParaRPr>
                    </a:p>
                    <a:p>
                      <a:pPr marL="0" algn="l" defTabSz="913765" rtl="0" eaLnBrk="1" latinLnBrk="0" hangingPunct="1">
                        <a:lnSpc>
                          <a:spcPct val="100000"/>
                        </a:lnSpc>
                        <a:spcAft>
                          <a:spcPts val="0"/>
                        </a:spcAft>
                      </a:pPr>
                      <a:r>
                        <a:rPr lang="en-US" sz="1600" b="1" kern="100" dirty="0" err="1">
                          <a:solidFill>
                            <a:schemeClr val="tx1"/>
                          </a:solidFill>
                          <a:effectLst/>
                          <a:latin typeface="+mn-lt"/>
                          <a:ea typeface="+mn-ea"/>
                          <a:cs typeface="+mn-cs"/>
                        </a:rPr>
                        <a:t>ip</a:t>
                      </a:r>
                      <a:r>
                        <a:rPr lang="en-US" sz="1600" b="1" kern="100" dirty="0">
                          <a:solidFill>
                            <a:schemeClr val="tx1"/>
                          </a:solidFill>
                          <a:effectLst/>
                          <a:latin typeface="+mn-lt"/>
                          <a:ea typeface="+mn-ea"/>
                          <a:cs typeface="+mn-cs"/>
                        </a:rPr>
                        <a:t> address 192.168.3.1 255.255.255.0</a:t>
                      </a:r>
                      <a:endParaRPr lang="zh-CN" sz="1600" b="1" kern="100" dirty="0">
                        <a:solidFill>
                          <a:schemeClr val="tx1"/>
                        </a:solidFill>
                        <a:effectLst/>
                        <a:latin typeface="+mn-lt"/>
                        <a:ea typeface="+mn-ea"/>
                        <a:cs typeface="+mn-cs"/>
                      </a:endParaRPr>
                    </a:p>
                    <a:p>
                      <a:pPr marL="0" algn="l" defTabSz="913765" rtl="0" eaLnBrk="1" latinLnBrk="0" hangingPunct="1">
                        <a:lnSpc>
                          <a:spcPct val="100000"/>
                        </a:lnSpc>
                        <a:spcAft>
                          <a:spcPts val="0"/>
                        </a:spcAft>
                      </a:pPr>
                      <a:r>
                        <a:rPr lang="en-US" sz="1600" b="1" kern="100" dirty="0">
                          <a:solidFill>
                            <a:schemeClr val="tx1"/>
                          </a:solidFill>
                          <a:effectLst/>
                          <a:latin typeface="+mn-lt"/>
                          <a:ea typeface="+mn-ea"/>
                          <a:cs typeface="+mn-cs"/>
                        </a:rPr>
                        <a:t>router rip</a:t>
                      </a:r>
                      <a:endParaRPr lang="zh-CN" sz="1600" b="1" kern="100" dirty="0">
                        <a:solidFill>
                          <a:schemeClr val="tx1"/>
                        </a:solidFill>
                        <a:effectLst/>
                        <a:latin typeface="+mn-lt"/>
                        <a:ea typeface="+mn-ea"/>
                        <a:cs typeface="+mn-cs"/>
                      </a:endParaRPr>
                    </a:p>
                    <a:p>
                      <a:pPr marL="0" algn="l" defTabSz="913765" rtl="0" eaLnBrk="1" latinLnBrk="0" hangingPunct="1">
                        <a:lnSpc>
                          <a:spcPct val="100000"/>
                        </a:lnSpc>
                        <a:spcAft>
                          <a:spcPts val="0"/>
                        </a:spcAft>
                      </a:pPr>
                      <a:r>
                        <a:rPr lang="en-US" sz="1600" b="1" kern="100" dirty="0">
                          <a:solidFill>
                            <a:schemeClr val="tx1"/>
                          </a:solidFill>
                          <a:effectLst/>
                          <a:latin typeface="+mn-lt"/>
                          <a:ea typeface="+mn-ea"/>
                          <a:cs typeface="+mn-cs"/>
                        </a:rPr>
                        <a:t>version 2</a:t>
                      </a:r>
                      <a:endParaRPr lang="zh-CN" sz="1600" b="1" kern="100" dirty="0">
                        <a:solidFill>
                          <a:schemeClr val="tx1"/>
                        </a:solidFill>
                        <a:effectLst/>
                        <a:latin typeface="+mn-lt"/>
                        <a:ea typeface="+mn-ea"/>
                        <a:cs typeface="+mn-cs"/>
                      </a:endParaRPr>
                    </a:p>
                    <a:p>
                      <a:pPr marL="0" algn="l" defTabSz="913765" rtl="0" eaLnBrk="1" latinLnBrk="0" hangingPunct="1">
                        <a:lnSpc>
                          <a:spcPct val="100000"/>
                        </a:lnSpc>
                        <a:spcAft>
                          <a:spcPts val="0"/>
                        </a:spcAft>
                      </a:pPr>
                      <a:r>
                        <a:rPr lang="en-US" sz="1600" b="1" kern="100" dirty="0">
                          <a:solidFill>
                            <a:schemeClr val="tx1"/>
                          </a:solidFill>
                          <a:effectLst/>
                          <a:latin typeface="+mn-lt"/>
                          <a:ea typeface="+mn-ea"/>
                          <a:cs typeface="+mn-cs"/>
                        </a:rPr>
                        <a:t>network 192.168.2.0</a:t>
                      </a:r>
                      <a:endParaRPr lang="zh-CN" sz="1600" b="1" kern="100" dirty="0">
                        <a:solidFill>
                          <a:schemeClr val="tx1"/>
                        </a:solidFill>
                        <a:effectLst/>
                        <a:latin typeface="+mn-lt"/>
                        <a:ea typeface="+mn-ea"/>
                        <a:cs typeface="+mn-cs"/>
                      </a:endParaRPr>
                    </a:p>
                    <a:p>
                      <a:pPr marL="0" algn="l" defTabSz="913765" rtl="0" eaLnBrk="1" latinLnBrk="0" hangingPunct="1">
                        <a:lnSpc>
                          <a:spcPct val="100000"/>
                        </a:lnSpc>
                        <a:spcAft>
                          <a:spcPts val="0"/>
                        </a:spcAft>
                      </a:pPr>
                      <a:r>
                        <a:rPr lang="en-US" sz="1600" b="1" kern="100" dirty="0">
                          <a:solidFill>
                            <a:schemeClr val="tx1"/>
                          </a:solidFill>
                          <a:effectLst/>
                          <a:latin typeface="+mn-lt"/>
                          <a:ea typeface="+mn-ea"/>
                          <a:cs typeface="+mn-cs"/>
                        </a:rPr>
                        <a:t>network 192.168.3.0</a:t>
                      </a:r>
                      <a:r>
                        <a:rPr lang="en-US" sz="1600" kern="100" dirty="0">
                          <a:effectLst/>
                        </a:rPr>
                        <a:t> </a:t>
                      </a:r>
                      <a:endParaRPr lang="en-US" sz="1600" kern="100" dirty="0">
                        <a:effectLst/>
                      </a:endParaRPr>
                    </a:p>
                    <a:p>
                      <a:pPr marL="0" algn="l" defTabSz="913765" rtl="0" eaLnBrk="1" latinLnBrk="0" hangingPunct="1">
                        <a:lnSpc>
                          <a:spcPct val="100000"/>
                        </a:lnSpc>
                        <a:spcAft>
                          <a:spcPts val="0"/>
                        </a:spcAft>
                      </a:pPr>
                      <a:endParaRPr lang="en-US" altLang="zh-CN" sz="1600" kern="100" dirty="0">
                        <a:effectLst/>
                      </a:endParaRPr>
                    </a:p>
                    <a:p>
                      <a:pPr marL="0" algn="l" defTabSz="913765" rtl="0" eaLnBrk="1" latinLnBrk="0" hangingPunct="1">
                        <a:lnSpc>
                          <a:spcPct val="100000"/>
                        </a:lnSpc>
                        <a:spcAft>
                          <a:spcPts val="0"/>
                        </a:spcAft>
                      </a:pPr>
                      <a:endParaRPr lang="zh-CN" sz="1600" kern="100" dirty="0">
                        <a:effectLst/>
                      </a:endParaRPr>
                    </a:p>
                    <a:p>
                      <a:pPr algn="l">
                        <a:lnSpc>
                          <a:spcPct val="100000"/>
                        </a:lnSpc>
                        <a:spcAft>
                          <a:spcPts val="0"/>
                        </a:spcAft>
                      </a:pPr>
                      <a:r>
                        <a:rPr lang="en-US" sz="1600" kern="100" dirty="0">
                          <a:effectLst/>
                        </a:rPr>
                        <a:t> </a:t>
                      </a:r>
                      <a:endParaRPr lang="zh-CN" sz="1600" kern="100" dirty="0">
                        <a:effectLst/>
                      </a:endParaRPr>
                    </a:p>
                    <a:p>
                      <a:pPr algn="l">
                        <a:lnSpc>
                          <a:spcPct val="100000"/>
                        </a:lnSpc>
                        <a:spcAft>
                          <a:spcPts val="0"/>
                        </a:spcAft>
                      </a:pPr>
                      <a:r>
                        <a:rPr lang="en-US" sz="1600" kern="100" dirty="0">
                          <a:effectLst/>
                        </a:rPr>
                        <a:t> </a:t>
                      </a:r>
                      <a:endParaRPr lang="zh-CN" sz="1600" kern="100" dirty="0">
                        <a:effectLst/>
                      </a:endParaRPr>
                    </a:p>
                    <a:p>
                      <a:pPr algn="l">
                        <a:lnSpc>
                          <a:spcPct val="100000"/>
                        </a:lnSpc>
                        <a:spcAft>
                          <a:spcPts val="0"/>
                        </a:spcAft>
                      </a:pPr>
                      <a:r>
                        <a:rPr lang="en-US" sz="1600" kern="100" dirty="0">
                          <a:effectLst/>
                        </a:rPr>
                        <a:t> </a:t>
                      </a:r>
                      <a:endParaRPr lang="zh-CN" sz="1600" kern="100" dirty="0">
                        <a:effectLst/>
                      </a:endParaRPr>
                    </a:p>
                    <a:p>
                      <a:pPr algn="l">
                        <a:lnSpc>
                          <a:spcPct val="100000"/>
                        </a:lnSpc>
                        <a:spcAft>
                          <a:spcPts val="0"/>
                        </a:spcAft>
                      </a:pPr>
                      <a:r>
                        <a:rPr lang="en-US" sz="1600" kern="100" dirty="0">
                          <a:effectLst/>
                        </a:rPr>
                        <a:t> </a:t>
                      </a:r>
                      <a:endParaRPr lang="zh-CN" sz="1600" kern="100" dirty="0">
                        <a:effectLst/>
                      </a:endParaRPr>
                    </a:p>
                    <a:p>
                      <a:pPr algn="l">
                        <a:lnSpc>
                          <a:spcPct val="100000"/>
                        </a:lnSpc>
                        <a:spcAft>
                          <a:spcPts val="0"/>
                        </a:spcAft>
                      </a:pPr>
                      <a:r>
                        <a:rPr lang="en-US" sz="1600" kern="100" dirty="0">
                          <a:effectLst/>
                        </a:rPr>
                        <a:t> </a:t>
                      </a:r>
                      <a:endParaRPr lang="zh-CN" sz="1600" kern="100" dirty="0">
                        <a:effectLst/>
                      </a:endParaRPr>
                    </a:p>
                    <a:p>
                      <a:pPr algn="l">
                        <a:lnSpc>
                          <a:spcPct val="100000"/>
                        </a:lnSpc>
                        <a:spcAft>
                          <a:spcPts val="0"/>
                        </a:spcAft>
                      </a:pPr>
                      <a:r>
                        <a:rPr lang="en-US" sz="1600" kern="100" dirty="0">
                          <a:effectLst/>
                        </a:rPr>
                        <a:t> </a:t>
                      </a:r>
                      <a:endParaRPr lang="zh-CN" sz="1600" b="0" kern="100" dirty="0">
                        <a:effectLst/>
                        <a:latin typeface="Times New Roman" panose="02020603050405020304"/>
                        <a:ea typeface="宋体" panose="02010600030101010101" pitchFamily="2" charset="-122"/>
                      </a:endParaRPr>
                    </a:p>
                  </a:txBody>
                  <a:tcPr marL="68580" marR="68580" marT="0" marB="0" anchor="ctr"/>
                </a:tc>
                <a:tc>
                  <a:txBody>
                    <a:bodyPr/>
                    <a:lstStyle/>
                    <a:p>
                      <a:pPr marL="0" algn="l" defTabSz="913765" rtl="0" eaLnBrk="1" latinLnBrk="0" hangingPunct="1">
                        <a:lnSpc>
                          <a:spcPct val="100000"/>
                        </a:lnSpc>
                        <a:spcAft>
                          <a:spcPts val="0"/>
                        </a:spcAft>
                      </a:pPr>
                      <a:r>
                        <a:rPr lang="en-US" sz="1600" b="1" kern="100" dirty="0">
                          <a:solidFill>
                            <a:schemeClr val="tx1"/>
                          </a:solidFill>
                          <a:effectLst/>
                          <a:latin typeface="+mn-lt"/>
                          <a:ea typeface="+mn-ea"/>
                          <a:cs typeface="+mn-cs"/>
                        </a:rPr>
                        <a:t>interface FastEthernet0/0</a:t>
                      </a:r>
                      <a:endParaRPr lang="zh-CN" sz="1600" b="1" kern="100" dirty="0">
                        <a:solidFill>
                          <a:schemeClr val="tx1"/>
                        </a:solidFill>
                        <a:effectLst/>
                        <a:latin typeface="+mn-lt"/>
                        <a:ea typeface="+mn-ea"/>
                        <a:cs typeface="+mn-cs"/>
                      </a:endParaRPr>
                    </a:p>
                    <a:p>
                      <a:pPr marL="0" algn="l" defTabSz="913765" rtl="0" eaLnBrk="1" latinLnBrk="0" hangingPunct="1">
                        <a:lnSpc>
                          <a:spcPct val="100000"/>
                        </a:lnSpc>
                        <a:spcAft>
                          <a:spcPts val="0"/>
                        </a:spcAft>
                      </a:pPr>
                      <a:r>
                        <a:rPr lang="en-US" sz="1600" b="1" kern="100" dirty="0" err="1">
                          <a:solidFill>
                            <a:schemeClr val="tx1"/>
                          </a:solidFill>
                          <a:effectLst/>
                          <a:latin typeface="+mn-lt"/>
                          <a:ea typeface="+mn-ea"/>
                          <a:cs typeface="+mn-cs"/>
                        </a:rPr>
                        <a:t>ip</a:t>
                      </a:r>
                      <a:r>
                        <a:rPr lang="en-US" sz="1600" b="1" kern="100" dirty="0">
                          <a:solidFill>
                            <a:schemeClr val="tx1"/>
                          </a:solidFill>
                          <a:effectLst/>
                          <a:latin typeface="+mn-lt"/>
                          <a:ea typeface="+mn-ea"/>
                          <a:cs typeface="+mn-cs"/>
                        </a:rPr>
                        <a:t> address 192.168.4.254 255.255.255.0</a:t>
                      </a:r>
                      <a:endParaRPr lang="zh-CN" sz="1600" b="1" kern="100" dirty="0">
                        <a:solidFill>
                          <a:schemeClr val="tx1"/>
                        </a:solidFill>
                        <a:effectLst/>
                        <a:latin typeface="+mn-lt"/>
                        <a:ea typeface="+mn-ea"/>
                        <a:cs typeface="+mn-cs"/>
                      </a:endParaRPr>
                    </a:p>
                    <a:p>
                      <a:pPr marL="0" algn="l" defTabSz="913765" rtl="0" eaLnBrk="1" latinLnBrk="0" hangingPunct="1">
                        <a:lnSpc>
                          <a:spcPct val="100000"/>
                        </a:lnSpc>
                        <a:spcAft>
                          <a:spcPts val="0"/>
                        </a:spcAft>
                      </a:pPr>
                      <a:r>
                        <a:rPr lang="en-US" sz="1600" b="1" kern="100" dirty="0">
                          <a:solidFill>
                            <a:schemeClr val="tx1"/>
                          </a:solidFill>
                          <a:effectLst/>
                          <a:latin typeface="+mn-lt"/>
                          <a:ea typeface="+mn-ea"/>
                          <a:cs typeface="+mn-cs"/>
                        </a:rPr>
                        <a:t>duplex auto</a:t>
                      </a:r>
                      <a:endParaRPr lang="zh-CN" sz="1600" b="1" kern="100" dirty="0">
                        <a:solidFill>
                          <a:schemeClr val="tx1"/>
                        </a:solidFill>
                        <a:effectLst/>
                        <a:latin typeface="+mn-lt"/>
                        <a:ea typeface="+mn-ea"/>
                        <a:cs typeface="+mn-cs"/>
                      </a:endParaRPr>
                    </a:p>
                    <a:p>
                      <a:pPr marL="0" algn="l" defTabSz="913765" rtl="0" eaLnBrk="1" latinLnBrk="0" hangingPunct="1">
                        <a:lnSpc>
                          <a:spcPct val="100000"/>
                        </a:lnSpc>
                        <a:spcAft>
                          <a:spcPts val="0"/>
                        </a:spcAft>
                      </a:pPr>
                      <a:r>
                        <a:rPr lang="en-US" sz="1600" b="1" kern="100" dirty="0">
                          <a:solidFill>
                            <a:schemeClr val="tx1"/>
                          </a:solidFill>
                          <a:effectLst/>
                          <a:latin typeface="+mn-lt"/>
                          <a:ea typeface="+mn-ea"/>
                          <a:cs typeface="+mn-cs"/>
                        </a:rPr>
                        <a:t>speed auto</a:t>
                      </a:r>
                      <a:endParaRPr lang="zh-CN" sz="1600" b="1" kern="100" dirty="0">
                        <a:solidFill>
                          <a:schemeClr val="tx1"/>
                        </a:solidFill>
                        <a:effectLst/>
                        <a:latin typeface="+mn-lt"/>
                        <a:ea typeface="+mn-ea"/>
                        <a:cs typeface="+mn-cs"/>
                      </a:endParaRPr>
                    </a:p>
                    <a:p>
                      <a:pPr marL="0" algn="l" defTabSz="913765" rtl="0" eaLnBrk="1" latinLnBrk="0" hangingPunct="1">
                        <a:lnSpc>
                          <a:spcPct val="100000"/>
                        </a:lnSpc>
                        <a:spcAft>
                          <a:spcPts val="0"/>
                        </a:spcAft>
                      </a:pPr>
                      <a:r>
                        <a:rPr lang="en-US" sz="1600" b="1" kern="100" dirty="0">
                          <a:solidFill>
                            <a:schemeClr val="tx1"/>
                          </a:solidFill>
                          <a:effectLst/>
                          <a:latin typeface="+mn-lt"/>
                          <a:ea typeface="+mn-ea"/>
                          <a:cs typeface="+mn-cs"/>
                        </a:rPr>
                        <a:t>interface Serial0/0</a:t>
                      </a:r>
                      <a:endParaRPr lang="zh-CN" sz="1600" b="1" kern="100" dirty="0">
                        <a:solidFill>
                          <a:schemeClr val="tx1"/>
                        </a:solidFill>
                        <a:effectLst/>
                        <a:latin typeface="+mn-lt"/>
                        <a:ea typeface="+mn-ea"/>
                        <a:cs typeface="+mn-cs"/>
                      </a:endParaRPr>
                    </a:p>
                    <a:p>
                      <a:pPr marL="0" algn="l" defTabSz="913765" rtl="0" eaLnBrk="1" latinLnBrk="0" hangingPunct="1">
                        <a:lnSpc>
                          <a:spcPct val="100000"/>
                        </a:lnSpc>
                        <a:spcAft>
                          <a:spcPts val="0"/>
                        </a:spcAft>
                      </a:pPr>
                      <a:r>
                        <a:rPr lang="en-US" sz="1600" b="1" kern="100" dirty="0" err="1">
                          <a:solidFill>
                            <a:schemeClr val="tx1"/>
                          </a:solidFill>
                          <a:effectLst/>
                          <a:latin typeface="+mn-lt"/>
                          <a:ea typeface="+mn-ea"/>
                          <a:cs typeface="+mn-cs"/>
                        </a:rPr>
                        <a:t>ip</a:t>
                      </a:r>
                      <a:r>
                        <a:rPr lang="en-US" sz="1600" b="1" kern="100" dirty="0">
                          <a:solidFill>
                            <a:schemeClr val="tx1"/>
                          </a:solidFill>
                          <a:effectLst/>
                          <a:latin typeface="+mn-lt"/>
                          <a:ea typeface="+mn-ea"/>
                          <a:cs typeface="+mn-cs"/>
                        </a:rPr>
                        <a:t> address 192.168.3.2 255.255.255.0</a:t>
                      </a:r>
                      <a:endParaRPr lang="zh-CN" sz="1600" b="1" kern="100" dirty="0">
                        <a:solidFill>
                          <a:schemeClr val="tx1"/>
                        </a:solidFill>
                        <a:effectLst/>
                        <a:latin typeface="+mn-lt"/>
                        <a:ea typeface="+mn-ea"/>
                        <a:cs typeface="+mn-cs"/>
                      </a:endParaRPr>
                    </a:p>
                    <a:p>
                      <a:pPr marL="0" algn="l" defTabSz="913765" rtl="0" eaLnBrk="1" latinLnBrk="0" hangingPunct="1">
                        <a:lnSpc>
                          <a:spcPct val="100000"/>
                        </a:lnSpc>
                        <a:spcAft>
                          <a:spcPts val="0"/>
                        </a:spcAft>
                      </a:pPr>
                      <a:r>
                        <a:rPr lang="en-US" sz="1600" b="1" kern="100" dirty="0">
                          <a:solidFill>
                            <a:schemeClr val="tx1"/>
                          </a:solidFill>
                          <a:effectLst/>
                          <a:latin typeface="+mn-lt"/>
                          <a:ea typeface="+mn-ea"/>
                          <a:cs typeface="+mn-cs"/>
                        </a:rPr>
                        <a:t>router rip</a:t>
                      </a:r>
                      <a:endParaRPr lang="zh-CN" sz="1600" b="1" kern="100" dirty="0">
                        <a:solidFill>
                          <a:schemeClr val="tx1"/>
                        </a:solidFill>
                        <a:effectLst/>
                        <a:latin typeface="+mn-lt"/>
                        <a:ea typeface="+mn-ea"/>
                        <a:cs typeface="+mn-cs"/>
                      </a:endParaRPr>
                    </a:p>
                    <a:p>
                      <a:pPr marL="0" algn="l" defTabSz="913765" rtl="0" eaLnBrk="1" latinLnBrk="0" hangingPunct="1">
                        <a:lnSpc>
                          <a:spcPct val="100000"/>
                        </a:lnSpc>
                        <a:spcAft>
                          <a:spcPts val="0"/>
                        </a:spcAft>
                      </a:pPr>
                      <a:r>
                        <a:rPr lang="en-US" sz="1600" b="1" kern="100" dirty="0">
                          <a:solidFill>
                            <a:schemeClr val="tx1"/>
                          </a:solidFill>
                          <a:effectLst/>
                          <a:latin typeface="+mn-lt"/>
                          <a:ea typeface="+mn-ea"/>
                          <a:cs typeface="+mn-cs"/>
                        </a:rPr>
                        <a:t>version 2</a:t>
                      </a:r>
                      <a:endParaRPr lang="zh-CN" sz="1600" b="1" kern="100" dirty="0">
                        <a:solidFill>
                          <a:schemeClr val="tx1"/>
                        </a:solidFill>
                        <a:effectLst/>
                        <a:latin typeface="+mn-lt"/>
                        <a:ea typeface="+mn-ea"/>
                        <a:cs typeface="+mn-cs"/>
                      </a:endParaRPr>
                    </a:p>
                    <a:p>
                      <a:pPr marL="0" algn="l" defTabSz="913765" rtl="0" eaLnBrk="1" latinLnBrk="0" hangingPunct="1">
                        <a:lnSpc>
                          <a:spcPct val="100000"/>
                        </a:lnSpc>
                        <a:spcAft>
                          <a:spcPts val="0"/>
                        </a:spcAft>
                      </a:pPr>
                      <a:r>
                        <a:rPr lang="en-US" sz="1600" b="1" kern="100" dirty="0">
                          <a:solidFill>
                            <a:schemeClr val="tx1"/>
                          </a:solidFill>
                          <a:effectLst/>
                          <a:latin typeface="+mn-lt"/>
                          <a:ea typeface="+mn-ea"/>
                          <a:cs typeface="+mn-cs"/>
                        </a:rPr>
                        <a:t>network 192.168.3.0</a:t>
                      </a:r>
                      <a:endParaRPr lang="zh-CN" sz="1600" b="1" kern="100" dirty="0">
                        <a:solidFill>
                          <a:schemeClr val="tx1"/>
                        </a:solidFill>
                        <a:effectLst/>
                        <a:latin typeface="+mn-lt"/>
                        <a:ea typeface="+mn-ea"/>
                        <a:cs typeface="+mn-cs"/>
                      </a:endParaRPr>
                    </a:p>
                    <a:p>
                      <a:pPr marL="0" algn="l" defTabSz="913765" rtl="0" eaLnBrk="1" latinLnBrk="0" hangingPunct="1">
                        <a:lnSpc>
                          <a:spcPct val="100000"/>
                        </a:lnSpc>
                        <a:spcAft>
                          <a:spcPts val="0"/>
                        </a:spcAft>
                      </a:pPr>
                      <a:r>
                        <a:rPr lang="en-US" sz="1600" b="1" kern="100" dirty="0">
                          <a:solidFill>
                            <a:schemeClr val="tx1"/>
                          </a:solidFill>
                          <a:effectLst/>
                          <a:latin typeface="+mn-lt"/>
                          <a:ea typeface="+mn-ea"/>
                          <a:cs typeface="+mn-cs"/>
                        </a:rPr>
                        <a:t>network 192.168.4.0</a:t>
                      </a:r>
                      <a:r>
                        <a:rPr lang="en-US" sz="1600" kern="100" dirty="0">
                          <a:effectLst/>
                        </a:rPr>
                        <a:t> </a:t>
                      </a:r>
                      <a:endParaRPr lang="zh-CN" sz="1600" kern="100" dirty="0">
                        <a:effectLst/>
                      </a:endParaRPr>
                    </a:p>
                    <a:p>
                      <a:pPr algn="l">
                        <a:lnSpc>
                          <a:spcPct val="100000"/>
                        </a:lnSpc>
                        <a:spcAft>
                          <a:spcPts val="0"/>
                        </a:spcAft>
                      </a:pPr>
                      <a:r>
                        <a:rPr lang="en-US" sz="1600" kern="100" dirty="0">
                          <a:effectLst/>
                        </a:rPr>
                        <a:t> </a:t>
                      </a:r>
                      <a:endParaRPr lang="en-US" sz="1600" kern="100" dirty="0">
                        <a:effectLst/>
                      </a:endParaRPr>
                    </a:p>
                    <a:p>
                      <a:pPr algn="l">
                        <a:lnSpc>
                          <a:spcPct val="100000"/>
                        </a:lnSpc>
                        <a:spcAft>
                          <a:spcPts val="0"/>
                        </a:spcAft>
                      </a:pPr>
                      <a:endParaRPr lang="en-US" altLang="zh-CN" sz="1600" kern="100" dirty="0">
                        <a:effectLst/>
                      </a:endParaRPr>
                    </a:p>
                    <a:p>
                      <a:pPr algn="l">
                        <a:lnSpc>
                          <a:spcPct val="100000"/>
                        </a:lnSpc>
                        <a:spcAft>
                          <a:spcPts val="0"/>
                        </a:spcAft>
                      </a:pPr>
                      <a:endParaRPr lang="zh-CN" sz="1600" kern="100" dirty="0">
                        <a:effectLst/>
                      </a:endParaRPr>
                    </a:p>
                    <a:p>
                      <a:pPr algn="l">
                        <a:lnSpc>
                          <a:spcPct val="100000"/>
                        </a:lnSpc>
                        <a:spcAft>
                          <a:spcPts val="0"/>
                        </a:spcAft>
                      </a:pPr>
                      <a:r>
                        <a:rPr lang="en-US" sz="1600" kern="100" dirty="0">
                          <a:effectLst/>
                        </a:rPr>
                        <a:t> </a:t>
                      </a:r>
                      <a:endParaRPr lang="zh-CN" sz="1600" kern="100" dirty="0">
                        <a:effectLst/>
                      </a:endParaRPr>
                    </a:p>
                    <a:p>
                      <a:pPr algn="l">
                        <a:lnSpc>
                          <a:spcPct val="100000"/>
                        </a:lnSpc>
                        <a:spcAft>
                          <a:spcPts val="0"/>
                        </a:spcAft>
                      </a:pPr>
                      <a:r>
                        <a:rPr lang="en-US" sz="1600" kern="100" dirty="0">
                          <a:effectLst/>
                        </a:rPr>
                        <a:t> </a:t>
                      </a:r>
                      <a:endParaRPr lang="zh-CN" sz="1600" kern="100" dirty="0">
                        <a:effectLst/>
                      </a:endParaRPr>
                    </a:p>
                    <a:p>
                      <a:pPr algn="l">
                        <a:lnSpc>
                          <a:spcPct val="100000"/>
                        </a:lnSpc>
                        <a:spcAft>
                          <a:spcPts val="0"/>
                        </a:spcAft>
                      </a:pPr>
                      <a:r>
                        <a:rPr lang="en-US" sz="1600" kern="100" dirty="0">
                          <a:effectLst/>
                        </a:rPr>
                        <a:t> </a:t>
                      </a:r>
                      <a:endParaRPr lang="zh-CN" sz="1600" b="0" kern="100" dirty="0">
                        <a:effectLst/>
                        <a:latin typeface="Times New Roman" panose="02020603050405020304"/>
                        <a:ea typeface="宋体" panose="02010600030101010101" pitchFamily="2" charset="-122"/>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TAG_VERSION" val="1.0"/>
  <p:tag name="KSO_WM_BEAUTIFY_FLAG" val="#wm#"/>
  <p:tag name="KSO_WM_TEMPLATE_CATEGORY" val="custom"/>
  <p:tag name="KSO_WM_TEMPLATE_INDEX" val="160192"/>
  <p:tag name="KSO_WM_UNIT_TYPE" val="a"/>
  <p:tag name="KSO_WM_UNIT_INDEX" val="1"/>
  <p:tag name="KSO_WM_UNIT_ID" val="custom160192_30*a*1"/>
  <p:tag name="KSO_WM_UNIT_CLEAR" val="1"/>
  <p:tag name="KSO_WM_UNIT_LAYERLEVEL" val="1"/>
  <p:tag name="KSO_WM_UNIT_VALUE" val="6"/>
  <p:tag name="KSO_WM_UNIT_ISCONTENTSTITLE" val="0"/>
  <p:tag name="KSO_WM_UNIT_HIGHLIGHT" val="0"/>
  <p:tag name="KSO_WM_UNIT_COMPATIBLE" val="0"/>
  <p:tag name="KSO_WM_UNIT_PRESET_TEXT" val="THANKS"/>
</p:tagLst>
</file>

<file path=ppt/tags/tag2.xml><?xml version="1.0" encoding="utf-8"?>
<p:tagLst xmlns:p="http://schemas.openxmlformats.org/presentationml/2006/main">
  <p:tag name="KSO_WM_TEMPLATE_CATEGORY" val="custom"/>
  <p:tag name="KSO_WM_TEMPLATE_INDEX" val="160192"/>
  <p:tag name="KSO_WM_TAG_VERSION" val="1.0"/>
  <p:tag name="KSO_WM_SLIDE_ID" val="custom160192_29"/>
  <p:tag name="KSO_WM_SLIDE_INDEX" val="29"/>
  <p:tag name="KSO_WM_SLIDE_ITEM_CNT" val="1"/>
  <p:tag name="KSO_WM_SLIDE_LAYOUT" val="a"/>
  <p:tag name="KSO_WM_SLIDE_LAYOUT_CNT" val="1"/>
  <p:tag name="KSO_WM_SLIDE_TYPE" val="endPage"/>
  <p:tag name="KSO_WM_BEAUTIFY_FLAG" val="#wm#"/>
</p:tagLst>
</file>

<file path=ppt/tags/tag3.xml><?xml version="1.0" encoding="utf-8"?>
<p:tagLst xmlns:p="http://schemas.openxmlformats.org/presentationml/2006/main">
  <p:tag name="KSO_WPP_MARK_KEY" val="0488fe26-d65e-4f0c-9ae3-31beeff9d1b6"/>
  <p:tag name="COMMONDATA" val="eyJoZGlkIjoiZGUxNjZjNDdhNjZmNGJlMTRhMDZhYTdjMjE2NGEwMGIifQ=="/>
</p:tagLst>
</file>

<file path=ppt/theme/theme1.xml><?xml version="1.0" encoding="utf-8"?>
<a:theme xmlns:a="http://schemas.openxmlformats.org/drawingml/2006/main" name="1_默认设计模板">
  <a:themeElements>
    <a:clrScheme name="自定义 1">
      <a:dk1>
        <a:srgbClr val="2A495A"/>
      </a:dk1>
      <a:lt1>
        <a:srgbClr val="00A2C2"/>
      </a:lt1>
      <a:dk2>
        <a:srgbClr val="F6A514"/>
      </a:dk2>
      <a:lt2>
        <a:srgbClr val="F3F3F3"/>
      </a:lt2>
      <a:accent1>
        <a:srgbClr val="43BAB3"/>
      </a:accent1>
      <a:accent2>
        <a:srgbClr val="FB7D6E"/>
      </a:accent2>
      <a:accent3>
        <a:srgbClr val="4E4B49"/>
      </a:accent3>
      <a:accent4>
        <a:srgbClr val="00A2C2"/>
      </a:accent4>
      <a:accent5>
        <a:srgbClr val="F6A514"/>
      </a:accent5>
      <a:accent6>
        <a:srgbClr val="4E4B49"/>
      </a:accent6>
      <a:hlink>
        <a:srgbClr val="F3F3F3"/>
      </a:hlink>
      <a:folHlink>
        <a:srgbClr val="59595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默认设计模板">
  <a:themeElements>
    <a:clrScheme name="自定义 1">
      <a:dk1>
        <a:srgbClr val="2A495A"/>
      </a:dk1>
      <a:lt1>
        <a:srgbClr val="00A2C2"/>
      </a:lt1>
      <a:dk2>
        <a:srgbClr val="F6A514"/>
      </a:dk2>
      <a:lt2>
        <a:srgbClr val="F3F3F3"/>
      </a:lt2>
      <a:accent1>
        <a:srgbClr val="43BAB3"/>
      </a:accent1>
      <a:accent2>
        <a:srgbClr val="FB7D6E"/>
      </a:accent2>
      <a:accent3>
        <a:srgbClr val="4E4B49"/>
      </a:accent3>
      <a:accent4>
        <a:srgbClr val="00A2C2"/>
      </a:accent4>
      <a:accent5>
        <a:srgbClr val="F6A514"/>
      </a:accent5>
      <a:accent6>
        <a:srgbClr val="4E4B49"/>
      </a:accent6>
      <a:hlink>
        <a:srgbClr val="F3F3F3"/>
      </a:hlink>
      <a:folHlink>
        <a:srgbClr val="59595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自定义 1">
      <a:dk1>
        <a:srgbClr val="2A495A"/>
      </a:dk1>
      <a:lt1>
        <a:srgbClr val="00A2C2"/>
      </a:lt1>
      <a:dk2>
        <a:srgbClr val="F6A514"/>
      </a:dk2>
      <a:lt2>
        <a:srgbClr val="F3F3F3"/>
      </a:lt2>
      <a:accent1>
        <a:srgbClr val="43BAB3"/>
      </a:accent1>
      <a:accent2>
        <a:srgbClr val="FB7D6E"/>
      </a:accent2>
      <a:accent3>
        <a:srgbClr val="4E4B49"/>
      </a:accent3>
      <a:accent4>
        <a:srgbClr val="00A2C2"/>
      </a:accent4>
      <a:accent5>
        <a:srgbClr val="F6A514"/>
      </a:accent5>
      <a:accent6>
        <a:srgbClr val="4E4B49"/>
      </a:accent6>
      <a:hlink>
        <a:srgbClr val="F3F3F3"/>
      </a:hlink>
      <a:folHlink>
        <a:srgbClr val="59595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向天歌稻壳儿模板22xin">
  <a:themeElements>
    <a:clrScheme name="自定义 1">
      <a:dk1>
        <a:srgbClr val="434343"/>
      </a:dk1>
      <a:lt1>
        <a:srgbClr val="FFFFFF"/>
      </a:lt1>
      <a:dk2>
        <a:srgbClr val="434343"/>
      </a:dk2>
      <a:lt2>
        <a:srgbClr val="FFFFFF"/>
      </a:lt2>
      <a:accent1>
        <a:srgbClr val="0070C0"/>
      </a:accent1>
      <a:accent2>
        <a:srgbClr val="37B4C9"/>
      </a:accent2>
      <a:accent3>
        <a:srgbClr val="FFC000"/>
      </a:accent3>
      <a:accent4>
        <a:srgbClr val="9D8663"/>
      </a:accent4>
      <a:accent5>
        <a:srgbClr val="78AF59"/>
      </a:accent5>
      <a:accent6>
        <a:srgbClr val="AA4056"/>
      </a:accent6>
      <a:hlink>
        <a:srgbClr val="ED7D31"/>
      </a:hlink>
      <a:folHlink>
        <a:srgbClr val="7030A0"/>
      </a:folHlink>
    </a:clrScheme>
    <a:fontScheme name="自定义 3">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2991</Words>
  <Application>WPS 演示</Application>
  <PresentationFormat>宽屏</PresentationFormat>
  <Paragraphs>303</Paragraphs>
  <Slides>16</Slides>
  <Notes>15</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16</vt:i4>
      </vt:variant>
    </vt:vector>
  </HeadingPairs>
  <TitlesOfParts>
    <vt:vector size="31" baseType="lpstr">
      <vt:lpstr>Arial</vt:lpstr>
      <vt:lpstr>宋体</vt:lpstr>
      <vt:lpstr>Wingdings</vt:lpstr>
      <vt:lpstr>微软雅黑</vt:lpstr>
      <vt:lpstr>仿宋_GB2312</vt:lpstr>
      <vt:lpstr>仿宋</vt:lpstr>
      <vt:lpstr>黑体</vt:lpstr>
      <vt:lpstr>Times New Roman</vt:lpstr>
      <vt:lpstr>Times New Roman</vt:lpstr>
      <vt:lpstr>Arial Unicode MS</vt:lpstr>
      <vt:lpstr>Calibri</vt:lpstr>
      <vt:lpstr>1_默认设计模板</vt:lpstr>
      <vt:lpstr>5_默认设计模板</vt:lpstr>
      <vt:lpstr>2_默认设计模板</vt:lpstr>
      <vt:lpstr>向天歌稻壳儿模板22xin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mcs</dc:creator>
  <cp:lastModifiedBy>`be the Best/</cp:lastModifiedBy>
  <cp:revision>28</cp:revision>
  <dcterms:created xsi:type="dcterms:W3CDTF">2016-09-30T07:07:00Z</dcterms:created>
  <dcterms:modified xsi:type="dcterms:W3CDTF">2023-03-20T02:59:49Z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B894DEC9E0134693A4ADBE36B5FD5F2F</vt:lpwstr>
  </property>
</Properties>
</file>