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10"/>
  </p:notesMasterIdLst>
  <p:sldIdLst>
    <p:sldId id="295" r:id="rId9"/>
    <p:sldId id="351" r:id="rId11"/>
    <p:sldId id="448" r:id="rId12"/>
    <p:sldId id="462" r:id="rId13"/>
    <p:sldId id="269" r:id="rId14"/>
    <p:sldId id="271" r:id="rId15"/>
    <p:sldId id="273" r:id="rId16"/>
    <p:sldId id="296" r:id="rId17"/>
    <p:sldId id="298" r:id="rId18"/>
    <p:sldId id="426" r:id="rId19"/>
    <p:sldId id="427" r:id="rId20"/>
    <p:sldId id="450" r:id="rId21"/>
    <p:sldId id="428" r:id="rId22"/>
    <p:sldId id="429" r:id="rId23"/>
    <p:sldId id="430" r:id="rId24"/>
    <p:sldId id="431" r:id="rId25"/>
    <p:sldId id="432" r:id="rId26"/>
    <p:sldId id="433" r:id="rId27"/>
    <p:sldId id="434" r:id="rId28"/>
    <p:sldId id="435" r:id="rId29"/>
    <p:sldId id="436" r:id="rId30"/>
    <p:sldId id="437" r:id="rId31"/>
    <p:sldId id="315" r:id="rId32"/>
    <p:sldId id="438" r:id="rId33"/>
    <p:sldId id="452" r:id="rId34"/>
    <p:sldId id="453" r:id="rId35"/>
    <p:sldId id="458" r:id="rId36"/>
    <p:sldId id="459" r:id="rId37"/>
    <p:sldId id="441" r:id="rId38"/>
    <p:sldId id="442" r:id="rId39"/>
    <p:sldId id="443" r:id="rId40"/>
    <p:sldId id="444" r:id="rId41"/>
    <p:sldId id="460" r:id="rId42"/>
    <p:sldId id="445" r:id="rId43"/>
    <p:sldId id="446" r:id="rId44"/>
    <p:sldId id="447" r:id="rId45"/>
    <p:sldId id="413" r:id="rId46"/>
  </p:sldIdLst>
  <p:sldSz cx="12192000" cy="6858000"/>
  <p:notesSz cx="7103745" cy="10234295"/>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90" autoAdjust="0"/>
    <p:restoredTop sz="94660"/>
  </p:normalViewPr>
  <p:slideViewPr>
    <p:cSldViewPr snapToGrid="0" showGuides="1">
      <p:cViewPr varScale="1">
        <p:scale>
          <a:sx n="80" d="100"/>
          <a:sy n="80" d="100"/>
        </p:scale>
        <p:origin x="46" y="5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gs" Target="tags/tag3.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xfrm>
            <a:off x="381000" y="685800"/>
            <a:ext cx="6096000" cy="3429000"/>
          </a:xfrm>
        </p:spPr>
      </p:sp>
      <p:sp>
        <p:nvSpPr>
          <p:cNvPr id="9218" name="备注占位符 2"/>
          <p:cNvSpPr>
            <a:spLocks noGrp="1"/>
          </p:cNvSpPr>
          <p:nvPr>
            <p:ph type="body"/>
          </p:nvPr>
        </p:nvSpPr>
        <p:spPr/>
        <p:txBody>
          <a:bodyPr wrap="square" lIns="91440" tIns="45720" rIns="91440" bIns="45720" anchor="ctr"/>
          <a:lstStyle/>
          <a:p>
            <a:pPr lvl="0"/>
            <a:endParaRPr lang="zh-CN" altLang="en-US" dirty="0"/>
          </a:p>
        </p:txBody>
      </p:sp>
      <p:sp>
        <p:nvSpPr>
          <p:cNvPr id="921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xfrm>
            <a:off x="381000" y="685800"/>
            <a:ext cx="6096000" cy="3429000"/>
          </a:xfrm>
        </p:spPr>
      </p:sp>
      <p:sp>
        <p:nvSpPr>
          <p:cNvPr id="11266" name="备注占位符 2"/>
          <p:cNvSpPr>
            <a:spLocks noGrp="1"/>
          </p:cNvSpPr>
          <p:nvPr>
            <p:ph type="body"/>
          </p:nvPr>
        </p:nvSpPr>
        <p:spPr/>
        <p:txBody>
          <a:bodyPr wrap="square" lIns="91440" tIns="45720" rIns="91440" bIns="45720" anchor="ctr"/>
          <a:lstStyle/>
          <a:p>
            <a:pPr lvl="0"/>
            <a:endParaRPr lang="zh-CN" altLang="en-US" dirty="0"/>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a:t>单击此处编辑母版标题样式</a:t>
            </a:r>
            <a:endParaRPr lang="zh-CN" strike="noStrike" noProof="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a:t>单击此处编辑母版副标题样式</a:t>
            </a:r>
            <a:endParaRPr lang="zh-CN" strike="noStrike" noProof="0"/>
          </a:p>
        </p:txBody>
      </p:sp>
    </p:spTree>
  </p:cSld>
  <p:clrMapOvr>
    <a:masterClrMapping/>
  </p:clrMapOvr>
  <p:transition spd="slow">
    <p:cover/>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a:t>单击此处编辑母版标题样式</a:t>
            </a:r>
            <a:endParaRPr lang="zh-CN" strike="noStrike" noProof="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a:t>单击此处编辑母版副标题样式</a:t>
            </a:r>
            <a:endParaRPr lang="zh-CN" strike="noStrike" noProof="0"/>
          </a:p>
        </p:txBody>
      </p:sp>
    </p:spTree>
  </p:cSld>
  <p:clrMapOvr>
    <a:masterClrMapping/>
  </p:clrMapOvr>
  <p:transition spd="slow">
    <p:cover/>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slow">
    <p:cover/>
  </p:transition>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a:t>单击此处编辑母版标题样式</a:t>
            </a:r>
            <a:endParaRPr lang="zh-CN" strike="noStrike" noProof="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a:t>单击此处编辑母版副标题样式</a:t>
            </a:r>
            <a:endParaRPr lang="zh-CN" strike="noStrike" noProof="0"/>
          </a:p>
        </p:txBody>
      </p:sp>
    </p:spTree>
  </p:cSld>
  <p:clrMapOvr>
    <a:masterClrMapping/>
  </p:clrMapOvr>
  <p:transition spd="slow">
    <p:cover/>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slow">
    <p:cover/>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a:t>单击此处编辑母版标题样式</a:t>
            </a:r>
            <a:endParaRPr lang="zh-CN" strike="noStrike" noProof="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a:t>单击此处编辑母版副标题样式</a:t>
            </a:r>
            <a:endParaRPr lang="zh-CN" strike="noStrike" noProof="0"/>
          </a:p>
        </p:txBody>
      </p:sp>
    </p:spTree>
  </p:cSld>
  <p:clrMapOvr>
    <a:masterClrMapping/>
  </p:clrMapOvr>
  <p:transition spd="slow">
    <p:cover/>
  </p:transition>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slow">
    <p:cover/>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a:t>单击此处编辑母版标题样式</a:t>
            </a:r>
            <a:endParaRPr lang="zh-CN" strike="noStrike" noProof="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a:t>单击此处编辑母版副标题样式</a:t>
            </a:r>
            <a:endParaRPr lang="zh-CN" strike="noStrike" noProof="0"/>
          </a:p>
        </p:txBody>
      </p:sp>
    </p:spTree>
  </p:cSld>
  <p:clrMapOvr>
    <a:masterClrMapping/>
  </p:clrMapOvr>
  <p:transition spd="slow">
    <p:cover/>
  </p:transition>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slow">
    <p:cover/>
  </p:transition>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a:t>单击此处编辑母版标题样式</a:t>
            </a:r>
            <a:endParaRPr lang="zh-CN" strike="noStrike" noProof="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a:t>单击此处编辑母版副标题样式</a:t>
            </a:r>
            <a:endParaRPr lang="zh-CN" strike="noStrike" noProof="0"/>
          </a:p>
        </p:txBody>
      </p:sp>
    </p:spTree>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slow">
    <p:cover/>
  </p:transition>
  <p:hf hd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63" name="图片 62"/>
          <p:cNvPicPr>
            <a:picLocks noChangeAspect="1"/>
          </p:cNvPicPr>
          <p:nvPr/>
        </p:nvPicPr>
        <p:blipFill>
          <a:blip r:embed="rId2" cstate="email"/>
          <a:stretch>
            <a:fillRect/>
          </a:stretch>
        </p:blipFill>
        <p:spPr>
          <a:xfrm>
            <a:off x="-529" y="-297"/>
            <a:ext cx="12193057" cy="6858594"/>
          </a:xfrm>
          <a:prstGeom prst="rect">
            <a:avLst/>
          </a:prstGeom>
        </p:spPr>
      </p:pic>
      <p:grpSp>
        <p:nvGrpSpPr>
          <p:cNvPr id="64" name="组合 63"/>
          <p:cNvGrpSpPr/>
          <p:nvPr/>
        </p:nvGrpSpPr>
        <p:grpSpPr>
          <a:xfrm>
            <a:off x="2" y="5160"/>
            <a:ext cx="2670628" cy="6852840"/>
            <a:chOff x="0" y="1386568"/>
            <a:chExt cx="6681295" cy="3915880"/>
          </a:xfrm>
        </p:grpSpPr>
        <p:sp>
          <p:nvSpPr>
            <p:cNvPr id="65" name="直角三角形 64"/>
            <p:cNvSpPr/>
            <p:nvPr/>
          </p:nvSpPr>
          <p:spPr>
            <a:xfrm>
              <a:off x="1" y="1386568"/>
              <a:ext cx="6681294" cy="391295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直角三角形 65"/>
            <p:cNvSpPr/>
            <p:nvPr/>
          </p:nvSpPr>
          <p:spPr>
            <a:xfrm>
              <a:off x="0" y="1641485"/>
              <a:ext cx="6357257" cy="3660963"/>
            </a:xfrm>
            <a:prstGeom prst="r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grpSp>
      <p:sp>
        <p:nvSpPr>
          <p:cNvPr id="68" name="直角三角形 67"/>
          <p:cNvSpPr/>
          <p:nvPr/>
        </p:nvSpPr>
        <p:spPr>
          <a:xfrm flipH="1">
            <a:off x="0" y="2402765"/>
            <a:ext cx="12192000" cy="4455235"/>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flipH="1">
            <a:off x="552464" y="2675721"/>
            <a:ext cx="11639536" cy="4182279"/>
          </a:xfrm>
          <a:custGeom>
            <a:avLst/>
            <a:gdLst>
              <a:gd name="connsiteX0" fmla="*/ 0 w 11639536"/>
              <a:gd name="connsiteY0" fmla="*/ 0 h 4182279"/>
              <a:gd name="connsiteX1" fmla="*/ 0 w 11639536"/>
              <a:gd name="connsiteY1" fmla="*/ 4182279 h 4182279"/>
              <a:gd name="connsiteX2" fmla="*/ 11639536 w 11639536"/>
              <a:gd name="connsiteY2" fmla="*/ 4182279 h 4182279"/>
            </a:gdLst>
            <a:ahLst/>
            <a:cxnLst>
              <a:cxn ang="0">
                <a:pos x="connsiteX0" y="connsiteY0"/>
              </a:cxn>
              <a:cxn ang="0">
                <a:pos x="connsiteX1" y="connsiteY1"/>
              </a:cxn>
              <a:cxn ang="0">
                <a:pos x="connsiteX2" y="connsiteY2"/>
              </a:cxn>
            </a:cxnLst>
            <a:rect l="l" t="t" r="r" b="b"/>
            <a:pathLst>
              <a:path w="11639536" h="4182279">
                <a:moveTo>
                  <a:pt x="0" y="0"/>
                </a:moveTo>
                <a:lnTo>
                  <a:pt x="0" y="4182279"/>
                </a:lnTo>
                <a:lnTo>
                  <a:pt x="11639536" y="4182279"/>
                </a:lnTo>
                <a:close/>
              </a:path>
            </a:pathLst>
          </a:cu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lvl1pPr>
              <a:defRPr>
                <a:solidFill>
                  <a:schemeClr val="tx1"/>
                </a:solidFill>
              </a:defRPr>
            </a:lvl1pPr>
          </a:lstStyle>
          <a:p>
            <a:fld id="{C9E60F58-3108-4415-857A-6D0360DF626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4AE85CE2-CEAD-46BB-861E-7D62265DC969}" type="slidenum">
              <a:rPr lang="zh-CN" altLang="en-US" smtClean="0"/>
            </a:fld>
            <a:endParaRPr lang="zh-CN" altLang="en-US"/>
          </a:p>
        </p:txBody>
      </p:sp>
      <p:sp>
        <p:nvSpPr>
          <p:cNvPr id="13" name="标题 1"/>
          <p:cNvSpPr>
            <a:spLocks noGrp="1"/>
          </p:cNvSpPr>
          <p:nvPr>
            <p:ph type="title"/>
          </p:nvPr>
        </p:nvSpPr>
        <p:spPr>
          <a:xfrm rot="20393400">
            <a:off x="3338410" y="1919539"/>
            <a:ext cx="7904705" cy="2178498"/>
          </a:xfrm>
        </p:spPr>
        <p:txBody>
          <a:bodyPr anchor="b">
            <a:normAutofit/>
          </a:bodyPr>
          <a:lstStyle>
            <a:lvl1pPr>
              <a:lnSpc>
                <a:spcPct val="150000"/>
              </a:lnSpc>
              <a:defRPr sz="4800">
                <a:solidFill>
                  <a:schemeClr val="accent1"/>
                </a:solidFill>
                <a:effectLst>
                  <a:outerShdw blurRad="38100" dist="38100" dir="2700000" algn="tl">
                    <a:schemeClr val="accent1">
                      <a:lumMod val="20000"/>
                      <a:lumOff val="80000"/>
                      <a:alpha val="43000"/>
                    </a:schemeClr>
                  </a:outerShdw>
                </a:effectLst>
              </a:defRPr>
            </a:lvl1pPr>
          </a:lstStyle>
          <a:p>
            <a:r>
              <a:rPr lang="zh-CN" altLang="en-US" dirty="0"/>
              <a:t>单击此处编辑母版标题样式</a:t>
            </a:r>
            <a:endParaRPr lang="zh-CN" altLang="en-US" dirty="0"/>
          </a:p>
        </p:txBody>
      </p:sp>
      <p:sp>
        <p:nvSpPr>
          <p:cNvPr id="14" name="文本占位符 2"/>
          <p:cNvSpPr>
            <a:spLocks noGrp="1"/>
          </p:cNvSpPr>
          <p:nvPr>
            <p:ph type="body" idx="1"/>
          </p:nvPr>
        </p:nvSpPr>
        <p:spPr>
          <a:xfrm rot="20405884">
            <a:off x="4407361" y="4306061"/>
            <a:ext cx="7356979" cy="681977"/>
          </a:xfrm>
        </p:spPr>
        <p:txBody>
          <a:bodyPr>
            <a:normAutofit/>
          </a:bodyPr>
          <a:lstStyle>
            <a:lvl1pPr marL="0" indent="0" algn="ctr">
              <a:lnSpc>
                <a:spcPct val="150000"/>
              </a:lnSpc>
              <a:buNone/>
              <a:defRPr sz="1800">
                <a:solidFill>
                  <a:schemeClr val="accent1">
                    <a:lumMod val="20000"/>
                    <a:lumOff val="8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88400" y="0"/>
            <a:ext cx="10515600" cy="1325563"/>
          </a:xfrm>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287294" y="3310565"/>
            <a:ext cx="7904705" cy="1737633"/>
          </a:xfrm>
        </p:spPr>
        <p:txBody>
          <a:bodyPr anchor="ctr">
            <a:normAutofit/>
          </a:bodyPr>
          <a:lstStyle>
            <a:lvl1pPr>
              <a:lnSpc>
                <a:spcPct val="150000"/>
              </a:lnSpc>
              <a:defRPr sz="4800">
                <a:solidFill>
                  <a:schemeClr val="accent1"/>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287293" y="5094514"/>
            <a:ext cx="7904705" cy="1148977"/>
          </a:xfrm>
        </p:spPr>
        <p:txBody>
          <a:bodyPr>
            <a:normAutofit/>
          </a:bodyPr>
          <a:lstStyle>
            <a:lvl1pPr marL="0" indent="0">
              <a:lnSpc>
                <a:spcPct val="150000"/>
              </a:lnSpc>
              <a:buNone/>
              <a:defRPr sz="1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grpSp>
        <p:nvGrpSpPr>
          <p:cNvPr id="7" name="组合 6"/>
          <p:cNvGrpSpPr/>
          <p:nvPr/>
        </p:nvGrpSpPr>
        <p:grpSpPr>
          <a:xfrm>
            <a:off x="1" y="1"/>
            <a:ext cx="6202597" cy="6202598"/>
            <a:chOff x="1" y="0"/>
            <a:chExt cx="6858000" cy="6858001"/>
          </a:xfrm>
        </p:grpSpPr>
        <p:sp>
          <p:nvSpPr>
            <p:cNvPr id="8" name="任意多边形 7"/>
            <p:cNvSpPr/>
            <p:nvPr/>
          </p:nvSpPr>
          <p:spPr>
            <a:xfrm rot="5400000">
              <a:off x="2564" y="2565"/>
              <a:ext cx="6857999" cy="6852874"/>
            </a:xfrm>
            <a:custGeom>
              <a:avLst/>
              <a:gdLst>
                <a:gd name="connsiteX0" fmla="*/ 6857999 w 6857999"/>
                <a:gd name="connsiteY0" fmla="*/ 6852874 h 6852874"/>
                <a:gd name="connsiteX1" fmla="*/ 6857999 w 6857999"/>
                <a:gd name="connsiteY1" fmla="*/ 6852874 h 6852874"/>
                <a:gd name="connsiteX2" fmla="*/ 6857999 w 6857999"/>
                <a:gd name="connsiteY2" fmla="*/ 6852874 h 6852874"/>
                <a:gd name="connsiteX3" fmla="*/ 0 w 6857999"/>
                <a:gd name="connsiteY3" fmla="*/ 6852874 h 6852874"/>
                <a:gd name="connsiteX4" fmla="*/ 0 w 6857999"/>
                <a:gd name="connsiteY4" fmla="*/ 0 h 6852874"/>
                <a:gd name="connsiteX5" fmla="*/ 3657988 w 6857999"/>
                <a:gd name="connsiteY5" fmla="*/ 3655254 h 6852874"/>
                <a:gd name="connsiteX6" fmla="*/ 349085 w 6857999"/>
                <a:gd name="connsiteY6" fmla="*/ 6852874 h 685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7999" h="6852874">
                  <a:moveTo>
                    <a:pt x="6857999" y="6852874"/>
                  </a:moveTo>
                  <a:lnTo>
                    <a:pt x="6857999" y="6852874"/>
                  </a:lnTo>
                  <a:lnTo>
                    <a:pt x="6857999" y="6852874"/>
                  </a:lnTo>
                  <a:close/>
                  <a:moveTo>
                    <a:pt x="0" y="6852874"/>
                  </a:moveTo>
                  <a:lnTo>
                    <a:pt x="0" y="0"/>
                  </a:lnTo>
                  <a:lnTo>
                    <a:pt x="3657988" y="3655254"/>
                  </a:lnTo>
                  <a:lnTo>
                    <a:pt x="349085" y="6852874"/>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8"/>
            <p:cNvSpPr/>
            <p:nvPr/>
          </p:nvSpPr>
          <p:spPr>
            <a:xfrm rot="5400000">
              <a:off x="-57818" y="57819"/>
              <a:ext cx="6628595" cy="6512958"/>
            </a:xfrm>
            <a:custGeom>
              <a:avLst/>
              <a:gdLst>
                <a:gd name="connsiteX0" fmla="*/ 0 w 6628595"/>
                <a:gd name="connsiteY0" fmla="*/ 6512958 h 6512958"/>
                <a:gd name="connsiteX1" fmla="*/ 0 w 6628595"/>
                <a:gd name="connsiteY1" fmla="*/ 0 h 6512958"/>
                <a:gd name="connsiteX2" fmla="*/ 3369114 w 6628595"/>
                <a:gd name="connsiteY2" fmla="*/ 3310339 h 6512958"/>
                <a:gd name="connsiteX3" fmla="*/ 3 w 6628595"/>
                <a:gd name="connsiteY3" fmla="*/ 6511738 h 6512958"/>
                <a:gd name="connsiteX4" fmla="*/ 6627353 w 6628595"/>
                <a:gd name="connsiteY4" fmla="*/ 6511738 h 6512958"/>
                <a:gd name="connsiteX5" fmla="*/ 6628595 w 6628595"/>
                <a:gd name="connsiteY5" fmla="*/ 6512958 h 651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8595" h="6512958">
                  <a:moveTo>
                    <a:pt x="0" y="6512958"/>
                  </a:moveTo>
                  <a:lnTo>
                    <a:pt x="0" y="0"/>
                  </a:lnTo>
                  <a:lnTo>
                    <a:pt x="3369114" y="3310339"/>
                  </a:lnTo>
                  <a:lnTo>
                    <a:pt x="3" y="6511738"/>
                  </a:lnTo>
                  <a:lnTo>
                    <a:pt x="6627353" y="6511738"/>
                  </a:lnTo>
                  <a:lnTo>
                    <a:pt x="6628595" y="6512958"/>
                  </a:lnTo>
                  <a:close/>
                </a:path>
              </a:pathLst>
            </a:cu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FFFF00"/>
                </a:solidFill>
              </a:endParaRPr>
            </a:p>
          </p:txBody>
        </p:sp>
      </p:grpSp>
      <p:sp>
        <p:nvSpPr>
          <p:cNvPr id="15" name="等腰三角形 14"/>
          <p:cNvSpPr/>
          <p:nvPr/>
        </p:nvSpPr>
        <p:spPr>
          <a:xfrm>
            <a:off x="4287295" y="190147"/>
            <a:ext cx="5843590" cy="3076753"/>
          </a:xfrm>
          <a:prstGeom prs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rgbClr val="FFFF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marL="342900" indent="-342900">
              <a:buFont typeface="Arial" panose="020B0604020202020204" pitchFamily="34" charset="0"/>
              <a:buChar char="•"/>
              <a:defRPr lang="en-US" altLang="zh-CN" sz="2400" dirty="0" smtClean="0"/>
            </a:lvl1pPr>
            <a:lvl2pPr>
              <a:defRPr lang="zh-CN" altLang="en-US" sz="2000" dirty="0" smtClean="0"/>
            </a:lvl2pPr>
            <a:lvl3pPr>
              <a:defRPr lang="zh-CN" altLang="en-US" sz="1800" dirty="0" smtClean="0"/>
            </a:lvl3pPr>
            <a:lvl4pPr>
              <a:defRPr lang="zh-CN" altLang="en-US" sz="1800" dirty="0" smtClean="0"/>
            </a:lvl4pPr>
            <a:lvl5pPr>
              <a:defRPr lang="zh-CN" altLang="en-US" sz="1800" dirty="0" smtClean="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E85CE2-CEAD-46BB-861E-7D62265DC969}"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49200" y="2768400"/>
            <a:ext cx="6098400" cy="1325563"/>
          </a:xfrm>
        </p:spPr>
        <p:txBody>
          <a:bodyPr>
            <a:normAutofit/>
          </a:bodyPr>
          <a:lstStyle>
            <a:lvl1pPr algn="ctr">
              <a:defRPr sz="8000" b="1">
                <a:solidFill>
                  <a:schemeClr val="accent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13"/>
          <p:cNvSpPr/>
          <p:nvPr userDrawn="1"/>
        </p:nvSpPr>
        <p:spPr>
          <a:xfrm>
            <a:off x="2155371" y="1515276"/>
            <a:ext cx="7868558" cy="230395"/>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9" name="Rectangle 17"/>
          <p:cNvSpPr/>
          <p:nvPr userDrawn="1"/>
        </p:nvSpPr>
        <p:spPr>
          <a:xfrm>
            <a:off x="2155371" y="4269033"/>
            <a:ext cx="7868558" cy="230395"/>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 name="标题 1"/>
          <p:cNvSpPr>
            <a:spLocks noGrp="1"/>
          </p:cNvSpPr>
          <p:nvPr>
            <p:ph type="title"/>
          </p:nvPr>
        </p:nvSpPr>
        <p:spPr>
          <a:xfrm>
            <a:off x="788400" y="0"/>
            <a:ext cx="10515600" cy="13248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图片占位符 2"/>
          <p:cNvSpPr>
            <a:spLocks noGrp="1"/>
          </p:cNvSpPr>
          <p:nvPr>
            <p:ph type="pic" idx="1"/>
          </p:nvPr>
        </p:nvSpPr>
        <p:spPr>
          <a:xfrm>
            <a:off x="0" y="1674000"/>
            <a:ext cx="12193200" cy="26568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163600" y="4730400"/>
            <a:ext cx="7869600" cy="1288800"/>
          </a:xfrm>
        </p:spPr>
        <p:txBody>
          <a:bodyPr>
            <a:normAutofit/>
          </a:bodyPr>
          <a:lstStyle>
            <a:lvl1pPr marL="0" indent="0" algn="just">
              <a:lnSpc>
                <a:spcPct val="15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114020" y="365125"/>
            <a:ext cx="2239780" cy="5811838"/>
          </a:xfrm>
        </p:spPr>
        <p:txBody>
          <a:bodyPr vert="eaVert"/>
          <a:lstStyle/>
          <a:p>
            <a:r>
              <a:rPr lang="zh-CN" altLang="en-US" dirty="0"/>
              <a:t>单击此处编辑标题</a:t>
            </a:r>
            <a:endParaRPr lang="zh-CN" altLang="en-US" dirty="0"/>
          </a:p>
        </p:txBody>
      </p:sp>
      <p:sp>
        <p:nvSpPr>
          <p:cNvPr id="3" name="竖排文字占位符 2"/>
          <p:cNvSpPr>
            <a:spLocks noGrp="1"/>
          </p:cNvSpPr>
          <p:nvPr>
            <p:ph type="body" orient="vert" idx="1" hasCustomPrompt="1"/>
          </p:nvPr>
        </p:nvSpPr>
        <p:spPr>
          <a:xfrm>
            <a:off x="838200" y="365125"/>
            <a:ext cx="8155898"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image" Target="../media/image1.png"/><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11" cstate="email">
            <a:duotone>
              <a:schemeClr val="bg2">
                <a:shade val="45000"/>
                <a:satMod val="135000"/>
              </a:schemeClr>
              <a:prstClr val="white"/>
            </a:duotone>
          </a:blip>
          <a:stretch>
            <a:fillRect/>
          </a:stretch>
        </p:blipFill>
        <p:spPr>
          <a:xfrm>
            <a:off x="-529" y="-297"/>
            <a:ext cx="12193057" cy="6858594"/>
          </a:xfrm>
          <a:prstGeom prst="rect">
            <a:avLst/>
          </a:prstGeom>
        </p:spPr>
      </p:pic>
      <p:sp>
        <p:nvSpPr>
          <p:cNvPr id="8" name="矩形 7"/>
          <p:cNvSpPr/>
          <p:nvPr/>
        </p:nvSpPr>
        <p:spPr>
          <a:xfrm>
            <a:off x="-529" y="-297"/>
            <a:ext cx="12193057" cy="6858594"/>
          </a:xfrm>
          <a:prstGeom prst="rect">
            <a:avLst/>
          </a:prstGeom>
          <a:solidFill>
            <a:srgbClr val="FE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13D0CE79-49FB-443D-BEF8-6B709DE8FD0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F906490-237C-474C-BA2E-D98840BC1F8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1.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1.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1.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slide" Target="slide24.xml"/><Relationship Id="rId2" Type="http://schemas.openxmlformats.org/officeDocument/2006/relationships/slide" Target="slide8.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4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6.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6.xml"/><Relationship Id="rId2" Type="http://schemas.openxmlformats.org/officeDocument/2006/relationships/image" Target="../media/image22.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6.xml"/><Relationship Id="rId2" Type="http://schemas.openxmlformats.org/officeDocument/2006/relationships/image" Target="../media/image23.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6.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46.xml"/><Relationship Id="rId2" Type="http://schemas.openxmlformats.org/officeDocument/2006/relationships/image" Target="../media/image24.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46.xml"/><Relationship Id="rId2" Type="http://schemas.openxmlformats.org/officeDocument/2006/relationships/image" Target="../media/image20.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4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46.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6.xml"/><Relationship Id="rId2" Type="http://schemas.openxmlformats.org/officeDocument/2006/relationships/image" Target="../media/image28.png"/><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46.xml"/><Relationship Id="rId2" Type="http://schemas.openxmlformats.org/officeDocument/2006/relationships/image" Target="../media/image28.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46.xml"/><Relationship Id="rId2" Type="http://schemas.openxmlformats.org/officeDocument/2006/relationships/image" Target="../media/image29.pn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46.xml"/><Relationship Id="rId2" Type="http://schemas.openxmlformats.org/officeDocument/2006/relationships/image" Target="../media/image30.pn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46.xml"/><Relationship Id="rId2" Type="http://schemas.openxmlformats.org/officeDocument/2006/relationships/image" Target="../media/image31.png"/><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46.xml"/><Relationship Id="rId2" Type="http://schemas.openxmlformats.org/officeDocument/2006/relationships/image" Target="../media/image32.png"/><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2.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5866410" y="1964030"/>
            <a:ext cx="6194835"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lvl="0">
              <a:defRPr/>
            </a:pPr>
            <a:r>
              <a:rPr lang="en-US" altLang="zh-CN" sz="3600" b="1" dirty="0">
                <a:solidFill>
                  <a:schemeClr val="tx1"/>
                </a:solidFill>
                <a:latin typeface="+mn-ea"/>
              </a:rPr>
              <a:t>Packet Tracer </a:t>
            </a:r>
            <a:r>
              <a:rPr lang="zh-CN" altLang="en-US" sz="3600" b="1" dirty="0">
                <a:solidFill>
                  <a:schemeClr val="tx1"/>
                </a:solidFill>
                <a:latin typeface="+mn-ea"/>
              </a:rPr>
              <a:t>使用指南</a:t>
            </a:r>
            <a:endParaRPr lang="zh-CN" altLang="en-US" sz="3600" b="1" dirty="0">
              <a:solidFill>
                <a:schemeClr val="tx1"/>
              </a:solidFill>
              <a:latin typeface="+mn-ea"/>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2.1 </a:t>
            </a:r>
            <a:r>
              <a:rPr lang="zh-CN" altLang="en-US" sz="3200" b="1" dirty="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pic>
        <p:nvPicPr>
          <p:cNvPr id="10" name="图片 9" descr="Cisco Packet Trac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6090" y="839097"/>
            <a:ext cx="7115417" cy="5939527"/>
          </a:xfrm>
          <a:prstGeom prst="rect">
            <a:avLst/>
          </a:prstGeom>
        </p:spPr>
      </p:pic>
      <p:sp>
        <p:nvSpPr>
          <p:cNvPr id="16" name="TextBox 15"/>
          <p:cNvSpPr txBox="1"/>
          <p:nvPr/>
        </p:nvSpPr>
        <p:spPr>
          <a:xfrm>
            <a:off x="4719392" y="4346134"/>
            <a:ext cx="2208811" cy="923330"/>
          </a:xfrm>
          <a:prstGeom prst="rect">
            <a:avLst/>
          </a:prstGeom>
          <a:noFill/>
        </p:spPr>
        <p:txBody>
          <a:bodyPr wrap="square" rtlCol="0">
            <a:spAutoFit/>
          </a:bodyPr>
          <a:lstStyle/>
          <a:p>
            <a:r>
              <a:rPr lang="zh-CN" altLang="en-US" b="1" dirty="0"/>
              <a:t>单击鼠标选中要添加的设备型号，如</a:t>
            </a:r>
            <a:r>
              <a:rPr lang="en-US" altLang="zh-CN" b="1" dirty="0"/>
              <a:t>2811</a:t>
            </a:r>
            <a:endParaRPr lang="zh-CN" altLang="en-US" b="1" dirty="0"/>
          </a:p>
        </p:txBody>
      </p:sp>
      <p:cxnSp>
        <p:nvCxnSpPr>
          <p:cNvPr id="17" name="直接箭头连接符 16"/>
          <p:cNvCxnSpPr/>
          <p:nvPr/>
        </p:nvCxnSpPr>
        <p:spPr bwMode="auto">
          <a:xfrm>
            <a:off x="5555670" y="5189375"/>
            <a:ext cx="11875" cy="696777"/>
          </a:xfrm>
          <a:prstGeom prst="straightConnector1">
            <a:avLst/>
          </a:prstGeom>
          <a:solidFill>
            <a:schemeClr val="accent1"/>
          </a:solidFill>
          <a:ln w="19050" cap="flat" cmpd="sng" algn="ctr">
            <a:solidFill>
              <a:schemeClr val="tx1"/>
            </a:solidFill>
            <a:prstDash val="solid"/>
            <a:round/>
            <a:headEnd type="none" w="med" len="med"/>
            <a:tailEnd type="arrow"/>
          </a:ln>
        </p:spPr>
      </p:cxnSp>
      <p:pic>
        <p:nvPicPr>
          <p:cNvPr id="4" name="图片 3" descr="Cisco Packet Trac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90" y="872603"/>
            <a:ext cx="7115417" cy="5906022"/>
          </a:xfrm>
          <a:prstGeom prst="rect">
            <a:avLst/>
          </a:prstGeom>
        </p:spPr>
      </p:pic>
      <p:sp>
        <p:nvSpPr>
          <p:cNvPr id="13" name="TextBox 12"/>
          <p:cNvSpPr txBox="1"/>
          <p:nvPr/>
        </p:nvSpPr>
        <p:spPr>
          <a:xfrm>
            <a:off x="4581892" y="4623133"/>
            <a:ext cx="2208811" cy="646331"/>
          </a:xfrm>
          <a:prstGeom prst="rect">
            <a:avLst/>
          </a:prstGeom>
          <a:noFill/>
        </p:spPr>
        <p:txBody>
          <a:bodyPr wrap="square" rtlCol="0">
            <a:spAutoFit/>
          </a:bodyPr>
          <a:lstStyle/>
          <a:p>
            <a:r>
              <a:rPr lang="zh-CN" altLang="en-US" b="1" dirty="0"/>
              <a:t>此时，选中设备如图所示</a:t>
            </a:r>
            <a:endParaRPr lang="zh-CN" altLang="en-US" b="1" dirty="0"/>
          </a:p>
        </p:txBody>
      </p:sp>
      <p:cxnSp>
        <p:nvCxnSpPr>
          <p:cNvPr id="15" name="直接箭头连接符 14"/>
          <p:cNvCxnSpPr/>
          <p:nvPr/>
        </p:nvCxnSpPr>
        <p:spPr bwMode="auto">
          <a:xfrm>
            <a:off x="5570458" y="5269464"/>
            <a:ext cx="11875" cy="696777"/>
          </a:xfrm>
          <a:prstGeom prst="straightConnector1">
            <a:avLst/>
          </a:prstGeom>
          <a:solidFill>
            <a:schemeClr val="accent1"/>
          </a:solidFill>
          <a:ln w="19050" cap="flat" cmpd="sng" algn="ctr">
            <a:solidFill>
              <a:schemeClr val="tx1"/>
            </a:solidFill>
            <a:prstDash val="solid"/>
            <a:round/>
            <a:headEnd type="none" w="med" len="med"/>
            <a:tailEnd type="arrow"/>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2.1 </a:t>
            </a:r>
            <a:r>
              <a:rPr lang="zh-CN" altLang="en-US" sz="3200" b="1" dirty="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pic>
        <p:nvPicPr>
          <p:cNvPr id="4" name="图片 3" descr="Cisco Packet Trac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54214" y="729912"/>
            <a:ext cx="7115417" cy="5906022"/>
          </a:xfrm>
          <a:prstGeom prst="rect">
            <a:avLst/>
          </a:prstGeom>
        </p:spPr>
      </p:pic>
      <p:sp>
        <p:nvSpPr>
          <p:cNvPr id="13" name="TextBox 12"/>
          <p:cNvSpPr txBox="1"/>
          <p:nvPr/>
        </p:nvSpPr>
        <p:spPr>
          <a:xfrm>
            <a:off x="6233513" y="2810961"/>
            <a:ext cx="2208811" cy="1477328"/>
          </a:xfrm>
          <a:prstGeom prst="rect">
            <a:avLst/>
          </a:prstGeom>
          <a:noFill/>
        </p:spPr>
        <p:txBody>
          <a:bodyPr wrap="square" rtlCol="0">
            <a:spAutoFit/>
          </a:bodyPr>
          <a:lstStyle/>
          <a:p>
            <a:r>
              <a:rPr lang="zh-CN" altLang="en-US" b="1" dirty="0"/>
              <a:t>将鼠标移动到拓扑工作区空白处，确定位置后单击鼠标左键即可完成设备添加</a:t>
            </a:r>
            <a:endParaRPr lang="zh-CN" altLang="en-US" b="1" dirty="0"/>
          </a:p>
        </p:txBody>
      </p:sp>
      <p:pic>
        <p:nvPicPr>
          <p:cNvPr id="7" name="图片 6" descr="Cisco Packet Trac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213" y="729912"/>
            <a:ext cx="7091667" cy="5919702"/>
          </a:xfrm>
          <a:prstGeom prst="rect">
            <a:avLst/>
          </a:prstGeom>
        </p:spPr>
      </p:pic>
      <p:sp>
        <p:nvSpPr>
          <p:cNvPr id="18" name="椭圆形标注 17"/>
          <p:cNvSpPr/>
          <p:nvPr/>
        </p:nvSpPr>
        <p:spPr bwMode="auto">
          <a:xfrm>
            <a:off x="6144447" y="2343737"/>
            <a:ext cx="2386941" cy="1220461"/>
          </a:xfrm>
          <a:prstGeom prst="wedgeEllipseCallout">
            <a:avLst>
              <a:gd name="adj1" fmla="val -77240"/>
              <a:gd name="adj2" fmla="val -1013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完成路由器的添加</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5000"/>
                                        <p:tgtEl>
                                          <p:spTgt spid="7"/>
                                        </p:tgtEl>
                                      </p:cBhvr>
                                    </p:animEffect>
                                  </p:childTnLst>
                                </p:cTn>
                              </p:par>
                            </p:childTnLst>
                          </p:cTn>
                        </p:par>
                        <p:par>
                          <p:cTn id="8" fill="hold">
                            <p:stCondLst>
                              <p:cond delay="5000"/>
                            </p:stCondLst>
                            <p:childTnLst>
                              <p:par>
                                <p:cTn id="9" presetID="42"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2.1 </a:t>
            </a:r>
            <a:r>
              <a:rPr lang="zh-CN" altLang="en-US" sz="3200" b="1" dirty="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t="14876"/>
          <a:stretch>
            <a:fillRect/>
          </a:stretch>
        </p:blipFill>
        <p:spPr bwMode="auto">
          <a:xfrm>
            <a:off x="6899296" y="1771932"/>
            <a:ext cx="3889440" cy="189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24510" y="1771932"/>
            <a:ext cx="4896592" cy="2062103"/>
          </a:xfrm>
          <a:prstGeom prst="rect">
            <a:avLst/>
          </a:prstGeom>
        </p:spPr>
        <p:txBody>
          <a:bodyPr wrap="square">
            <a:spAutoFit/>
          </a:bodyPr>
          <a:lstStyle/>
          <a:p>
            <a:r>
              <a:rPr lang="zh-CN" altLang="zh-CN" sz="3200" dirty="0"/>
              <a:t>如需修改拓扑图中网络设备的主机名，则单击设备下方主机名文本框，文本框将进入可编辑状态</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isco Packet Trac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81726" y="872603"/>
            <a:ext cx="6961037" cy="5810660"/>
          </a:xfrm>
          <a:prstGeom prst="rect">
            <a:avLst/>
          </a:prstGeom>
        </p:spPr>
      </p:pic>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2.1 </a:t>
            </a:r>
            <a:r>
              <a:rPr lang="zh-CN" altLang="en-US" sz="3200" b="1" dirty="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sp>
        <p:nvSpPr>
          <p:cNvPr id="12" name="TextBox 11"/>
          <p:cNvSpPr txBox="1"/>
          <p:nvPr/>
        </p:nvSpPr>
        <p:spPr>
          <a:xfrm>
            <a:off x="6427478" y="2105564"/>
            <a:ext cx="2208811" cy="923330"/>
          </a:xfrm>
          <a:prstGeom prst="rect">
            <a:avLst/>
          </a:prstGeom>
          <a:noFill/>
        </p:spPr>
        <p:txBody>
          <a:bodyPr wrap="square" rtlCol="0">
            <a:spAutoFit/>
          </a:bodyPr>
          <a:lstStyle/>
          <a:p>
            <a:r>
              <a:rPr lang="zh-CN" altLang="en-US" b="1" dirty="0"/>
              <a:t>同样的方法，添加一台交换机和两台</a:t>
            </a:r>
            <a:r>
              <a:rPr lang="en-US" altLang="zh-CN" b="1" dirty="0"/>
              <a:t>PC</a:t>
            </a:r>
            <a:r>
              <a:rPr lang="zh-CN" altLang="en-US" b="1" dirty="0"/>
              <a:t>机之后的拓扑图</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2.1 </a:t>
            </a:r>
            <a:r>
              <a:rPr lang="zh-CN" altLang="en-US" sz="3200" b="1" dirty="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sp>
        <p:nvSpPr>
          <p:cNvPr id="8" name="文本框 99"/>
          <p:cNvSpPr txBox="1"/>
          <p:nvPr/>
        </p:nvSpPr>
        <p:spPr>
          <a:xfrm>
            <a:off x="524509" y="1018612"/>
            <a:ext cx="11315189" cy="5216813"/>
          </a:xfrm>
          <a:prstGeom prst="rect">
            <a:avLst/>
          </a:prstGeom>
          <a:noFill/>
          <a:ln w="9525">
            <a:noFill/>
          </a:ln>
        </p:spPr>
        <p:txBody>
          <a:bodyPr wrap="square">
            <a:spAutoFit/>
          </a:bodyPr>
          <a:lstStyle/>
          <a:p>
            <a:pPr marL="457200" indent="-457200">
              <a:lnSpc>
                <a:spcPct val="150000"/>
              </a:lnSpc>
              <a:buFont typeface="Wingdings" panose="05000000000000000000" pitchFamily="2" charset="2"/>
              <a:buChar char="u"/>
            </a:pPr>
            <a:r>
              <a:rPr lang="zh-CN" altLang="en-US"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网络设备大都是模块化设备，有</a:t>
            </a:r>
            <a:r>
              <a:rPr lang="zh-CN"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提供</a:t>
            </a:r>
            <a:r>
              <a:rPr lang="zh-CN" altLang="en-US"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扩展</a:t>
            </a:r>
            <a:r>
              <a:rPr lang="zh-CN"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插槽和可选模块，用户可以根据实际需求选择合适的模块添加到设备中，以获得所需功能。</a:t>
            </a:r>
            <a:endParaRPr lang="en-US"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u"/>
            </a:pPr>
            <a:r>
              <a:rPr lang="zh-CN" altLang="en-US"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在拓扑工作区单击路由器，打开其配置窗口，选择</a:t>
            </a:r>
            <a:r>
              <a:rPr lang="en-US"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Physical</a:t>
            </a:r>
            <a:r>
              <a:rPr lang="zh-CN" altLang="en-US"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（物理的）选项卡，可以在打开的窗口内完成模块的添加。</a:t>
            </a:r>
            <a:endParaRPr lang="en-US"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indent="269875">
              <a:lnSpc>
                <a:spcPct val="150000"/>
              </a:lnSpc>
            </a:pPr>
            <a:r>
              <a:rPr lang="en-US"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zh-CN" altLang="en-US"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添加模块需要注意的事项：</a:t>
            </a:r>
            <a:endParaRPr lang="en-US"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1428750" lvl="2" indent="-514350">
              <a:lnSpc>
                <a:spcPct val="150000"/>
              </a:lnSpc>
              <a:buFont typeface="+mj-ea"/>
              <a:buAutoNum type="circleNumDbPlain"/>
            </a:pPr>
            <a:r>
              <a:rPr lang="zh-CN" altLang="en-US"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必须关闭物理设备电源开关；</a:t>
            </a:r>
            <a:endParaRPr lang="en-US"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1428750" lvl="2" indent="-514350">
              <a:lnSpc>
                <a:spcPct val="150000"/>
              </a:lnSpc>
              <a:buFont typeface="+mj-ea"/>
              <a:buAutoNum type="circleNumDbPlain"/>
            </a:pPr>
            <a:r>
              <a:rPr lang="zh-CN" altLang="en-US"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需要将选中模块添加到对应的插槽内。</a:t>
            </a:r>
            <a:endParaRPr lang="en-US" altLang="zh-CN" sz="28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endParaRPr lang="en-US" altLang="zh-CN" sz="28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r>
              <a:rPr lang="en-US" altLang="zh-CN" sz="1100" b="0" u="none"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rPr>
              <a:t> </a:t>
            </a:r>
            <a:endParaRPr lang="zh-CN" altLang="en-US" sz="2000" dirty="0">
              <a:solidFill>
                <a:schemeClr val="bg2">
                  <a:lumMod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Router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3190" y="952153"/>
            <a:ext cx="6927893" cy="5500007"/>
          </a:xfrm>
          <a:prstGeom prst="rect">
            <a:avLst/>
          </a:prstGeom>
        </p:spPr>
      </p:pic>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2.2 </a:t>
            </a:r>
            <a:r>
              <a:rPr lang="zh-CN" altLang="en-US" sz="3200" b="1" dirty="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sp>
        <p:nvSpPr>
          <p:cNvPr id="6" name="椭圆 5"/>
          <p:cNvSpPr/>
          <p:nvPr/>
        </p:nvSpPr>
        <p:spPr bwMode="auto">
          <a:xfrm>
            <a:off x="2493818" y="1246909"/>
            <a:ext cx="771896" cy="308759"/>
          </a:xfrm>
          <a:prstGeom prst="ellipse">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矩形标注 11"/>
          <p:cNvSpPr/>
          <p:nvPr/>
        </p:nvSpPr>
        <p:spPr bwMode="auto">
          <a:xfrm>
            <a:off x="4502314" y="1531918"/>
            <a:ext cx="3628656" cy="831273"/>
          </a:xfrm>
          <a:prstGeom prst="wedgeRectCallout">
            <a:avLst>
              <a:gd name="adj1" fmla="val -65074"/>
              <a:gd name="adj2" fmla="val -2741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单击</a:t>
            </a:r>
            <a:r>
              <a:rPr lang="en-US" altLang="zh-CN" sz="2400" b="1">
                <a:solidFill>
                  <a:srgbClr val="FF0000"/>
                </a:solidFill>
                <a:latin typeface="华文楷体" panose="02010600040101010101" pitchFamily="2" charset="-122"/>
                <a:ea typeface="华文楷体" panose="02010600040101010101" pitchFamily="2" charset="-122"/>
              </a:rPr>
              <a:t>MODULES</a:t>
            </a:r>
            <a:r>
              <a:rPr lang="zh-CN" altLang="en-US" sz="2400" b="1">
                <a:solidFill>
                  <a:srgbClr val="FF0000"/>
                </a:solidFill>
                <a:latin typeface="华文楷体" panose="02010600040101010101" pitchFamily="2" charset="-122"/>
                <a:ea typeface="华文楷体" panose="02010600040101010101" pitchFamily="2" charset="-122"/>
              </a:rPr>
              <a:t>，可以打开或关闭模块列表</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3" name="矩形标注 12"/>
          <p:cNvSpPr/>
          <p:nvPr/>
        </p:nvSpPr>
        <p:spPr bwMode="auto">
          <a:xfrm>
            <a:off x="4526064" y="2800598"/>
            <a:ext cx="3628656" cy="831273"/>
          </a:xfrm>
          <a:prstGeom prst="wedgeRectCallout">
            <a:avLst>
              <a:gd name="adj1" fmla="val -63764"/>
              <a:gd name="adj2" fmla="val -1884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该设备所支持的扩展功能模块列表</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5" name="矩形 14"/>
          <p:cNvSpPr/>
          <p:nvPr/>
        </p:nvSpPr>
        <p:spPr bwMode="auto">
          <a:xfrm>
            <a:off x="2588821" y="1840676"/>
            <a:ext cx="1448789" cy="3408218"/>
          </a:xfrm>
          <a:prstGeom prst="rect">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2588821" y="5248894"/>
            <a:ext cx="4548249" cy="819397"/>
          </a:xfrm>
          <a:prstGeom prst="rect">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8" name="矩形标注 17"/>
          <p:cNvSpPr/>
          <p:nvPr/>
        </p:nvSpPr>
        <p:spPr bwMode="auto">
          <a:xfrm>
            <a:off x="3863642" y="3702157"/>
            <a:ext cx="3807817" cy="1150894"/>
          </a:xfrm>
          <a:prstGeom prst="wedgeRectCallout">
            <a:avLst>
              <a:gd name="adj1" fmla="val -23510"/>
              <a:gd name="adj2" fmla="val 8544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模块描述信息，介绍已选中模块的相关信息，图示为选中</a:t>
            </a:r>
            <a:r>
              <a:rPr lang="en-US" altLang="zh-CN" sz="2400" b="1">
                <a:solidFill>
                  <a:srgbClr val="FF0000"/>
                </a:solidFill>
                <a:latin typeface="华文楷体" panose="02010600040101010101" pitchFamily="2" charset="-122"/>
                <a:ea typeface="华文楷体" panose="02010600040101010101" pitchFamily="2" charset="-122"/>
              </a:rPr>
              <a:t>HWIC-2T</a:t>
            </a:r>
            <a:r>
              <a:rPr lang="zh-CN" altLang="en-US" sz="2400" b="1">
                <a:solidFill>
                  <a:srgbClr val="FF0000"/>
                </a:solidFill>
                <a:latin typeface="华文楷体" panose="02010600040101010101" pitchFamily="2" charset="-122"/>
                <a:ea typeface="华文楷体" panose="02010600040101010101" pitchFamily="2" charset="-122"/>
              </a:rPr>
              <a:t>模块的信息</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0" name="矩形 19"/>
          <p:cNvSpPr/>
          <p:nvPr/>
        </p:nvSpPr>
        <p:spPr bwMode="auto">
          <a:xfrm>
            <a:off x="7289470" y="5387441"/>
            <a:ext cx="1771403" cy="409698"/>
          </a:xfrm>
          <a:prstGeom prst="rect">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矩形标注 20"/>
          <p:cNvSpPr/>
          <p:nvPr/>
        </p:nvSpPr>
        <p:spPr bwMode="auto">
          <a:xfrm>
            <a:off x="5749637" y="3725908"/>
            <a:ext cx="3311236" cy="1169721"/>
          </a:xfrm>
          <a:prstGeom prst="wedgeRectCallout">
            <a:avLst>
              <a:gd name="adj1" fmla="val 20851"/>
              <a:gd name="adj2" fmla="val 8812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已选中模块的物理视图，图示为已选中</a:t>
            </a:r>
            <a:r>
              <a:rPr lang="en-US" altLang="zh-CN" sz="2400" b="1">
                <a:solidFill>
                  <a:srgbClr val="FF0000"/>
                </a:solidFill>
                <a:latin typeface="华文楷体" panose="02010600040101010101" pitchFamily="2" charset="-122"/>
                <a:ea typeface="华文楷体" panose="02010600040101010101" pitchFamily="2" charset="-122"/>
              </a:rPr>
              <a:t>HWIC-2T</a:t>
            </a:r>
            <a:r>
              <a:rPr lang="zh-CN" altLang="en-US" sz="2400" b="1">
                <a:solidFill>
                  <a:srgbClr val="FF0000"/>
                </a:solidFill>
                <a:latin typeface="华文楷体" panose="02010600040101010101" pitchFamily="2" charset="-122"/>
                <a:ea typeface="华文楷体" panose="02010600040101010101" pitchFamily="2" charset="-122"/>
              </a:rPr>
              <a:t>模块的物理视图</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par>
                          <p:cTn id="23" fill="hold">
                            <p:stCondLst>
                              <p:cond delay="500"/>
                            </p:stCondLst>
                            <p:childTnLst>
                              <p:par>
                                <p:cTn id="24" presetID="6"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ircle(in)">
                                      <p:cBhvr>
                                        <p:cTn id="26" dur="2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inVertical)">
                                      <p:cBhvr>
                                        <p:cTn id="36" dur="500"/>
                                        <p:tgtEl>
                                          <p:spTgt spid="16"/>
                                        </p:tgtEl>
                                      </p:cBhvr>
                                    </p:animEffect>
                                  </p:childTnLst>
                                </p:cTn>
                              </p:par>
                            </p:childTnLst>
                          </p:cTn>
                        </p:par>
                        <p:par>
                          <p:cTn id="37" fill="hold">
                            <p:stCondLst>
                              <p:cond delay="500"/>
                            </p:stCondLst>
                            <p:childTnLst>
                              <p:par>
                                <p:cTn id="38" presetID="6"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circle(in)">
                                      <p:cBhvr>
                                        <p:cTn id="40" dur="20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8"/>
                                        </p:tgtEl>
                                      </p:cBhvr>
                                    </p:animEffect>
                                    <p:set>
                                      <p:cBhvr>
                                        <p:cTn id="45" dur="1" fill="hold">
                                          <p:stCondLst>
                                            <p:cond delay="499"/>
                                          </p:stCondLst>
                                        </p:cTn>
                                        <p:tgtEl>
                                          <p:spTgt spid="1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arn(inVertical)">
                                      <p:cBhvr>
                                        <p:cTn id="50" dur="500"/>
                                        <p:tgtEl>
                                          <p:spTgt spid="20"/>
                                        </p:tgtEl>
                                      </p:cBhvr>
                                    </p:animEffect>
                                  </p:childTnLst>
                                </p:cTn>
                              </p:par>
                            </p:childTnLst>
                          </p:cTn>
                        </p:par>
                        <p:par>
                          <p:cTn id="51" fill="hold">
                            <p:stCondLst>
                              <p:cond delay="500"/>
                            </p:stCondLst>
                            <p:childTnLst>
                              <p:par>
                                <p:cTn id="52" presetID="6" presetClass="entr" presetSubtype="16"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circle(in)">
                                      <p:cBhvr>
                                        <p:cTn id="54" dur="20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6" grpId="0" animBg="1"/>
      <p:bldP spid="12" grpId="0" animBg="1"/>
      <p:bldP spid="12" grpId="1" animBg="1"/>
      <p:bldP spid="13" grpId="0" animBg="1"/>
      <p:bldP spid="13" grpId="1" animBg="1"/>
      <p:bldP spid="15" grpId="0" animBg="1"/>
      <p:bldP spid="16" grpId="0" animBg="1"/>
      <p:bldP spid="18" grpId="0" animBg="1"/>
      <p:bldP spid="18" grpId="1" animBg="1"/>
      <p:bldP spid="20" grpId="0" animBg="1"/>
      <p:bldP spid="21" grpId="0" animBg="1"/>
      <p:bldP spid="2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Router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3190" y="952153"/>
            <a:ext cx="6927893" cy="5500007"/>
          </a:xfrm>
          <a:prstGeom prst="rect">
            <a:avLst/>
          </a:prstGeom>
        </p:spPr>
      </p:pic>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2.2 </a:t>
            </a:r>
            <a:r>
              <a:rPr lang="zh-CN" altLang="en-US" sz="3200" b="1" dirty="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sp>
        <p:nvSpPr>
          <p:cNvPr id="6" name="椭圆 5"/>
          <p:cNvSpPr/>
          <p:nvPr/>
        </p:nvSpPr>
        <p:spPr bwMode="auto">
          <a:xfrm>
            <a:off x="2493818" y="1246909"/>
            <a:ext cx="771896" cy="308759"/>
          </a:xfrm>
          <a:prstGeom prst="ellipse">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矩形标注 20"/>
          <p:cNvSpPr/>
          <p:nvPr/>
        </p:nvSpPr>
        <p:spPr bwMode="auto">
          <a:xfrm>
            <a:off x="5749637" y="3725908"/>
            <a:ext cx="3311236" cy="2235505"/>
          </a:xfrm>
          <a:prstGeom prst="wedgeRectCallout">
            <a:avLst>
              <a:gd name="adj1" fmla="val 28742"/>
              <a:gd name="adj2" fmla="val -8116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设备电源开关，单击此按钮可关闭</a:t>
            </a:r>
            <a:r>
              <a:rPr lang="en-US" altLang="zh-CN" sz="2400" b="1">
                <a:solidFill>
                  <a:srgbClr val="FF0000"/>
                </a:solidFill>
                <a:latin typeface="华文楷体" panose="02010600040101010101" pitchFamily="2" charset="-122"/>
                <a:ea typeface="华文楷体" panose="02010600040101010101" pitchFamily="2" charset="-122"/>
              </a:rPr>
              <a:t>/</a:t>
            </a:r>
            <a:r>
              <a:rPr lang="zh-CN" altLang="en-US" sz="2400" b="1">
                <a:solidFill>
                  <a:srgbClr val="FF0000"/>
                </a:solidFill>
                <a:latin typeface="华文楷体" panose="02010600040101010101" pitchFamily="2" charset="-122"/>
                <a:ea typeface="华文楷体" panose="02010600040101010101" pitchFamily="2" charset="-122"/>
              </a:rPr>
              <a:t>开启设备；添加模块前必须关闭设备，开关右侧指示灯呈绿色为开启状态，黑色为关闭状态</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9" name="矩形标注 18"/>
          <p:cNvSpPr/>
          <p:nvPr/>
        </p:nvSpPr>
        <p:spPr bwMode="auto">
          <a:xfrm>
            <a:off x="4453248" y="3367670"/>
            <a:ext cx="3311236" cy="836196"/>
          </a:xfrm>
          <a:prstGeom prst="wedgeRectCallout">
            <a:avLst>
              <a:gd name="adj1" fmla="val 26232"/>
              <a:gd name="adj2" fmla="val -5133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扩展插槽，将选中模块添加到对应插槽内。</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cxnSp>
        <p:nvCxnSpPr>
          <p:cNvPr id="7" name="直接箭头连接符 6"/>
          <p:cNvCxnSpPr/>
          <p:nvPr/>
        </p:nvCxnSpPr>
        <p:spPr bwMode="auto">
          <a:xfrm flipH="1" flipV="1">
            <a:off x="5201392" y="2600696"/>
            <a:ext cx="625744" cy="766974"/>
          </a:xfrm>
          <a:prstGeom prst="straightConnector1">
            <a:avLst/>
          </a:prstGeom>
          <a:solidFill>
            <a:schemeClr val="accent1"/>
          </a:solidFill>
          <a:ln w="25400" cap="flat" cmpd="sng" algn="ctr">
            <a:solidFill>
              <a:srgbClr val="FF0000"/>
            </a:solidFill>
            <a:prstDash val="solid"/>
            <a:round/>
            <a:headEnd type="none" w="med" len="med"/>
            <a:tailEnd type="arrow"/>
          </a:ln>
        </p:spPr>
      </p:cxnSp>
      <p:cxnSp>
        <p:nvCxnSpPr>
          <p:cNvPr id="9" name="直接箭头连接符 8"/>
          <p:cNvCxnSpPr/>
          <p:nvPr/>
        </p:nvCxnSpPr>
        <p:spPr bwMode="auto">
          <a:xfrm flipV="1">
            <a:off x="5961413" y="2600696"/>
            <a:ext cx="855023" cy="766974"/>
          </a:xfrm>
          <a:prstGeom prst="straightConnector1">
            <a:avLst/>
          </a:prstGeom>
          <a:solidFill>
            <a:schemeClr val="accent1"/>
          </a:solidFill>
          <a:ln w="25400" cap="flat" cmpd="sng" algn="ctr">
            <a:solidFill>
              <a:srgbClr val="FF0000"/>
            </a:solidFill>
            <a:prstDash val="solid"/>
            <a:round/>
            <a:headEnd type="none" w="med" len="med"/>
            <a:tailEnd type="arrow"/>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ircle(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1"/>
                                        </p:tgtEl>
                                      </p:cBhvr>
                                    </p:animEffect>
                                    <p:set>
                                      <p:cBhvr>
                                        <p:cTn id="17" dur="1" fill="hold">
                                          <p:stCondLst>
                                            <p:cond delay="499"/>
                                          </p:stCondLst>
                                        </p:cTn>
                                        <p:tgtEl>
                                          <p:spTgt spid="2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ircle(in)">
                                      <p:cBhvr>
                                        <p:cTn id="22" dur="2000"/>
                                        <p:tgtEl>
                                          <p:spTgt spid="19"/>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6" grpId="0" animBg="1"/>
      <p:bldP spid="21" grpId="0" animBg="1"/>
      <p:bldP spid="21" grpId="1"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2.2 </a:t>
            </a:r>
            <a:r>
              <a:rPr lang="zh-CN" altLang="en-US" sz="3200" b="1" dirty="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sp>
        <p:nvSpPr>
          <p:cNvPr id="12" name="文本框 99"/>
          <p:cNvSpPr txBox="1"/>
          <p:nvPr/>
        </p:nvSpPr>
        <p:spPr>
          <a:xfrm>
            <a:off x="738266" y="899858"/>
            <a:ext cx="10139532" cy="4637744"/>
          </a:xfrm>
          <a:prstGeom prst="rect">
            <a:avLst/>
          </a:prstGeom>
          <a:noFill/>
          <a:ln w="9525">
            <a:noFill/>
          </a:ln>
        </p:spPr>
        <p:txBody>
          <a:bodyPr wrap="square">
            <a:spAutoFit/>
          </a:bodyPr>
          <a:lstStyle/>
          <a:p>
            <a:pPr indent="269875">
              <a:lnSpc>
                <a:spcPct val="150000"/>
              </a:lnSpc>
            </a:pPr>
            <a:r>
              <a:rPr lang="en-US" altLang="zh-CN" sz="25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zh-CN" altLang="en-US" sz="25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添加设备模块的操作步骤：</a:t>
            </a:r>
            <a:endParaRPr lang="en-US" altLang="zh-CN" sz="25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800100" lvl="1" indent="-342900">
              <a:lnSpc>
                <a:spcPct val="150000"/>
              </a:lnSpc>
              <a:buClr>
                <a:srgbClr val="FF0000"/>
              </a:buClr>
              <a:buFont typeface="Wingdings" panose="05000000000000000000" pitchFamily="2" charset="2"/>
              <a:buChar char="Ø"/>
            </a:pPr>
            <a:r>
              <a:rPr lang="zh-CN" altLang="en-US"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单击</a:t>
            </a:r>
            <a:r>
              <a:rPr lang="en-US" altLang="zh-CN"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MODULES</a:t>
            </a:r>
            <a:r>
              <a:rPr lang="zh-CN" altLang="en-US"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开打模块列表，鼠标单击需要添加的模块：如</a:t>
            </a:r>
            <a:r>
              <a:rPr lang="en-US" altLang="zh-CN"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HWIC-2T</a:t>
            </a:r>
            <a:r>
              <a:rPr lang="zh-CN" altLang="en-US"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，即选中该模块；</a:t>
            </a:r>
            <a:endParaRPr lang="en-US" altLang="zh-CN"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800100" lvl="1" indent="-342900">
              <a:lnSpc>
                <a:spcPct val="150000"/>
              </a:lnSpc>
              <a:buClr>
                <a:srgbClr val="FF0000"/>
              </a:buClr>
              <a:buFont typeface="Wingdings" panose="05000000000000000000" pitchFamily="2" charset="2"/>
              <a:buChar char="Ø"/>
            </a:pPr>
            <a:r>
              <a:rPr lang="zh-CN" altLang="en-US" sz="25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单击设备视图上的电源开关，关闭设备（电源指示灯呈黑色）；</a:t>
            </a:r>
            <a:endParaRPr lang="en-US" altLang="zh-CN" sz="25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800100" lvl="1" indent="-342900">
              <a:lnSpc>
                <a:spcPct val="150000"/>
              </a:lnSpc>
              <a:buClr>
                <a:srgbClr val="FF0000"/>
              </a:buClr>
              <a:buFont typeface="Wingdings" panose="05000000000000000000" pitchFamily="2" charset="2"/>
              <a:buChar char="Ø"/>
            </a:pPr>
            <a:r>
              <a:rPr lang="zh-CN" altLang="en-US"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单击右下角已选中模块的模块视图并按住鼠标左键，将其拖至物理设备视图中对应的插槽上，放开鼠标左键，即完成模块的添加；</a:t>
            </a:r>
            <a:endParaRPr lang="en-US" altLang="zh-CN"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800100" lvl="1" indent="-342900">
              <a:lnSpc>
                <a:spcPct val="150000"/>
              </a:lnSpc>
              <a:buClr>
                <a:srgbClr val="FF0000"/>
              </a:buClr>
              <a:buFont typeface="Wingdings" panose="05000000000000000000" pitchFamily="2" charset="2"/>
              <a:buChar char="Ø"/>
            </a:pPr>
            <a:r>
              <a:rPr lang="zh-CN" altLang="en-US" sz="25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添加完所有需要的模块后，重新单击电源开关，打开设备。</a:t>
            </a:r>
            <a:endParaRPr lang="en-US" altLang="zh-CN" sz="25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lnSpc>
                <a:spcPct val="150000"/>
              </a:lnSpc>
            </a:pPr>
            <a:r>
              <a:rPr lang="en-US" altLang="zh-CN" sz="2500" b="0" u="none"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rPr>
              <a:t> </a:t>
            </a:r>
            <a:endParaRPr lang="zh-CN" altLang="en-US" sz="2500" dirty="0">
              <a:solidFill>
                <a:schemeClr val="bg2">
                  <a:lumMod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2.2 </a:t>
            </a:r>
            <a:r>
              <a:rPr lang="zh-CN" altLang="en-US" sz="3200" b="1" dirty="0">
                <a:latin typeface="微软雅黑" panose="020B0503020204020204" charset="-122"/>
                <a:ea typeface="微软雅黑" panose="020B0503020204020204" charset="-122"/>
                <a:cs typeface="+mn-ea"/>
              </a:rPr>
              <a:t>添加设备模块</a:t>
            </a:r>
            <a:endParaRPr lang="zh-CN" altLang="en-US" sz="3200" b="1" dirty="0">
              <a:latin typeface="微软雅黑" panose="020B0503020204020204" charset="-122"/>
              <a:ea typeface="微软雅黑" panose="020B0503020204020204" charset="-122"/>
              <a:cs typeface="+mn-ea"/>
            </a:endParaRPr>
          </a:p>
        </p:txBody>
      </p:sp>
      <p:pic>
        <p:nvPicPr>
          <p:cNvPr id="4" name="图片 3" descr="Router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3597" y="952153"/>
            <a:ext cx="6678512" cy="5302025"/>
          </a:xfrm>
          <a:prstGeom prst="rect">
            <a:avLst/>
          </a:prstGeom>
        </p:spPr>
      </p:pic>
      <p:sp>
        <p:nvSpPr>
          <p:cNvPr id="13" name="矩形标注 12"/>
          <p:cNvSpPr/>
          <p:nvPr/>
        </p:nvSpPr>
        <p:spPr bwMode="auto">
          <a:xfrm>
            <a:off x="4957907" y="3167767"/>
            <a:ext cx="3311236" cy="869843"/>
          </a:xfrm>
          <a:prstGeom prst="wedgeRectCallout">
            <a:avLst>
              <a:gd name="adj1" fmla="val 14396"/>
              <a:gd name="adj2" fmla="val -11680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已将</a:t>
            </a:r>
            <a:r>
              <a:rPr lang="en-US" altLang="zh-CN" sz="2400" b="1">
                <a:solidFill>
                  <a:srgbClr val="FF0000"/>
                </a:solidFill>
                <a:latin typeface="华文楷体" panose="02010600040101010101" pitchFamily="2" charset="-122"/>
                <a:ea typeface="华文楷体" panose="02010600040101010101" pitchFamily="2" charset="-122"/>
              </a:rPr>
              <a:t>HWIC-2T</a:t>
            </a:r>
            <a:r>
              <a:rPr lang="zh-CN" altLang="en-US" sz="2400" b="1">
                <a:solidFill>
                  <a:srgbClr val="FF0000"/>
                </a:solidFill>
                <a:latin typeface="华文楷体" panose="02010600040101010101" pitchFamily="2" charset="-122"/>
                <a:ea typeface="华文楷体" panose="02010600040101010101" pitchFamily="2" charset="-122"/>
              </a:rPr>
              <a:t>模块添加到对应插槽内。</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4595" y="2087449"/>
            <a:ext cx="7071186" cy="1205579"/>
          </a:xfrm>
          <a:prstGeom prst="rect">
            <a:avLst/>
          </a:prstGeom>
        </p:spPr>
      </p:pic>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2.3 </a:t>
            </a:r>
            <a:r>
              <a:rPr lang="zh-CN" altLang="en-US" sz="3200" b="1" dirty="0">
                <a:latin typeface="微软雅黑" panose="020B0503020204020204" charset="-122"/>
                <a:ea typeface="微软雅黑" panose="020B0503020204020204" charset="-122"/>
                <a:cs typeface="+mn-ea"/>
              </a:rPr>
              <a:t>连接网络设备</a:t>
            </a:r>
            <a:endParaRPr lang="zh-CN" altLang="en-US" sz="3200" b="1" dirty="0">
              <a:latin typeface="微软雅黑" panose="020B0503020204020204" charset="-122"/>
              <a:ea typeface="微软雅黑" panose="020B0503020204020204" charset="-122"/>
              <a:cs typeface="+mn-ea"/>
            </a:endParaRPr>
          </a:p>
        </p:txBody>
      </p:sp>
      <p:sp>
        <p:nvSpPr>
          <p:cNvPr id="9" name="矩形标注 8"/>
          <p:cNvSpPr/>
          <p:nvPr/>
        </p:nvSpPr>
        <p:spPr bwMode="auto">
          <a:xfrm>
            <a:off x="1676385" y="3188129"/>
            <a:ext cx="3311236" cy="1953859"/>
          </a:xfrm>
          <a:prstGeom prst="wedgeRectCallout">
            <a:avLst>
              <a:gd name="adj1" fmla="val 17982"/>
              <a:gd name="adj2" fmla="val -8881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在设备类型列表单击该图标（</a:t>
            </a:r>
            <a:r>
              <a:rPr lang="en-US" altLang="zh-CN" sz="2400" b="1">
                <a:solidFill>
                  <a:srgbClr val="FF0000"/>
                </a:solidFill>
                <a:latin typeface="华文楷体" panose="02010600040101010101" pitchFamily="2" charset="-122"/>
                <a:ea typeface="华文楷体" panose="02010600040101010101" pitchFamily="2" charset="-122"/>
              </a:rPr>
              <a:t>Connections</a:t>
            </a:r>
            <a:r>
              <a:rPr lang="zh-CN" altLang="en-US" sz="2400" b="1">
                <a:solidFill>
                  <a:srgbClr val="FF0000"/>
                </a:solidFill>
                <a:latin typeface="华文楷体" panose="02010600040101010101" pitchFamily="2" charset="-122"/>
                <a:ea typeface="华文楷体" panose="02010600040101010101" pitchFamily="2" charset="-122"/>
              </a:rPr>
              <a:t>，即连接线缆），则在右侧设备型号列表中显示所有可选择的线缆类型</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0" name="矩形标注 9"/>
          <p:cNvSpPr/>
          <p:nvPr/>
        </p:nvSpPr>
        <p:spPr bwMode="auto">
          <a:xfrm>
            <a:off x="5188470" y="3422530"/>
            <a:ext cx="3311236" cy="1196945"/>
          </a:xfrm>
          <a:prstGeom prst="wedgeRectCallout">
            <a:avLst>
              <a:gd name="adj1" fmla="val 19775"/>
              <a:gd name="adj2" fmla="val -6024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选中某线缆或鼠标移至某线缆上时，此处显示该线缆的名称。</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2" name="文本框 99"/>
          <p:cNvSpPr txBox="1"/>
          <p:nvPr/>
        </p:nvSpPr>
        <p:spPr>
          <a:xfrm>
            <a:off x="738266" y="872603"/>
            <a:ext cx="10139532" cy="580415"/>
          </a:xfrm>
          <a:prstGeom prst="rect">
            <a:avLst/>
          </a:prstGeom>
          <a:noFill/>
          <a:ln w="9525">
            <a:noFill/>
          </a:ln>
        </p:spPr>
        <p:txBody>
          <a:bodyPr wrap="square">
            <a:spAutoFit/>
          </a:bodyPr>
          <a:lstStyle/>
          <a:p>
            <a:pPr indent="269875">
              <a:lnSpc>
                <a:spcPct val="150000"/>
              </a:lnSpc>
            </a:pPr>
            <a:r>
              <a:rPr lang="en-US" altLang="zh-CN" sz="24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zh-CN" altLang="en-US" sz="24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添加设备及设备模块之后，需要使用连接线缆将设备连接起来。</a:t>
            </a:r>
            <a:endParaRPr lang="en-US" altLang="zh-CN" sz="24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9" grpId="0" animBg="1"/>
      <p:bldP spid="9" grpId="1"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5"/>
          <p:cNvSpPr/>
          <p:nvPr/>
        </p:nvSpPr>
        <p:spPr>
          <a:xfrm>
            <a:off x="817222" y="1428"/>
            <a:ext cx="2308850" cy="1159980"/>
          </a:xfrm>
          <a:custGeom>
            <a:avLst/>
            <a:gdLst/>
            <a:ahLst/>
            <a:cxnLst>
              <a:cxn ang="0">
                <a:pos x="2309654" y="0"/>
              </a:cxn>
              <a:cxn ang="0">
                <a:pos x="1187255" y="1141649"/>
              </a:cxn>
              <a:cxn ang="0">
                <a:pos x="1121737" y="1141649"/>
              </a:cxn>
              <a:cxn ang="0">
                <a:pos x="0" y="0"/>
              </a:cxn>
              <a:cxn ang="0">
                <a:pos x="2309654" y="0"/>
              </a:cxn>
            </a:cxnLst>
            <a:rect l="0" t="0" r="0" b="0"/>
            <a:pathLst>
              <a:path w="3490" h="1722">
                <a:moveTo>
                  <a:pt x="3490" y="0"/>
                </a:moveTo>
                <a:lnTo>
                  <a:pt x="1794" y="1695"/>
                </a:lnTo>
                <a:cubicBezTo>
                  <a:pt x="1767" y="1722"/>
                  <a:pt x="1723" y="1722"/>
                  <a:pt x="1695" y="1695"/>
                </a:cubicBezTo>
                <a:lnTo>
                  <a:pt x="0" y="0"/>
                </a:lnTo>
                <a:lnTo>
                  <a:pt x="3490" y="0"/>
                </a:lnTo>
                <a:close/>
              </a:path>
            </a:pathLst>
          </a:custGeom>
          <a:solidFill>
            <a:srgbClr val="00A1C3"/>
          </a:solidFill>
          <a:ln w="9525">
            <a:noFill/>
          </a:ln>
        </p:spPr>
        <p:txBody>
          <a:bodyPr/>
          <a:lstStyle/>
          <a:p>
            <a:endParaRPr lang="zh-CN" altLang="en-US"/>
          </a:p>
        </p:txBody>
      </p:sp>
      <p:sp>
        <p:nvSpPr>
          <p:cNvPr id="8195" name="Freeform 6"/>
          <p:cNvSpPr/>
          <p:nvPr/>
        </p:nvSpPr>
        <p:spPr>
          <a:xfrm>
            <a:off x="353866" y="1428"/>
            <a:ext cx="2308850" cy="1156806"/>
          </a:xfrm>
          <a:custGeom>
            <a:avLst/>
            <a:gdLst/>
            <a:ahLst/>
            <a:cxnLst>
              <a:cxn ang="0">
                <a:pos x="2309654" y="0"/>
              </a:cxn>
              <a:cxn ang="0">
                <a:pos x="1193211" y="1136278"/>
              </a:cxn>
              <a:cxn ang="0">
                <a:pos x="1116443" y="1136278"/>
              </a:cxn>
              <a:cxn ang="0">
                <a:pos x="0" y="0"/>
              </a:cxn>
              <a:cxn ang="0">
                <a:pos x="2309654" y="0"/>
              </a:cxn>
            </a:cxnLst>
            <a:rect l="0" t="0" r="0" b="0"/>
            <a:pathLst>
              <a:path w="3490" h="1719">
                <a:moveTo>
                  <a:pt x="3490" y="0"/>
                </a:moveTo>
                <a:lnTo>
                  <a:pt x="1803" y="1687"/>
                </a:lnTo>
                <a:cubicBezTo>
                  <a:pt x="1771" y="1719"/>
                  <a:pt x="1719" y="1719"/>
                  <a:pt x="1687" y="1687"/>
                </a:cubicBezTo>
                <a:lnTo>
                  <a:pt x="0" y="0"/>
                </a:lnTo>
                <a:lnTo>
                  <a:pt x="3490" y="0"/>
                </a:lnTo>
                <a:close/>
              </a:path>
            </a:pathLst>
          </a:custGeom>
          <a:solidFill>
            <a:schemeClr val="tx1"/>
          </a:solidFill>
          <a:ln w="9525">
            <a:noFill/>
          </a:ln>
        </p:spPr>
        <p:txBody>
          <a:bodyPr/>
          <a:lstStyle/>
          <a:p>
            <a:endParaRPr lang="zh-CN" altLang="en-US"/>
          </a:p>
        </p:txBody>
      </p:sp>
      <p:sp>
        <p:nvSpPr>
          <p:cNvPr id="8196" name="Freeform 7"/>
          <p:cNvSpPr>
            <a:spLocks noEditPoints="1"/>
          </p:cNvSpPr>
          <p:nvPr/>
        </p:nvSpPr>
        <p:spPr>
          <a:xfrm>
            <a:off x="1302795" y="207717"/>
            <a:ext cx="763269" cy="760096"/>
          </a:xfrm>
          <a:custGeom>
            <a:avLst/>
            <a:gdLst/>
            <a:ahLst/>
            <a:cxnLst>
              <a:cxn ang="0">
                <a:pos x="196764" y="304212"/>
              </a:cxn>
              <a:cxn ang="0">
                <a:pos x="427316" y="584869"/>
              </a:cxn>
              <a:cxn ang="0">
                <a:pos x="253740" y="717457"/>
              </a:cxn>
              <a:cxn ang="0">
                <a:pos x="253740" y="761204"/>
              </a:cxn>
              <a:cxn ang="0">
                <a:pos x="42400" y="502758"/>
              </a:cxn>
              <a:cxn ang="0">
                <a:pos x="245790" y="399784"/>
              </a:cxn>
              <a:cxn ang="0">
                <a:pos x="42400" y="502758"/>
              </a:cxn>
              <a:cxn ang="0">
                <a:pos x="235190" y="699285"/>
              </a:cxn>
              <a:cxn ang="0">
                <a:pos x="335228" y="491316"/>
              </a:cxn>
              <a:cxn ang="0">
                <a:pos x="112626" y="574100"/>
              </a:cxn>
              <a:cxn ang="0">
                <a:pos x="317340" y="472471"/>
              </a:cxn>
              <a:cxn ang="0">
                <a:pos x="112626" y="574100"/>
              </a:cxn>
              <a:cxn ang="0">
                <a:pos x="661844" y="120473"/>
              </a:cxn>
              <a:cxn ang="0">
                <a:pos x="639318" y="217391"/>
              </a:cxn>
              <a:cxn ang="0">
                <a:pos x="763207" y="206622"/>
              </a:cxn>
              <a:cxn ang="0">
                <a:pos x="626731" y="294790"/>
              </a:cxn>
              <a:cxn ang="0">
                <a:pos x="594930" y="407860"/>
              </a:cxn>
              <a:cxn ang="0">
                <a:pos x="604206" y="354690"/>
              </a:cxn>
              <a:cxn ang="0">
                <a:pos x="510792" y="218737"/>
              </a:cxn>
              <a:cxn ang="0">
                <a:pos x="368353" y="325750"/>
              </a:cxn>
              <a:cxn ang="0">
                <a:pos x="542592" y="88841"/>
              </a:cxn>
              <a:cxn ang="0">
                <a:pos x="355103" y="242966"/>
              </a:cxn>
              <a:cxn ang="0">
                <a:pos x="494892" y="40382"/>
              </a:cxn>
              <a:cxn ang="0">
                <a:pos x="302765" y="198546"/>
              </a:cxn>
              <a:cxn ang="0">
                <a:pos x="593605" y="96917"/>
              </a:cxn>
              <a:cxn ang="0">
                <a:pos x="655219" y="72015"/>
              </a:cxn>
              <a:cxn ang="0">
                <a:pos x="540605" y="206622"/>
              </a:cxn>
              <a:cxn ang="0">
                <a:pos x="628718" y="117108"/>
              </a:cxn>
              <a:cxn ang="0">
                <a:pos x="550543" y="282002"/>
              </a:cxn>
              <a:cxn ang="0">
                <a:pos x="505492" y="454973"/>
              </a:cxn>
              <a:cxn ang="0">
                <a:pos x="427979" y="316327"/>
              </a:cxn>
              <a:cxn ang="0">
                <a:pos x="516755" y="298155"/>
              </a:cxn>
              <a:cxn ang="0">
                <a:pos x="464417" y="339883"/>
              </a:cxn>
              <a:cxn ang="0">
                <a:pos x="427979" y="316327"/>
              </a:cxn>
            </a:cxnLst>
            <a:rect l="0" t="0" r="0" b="0"/>
            <a:pathLst>
              <a:path w="1152" h="1131">
                <a:moveTo>
                  <a:pt x="0" y="749"/>
                </a:moveTo>
                <a:lnTo>
                  <a:pt x="297" y="452"/>
                </a:lnTo>
                <a:lnTo>
                  <a:pt x="680" y="835"/>
                </a:lnTo>
                <a:lnTo>
                  <a:pt x="645" y="869"/>
                </a:lnTo>
                <a:lnTo>
                  <a:pt x="613" y="836"/>
                </a:lnTo>
                <a:lnTo>
                  <a:pt x="383" y="1066"/>
                </a:lnTo>
                <a:lnTo>
                  <a:pt x="415" y="1099"/>
                </a:lnTo>
                <a:lnTo>
                  <a:pt x="383" y="1131"/>
                </a:lnTo>
                <a:lnTo>
                  <a:pt x="0" y="749"/>
                </a:lnTo>
                <a:close/>
                <a:moveTo>
                  <a:pt x="64" y="747"/>
                </a:moveTo>
                <a:lnTo>
                  <a:pt x="141" y="824"/>
                </a:lnTo>
                <a:lnTo>
                  <a:pt x="371" y="594"/>
                </a:lnTo>
                <a:lnTo>
                  <a:pt x="294" y="517"/>
                </a:lnTo>
                <a:lnTo>
                  <a:pt x="64" y="747"/>
                </a:lnTo>
                <a:close/>
                <a:moveTo>
                  <a:pt x="276" y="960"/>
                </a:moveTo>
                <a:lnTo>
                  <a:pt x="355" y="1039"/>
                </a:lnTo>
                <a:lnTo>
                  <a:pt x="585" y="809"/>
                </a:lnTo>
                <a:lnTo>
                  <a:pt x="506" y="730"/>
                </a:lnTo>
                <a:lnTo>
                  <a:pt x="276" y="960"/>
                </a:lnTo>
                <a:close/>
                <a:moveTo>
                  <a:pt x="170" y="853"/>
                </a:moveTo>
                <a:lnTo>
                  <a:pt x="249" y="932"/>
                </a:lnTo>
                <a:lnTo>
                  <a:pt x="479" y="702"/>
                </a:lnTo>
                <a:lnTo>
                  <a:pt x="400" y="624"/>
                </a:lnTo>
                <a:lnTo>
                  <a:pt x="170" y="853"/>
                </a:lnTo>
                <a:close/>
                <a:moveTo>
                  <a:pt x="949" y="174"/>
                </a:moveTo>
                <a:lnTo>
                  <a:pt x="999" y="179"/>
                </a:lnTo>
                <a:cubicBezTo>
                  <a:pt x="997" y="192"/>
                  <a:pt x="991" y="219"/>
                  <a:pt x="980" y="259"/>
                </a:cubicBezTo>
                <a:cubicBezTo>
                  <a:pt x="974" y="287"/>
                  <a:pt x="968" y="308"/>
                  <a:pt x="965" y="323"/>
                </a:cubicBezTo>
                <a:cubicBezTo>
                  <a:pt x="1014" y="319"/>
                  <a:pt x="1074" y="297"/>
                  <a:pt x="1143" y="254"/>
                </a:cubicBezTo>
                <a:cubicBezTo>
                  <a:pt x="1143" y="270"/>
                  <a:pt x="1146" y="288"/>
                  <a:pt x="1152" y="307"/>
                </a:cubicBezTo>
                <a:cubicBezTo>
                  <a:pt x="1050" y="363"/>
                  <a:pt x="955" y="381"/>
                  <a:pt x="867" y="359"/>
                </a:cubicBezTo>
                <a:lnTo>
                  <a:pt x="946" y="438"/>
                </a:lnTo>
                <a:cubicBezTo>
                  <a:pt x="990" y="477"/>
                  <a:pt x="990" y="517"/>
                  <a:pt x="946" y="558"/>
                </a:cubicBezTo>
                <a:cubicBezTo>
                  <a:pt x="930" y="574"/>
                  <a:pt x="914" y="590"/>
                  <a:pt x="898" y="606"/>
                </a:cubicBezTo>
                <a:cubicBezTo>
                  <a:pt x="883" y="593"/>
                  <a:pt x="869" y="584"/>
                  <a:pt x="857" y="579"/>
                </a:cubicBezTo>
                <a:cubicBezTo>
                  <a:pt x="872" y="566"/>
                  <a:pt x="890" y="549"/>
                  <a:pt x="912" y="527"/>
                </a:cubicBezTo>
                <a:cubicBezTo>
                  <a:pt x="935" y="506"/>
                  <a:pt x="935" y="486"/>
                  <a:pt x="913" y="467"/>
                </a:cubicBezTo>
                <a:lnTo>
                  <a:pt x="771" y="325"/>
                </a:lnTo>
                <a:lnTo>
                  <a:pt x="584" y="512"/>
                </a:lnTo>
                <a:lnTo>
                  <a:pt x="556" y="484"/>
                </a:lnTo>
                <a:lnTo>
                  <a:pt x="864" y="177"/>
                </a:lnTo>
                <a:lnTo>
                  <a:pt x="819" y="132"/>
                </a:lnTo>
                <a:lnTo>
                  <a:pt x="563" y="388"/>
                </a:lnTo>
                <a:lnTo>
                  <a:pt x="536" y="361"/>
                </a:lnTo>
                <a:lnTo>
                  <a:pt x="792" y="105"/>
                </a:lnTo>
                <a:lnTo>
                  <a:pt x="747" y="60"/>
                </a:lnTo>
                <a:lnTo>
                  <a:pt x="484" y="323"/>
                </a:lnTo>
                <a:lnTo>
                  <a:pt x="457" y="295"/>
                </a:lnTo>
                <a:lnTo>
                  <a:pt x="752" y="0"/>
                </a:lnTo>
                <a:lnTo>
                  <a:pt x="896" y="144"/>
                </a:lnTo>
                <a:lnTo>
                  <a:pt x="962" y="79"/>
                </a:lnTo>
                <a:lnTo>
                  <a:pt x="989" y="107"/>
                </a:lnTo>
                <a:lnTo>
                  <a:pt x="802" y="294"/>
                </a:lnTo>
                <a:lnTo>
                  <a:pt x="816" y="307"/>
                </a:lnTo>
                <a:cubicBezTo>
                  <a:pt x="853" y="318"/>
                  <a:pt x="889" y="323"/>
                  <a:pt x="922" y="325"/>
                </a:cubicBezTo>
                <a:cubicBezTo>
                  <a:pt x="933" y="267"/>
                  <a:pt x="943" y="217"/>
                  <a:pt x="949" y="174"/>
                </a:cubicBezTo>
                <a:close/>
                <a:moveTo>
                  <a:pt x="721" y="659"/>
                </a:moveTo>
                <a:cubicBezTo>
                  <a:pt x="753" y="595"/>
                  <a:pt x="790" y="515"/>
                  <a:pt x="831" y="419"/>
                </a:cubicBezTo>
                <a:cubicBezTo>
                  <a:pt x="844" y="427"/>
                  <a:pt x="856" y="435"/>
                  <a:pt x="869" y="443"/>
                </a:cubicBezTo>
                <a:cubicBezTo>
                  <a:pt x="829" y="529"/>
                  <a:pt x="793" y="607"/>
                  <a:pt x="763" y="676"/>
                </a:cubicBezTo>
                <a:lnTo>
                  <a:pt x="721" y="659"/>
                </a:lnTo>
                <a:close/>
                <a:moveTo>
                  <a:pt x="646" y="470"/>
                </a:moveTo>
                <a:cubicBezTo>
                  <a:pt x="654" y="469"/>
                  <a:pt x="664" y="467"/>
                  <a:pt x="677" y="464"/>
                </a:cubicBezTo>
                <a:cubicBezTo>
                  <a:pt x="718" y="454"/>
                  <a:pt x="752" y="448"/>
                  <a:pt x="780" y="443"/>
                </a:cubicBezTo>
                <a:lnTo>
                  <a:pt x="788" y="489"/>
                </a:lnTo>
                <a:cubicBezTo>
                  <a:pt x="767" y="493"/>
                  <a:pt x="737" y="498"/>
                  <a:pt x="701" y="505"/>
                </a:cubicBezTo>
                <a:cubicBezTo>
                  <a:pt x="679" y="508"/>
                  <a:pt x="662" y="511"/>
                  <a:pt x="651" y="513"/>
                </a:cubicBezTo>
                <a:lnTo>
                  <a:pt x="646" y="470"/>
                </a:lnTo>
                <a:close/>
              </a:path>
            </a:pathLst>
          </a:custGeom>
          <a:solidFill>
            <a:srgbClr val="FFFFFF"/>
          </a:solidFill>
          <a:ln w="9525">
            <a:noFill/>
          </a:ln>
        </p:spPr>
        <p:txBody>
          <a:bodyPr/>
          <a:lstStyle/>
          <a:p>
            <a:endParaRPr lang="zh-CN" altLang="en-US"/>
          </a:p>
        </p:txBody>
      </p:sp>
      <p:sp>
        <p:nvSpPr>
          <p:cNvPr id="8197" name="Freeform 8"/>
          <p:cNvSpPr>
            <a:spLocks noEditPoints="1"/>
          </p:cNvSpPr>
          <p:nvPr/>
        </p:nvSpPr>
        <p:spPr>
          <a:xfrm>
            <a:off x="1907380" y="275952"/>
            <a:ext cx="672820" cy="682341"/>
          </a:xfrm>
          <a:custGeom>
            <a:avLst/>
            <a:gdLst/>
            <a:ahLst/>
            <a:cxnLst>
              <a:cxn ang="0">
                <a:pos x="107876" y="602163"/>
              </a:cxn>
              <a:cxn ang="0">
                <a:pos x="27134" y="658806"/>
              </a:cxn>
              <a:cxn ang="0">
                <a:pos x="74785" y="571145"/>
              </a:cxn>
              <a:cxn ang="0">
                <a:pos x="28458" y="588677"/>
              </a:cxn>
              <a:cxn ang="0">
                <a:pos x="92654" y="654760"/>
              </a:cxn>
              <a:cxn ang="0">
                <a:pos x="113832" y="502365"/>
              </a:cxn>
              <a:cxn ang="0">
                <a:pos x="177366" y="568447"/>
              </a:cxn>
              <a:cxn ang="0">
                <a:pos x="113832" y="502365"/>
              </a:cxn>
              <a:cxn ang="0">
                <a:pos x="110523" y="573842"/>
              </a:cxn>
              <a:cxn ang="0">
                <a:pos x="183323" y="497644"/>
              </a:cxn>
              <a:cxn ang="0">
                <a:pos x="299140" y="455837"/>
              </a:cxn>
              <a:cxn ang="0">
                <a:pos x="214428" y="386382"/>
              </a:cxn>
              <a:cxn ang="0">
                <a:pos x="283256" y="454488"/>
              </a:cxn>
              <a:cxn ang="0">
                <a:pos x="273329" y="451791"/>
              </a:cxn>
              <a:cxn ang="0">
                <a:pos x="162144" y="439653"/>
              </a:cxn>
              <a:cxn ang="0">
                <a:pos x="247518" y="509108"/>
              </a:cxn>
              <a:cxn ang="0">
                <a:pos x="177366" y="439653"/>
              </a:cxn>
              <a:cxn ang="0">
                <a:pos x="188617" y="443699"/>
              </a:cxn>
              <a:cxn ang="0">
                <a:pos x="299140" y="455837"/>
              </a:cxn>
              <a:cxn ang="0">
                <a:pos x="307744" y="306139"/>
              </a:cxn>
              <a:cxn ang="0">
                <a:pos x="350762" y="403240"/>
              </a:cxn>
              <a:cxn ang="0">
                <a:pos x="272667" y="341878"/>
              </a:cxn>
              <a:cxn ang="0">
                <a:pos x="239577" y="360758"/>
              </a:cxn>
              <a:cxn ang="0">
                <a:pos x="394441" y="344575"/>
              </a:cxn>
              <a:cxn ang="0">
                <a:pos x="450695" y="302093"/>
              </a:cxn>
              <a:cxn ang="0">
                <a:pos x="316347" y="282538"/>
              </a:cxn>
              <a:cxn ang="0">
                <a:pos x="378558" y="233313"/>
              </a:cxn>
              <a:cxn ang="0">
                <a:pos x="358041" y="307488"/>
              </a:cxn>
              <a:cxn ang="0">
                <a:pos x="409663" y="271075"/>
              </a:cxn>
              <a:cxn ang="0">
                <a:pos x="394441" y="344575"/>
              </a:cxn>
              <a:cxn ang="0">
                <a:pos x="453343" y="142955"/>
              </a:cxn>
              <a:cxn ang="0">
                <a:pos x="500993" y="208363"/>
              </a:cxn>
              <a:cxn ang="0">
                <a:pos x="512906" y="220501"/>
              </a:cxn>
              <a:cxn ang="0">
                <a:pos x="402383" y="194203"/>
              </a:cxn>
              <a:cxn ang="0">
                <a:pos x="469226" y="282538"/>
              </a:cxn>
              <a:cxn ang="0">
                <a:pos x="421576" y="216455"/>
              </a:cxn>
              <a:cxn ang="0">
                <a:pos x="407678" y="204317"/>
              </a:cxn>
              <a:cxn ang="0">
                <a:pos x="520186" y="230616"/>
              </a:cxn>
              <a:cxn ang="0">
                <a:pos x="530775" y="64060"/>
              </a:cxn>
              <a:cxn ang="0">
                <a:pos x="512244" y="97776"/>
              </a:cxn>
              <a:cxn ang="0">
                <a:pos x="572469" y="177345"/>
              </a:cxn>
              <a:cxn ang="0">
                <a:pos x="477168" y="133514"/>
              </a:cxn>
              <a:cxn ang="0">
                <a:pos x="530775" y="64060"/>
              </a:cxn>
              <a:cxn ang="0">
                <a:pos x="621443" y="10789"/>
              </a:cxn>
              <a:cxn ang="0">
                <a:pos x="565189" y="68106"/>
              </a:cxn>
              <a:cxn ang="0">
                <a:pos x="651225" y="55968"/>
              </a:cxn>
              <a:cxn ang="0">
                <a:pos x="603575" y="95078"/>
              </a:cxn>
              <a:cxn ang="0">
                <a:pos x="653872" y="97101"/>
              </a:cxn>
              <a:cxn ang="0">
                <a:pos x="606884" y="53271"/>
              </a:cxn>
              <a:cxn ang="0">
                <a:pos x="579749" y="26298"/>
              </a:cxn>
            </a:cxnLst>
            <a:rect l="0" t="0" r="0" b="0"/>
            <a:pathLst>
              <a:path w="1017" h="1013">
                <a:moveTo>
                  <a:pt x="144" y="904"/>
                </a:moveTo>
                <a:lnTo>
                  <a:pt x="163" y="893"/>
                </a:lnTo>
                <a:cubicBezTo>
                  <a:pt x="181" y="925"/>
                  <a:pt x="177" y="955"/>
                  <a:pt x="151" y="981"/>
                </a:cubicBezTo>
                <a:cubicBezTo>
                  <a:pt x="116" y="1013"/>
                  <a:pt x="79" y="1011"/>
                  <a:pt x="41" y="977"/>
                </a:cubicBezTo>
                <a:cubicBezTo>
                  <a:pt x="3" y="936"/>
                  <a:pt x="0" y="897"/>
                  <a:pt x="32" y="861"/>
                </a:cubicBezTo>
                <a:cubicBezTo>
                  <a:pt x="55" y="839"/>
                  <a:pt x="82" y="835"/>
                  <a:pt x="113" y="847"/>
                </a:cubicBezTo>
                <a:lnTo>
                  <a:pt x="102" y="865"/>
                </a:lnTo>
                <a:cubicBezTo>
                  <a:pt x="78" y="856"/>
                  <a:pt x="59" y="858"/>
                  <a:pt x="43" y="873"/>
                </a:cubicBezTo>
                <a:cubicBezTo>
                  <a:pt x="22" y="899"/>
                  <a:pt x="25" y="929"/>
                  <a:pt x="53" y="962"/>
                </a:cubicBezTo>
                <a:cubicBezTo>
                  <a:pt x="85" y="990"/>
                  <a:pt x="113" y="993"/>
                  <a:pt x="140" y="971"/>
                </a:cubicBezTo>
                <a:cubicBezTo>
                  <a:pt x="158" y="952"/>
                  <a:pt x="159" y="929"/>
                  <a:pt x="144" y="904"/>
                </a:cubicBezTo>
                <a:close/>
                <a:moveTo>
                  <a:pt x="172" y="745"/>
                </a:moveTo>
                <a:cubicBezTo>
                  <a:pt x="149" y="772"/>
                  <a:pt x="151" y="803"/>
                  <a:pt x="179" y="836"/>
                </a:cubicBezTo>
                <a:cubicBezTo>
                  <a:pt x="210" y="864"/>
                  <a:pt x="240" y="867"/>
                  <a:pt x="268" y="843"/>
                </a:cubicBezTo>
                <a:cubicBezTo>
                  <a:pt x="293" y="815"/>
                  <a:pt x="292" y="784"/>
                  <a:pt x="263" y="752"/>
                </a:cubicBezTo>
                <a:cubicBezTo>
                  <a:pt x="230" y="724"/>
                  <a:pt x="200" y="721"/>
                  <a:pt x="172" y="745"/>
                </a:cubicBezTo>
                <a:close/>
                <a:moveTo>
                  <a:pt x="279" y="853"/>
                </a:moveTo>
                <a:cubicBezTo>
                  <a:pt x="242" y="886"/>
                  <a:pt x="204" y="885"/>
                  <a:pt x="167" y="851"/>
                </a:cubicBezTo>
                <a:cubicBezTo>
                  <a:pt x="129" y="810"/>
                  <a:pt x="127" y="770"/>
                  <a:pt x="161" y="732"/>
                </a:cubicBezTo>
                <a:cubicBezTo>
                  <a:pt x="198" y="700"/>
                  <a:pt x="237" y="702"/>
                  <a:pt x="277" y="738"/>
                </a:cubicBezTo>
                <a:cubicBezTo>
                  <a:pt x="313" y="777"/>
                  <a:pt x="314" y="815"/>
                  <a:pt x="279" y="853"/>
                </a:cubicBezTo>
                <a:close/>
                <a:moveTo>
                  <a:pt x="452" y="676"/>
                </a:moveTo>
                <a:lnTo>
                  <a:pt x="336" y="560"/>
                </a:lnTo>
                <a:lnTo>
                  <a:pt x="324" y="573"/>
                </a:lnTo>
                <a:lnTo>
                  <a:pt x="408" y="657"/>
                </a:lnTo>
                <a:cubicBezTo>
                  <a:pt x="415" y="664"/>
                  <a:pt x="421" y="669"/>
                  <a:pt x="428" y="674"/>
                </a:cubicBezTo>
                <a:lnTo>
                  <a:pt x="427" y="675"/>
                </a:lnTo>
                <a:cubicBezTo>
                  <a:pt x="424" y="673"/>
                  <a:pt x="419" y="672"/>
                  <a:pt x="413" y="670"/>
                </a:cubicBezTo>
                <a:lnTo>
                  <a:pt x="260" y="637"/>
                </a:lnTo>
                <a:lnTo>
                  <a:pt x="245" y="652"/>
                </a:lnTo>
                <a:lnTo>
                  <a:pt x="361" y="768"/>
                </a:lnTo>
                <a:lnTo>
                  <a:pt x="374" y="755"/>
                </a:lnTo>
                <a:lnTo>
                  <a:pt x="288" y="670"/>
                </a:lnTo>
                <a:cubicBezTo>
                  <a:pt x="280" y="662"/>
                  <a:pt x="273" y="656"/>
                  <a:pt x="268" y="652"/>
                </a:cubicBezTo>
                <a:lnTo>
                  <a:pt x="268" y="652"/>
                </a:lnTo>
                <a:cubicBezTo>
                  <a:pt x="274" y="655"/>
                  <a:pt x="280" y="657"/>
                  <a:pt x="285" y="658"/>
                </a:cubicBezTo>
                <a:lnTo>
                  <a:pt x="438" y="691"/>
                </a:lnTo>
                <a:lnTo>
                  <a:pt x="452" y="676"/>
                </a:lnTo>
                <a:close/>
                <a:moveTo>
                  <a:pt x="454" y="443"/>
                </a:moveTo>
                <a:lnTo>
                  <a:pt x="465" y="454"/>
                </a:lnTo>
                <a:lnTo>
                  <a:pt x="425" y="493"/>
                </a:lnTo>
                <a:lnTo>
                  <a:pt x="530" y="598"/>
                </a:lnTo>
                <a:lnTo>
                  <a:pt x="517" y="612"/>
                </a:lnTo>
                <a:lnTo>
                  <a:pt x="412" y="507"/>
                </a:lnTo>
                <a:lnTo>
                  <a:pt x="373" y="546"/>
                </a:lnTo>
                <a:lnTo>
                  <a:pt x="362" y="535"/>
                </a:lnTo>
                <a:lnTo>
                  <a:pt x="454" y="443"/>
                </a:lnTo>
                <a:close/>
                <a:moveTo>
                  <a:pt x="596" y="511"/>
                </a:moveTo>
                <a:lnTo>
                  <a:pt x="670" y="438"/>
                </a:lnTo>
                <a:lnTo>
                  <a:pt x="681" y="448"/>
                </a:lnTo>
                <a:lnTo>
                  <a:pt x="594" y="535"/>
                </a:lnTo>
                <a:lnTo>
                  <a:pt x="478" y="419"/>
                </a:lnTo>
                <a:lnTo>
                  <a:pt x="561" y="335"/>
                </a:lnTo>
                <a:lnTo>
                  <a:pt x="572" y="346"/>
                </a:lnTo>
                <a:lnTo>
                  <a:pt x="502" y="417"/>
                </a:lnTo>
                <a:lnTo>
                  <a:pt x="541" y="456"/>
                </a:lnTo>
                <a:lnTo>
                  <a:pt x="607" y="390"/>
                </a:lnTo>
                <a:lnTo>
                  <a:pt x="619" y="402"/>
                </a:lnTo>
                <a:lnTo>
                  <a:pt x="553" y="468"/>
                </a:lnTo>
                <a:lnTo>
                  <a:pt x="596" y="511"/>
                </a:lnTo>
                <a:close/>
                <a:moveTo>
                  <a:pt x="801" y="328"/>
                </a:moveTo>
                <a:lnTo>
                  <a:pt x="685" y="212"/>
                </a:lnTo>
                <a:lnTo>
                  <a:pt x="672" y="225"/>
                </a:lnTo>
                <a:lnTo>
                  <a:pt x="757" y="309"/>
                </a:lnTo>
                <a:cubicBezTo>
                  <a:pt x="763" y="315"/>
                  <a:pt x="769" y="321"/>
                  <a:pt x="776" y="326"/>
                </a:cubicBezTo>
                <a:lnTo>
                  <a:pt x="775" y="327"/>
                </a:lnTo>
                <a:cubicBezTo>
                  <a:pt x="772" y="325"/>
                  <a:pt x="767" y="324"/>
                  <a:pt x="761" y="322"/>
                </a:cubicBezTo>
                <a:lnTo>
                  <a:pt x="608" y="288"/>
                </a:lnTo>
                <a:lnTo>
                  <a:pt x="593" y="303"/>
                </a:lnTo>
                <a:lnTo>
                  <a:pt x="709" y="419"/>
                </a:lnTo>
                <a:lnTo>
                  <a:pt x="722" y="407"/>
                </a:lnTo>
                <a:lnTo>
                  <a:pt x="637" y="321"/>
                </a:lnTo>
                <a:cubicBezTo>
                  <a:pt x="628" y="313"/>
                  <a:pt x="621" y="308"/>
                  <a:pt x="616" y="304"/>
                </a:cubicBezTo>
                <a:lnTo>
                  <a:pt x="616" y="303"/>
                </a:lnTo>
                <a:cubicBezTo>
                  <a:pt x="622" y="307"/>
                  <a:pt x="628" y="309"/>
                  <a:pt x="633" y="310"/>
                </a:cubicBezTo>
                <a:lnTo>
                  <a:pt x="786" y="342"/>
                </a:lnTo>
                <a:lnTo>
                  <a:pt x="801" y="328"/>
                </a:lnTo>
                <a:close/>
                <a:moveTo>
                  <a:pt x="802" y="95"/>
                </a:moveTo>
                <a:lnTo>
                  <a:pt x="813" y="106"/>
                </a:lnTo>
                <a:lnTo>
                  <a:pt x="774" y="145"/>
                </a:lnTo>
                <a:lnTo>
                  <a:pt x="878" y="250"/>
                </a:lnTo>
                <a:lnTo>
                  <a:pt x="865" y="263"/>
                </a:lnTo>
                <a:lnTo>
                  <a:pt x="760" y="158"/>
                </a:lnTo>
                <a:lnTo>
                  <a:pt x="721" y="198"/>
                </a:lnTo>
                <a:lnTo>
                  <a:pt x="710" y="187"/>
                </a:lnTo>
                <a:lnTo>
                  <a:pt x="802" y="95"/>
                </a:lnTo>
                <a:close/>
                <a:moveTo>
                  <a:pt x="930" y="34"/>
                </a:moveTo>
                <a:lnTo>
                  <a:pt x="939" y="16"/>
                </a:lnTo>
                <a:cubicBezTo>
                  <a:pt x="914" y="0"/>
                  <a:pt x="888" y="4"/>
                  <a:pt x="863" y="29"/>
                </a:cubicBezTo>
                <a:cubicBezTo>
                  <a:pt x="839" y="56"/>
                  <a:pt x="835" y="80"/>
                  <a:pt x="854" y="101"/>
                </a:cubicBezTo>
                <a:cubicBezTo>
                  <a:pt x="868" y="119"/>
                  <a:pt x="893" y="116"/>
                  <a:pt x="928" y="92"/>
                </a:cubicBezTo>
                <a:cubicBezTo>
                  <a:pt x="957" y="73"/>
                  <a:pt x="975" y="70"/>
                  <a:pt x="984" y="83"/>
                </a:cubicBezTo>
                <a:cubicBezTo>
                  <a:pt x="998" y="98"/>
                  <a:pt x="995" y="115"/>
                  <a:pt x="977" y="135"/>
                </a:cubicBezTo>
                <a:cubicBezTo>
                  <a:pt x="956" y="157"/>
                  <a:pt x="934" y="159"/>
                  <a:pt x="912" y="141"/>
                </a:cubicBezTo>
                <a:lnTo>
                  <a:pt x="903" y="159"/>
                </a:lnTo>
                <a:cubicBezTo>
                  <a:pt x="932" y="179"/>
                  <a:pt x="960" y="174"/>
                  <a:pt x="988" y="144"/>
                </a:cubicBezTo>
                <a:cubicBezTo>
                  <a:pt x="1013" y="117"/>
                  <a:pt x="1017" y="92"/>
                  <a:pt x="999" y="70"/>
                </a:cubicBezTo>
                <a:cubicBezTo>
                  <a:pt x="982" y="50"/>
                  <a:pt x="955" y="53"/>
                  <a:pt x="917" y="79"/>
                </a:cubicBezTo>
                <a:cubicBezTo>
                  <a:pt x="893" y="95"/>
                  <a:pt x="876" y="98"/>
                  <a:pt x="867" y="88"/>
                </a:cubicBezTo>
                <a:cubicBezTo>
                  <a:pt x="855" y="74"/>
                  <a:pt x="858" y="58"/>
                  <a:pt x="876" y="39"/>
                </a:cubicBezTo>
                <a:cubicBezTo>
                  <a:pt x="891" y="24"/>
                  <a:pt x="909" y="22"/>
                  <a:pt x="930" y="34"/>
                </a:cubicBezTo>
                <a:close/>
              </a:path>
            </a:pathLst>
          </a:custGeom>
          <a:solidFill>
            <a:srgbClr val="FFFFFF"/>
          </a:solidFill>
          <a:ln w="9525">
            <a:noFill/>
          </a:ln>
        </p:spPr>
        <p:txBody>
          <a:bodyPr/>
          <a:lstStyle/>
          <a:p>
            <a:endParaRPr lang="zh-CN" altLang="en-US"/>
          </a:p>
        </p:txBody>
      </p:sp>
      <p:sp>
        <p:nvSpPr>
          <p:cNvPr id="40" name="Freeform 11"/>
          <p:cNvSpPr/>
          <p:nvPr/>
        </p:nvSpPr>
        <p:spPr bwMode="auto">
          <a:xfrm>
            <a:off x="496605" y="1399577"/>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 name="Freeform 10">
            <a:hlinkClick r:id="rId1" action="ppaction://hlinksldjump"/>
          </p:cNvPr>
          <p:cNvSpPr/>
          <p:nvPr/>
        </p:nvSpPr>
        <p:spPr>
          <a:xfrm>
            <a:off x="0" y="1512270"/>
            <a:ext cx="9398635" cy="789940"/>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p>
        </p:txBody>
      </p:sp>
      <p:sp>
        <p:nvSpPr>
          <p:cNvPr id="42" name="Rectangle 12"/>
          <p:cNvSpPr/>
          <p:nvPr/>
        </p:nvSpPr>
        <p:spPr>
          <a:xfrm>
            <a:off x="582294" y="1511972"/>
            <a:ext cx="720425" cy="737881"/>
          </a:xfrm>
          <a:prstGeom prst="rect">
            <a:avLst/>
          </a:prstGeom>
          <a:solidFill>
            <a:schemeClr val="tx1"/>
          </a:solidFill>
          <a:ln w="9525">
            <a:noFill/>
          </a:ln>
        </p:spPr>
        <p:txBody>
          <a:bodyPr anchor="t"/>
          <a:lstStyle/>
          <a:p>
            <a:pPr lvl="0"/>
            <a:endParaRPr lang="zh-CN" altLang="en-US" dirty="0">
              <a:latin typeface="Arial" panose="020B0604020202020204" pitchFamily="34" charset="0"/>
              <a:ea typeface="宋体" panose="02010600030101010101" pitchFamily="2" charset="-122"/>
            </a:endParaRPr>
          </a:p>
        </p:txBody>
      </p:sp>
      <p:sp>
        <p:nvSpPr>
          <p:cNvPr id="43" name="Freeform 11"/>
          <p:cNvSpPr/>
          <p:nvPr/>
        </p:nvSpPr>
        <p:spPr bwMode="auto">
          <a:xfrm>
            <a:off x="497240" y="2304661"/>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Freeform 10">
            <a:hlinkClick r:id="rId2" action="ppaction://hlinksldjump"/>
          </p:cNvPr>
          <p:cNvSpPr/>
          <p:nvPr/>
        </p:nvSpPr>
        <p:spPr>
          <a:xfrm>
            <a:off x="0" y="2453340"/>
            <a:ext cx="9374505" cy="701675"/>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p>
        </p:txBody>
      </p:sp>
      <p:sp>
        <p:nvSpPr>
          <p:cNvPr id="45" name="Rectangle 12"/>
          <p:cNvSpPr>
            <a:spLocks noChangeArrowheads="1"/>
          </p:cNvSpPr>
          <p:nvPr/>
        </p:nvSpPr>
        <p:spPr bwMode="auto">
          <a:xfrm>
            <a:off x="581659" y="2417056"/>
            <a:ext cx="720425" cy="737881"/>
          </a:xfrm>
          <a:prstGeom prst="rect">
            <a:avLst/>
          </a:prstGeom>
          <a:solidFill>
            <a:schemeClr val="accent4"/>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Freeform 11"/>
          <p:cNvSpPr/>
          <p:nvPr/>
        </p:nvSpPr>
        <p:spPr bwMode="auto">
          <a:xfrm>
            <a:off x="497240" y="3183721"/>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Freeform 10">
            <a:hlinkClick r:id="rId3" action="ppaction://hlinksldjump"/>
          </p:cNvPr>
          <p:cNvSpPr/>
          <p:nvPr/>
        </p:nvSpPr>
        <p:spPr>
          <a:xfrm>
            <a:off x="0" y="3290270"/>
            <a:ext cx="9398635" cy="701675"/>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p>
        </p:txBody>
      </p:sp>
      <p:sp>
        <p:nvSpPr>
          <p:cNvPr id="48" name="Rectangle 12"/>
          <p:cNvSpPr/>
          <p:nvPr/>
        </p:nvSpPr>
        <p:spPr>
          <a:xfrm>
            <a:off x="581659" y="3296116"/>
            <a:ext cx="720425" cy="737881"/>
          </a:xfrm>
          <a:prstGeom prst="rect">
            <a:avLst/>
          </a:prstGeom>
          <a:solidFill>
            <a:schemeClr val="accent1"/>
          </a:solidFill>
          <a:ln w="9525">
            <a:noFill/>
          </a:ln>
        </p:spPr>
        <p:txBody>
          <a:bodyPr anchor="t"/>
          <a:lstStyle/>
          <a:p>
            <a:pPr lvl="0"/>
            <a:endParaRPr lang="zh-CN" altLang="en-US" dirty="0">
              <a:latin typeface="Arial" panose="020B0604020202020204" pitchFamily="34" charset="0"/>
              <a:ea typeface="宋体" panose="02010600030101010101" pitchFamily="2" charset="-122"/>
            </a:endParaRPr>
          </a:p>
        </p:txBody>
      </p:sp>
      <p:sp>
        <p:nvSpPr>
          <p:cNvPr id="49" name="Freeform 11"/>
          <p:cNvSpPr/>
          <p:nvPr/>
        </p:nvSpPr>
        <p:spPr bwMode="auto">
          <a:xfrm>
            <a:off x="495970" y="4015650"/>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Freeform 10">
            <a:hlinkClick r:id="" action="ppaction://noaction"/>
          </p:cNvPr>
          <p:cNvSpPr/>
          <p:nvPr/>
        </p:nvSpPr>
        <p:spPr>
          <a:xfrm>
            <a:off x="0" y="4152465"/>
            <a:ext cx="9375140" cy="701675"/>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p>
        </p:txBody>
      </p:sp>
      <p:sp>
        <p:nvSpPr>
          <p:cNvPr id="51" name="Rectangle 12"/>
          <p:cNvSpPr/>
          <p:nvPr/>
        </p:nvSpPr>
        <p:spPr>
          <a:xfrm>
            <a:off x="582929" y="4133760"/>
            <a:ext cx="720425" cy="737881"/>
          </a:xfrm>
          <a:prstGeom prst="rect">
            <a:avLst/>
          </a:prstGeom>
          <a:solidFill>
            <a:schemeClr val="tx2"/>
          </a:solidFill>
          <a:ln w="9525">
            <a:noFill/>
          </a:ln>
        </p:spPr>
        <p:txBody>
          <a:bodyPr anchor="t"/>
          <a:lstStyle/>
          <a:p>
            <a:pPr lvl="0"/>
            <a:endParaRPr lang="zh-CN" altLang="en-US" dirty="0">
              <a:latin typeface="Arial" panose="020B0604020202020204" pitchFamily="34" charset="0"/>
              <a:ea typeface="宋体" panose="02010600030101010101" pitchFamily="2" charset="-122"/>
            </a:endParaRPr>
          </a:p>
        </p:txBody>
      </p:sp>
      <p:sp>
        <p:nvSpPr>
          <p:cNvPr id="55" name="TextBox 54">
            <a:hlinkClick r:id="rId1" action="ppaction://hlinksldjump"/>
          </p:cNvPr>
          <p:cNvSpPr txBox="1"/>
          <p:nvPr/>
        </p:nvSpPr>
        <p:spPr>
          <a:xfrm>
            <a:off x="1482972" y="1573817"/>
            <a:ext cx="5654098" cy="584775"/>
          </a:xfrm>
          <a:prstGeom prst="rect">
            <a:avLst/>
          </a:prstGeom>
          <a:noFill/>
        </p:spPr>
        <p:txBody>
          <a:bodyPr wrap="squar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effectLst/>
                <a:uLnTx/>
                <a:uFillTx/>
                <a:latin typeface="+mn-ea"/>
                <a:ea typeface="+mn-ea"/>
                <a:cs typeface="+mn-cs"/>
              </a:rPr>
              <a:t>Packet Tracer</a:t>
            </a:r>
            <a:r>
              <a:rPr kumimoji="0" lang="zh-CN" altLang="en-US" sz="3200" b="1" i="0" u="none" strike="noStrike" kern="1200" cap="none" spc="0" normalizeH="0" baseline="0" noProof="0" dirty="0">
                <a:ln>
                  <a:noFill/>
                </a:ln>
                <a:effectLst/>
                <a:uLnTx/>
                <a:uFillTx/>
                <a:latin typeface="+mn-ea"/>
                <a:ea typeface="+mn-ea"/>
                <a:cs typeface="+mn-cs"/>
              </a:rPr>
              <a:t>操作界面</a:t>
            </a:r>
            <a:endParaRPr kumimoji="0" lang="zh-CN" altLang="en-US" sz="3200" b="1" i="0" u="none" strike="noStrike" kern="1200" cap="none" spc="0" normalizeH="0" baseline="0" noProof="0" dirty="0">
              <a:ln>
                <a:noFill/>
              </a:ln>
              <a:effectLst/>
              <a:uLnTx/>
              <a:uFillTx/>
              <a:latin typeface="+mn-ea"/>
              <a:ea typeface="+mn-ea"/>
              <a:cs typeface="+mn-cs"/>
            </a:endParaRPr>
          </a:p>
        </p:txBody>
      </p:sp>
      <p:sp>
        <p:nvSpPr>
          <p:cNvPr id="56" name="TextBox 55"/>
          <p:cNvSpPr txBox="1"/>
          <p:nvPr/>
        </p:nvSpPr>
        <p:spPr>
          <a:xfrm>
            <a:off x="694644" y="1511953"/>
            <a:ext cx="500458" cy="707886"/>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F8F8F8"/>
                </a:solidFill>
                <a:effectLst/>
                <a:uLnTx/>
                <a:uFillTx/>
                <a:latin typeface="+mn-ea"/>
                <a:ea typeface="+mn-ea"/>
                <a:cs typeface="+mn-cs"/>
              </a:rPr>
              <a:t>1</a:t>
            </a:r>
            <a:endParaRPr kumimoji="0" lang="zh-CN" altLang="en-US" sz="4000" b="1" i="0" u="none" strike="noStrike" kern="1200" cap="none" spc="0" normalizeH="0" baseline="0" noProof="0" dirty="0">
              <a:ln>
                <a:noFill/>
              </a:ln>
              <a:solidFill>
                <a:srgbClr val="F8F8F8"/>
              </a:solidFill>
              <a:effectLst/>
              <a:uLnTx/>
              <a:uFillTx/>
              <a:latin typeface="+mn-ea"/>
              <a:ea typeface="+mn-ea"/>
              <a:cs typeface="+mn-cs"/>
            </a:endParaRPr>
          </a:p>
        </p:txBody>
      </p:sp>
      <p:sp>
        <p:nvSpPr>
          <p:cNvPr id="58" name="TextBox 57"/>
          <p:cNvSpPr txBox="1"/>
          <p:nvPr/>
        </p:nvSpPr>
        <p:spPr>
          <a:xfrm>
            <a:off x="694644" y="2411333"/>
            <a:ext cx="500458" cy="707886"/>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F8F8F8"/>
                </a:solidFill>
                <a:effectLst/>
                <a:uLnTx/>
                <a:uFillTx/>
                <a:latin typeface="+mn-ea"/>
                <a:ea typeface="+mn-ea"/>
                <a:cs typeface="+mn-cs"/>
              </a:rPr>
              <a:t>2</a:t>
            </a:r>
            <a:endParaRPr kumimoji="0" lang="zh-CN" altLang="en-US" sz="4000" b="1" i="0" u="none" strike="noStrike" kern="1200" cap="none" spc="0" normalizeH="0" baseline="0" noProof="0" dirty="0">
              <a:ln>
                <a:noFill/>
              </a:ln>
              <a:solidFill>
                <a:srgbClr val="F8F8F8"/>
              </a:solidFill>
              <a:effectLst/>
              <a:uLnTx/>
              <a:uFillTx/>
              <a:latin typeface="+mn-ea"/>
              <a:ea typeface="+mn-ea"/>
              <a:cs typeface="+mn-cs"/>
            </a:endParaRPr>
          </a:p>
        </p:txBody>
      </p:sp>
      <p:sp>
        <p:nvSpPr>
          <p:cNvPr id="59" name="TextBox 58">
            <a:hlinkClick r:id="rId3" action="ppaction://hlinksldjump"/>
          </p:cNvPr>
          <p:cNvSpPr txBox="1"/>
          <p:nvPr/>
        </p:nvSpPr>
        <p:spPr>
          <a:xfrm>
            <a:off x="1482972" y="3334143"/>
            <a:ext cx="5382820" cy="584775"/>
          </a:xfrm>
          <a:prstGeom prst="rect">
            <a:avLst/>
          </a:prstGeom>
          <a:noFill/>
        </p:spPr>
        <p:txBody>
          <a:bodyPr wrap="none" rtlCol="0">
            <a:spAutoFit/>
          </a:bodyPr>
          <a:lstStyle>
            <a:defPPr>
              <a:defRPr lang="zh-CN"/>
            </a:defPPr>
            <a:lvl1pPr>
              <a:defRPr sz="3000">
                <a:solidFill>
                  <a:schemeClr val="accent1"/>
                </a:solidFill>
                <a:latin typeface="+mn-ea"/>
                <a:ea typeface="+mn-ea"/>
              </a:defRPr>
            </a:lvl1pPr>
          </a:lstStyle>
          <a:p>
            <a:pPr lvl="0" fontAlgn="base">
              <a:spcBef>
                <a:spcPct val="0"/>
              </a:spcBef>
              <a:spcAft>
                <a:spcPct val="0"/>
              </a:spcAft>
              <a:defRPr/>
            </a:pPr>
            <a:r>
              <a:rPr lang="zh-CN" altLang="en-US" sz="3200" b="1" dirty="0">
                <a:solidFill>
                  <a:schemeClr val="tx1"/>
                </a:solidFill>
                <a:sym typeface="+mn-ea"/>
              </a:rPr>
              <a:t>使用</a:t>
            </a:r>
            <a:r>
              <a:rPr lang="en-US" altLang="zh-CN" sz="3200" b="1" dirty="0">
                <a:solidFill>
                  <a:schemeClr val="tx1"/>
                </a:solidFill>
              </a:rPr>
              <a:t>Packet Tracer</a:t>
            </a:r>
            <a:r>
              <a:rPr lang="zh-CN" altLang="en-US" sz="3200" b="1" dirty="0">
                <a:solidFill>
                  <a:schemeClr val="tx1"/>
                </a:solidFill>
              </a:rPr>
              <a:t>配置网络</a:t>
            </a:r>
            <a:endParaRPr kumimoji="0" lang="zh-CN" altLang="en-US" sz="3200" b="1" i="0" u="none" strike="noStrike" kern="1200" cap="none" spc="0" normalizeH="0" baseline="0" noProof="0" dirty="0">
              <a:ln>
                <a:noFill/>
              </a:ln>
              <a:solidFill>
                <a:schemeClr val="tx1"/>
              </a:solidFill>
              <a:effectLst/>
              <a:uLnTx/>
              <a:uFillTx/>
            </a:endParaRPr>
          </a:p>
        </p:txBody>
      </p:sp>
      <p:sp>
        <p:nvSpPr>
          <p:cNvPr id="60" name="TextBox 59"/>
          <p:cNvSpPr txBox="1"/>
          <p:nvPr/>
        </p:nvSpPr>
        <p:spPr>
          <a:xfrm>
            <a:off x="694009" y="3290075"/>
            <a:ext cx="500458" cy="707886"/>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F8F8F8"/>
                </a:solidFill>
                <a:effectLst/>
                <a:uLnTx/>
                <a:uFillTx/>
                <a:latin typeface="+mn-ea"/>
                <a:ea typeface="+mn-ea"/>
                <a:cs typeface="+mn-cs"/>
              </a:rPr>
              <a:t>3</a:t>
            </a:r>
            <a:endParaRPr kumimoji="0" lang="zh-CN" altLang="en-US" sz="4000" b="1" i="0" u="none" strike="noStrike" kern="1200" cap="none" spc="0" normalizeH="0" baseline="0" noProof="0" dirty="0">
              <a:ln>
                <a:noFill/>
              </a:ln>
              <a:solidFill>
                <a:srgbClr val="F8F8F8"/>
              </a:solidFill>
              <a:effectLst/>
              <a:uLnTx/>
              <a:uFillTx/>
              <a:latin typeface="+mn-ea"/>
              <a:ea typeface="+mn-ea"/>
              <a:cs typeface="+mn-cs"/>
            </a:endParaRPr>
          </a:p>
        </p:txBody>
      </p:sp>
      <p:sp>
        <p:nvSpPr>
          <p:cNvPr id="61" name="TextBox 60">
            <a:hlinkClick r:id="" action="ppaction://noaction"/>
          </p:cNvPr>
          <p:cNvSpPr txBox="1"/>
          <p:nvPr/>
        </p:nvSpPr>
        <p:spPr>
          <a:xfrm>
            <a:off x="1482972" y="4240694"/>
            <a:ext cx="6203558" cy="584775"/>
          </a:xfrm>
          <a:prstGeom prst="rect">
            <a:avLst/>
          </a:prstGeom>
          <a:noFill/>
        </p:spPr>
        <p:txBody>
          <a:bodyPr wrap="none" rtlCol="0">
            <a:spAutoFit/>
          </a:bodyPr>
          <a:lstStyle>
            <a:defPPr>
              <a:defRPr lang="zh-CN"/>
            </a:defPPr>
            <a:lvl1pPr>
              <a:defRPr sz="3000">
                <a:solidFill>
                  <a:schemeClr val="accent1"/>
                </a:solidFill>
                <a:latin typeface="+mn-ea"/>
                <a:ea typeface="+mn-ea"/>
              </a:defRPr>
            </a:lvl1pPr>
          </a:lstStyle>
          <a:p>
            <a:pPr lvl="0" fontAlgn="base">
              <a:spcBef>
                <a:spcPct val="0"/>
              </a:spcBef>
              <a:spcAft>
                <a:spcPct val="0"/>
              </a:spcAft>
              <a:defRPr/>
            </a:pPr>
            <a:r>
              <a:rPr lang="zh-CN" altLang="en-US" sz="3200" b="1" dirty="0">
                <a:solidFill>
                  <a:schemeClr val="tx1"/>
                </a:solidFill>
                <a:sym typeface="+mn-ea"/>
              </a:rPr>
              <a:t>使用</a:t>
            </a:r>
            <a:r>
              <a:rPr lang="en-US" altLang="zh-CN" sz="3200" b="1" dirty="0">
                <a:solidFill>
                  <a:schemeClr val="tx1"/>
                </a:solidFill>
              </a:rPr>
              <a:t>Packet Tracer</a:t>
            </a:r>
            <a:r>
              <a:rPr lang="zh-CN" altLang="en-US" sz="3200" b="1" dirty="0">
                <a:solidFill>
                  <a:schemeClr val="tx1"/>
                </a:solidFill>
              </a:rPr>
              <a:t>进行协议分析</a:t>
            </a:r>
            <a:endParaRPr kumimoji="0" lang="zh-CN" altLang="en-US" sz="3200" b="1" i="0" u="none" strike="noStrike" kern="1200" cap="none" spc="0" normalizeH="0" baseline="0" noProof="0" dirty="0">
              <a:ln>
                <a:noFill/>
              </a:ln>
              <a:solidFill>
                <a:schemeClr val="tx1"/>
              </a:solidFill>
              <a:effectLst/>
              <a:uLnTx/>
              <a:uFillTx/>
            </a:endParaRPr>
          </a:p>
        </p:txBody>
      </p:sp>
      <p:sp>
        <p:nvSpPr>
          <p:cNvPr id="62" name="TextBox 61"/>
          <p:cNvSpPr txBox="1"/>
          <p:nvPr/>
        </p:nvSpPr>
        <p:spPr>
          <a:xfrm>
            <a:off x="694009" y="4128032"/>
            <a:ext cx="500458" cy="707886"/>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F8F8F8"/>
                </a:solidFill>
                <a:effectLst/>
                <a:uLnTx/>
                <a:uFillTx/>
                <a:latin typeface="+mn-ea"/>
                <a:ea typeface="+mn-ea"/>
                <a:cs typeface="+mn-cs"/>
              </a:rPr>
              <a:t>4</a:t>
            </a:r>
            <a:endParaRPr kumimoji="0" lang="zh-CN" altLang="en-US" sz="4000" b="1" i="0" u="none" strike="noStrike" kern="1200" cap="none" spc="0" normalizeH="0" baseline="0" noProof="0" dirty="0">
              <a:ln>
                <a:noFill/>
              </a:ln>
              <a:solidFill>
                <a:srgbClr val="F8F8F8"/>
              </a:solidFill>
              <a:effectLst/>
              <a:uLnTx/>
              <a:uFillTx/>
              <a:latin typeface="+mn-ea"/>
              <a:ea typeface="+mn-ea"/>
              <a:cs typeface="+mn-cs"/>
            </a:endParaRPr>
          </a:p>
        </p:txBody>
      </p:sp>
      <p:sp>
        <p:nvSpPr>
          <p:cNvPr id="8" name="TextBox 54">
            <a:hlinkClick r:id="rId2" action="ppaction://hlinksldjump"/>
          </p:cNvPr>
          <p:cNvSpPr txBox="1"/>
          <p:nvPr/>
        </p:nvSpPr>
        <p:spPr>
          <a:xfrm>
            <a:off x="1499234" y="2497155"/>
            <a:ext cx="7371634" cy="584775"/>
          </a:xfrm>
          <a:prstGeom prst="rect">
            <a:avLst/>
          </a:prstGeom>
          <a:noFill/>
        </p:spPr>
        <p:txBody>
          <a:bodyPr wrap="square" rtlCol="0">
            <a:spAutoFit/>
          </a:bodyPr>
          <a:lstStyle/>
          <a:p>
            <a:pPr lvl="0" fontAlgn="base">
              <a:spcBef>
                <a:spcPct val="0"/>
              </a:spcBef>
              <a:spcAft>
                <a:spcPct val="0"/>
              </a:spcAft>
              <a:defRPr/>
            </a:pPr>
            <a:r>
              <a:rPr lang="zh-CN" altLang="en-US" sz="3200" b="1" noProof="0" dirty="0">
                <a:ln>
                  <a:noFill/>
                </a:ln>
                <a:effectLst/>
                <a:uLnTx/>
                <a:uFillTx/>
                <a:latin typeface="+mn-ea"/>
                <a:cs typeface="+mj-cs"/>
                <a:sym typeface="+mn-ea"/>
              </a:rPr>
              <a:t>使用</a:t>
            </a:r>
            <a:r>
              <a:rPr lang="en-US" altLang="zh-CN" sz="3200" b="1" dirty="0">
                <a:latin typeface="+mn-ea"/>
              </a:rPr>
              <a:t>Packet Tracer</a:t>
            </a:r>
            <a:r>
              <a:rPr lang="zh-CN" altLang="en-US" sz="3200" b="1" dirty="0">
                <a:latin typeface="+mn-ea"/>
              </a:rPr>
              <a:t>搭建网络拓扑图</a:t>
            </a:r>
            <a:endParaRPr sz="3200" b="1" noProof="0" dirty="0">
              <a:ln>
                <a:noFill/>
              </a:ln>
              <a:effectLst/>
              <a:uLnTx/>
              <a:uFillTx/>
              <a:latin typeface="+mn-ea"/>
              <a:cs typeface="+mj-cs"/>
              <a:sym typeface="+mn-ea"/>
            </a:endParaRPr>
          </a:p>
        </p:txBody>
      </p:sp>
      <p:sp>
        <p:nvSpPr>
          <p:cNvPr id="32" name="Freeform 11"/>
          <p:cNvSpPr/>
          <p:nvPr/>
        </p:nvSpPr>
        <p:spPr bwMode="auto">
          <a:xfrm>
            <a:off x="487959" y="4868703"/>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advTm="12683"/>
    </mc:Choice>
    <mc:Fallback>
      <p:transition advTm="1268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2.3 </a:t>
            </a:r>
            <a:r>
              <a:rPr lang="zh-CN" altLang="en-US" sz="3200" b="1" dirty="0">
                <a:latin typeface="微软雅黑" panose="020B0503020204020204" charset="-122"/>
                <a:ea typeface="微软雅黑" panose="020B0503020204020204" charset="-122"/>
                <a:cs typeface="+mn-ea"/>
              </a:rPr>
              <a:t>连接网络设备</a:t>
            </a:r>
            <a:endParaRPr lang="zh-CN" altLang="en-US" sz="3200" b="1" dirty="0">
              <a:latin typeface="微软雅黑" panose="020B0503020204020204" charset="-122"/>
              <a:ea typeface="微软雅黑" panose="020B0503020204020204" charset="-122"/>
              <a:cs typeface="+mn-ea"/>
            </a:endParaRPr>
          </a:p>
        </p:txBody>
      </p:sp>
      <p:pic>
        <p:nvPicPr>
          <p:cNvPr id="614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4595" y="913193"/>
            <a:ext cx="6748370" cy="548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标注 15"/>
          <p:cNvSpPr/>
          <p:nvPr/>
        </p:nvSpPr>
        <p:spPr bwMode="auto">
          <a:xfrm>
            <a:off x="5641729" y="2553193"/>
            <a:ext cx="3311236" cy="1460665"/>
          </a:xfrm>
          <a:prstGeom prst="wedgeRectCallout">
            <a:avLst>
              <a:gd name="adj1" fmla="val -63788"/>
              <a:gd name="adj2" fmla="val 2207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将鼠标移至拓扑工作区需要连接的设备，单击该设备，在弹出菜单中选择要连接的接口</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9" name="矩形标注 18"/>
          <p:cNvSpPr/>
          <p:nvPr/>
        </p:nvSpPr>
        <p:spPr bwMode="auto">
          <a:xfrm>
            <a:off x="5641729" y="3433944"/>
            <a:ext cx="3311236" cy="1850575"/>
          </a:xfrm>
          <a:prstGeom prst="wedgeRectCallout">
            <a:avLst>
              <a:gd name="adj1" fmla="val -58768"/>
              <a:gd name="adj2" fmla="val 2117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将鼠标移至另一需要连接的设备上，单击该设备，在弹出菜单中选择要连接的接口，即完成一条线缆的连接</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3" name="矩形标注 12"/>
          <p:cNvSpPr/>
          <p:nvPr/>
        </p:nvSpPr>
        <p:spPr bwMode="auto">
          <a:xfrm>
            <a:off x="1676385" y="3906982"/>
            <a:ext cx="3311236" cy="1235006"/>
          </a:xfrm>
          <a:prstGeom prst="wedgeRectCallout">
            <a:avLst>
              <a:gd name="adj1" fmla="val 37348"/>
              <a:gd name="adj2" fmla="val 8814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在设备型号列表中单击选中需要使用的线缆类型</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ircle(in)">
                                      <p:cBhvr>
                                        <p:cTn id="27" dur="2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animBg="1"/>
      <p:bldP spid="16" grpId="1" animBg="1"/>
      <p:bldP spid="19" grpId="0" animBg="1"/>
      <p:bldP spid="19" grpId="1" animBg="1"/>
      <p:bldP spid="13" grpId="0" animBg="1"/>
      <p:bldP spid="1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2.3 </a:t>
            </a:r>
            <a:r>
              <a:rPr lang="zh-CN" altLang="en-US" sz="3200" b="1" dirty="0">
                <a:latin typeface="微软雅黑" panose="020B0503020204020204" charset="-122"/>
                <a:ea typeface="微软雅黑" panose="020B0503020204020204" charset="-122"/>
                <a:cs typeface="+mn-ea"/>
              </a:rPr>
              <a:t>连接网络设备</a:t>
            </a:r>
            <a:endParaRPr lang="zh-CN" altLang="en-US" sz="3200" b="1" dirty="0">
              <a:latin typeface="微软雅黑" panose="020B0503020204020204" charset="-122"/>
              <a:ea typeface="微软雅黑" panose="020B0503020204020204" charset="-122"/>
              <a:cs typeface="+mn-ea"/>
            </a:endParaRPr>
          </a:p>
        </p:txBody>
      </p:sp>
      <p:pic>
        <p:nvPicPr>
          <p:cNvPr id="717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2555" y="998861"/>
            <a:ext cx="6555180" cy="532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标注 18"/>
          <p:cNvSpPr/>
          <p:nvPr/>
        </p:nvSpPr>
        <p:spPr bwMode="auto">
          <a:xfrm>
            <a:off x="5748607" y="2509658"/>
            <a:ext cx="3311236" cy="1302322"/>
          </a:xfrm>
          <a:prstGeom prst="wedgeRectCallout">
            <a:avLst>
              <a:gd name="adj1" fmla="val -64148"/>
              <a:gd name="adj2" fmla="val 23102"/>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选择合适的线缆，重复上述步骤，即可完成整个拓扑图的连接。</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5628904" y="1964030"/>
            <a:ext cx="6563096"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marL="0" marR="0" lvl="0" indent="0" algn="ctr" defTabSz="914400" rtl="0" eaLnBrk="1" fontAlgn="base" latinLnBrk="0" hangingPunct="1">
              <a:spcBef>
                <a:spcPct val="0"/>
              </a:spcBef>
              <a:buClrTx/>
              <a:buSzTx/>
              <a:buFont typeface="Arial" panose="020B0604020202020204" pitchFamily="34" charset="0"/>
              <a:buNone/>
              <a:defRPr/>
            </a:pPr>
            <a:r>
              <a:rPr kumimoji="0" lang="en-US" altLang="zh-CN" sz="3900" b="1" i="0" u="none" strike="noStrike" kern="1200" cap="none" spc="0" normalizeH="0" baseline="0" noProof="0" dirty="0">
                <a:ln>
                  <a:noFill/>
                </a:ln>
                <a:solidFill>
                  <a:schemeClr val="accent3"/>
                </a:solidFill>
                <a:effectLst/>
                <a:uLnTx/>
                <a:uFillTx/>
                <a:latin typeface="+mn-ea"/>
                <a:ea typeface="+mn-ea"/>
              </a:rPr>
              <a:t>3.   </a:t>
            </a:r>
            <a:r>
              <a:rPr kumimoji="0" lang="zh-CN" altLang="en-US" sz="3900" b="1" i="0" u="none" strike="noStrike" kern="1200" cap="none" spc="0" normalizeH="0" baseline="0" noProof="0" dirty="0">
                <a:ln>
                  <a:noFill/>
                </a:ln>
                <a:solidFill>
                  <a:schemeClr val="accent3"/>
                </a:solidFill>
                <a:effectLst/>
                <a:uLnTx/>
                <a:uFillTx/>
                <a:latin typeface="+mn-ea"/>
                <a:ea typeface="+mn-ea"/>
              </a:rPr>
              <a:t>使用</a:t>
            </a:r>
            <a:r>
              <a:rPr kumimoji="0" lang="en-US" altLang="zh-CN" sz="3900" b="1" i="0" u="none" strike="noStrike" kern="1200" cap="none" spc="0" normalizeH="0" baseline="0" noProof="0" dirty="0">
                <a:ln>
                  <a:noFill/>
                </a:ln>
                <a:solidFill>
                  <a:schemeClr val="accent3"/>
                </a:solidFill>
                <a:effectLst/>
                <a:uLnTx/>
                <a:uFillTx/>
                <a:latin typeface="+mn-ea"/>
                <a:ea typeface="+mn-ea"/>
              </a:rPr>
              <a:t>Packet Tracer</a:t>
            </a:r>
            <a:r>
              <a:rPr kumimoji="0" lang="zh-CN" altLang="en-US" sz="3900" b="1" i="0" u="none" strike="noStrike" kern="1200" cap="none" spc="0" normalizeH="0" baseline="0" noProof="0" dirty="0">
                <a:ln>
                  <a:noFill/>
                </a:ln>
                <a:solidFill>
                  <a:schemeClr val="accent3"/>
                </a:solidFill>
                <a:effectLst/>
                <a:uLnTx/>
                <a:uFillTx/>
                <a:latin typeface="+mn-ea"/>
                <a:ea typeface="+mn-ea"/>
              </a:rPr>
              <a:t>配置</a:t>
            </a:r>
            <a:r>
              <a:rPr lang="zh-CN" altLang="en-US" sz="3900" b="1" dirty="0">
                <a:solidFill>
                  <a:schemeClr val="accent3"/>
                </a:solidFill>
                <a:latin typeface="+mn-ea"/>
                <a:ea typeface="+mn-ea"/>
              </a:rPr>
              <a:t>网</a:t>
            </a:r>
            <a:r>
              <a:rPr kumimoji="0" lang="zh-CN" altLang="en-US" sz="3900" b="1" i="0" u="none" strike="noStrike" kern="1200" cap="none" spc="0" normalizeH="0" baseline="0" noProof="0" dirty="0">
                <a:ln>
                  <a:noFill/>
                </a:ln>
                <a:solidFill>
                  <a:schemeClr val="accent3"/>
                </a:solidFill>
                <a:effectLst/>
                <a:uLnTx/>
                <a:uFillTx/>
                <a:latin typeface="+mn-ea"/>
                <a:ea typeface="+mn-ea"/>
              </a:rPr>
              <a:t>络</a:t>
            </a:r>
            <a:endParaRPr kumimoji="0" lang="zh-CN" altLang="en-US" sz="3900" b="1" i="0" u="none" strike="noStrike" kern="1200" cap="none" spc="0" normalizeH="0" baseline="0" noProof="0" dirty="0">
              <a:ln>
                <a:noFill/>
              </a:ln>
              <a:solidFill>
                <a:schemeClr val="accent3"/>
              </a:solidFill>
              <a:effectLst/>
              <a:uLnTx/>
              <a:uFillTx/>
              <a:latin typeface="+mn-ea"/>
              <a:ea typeface="+mn-ea"/>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
        <p:nvSpPr>
          <p:cNvPr id="7" name="Rectangle 4"/>
          <p:cNvSpPr txBox="1">
            <a:spLocks noChangeArrowheads="1"/>
          </p:cNvSpPr>
          <p:nvPr/>
        </p:nvSpPr>
        <p:spPr bwMode="auto">
          <a:xfrm>
            <a:off x="0" y="1428"/>
            <a:ext cx="4868907" cy="503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r>
              <a:rPr lang="zh-CN" altLang="en-US" sz="2400" dirty="0">
                <a:solidFill>
                  <a:schemeClr val="bg2"/>
                </a:solidFill>
                <a:effectLst>
                  <a:outerShdw blurRad="38100" dist="38100" dir="2700000" algn="tl">
                    <a:srgbClr val="000000">
                      <a:alpha val="43137"/>
                    </a:srgbClr>
                  </a:outerShdw>
                </a:effectLst>
              </a:rPr>
              <a:t>第</a:t>
            </a:r>
            <a:r>
              <a:rPr lang="en-US" altLang="zh-CN" sz="2400" dirty="0">
                <a:solidFill>
                  <a:schemeClr val="bg2"/>
                </a:solidFill>
                <a:effectLst>
                  <a:outerShdw blurRad="38100" dist="38100" dir="2700000" algn="tl">
                    <a:srgbClr val="000000">
                      <a:alpha val="43137"/>
                    </a:srgbClr>
                  </a:outerShdw>
                </a:effectLst>
              </a:rPr>
              <a:t>1</a:t>
            </a:r>
            <a:r>
              <a:rPr lang="zh-CN" altLang="en-US" sz="2400" dirty="0">
                <a:solidFill>
                  <a:schemeClr val="bg2"/>
                </a:solidFill>
                <a:effectLst>
                  <a:outerShdw blurRad="38100" dist="38100" dir="2700000" algn="tl">
                    <a:srgbClr val="000000">
                      <a:alpha val="43137"/>
                    </a:srgbClr>
                  </a:outerShdw>
                </a:effectLst>
              </a:rPr>
              <a:t>章</a:t>
            </a:r>
            <a:r>
              <a:rPr lang="en-US" altLang="zh-CN" sz="2400" dirty="0">
                <a:solidFill>
                  <a:schemeClr val="bg2"/>
                </a:solidFill>
                <a:effectLst>
                  <a:outerShdw blurRad="38100" dist="38100" dir="2700000" algn="tl">
                    <a:srgbClr val="000000">
                      <a:alpha val="43137"/>
                    </a:srgbClr>
                  </a:outerShdw>
                </a:effectLst>
              </a:rPr>
              <a:t>Packet Tracer</a:t>
            </a:r>
            <a:r>
              <a:rPr lang="zh-CN" altLang="en-US" sz="2400" dirty="0">
                <a:solidFill>
                  <a:schemeClr val="bg2"/>
                </a:solidFill>
                <a:effectLst>
                  <a:outerShdw blurRad="38100" dist="38100" dir="2700000" algn="tl">
                    <a:srgbClr val="000000">
                      <a:alpha val="43137"/>
                    </a:srgbClr>
                  </a:outerShdw>
                </a:effectLst>
              </a:rPr>
              <a:t>使用指南</a:t>
            </a:r>
            <a:endParaRPr lang="zh-CN" altLang="en-US" sz="2400" dirty="0">
              <a:solidFill>
                <a:schemeClr val="bg2"/>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par>
                          <p:cTn id="27" fill="hold">
                            <p:stCondLst>
                              <p:cond delay="53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7"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33" name="矩形 25"/>
          <p:cNvSpPr>
            <a:spLocks noChangeArrowheads="1"/>
          </p:cNvSpPr>
          <p:nvPr/>
        </p:nvSpPr>
        <p:spPr bwMode="auto">
          <a:xfrm>
            <a:off x="178519" y="1335449"/>
            <a:ext cx="4500359" cy="366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rtl="0" eaLnBrk="1" fontAlgn="base" latinLnBrk="0" hangingPunct="1">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rPr>
              <a:t>单击需要配置的设备，打开其配置窗口，三个选项卡分别为：</a:t>
            </a:r>
            <a:endParaRPr kumimoji="0" lang="en-US" altLang="zh-CN"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endParaRPr>
          </a:p>
          <a:p>
            <a:pPr marL="342900" marR="0" indent="-342900" fontAlgn="base">
              <a:lnSpc>
                <a:spcPct val="130000"/>
              </a:lnSpc>
              <a:spcBef>
                <a:spcPct val="0"/>
              </a:spcBef>
              <a:spcAft>
                <a:spcPct val="0"/>
              </a:spcAft>
              <a:buClrTx/>
              <a:buSzTx/>
              <a:buFont typeface="Arial" panose="020B0604020202020204" pitchFamily="34" charset="0"/>
              <a:buChar char="•"/>
              <a:defRPr/>
            </a:pPr>
            <a:r>
              <a:rPr lang="en-US" altLang="zh-CN" sz="2400" dirty="0">
                <a:solidFill>
                  <a:schemeClr val="accent2">
                    <a:lumMod val="50000"/>
                  </a:schemeClr>
                </a:solidFill>
              </a:rPr>
              <a:t>Physical</a:t>
            </a:r>
            <a:r>
              <a:rPr lang="zh-CN" altLang="en-US" sz="2400" dirty="0">
                <a:solidFill>
                  <a:schemeClr val="accent2">
                    <a:lumMod val="50000"/>
                  </a:schemeClr>
                </a:solidFill>
              </a:rPr>
              <a:t>选项卡，用于为设备添加模块；</a:t>
            </a:r>
            <a:endParaRPr lang="en-US" altLang="zh-CN" sz="2400" dirty="0">
              <a:solidFill>
                <a:schemeClr val="accent2">
                  <a:lumMod val="50000"/>
                </a:schemeClr>
              </a:solidFill>
            </a:endParaRPr>
          </a:p>
          <a:p>
            <a:pPr marL="342900" marR="0" indent="-342900" fontAlgn="base">
              <a:lnSpc>
                <a:spcPct val="130000"/>
              </a:lnSpc>
              <a:spcBef>
                <a:spcPct val="0"/>
              </a:spcBef>
              <a:spcAft>
                <a:spcPct val="0"/>
              </a:spcAft>
              <a:buClrTx/>
              <a:buSzTx/>
              <a:buFont typeface="Arial" panose="020B0604020202020204" pitchFamily="34" charset="0"/>
              <a:buChar char="•"/>
              <a:defRPr/>
            </a:pPr>
            <a:r>
              <a:rPr lang="en-US" altLang="zh-CN" sz="2400" dirty="0" err="1">
                <a:solidFill>
                  <a:schemeClr val="accent2">
                    <a:lumMod val="50000"/>
                  </a:schemeClr>
                </a:solidFill>
              </a:rPr>
              <a:t>Config</a:t>
            </a:r>
            <a:r>
              <a:rPr lang="zh-CN" altLang="en-US" sz="2400" dirty="0">
                <a:solidFill>
                  <a:schemeClr val="accent2">
                    <a:lumMod val="50000"/>
                  </a:schemeClr>
                </a:solidFill>
              </a:rPr>
              <a:t>选项卡，提供图形化配置界面；</a:t>
            </a:r>
            <a:endParaRPr lang="en-US" altLang="zh-CN" sz="2400" dirty="0">
              <a:solidFill>
                <a:schemeClr val="accent2">
                  <a:lumMod val="50000"/>
                </a:schemeClr>
              </a:solidFill>
            </a:endParaRPr>
          </a:p>
          <a:p>
            <a:pPr marL="342900" marR="0" indent="-342900" fontAlgn="base">
              <a:lnSpc>
                <a:spcPct val="130000"/>
              </a:lnSpc>
              <a:spcBef>
                <a:spcPct val="0"/>
              </a:spcBef>
              <a:spcAft>
                <a:spcPct val="0"/>
              </a:spcAft>
              <a:buClrTx/>
              <a:buSzTx/>
              <a:buFont typeface="Arial" panose="020B0604020202020204" pitchFamily="34" charset="0"/>
              <a:buChar char="•"/>
              <a:defRPr/>
            </a:pPr>
            <a:r>
              <a:rPr lang="en-US" altLang="zh-CN" sz="2400" dirty="0">
                <a:solidFill>
                  <a:schemeClr val="accent2">
                    <a:lumMod val="50000"/>
                  </a:schemeClr>
                </a:solidFill>
              </a:rPr>
              <a:t>CLI</a:t>
            </a:r>
            <a:r>
              <a:rPr lang="zh-CN" altLang="en-US" sz="2400" dirty="0">
                <a:solidFill>
                  <a:schemeClr val="accent2">
                    <a:lumMod val="50000"/>
                  </a:schemeClr>
                </a:solidFill>
              </a:rPr>
              <a:t>选项卡，提供命令行配置接口。</a:t>
            </a:r>
            <a:endParaRPr lang="zh-CN" altLang="en-US" sz="2400" dirty="0">
              <a:solidFill>
                <a:schemeClr val="accent2">
                  <a:lumMod val="50000"/>
                </a:schemeClr>
              </a:solidFill>
            </a:endParaRPr>
          </a:p>
        </p:txBody>
      </p:sp>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3.1 </a:t>
            </a:r>
            <a:r>
              <a:rPr lang="zh-CN" altLang="en-US" sz="3200" b="1" dirty="0">
                <a:latin typeface="微软雅黑" panose="020B0503020204020204" charset="-122"/>
                <a:ea typeface="微软雅黑" panose="020B0503020204020204" charset="-122"/>
                <a:cs typeface="+mn-ea"/>
              </a:rPr>
              <a:t>网络设备的配置</a:t>
            </a:r>
            <a:endParaRPr lang="zh-CN" altLang="en-US" sz="3200" b="1" dirty="0">
              <a:latin typeface="微软雅黑" panose="020B0503020204020204" charset="-122"/>
              <a:ea typeface="微软雅黑" panose="020B0503020204020204" charset="-122"/>
              <a:cs typeface="+mn-ea"/>
            </a:endParaRPr>
          </a:p>
        </p:txBody>
      </p:sp>
      <p:pic>
        <p:nvPicPr>
          <p:cNvPr id="2" name="图片 1" descr="Router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77" y="1035835"/>
            <a:ext cx="6768944" cy="5373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33" name="矩形 25"/>
          <p:cNvSpPr>
            <a:spLocks noChangeArrowheads="1"/>
          </p:cNvSpPr>
          <p:nvPr/>
        </p:nvSpPr>
        <p:spPr bwMode="auto">
          <a:xfrm>
            <a:off x="524510" y="812086"/>
            <a:ext cx="111861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rtl="0" eaLnBrk="1" fontAlgn="base" latinLnBrk="0" hangingPunct="1">
              <a:buClrTx/>
              <a:buSzTx/>
              <a:buFont typeface="Arial" panose="020B0604020202020204" pitchFamily="34" charset="0"/>
              <a:buNone/>
              <a:defRPr/>
            </a:pPr>
            <a:r>
              <a:rPr lang="zh-CN" altLang="en-US" sz="2400" dirty="0">
                <a:solidFill>
                  <a:schemeClr val="bg2">
                    <a:lumMod val="10000"/>
                  </a:schemeClr>
                </a:solidFill>
              </a:rPr>
              <a:t>以路由器</a:t>
            </a:r>
            <a:r>
              <a:rPr lang="en-US" altLang="zh-CN" sz="2400" dirty="0">
                <a:solidFill>
                  <a:schemeClr val="bg2">
                    <a:lumMod val="10000"/>
                  </a:schemeClr>
                </a:solidFill>
              </a:rPr>
              <a:t>Router0</a:t>
            </a:r>
            <a:r>
              <a:rPr lang="zh-CN" altLang="en-US" sz="2400" dirty="0">
                <a:solidFill>
                  <a:schemeClr val="bg2">
                    <a:lumMod val="10000"/>
                  </a:schemeClr>
                </a:solidFill>
              </a:rPr>
              <a:t>的</a:t>
            </a:r>
            <a:r>
              <a:rPr lang="en-US" altLang="zh-CN" sz="2400" dirty="0">
                <a:solidFill>
                  <a:schemeClr val="bg2">
                    <a:lumMod val="10000"/>
                  </a:schemeClr>
                </a:solidFill>
              </a:rPr>
              <a:t>FastEhternet0/0</a:t>
            </a:r>
            <a:r>
              <a:rPr lang="zh-CN" altLang="en-US" sz="2400" dirty="0">
                <a:solidFill>
                  <a:schemeClr val="bg2">
                    <a:lumMod val="10000"/>
                  </a:schemeClr>
                </a:solidFill>
              </a:rPr>
              <a:t>接口的配置为例，介绍图形化配置界面的使用。</a:t>
            </a:r>
            <a:endParaRPr lang="zh-CN" altLang="en-US" sz="2400" dirty="0">
              <a:solidFill>
                <a:schemeClr val="bg2">
                  <a:lumMod val="10000"/>
                </a:schemeClr>
              </a:solidFill>
            </a:endParaRPr>
          </a:p>
        </p:txBody>
      </p:sp>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3.1 </a:t>
            </a:r>
            <a:r>
              <a:rPr lang="zh-CN" altLang="zh-CN" sz="3200" dirty="0"/>
              <a:t>图形化配置面配置网络设备</a:t>
            </a:r>
            <a:endParaRPr lang="zh-CN" altLang="en-US" sz="3200" b="1" dirty="0">
              <a:latin typeface="微软雅黑" panose="020B0503020204020204" charset="-122"/>
              <a:ea typeface="微软雅黑" panose="020B0503020204020204" charset="-122"/>
              <a:cs typeface="+mn-ea"/>
            </a:endParaRPr>
          </a:p>
        </p:txBody>
      </p:sp>
      <p:pic>
        <p:nvPicPr>
          <p:cNvPr id="3" name="图片 2" descr="Router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649" y="1393155"/>
            <a:ext cx="6631011" cy="5264315"/>
          </a:xfrm>
          <a:prstGeom prst="rect">
            <a:avLst/>
          </a:prstGeom>
        </p:spPr>
      </p:pic>
      <p:sp>
        <p:nvSpPr>
          <p:cNvPr id="10" name="矩形标注 9"/>
          <p:cNvSpPr/>
          <p:nvPr/>
        </p:nvSpPr>
        <p:spPr bwMode="auto">
          <a:xfrm>
            <a:off x="4111459" y="3502238"/>
            <a:ext cx="3628656" cy="831273"/>
          </a:xfrm>
          <a:prstGeom prst="wedgeRectCallout">
            <a:avLst>
              <a:gd name="adj1" fmla="val -65074"/>
              <a:gd name="adj2" fmla="val -2741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1.</a:t>
            </a:r>
            <a:r>
              <a:rPr lang="zh-CN" altLang="en-US" sz="2400" b="1">
                <a:solidFill>
                  <a:srgbClr val="FF0000"/>
                </a:solidFill>
                <a:latin typeface="华文楷体" panose="02010600040101010101" pitchFamily="2" charset="-122"/>
                <a:ea typeface="华文楷体" panose="02010600040101010101" pitchFamily="2" charset="-122"/>
              </a:rPr>
              <a:t>单击</a:t>
            </a:r>
            <a:r>
              <a:rPr lang="en-US" altLang="zh-CN" sz="2400" b="1">
                <a:solidFill>
                  <a:srgbClr val="FF0000"/>
                </a:solidFill>
                <a:latin typeface="华文楷体" panose="02010600040101010101" pitchFamily="2" charset="-122"/>
                <a:ea typeface="华文楷体" panose="02010600040101010101" pitchFamily="2" charset="-122"/>
              </a:rPr>
              <a:t>INTERFACE</a:t>
            </a:r>
            <a:r>
              <a:rPr lang="zh-CN" altLang="en-US" sz="2400" b="1">
                <a:solidFill>
                  <a:srgbClr val="FF0000"/>
                </a:solidFill>
                <a:latin typeface="华文楷体" panose="02010600040101010101" pitchFamily="2" charset="-122"/>
                <a:ea typeface="华文楷体" panose="02010600040101010101" pitchFamily="2" charset="-122"/>
              </a:rPr>
              <a:t>，打开接口列表</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1" name="矩形标注 10"/>
          <p:cNvSpPr/>
          <p:nvPr/>
        </p:nvSpPr>
        <p:spPr bwMode="auto">
          <a:xfrm>
            <a:off x="4111459" y="3737765"/>
            <a:ext cx="3628656" cy="1142009"/>
          </a:xfrm>
          <a:prstGeom prst="wedgeRectCallout">
            <a:avLst>
              <a:gd name="adj1" fmla="val -65401"/>
              <a:gd name="adj2" fmla="val -3677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2.</a:t>
            </a:r>
            <a:r>
              <a:rPr lang="zh-CN" altLang="en-US" sz="2400" b="1">
                <a:solidFill>
                  <a:srgbClr val="FF0000"/>
                </a:solidFill>
                <a:latin typeface="华文楷体" panose="02010600040101010101" pitchFamily="2" charset="-122"/>
                <a:ea typeface="华文楷体" panose="02010600040101010101" pitchFamily="2" charset="-122"/>
              </a:rPr>
              <a:t>单击</a:t>
            </a:r>
            <a:r>
              <a:rPr lang="en-US" altLang="zh-CN" sz="2400" b="1">
                <a:solidFill>
                  <a:srgbClr val="FF0000"/>
                </a:solidFill>
                <a:latin typeface="华文楷体" panose="02010600040101010101" pitchFamily="2" charset="-122"/>
                <a:ea typeface="华文楷体" panose="02010600040101010101" pitchFamily="2" charset="-122"/>
              </a:rPr>
              <a:t>FastEthernet0/0</a:t>
            </a:r>
            <a:r>
              <a:rPr lang="zh-CN" altLang="en-US" sz="2400" b="1">
                <a:solidFill>
                  <a:srgbClr val="FF0000"/>
                </a:solidFill>
                <a:latin typeface="华文楷体" panose="02010600040101010101" pitchFamily="2" charset="-122"/>
                <a:ea typeface="华文楷体" panose="02010600040101010101" pitchFamily="2" charset="-122"/>
              </a:rPr>
              <a:t>，打开</a:t>
            </a:r>
            <a:r>
              <a:rPr lang="en-US" altLang="zh-CN" sz="2400" b="1">
                <a:solidFill>
                  <a:srgbClr val="FF0000"/>
                </a:solidFill>
                <a:latin typeface="华文楷体" panose="02010600040101010101" pitchFamily="2" charset="-122"/>
                <a:ea typeface="华文楷体" panose="02010600040101010101" pitchFamily="2" charset="-122"/>
              </a:rPr>
              <a:t>FastEthernet0/0</a:t>
            </a:r>
            <a:r>
              <a:rPr lang="zh-CN" altLang="en-US" sz="2400" b="1">
                <a:solidFill>
                  <a:srgbClr val="FF0000"/>
                </a:solidFill>
                <a:latin typeface="华文楷体" panose="02010600040101010101" pitchFamily="2" charset="-122"/>
                <a:ea typeface="华文楷体" panose="02010600040101010101" pitchFamily="2" charset="-122"/>
              </a:rPr>
              <a:t>的配置界面，如图所示</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2" name="矩形标注 11"/>
          <p:cNvSpPr/>
          <p:nvPr/>
        </p:nvSpPr>
        <p:spPr bwMode="auto">
          <a:xfrm>
            <a:off x="2882980" y="4517573"/>
            <a:ext cx="3628656" cy="787728"/>
          </a:xfrm>
          <a:prstGeom prst="wedgeRectCallout">
            <a:avLst>
              <a:gd name="adj1" fmla="val 64851"/>
              <a:gd name="adj2" fmla="val -8158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3.</a:t>
            </a:r>
            <a:r>
              <a:rPr lang="zh-CN" altLang="en-US" sz="2400" b="1">
                <a:solidFill>
                  <a:srgbClr val="FF0000"/>
                </a:solidFill>
                <a:latin typeface="华文楷体" panose="02010600040101010101" pitchFamily="2" charset="-122"/>
                <a:ea typeface="华文楷体" panose="02010600040101010101" pitchFamily="2" charset="-122"/>
              </a:rPr>
              <a:t>在此处输入接口的</a:t>
            </a:r>
            <a:r>
              <a:rPr lang="en-US" altLang="zh-CN" sz="2400" b="1">
                <a:solidFill>
                  <a:srgbClr val="FF0000"/>
                </a:solidFill>
                <a:latin typeface="华文楷体" panose="02010600040101010101" pitchFamily="2" charset="-122"/>
                <a:ea typeface="华文楷体" panose="02010600040101010101" pitchFamily="2" charset="-122"/>
              </a:rPr>
              <a:t>IP</a:t>
            </a:r>
            <a:r>
              <a:rPr lang="zh-CN" altLang="en-US" sz="2400" b="1">
                <a:solidFill>
                  <a:srgbClr val="FF0000"/>
                </a:solidFill>
                <a:latin typeface="华文楷体" panose="02010600040101010101" pitchFamily="2" charset="-122"/>
                <a:ea typeface="华文楷体" panose="02010600040101010101" pitchFamily="2" charset="-122"/>
              </a:rPr>
              <a:t>地址和子网掩码，</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4" name="矩形标注 13"/>
          <p:cNvSpPr/>
          <p:nvPr/>
        </p:nvSpPr>
        <p:spPr bwMode="auto">
          <a:xfrm>
            <a:off x="7333206" y="4911437"/>
            <a:ext cx="2321433" cy="1102421"/>
          </a:xfrm>
          <a:prstGeom prst="wedgeRectCallout">
            <a:avLst>
              <a:gd name="adj1" fmla="val -73459"/>
              <a:gd name="adj2" fmla="val 2417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修改接口配置时，产生的对应配置命令</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8" name="椭圆 7"/>
          <p:cNvSpPr/>
          <p:nvPr/>
        </p:nvSpPr>
        <p:spPr bwMode="auto">
          <a:xfrm>
            <a:off x="3450266" y="5462648"/>
            <a:ext cx="3330547" cy="546265"/>
          </a:xfrm>
          <a:prstGeom prst="ellipse">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15" name="直接箭头连接符 14"/>
          <p:cNvCxnSpPr/>
          <p:nvPr/>
        </p:nvCxnSpPr>
        <p:spPr bwMode="auto">
          <a:xfrm flipV="1">
            <a:off x="5913912" y="4233557"/>
            <a:ext cx="1021278" cy="1383472"/>
          </a:xfrm>
          <a:prstGeom prst="straightConnector1">
            <a:avLst/>
          </a:prstGeom>
          <a:solidFill>
            <a:schemeClr val="accent1"/>
          </a:solidFill>
          <a:ln w="25400" cap="flat" cmpd="sng" algn="ctr">
            <a:solidFill>
              <a:srgbClr val="FF0000"/>
            </a:solidFill>
            <a:prstDash val="solid"/>
            <a:round/>
            <a:headEnd type="none" w="med" len="med"/>
            <a:tailEnd type="arrow"/>
          </a:ln>
        </p:spPr>
      </p:cxnSp>
      <p:cxnSp>
        <p:nvCxnSpPr>
          <p:cNvPr id="19" name="直接箭头连接符 18"/>
          <p:cNvCxnSpPr/>
          <p:nvPr/>
        </p:nvCxnSpPr>
        <p:spPr bwMode="auto">
          <a:xfrm flipV="1">
            <a:off x="4447926" y="2576945"/>
            <a:ext cx="3520417" cy="3158835"/>
          </a:xfrm>
          <a:prstGeom prst="straightConnector1">
            <a:avLst/>
          </a:prstGeom>
          <a:solidFill>
            <a:schemeClr val="accent1"/>
          </a:solidFill>
          <a:ln w="25400" cap="flat" cmpd="sng" algn="ctr">
            <a:solidFill>
              <a:srgbClr val="FF0000"/>
            </a:solidFill>
            <a:prstDash val="solid"/>
            <a:round/>
            <a:headEnd type="none" w="med" len="med"/>
            <a:tailEnd type="arrow"/>
          </a:ln>
        </p:spPr>
      </p:cxnSp>
      <p:sp>
        <p:nvSpPr>
          <p:cNvPr id="21" name="矩形标注 20"/>
          <p:cNvSpPr/>
          <p:nvPr/>
        </p:nvSpPr>
        <p:spPr bwMode="auto">
          <a:xfrm>
            <a:off x="5163043" y="2234544"/>
            <a:ext cx="2330968" cy="1148940"/>
          </a:xfrm>
          <a:prstGeom prst="wedgeRectCallout">
            <a:avLst>
              <a:gd name="adj1" fmla="val 70087"/>
              <a:gd name="adj2" fmla="val -24298"/>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4.</a:t>
            </a:r>
            <a:r>
              <a:rPr lang="zh-CN" altLang="en-US" sz="2400" b="1">
                <a:solidFill>
                  <a:srgbClr val="FF0000"/>
                </a:solidFill>
                <a:latin typeface="华文楷体" panose="02010600040101010101" pitchFamily="2" charset="-122"/>
                <a:ea typeface="华文楷体" panose="02010600040101010101" pitchFamily="2" charset="-122"/>
              </a:rPr>
              <a:t>勾选接口状态对应的复选框，打开接口</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ircle(in)">
                                      <p:cBhvr>
                                        <p:cTn id="37" dur="2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down)">
                                      <p:cBhvr>
                                        <p:cTn id="52" dur="500"/>
                                        <p:tgtEl>
                                          <p:spTgt spid="8"/>
                                        </p:tgtEl>
                                      </p:cBhvr>
                                    </p:animEffect>
                                  </p:childTnLst>
                                </p:cTn>
                              </p:par>
                            </p:childTnLst>
                          </p:cTn>
                        </p:par>
                        <p:par>
                          <p:cTn id="53" fill="hold">
                            <p:stCondLst>
                              <p:cond delay="500"/>
                            </p:stCondLst>
                            <p:childTnLst>
                              <p:par>
                                <p:cTn id="54" presetID="22" presetClass="entr" presetSubtype="4"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down)">
                                      <p:cBhvr>
                                        <p:cTn id="56" dur="500"/>
                                        <p:tgtEl>
                                          <p:spTgt spid="15"/>
                                        </p:tgtEl>
                                      </p:cBhvr>
                                    </p:animEffect>
                                  </p:childTnLst>
                                </p:cTn>
                              </p:par>
                            </p:childTnLst>
                          </p:cTn>
                        </p:par>
                        <p:par>
                          <p:cTn id="57" fill="hold">
                            <p:stCondLst>
                              <p:cond delay="1000"/>
                            </p:stCondLst>
                            <p:childTnLst>
                              <p:par>
                                <p:cTn id="58" presetID="22" presetClass="entr" presetSubtype="4"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down)">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0" grpId="0" animBg="1"/>
      <p:bldP spid="10" grpId="1" animBg="1"/>
      <p:bldP spid="11" grpId="0" animBg="1"/>
      <p:bldP spid="11" grpId="1" animBg="1"/>
      <p:bldP spid="12" grpId="0" animBg="1"/>
      <p:bldP spid="12" grpId="1" animBg="1"/>
      <p:bldP spid="14" grpId="0" animBg="1"/>
      <p:bldP spid="8" grpId="0" animBg="1"/>
      <p:bldP spid="21" grpId="0" animBg="1"/>
      <p:bldP spid="21"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3.2 </a:t>
            </a:r>
            <a:r>
              <a:rPr lang="zh-CN" altLang="en-US" sz="3200" b="1" dirty="0">
                <a:latin typeface="微软雅黑" panose="020B0503020204020204" charset="-122"/>
                <a:ea typeface="微软雅黑" panose="020B0503020204020204" charset="-122"/>
                <a:cs typeface="+mn-ea"/>
              </a:rPr>
              <a:t> 命令行接口</a:t>
            </a:r>
            <a:r>
              <a:rPr lang="en-US" altLang="zh-CN" sz="3200" b="1" dirty="0">
                <a:latin typeface="微软雅黑" panose="020B0503020204020204" charset="-122"/>
                <a:ea typeface="微软雅黑" panose="020B0503020204020204" charset="-122"/>
                <a:cs typeface="+mn-ea"/>
              </a:rPr>
              <a:t>CLI</a:t>
            </a:r>
            <a:endParaRPr lang="zh-CN" altLang="en-US" sz="3200" b="1" dirty="0">
              <a:latin typeface="微软雅黑" panose="020B0503020204020204" charset="-122"/>
              <a:ea typeface="微软雅黑" panose="020B0503020204020204" charset="-122"/>
              <a:cs typeface="+mn-ea"/>
            </a:endParaRP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681" y="1422059"/>
            <a:ext cx="6639471" cy="533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24761" y="851223"/>
            <a:ext cx="8579593" cy="461665"/>
          </a:xfrm>
          <a:prstGeom prst="rect">
            <a:avLst/>
          </a:prstGeom>
        </p:spPr>
        <p:txBody>
          <a:bodyPr wrap="none">
            <a:spAutoFit/>
          </a:bodyPr>
          <a:lstStyle/>
          <a:p>
            <a:r>
              <a:rPr lang="zh-CN" altLang="en-US" sz="2400" dirty="0"/>
              <a:t>也可以</a:t>
            </a:r>
            <a:r>
              <a:rPr lang="zh-CN" altLang="zh-CN" sz="2400" dirty="0"/>
              <a:t>使用</a:t>
            </a:r>
            <a:r>
              <a:rPr lang="en-US" altLang="zh-CN" sz="2400" dirty="0"/>
              <a:t>CLI</a:t>
            </a:r>
            <a:r>
              <a:rPr lang="zh-CN" altLang="zh-CN" sz="2400" dirty="0"/>
              <a:t>可以输入</a:t>
            </a:r>
            <a:r>
              <a:rPr lang="en-US" altLang="zh-CN" sz="2400" dirty="0"/>
              <a:t>IOS</a:t>
            </a:r>
            <a:r>
              <a:rPr lang="zh-CN" altLang="zh-CN" sz="2400" dirty="0"/>
              <a:t>操作命令对路由器进行配置和管理</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2" name="矩形 1"/>
          <p:cNvSpPr/>
          <p:nvPr/>
        </p:nvSpPr>
        <p:spPr>
          <a:xfrm>
            <a:off x="653142" y="1376878"/>
            <a:ext cx="10972801" cy="5478423"/>
          </a:xfrm>
          <a:prstGeom prst="rect">
            <a:avLst/>
          </a:prstGeom>
        </p:spPr>
        <p:txBody>
          <a:bodyPr wrap="square">
            <a:spAutoFit/>
          </a:bodyPr>
          <a:lstStyle/>
          <a:p>
            <a:pPr>
              <a:lnSpc>
                <a:spcPct val="125000"/>
              </a:lnSpc>
            </a:pPr>
            <a:r>
              <a:rPr lang="zh-CN" altLang="zh-CN" sz="2000" b="1" dirty="0"/>
              <a:t>（</a:t>
            </a:r>
            <a:r>
              <a:rPr lang="en-US" altLang="zh-CN" sz="2000" b="1" dirty="0"/>
              <a:t>1</a:t>
            </a:r>
            <a:r>
              <a:rPr lang="zh-CN" altLang="zh-CN" sz="2000" b="1" dirty="0"/>
              <a:t>）用户模式：</a:t>
            </a:r>
            <a:r>
              <a:rPr lang="en-US" altLang="zh-CN" sz="2000" b="1" dirty="0"/>
              <a:t>Router&gt;</a:t>
            </a:r>
            <a:endParaRPr lang="zh-CN" altLang="zh-CN" sz="2000" dirty="0"/>
          </a:p>
          <a:p>
            <a:pPr>
              <a:lnSpc>
                <a:spcPct val="125000"/>
              </a:lnSpc>
            </a:pPr>
            <a:r>
              <a:rPr lang="en-US" altLang="zh-CN" sz="2000" dirty="0"/>
              <a:t>         </a:t>
            </a:r>
            <a:r>
              <a:rPr lang="zh-CN" altLang="zh-CN" sz="2000" dirty="0"/>
              <a:t>刚登录路由器时，首先进入用户模式，在该模式下，用户进行有限的操作，但不能查看和更改路由器的配置。用户模式的提示符为“</a:t>
            </a:r>
            <a:r>
              <a:rPr lang="en-US" altLang="zh-CN" sz="2000" dirty="0"/>
              <a:t>&gt;</a:t>
            </a:r>
            <a:r>
              <a:rPr lang="zh-CN" altLang="zh-CN" sz="2000" dirty="0"/>
              <a:t>”符号。</a:t>
            </a:r>
            <a:endParaRPr lang="zh-CN" altLang="zh-CN" sz="2000" dirty="0"/>
          </a:p>
          <a:p>
            <a:pPr>
              <a:lnSpc>
                <a:spcPct val="125000"/>
              </a:lnSpc>
            </a:pPr>
            <a:r>
              <a:rPr lang="zh-CN" altLang="zh-CN" sz="2000" b="1" dirty="0"/>
              <a:t>（</a:t>
            </a:r>
            <a:r>
              <a:rPr lang="en-US" altLang="zh-CN" sz="2000" b="1" dirty="0"/>
              <a:t>2</a:t>
            </a:r>
            <a:r>
              <a:rPr lang="zh-CN" altLang="zh-CN" sz="2000" b="1" dirty="0"/>
              <a:t>）特权模式：</a:t>
            </a:r>
            <a:r>
              <a:rPr lang="en-US" altLang="zh-CN" sz="2000" b="1" dirty="0"/>
              <a:t>Router#</a:t>
            </a:r>
            <a:endParaRPr lang="zh-CN" altLang="zh-CN" sz="2000" dirty="0"/>
          </a:p>
          <a:p>
            <a:pPr>
              <a:lnSpc>
                <a:spcPct val="125000"/>
              </a:lnSpc>
            </a:pPr>
            <a:r>
              <a:rPr lang="en-US" altLang="zh-CN" sz="2000" dirty="0"/>
              <a:t>       </a:t>
            </a:r>
            <a:r>
              <a:rPr lang="zh-CN" altLang="zh-CN" sz="2000" dirty="0"/>
              <a:t>在用户模式下，键入</a:t>
            </a:r>
            <a:r>
              <a:rPr lang="en-US" altLang="zh-CN" sz="2000" dirty="0"/>
              <a:t>enable</a:t>
            </a:r>
            <a:r>
              <a:rPr lang="zh-CN" altLang="zh-CN" sz="2000" dirty="0"/>
              <a:t>命令即可进入特权模式。</a:t>
            </a:r>
            <a:r>
              <a:rPr lang="zh-CN" altLang="en-US" sz="2000" dirty="0"/>
              <a:t>该</a:t>
            </a:r>
            <a:r>
              <a:rPr lang="zh-CN" altLang="zh-CN" sz="2000" dirty="0"/>
              <a:t>模式可以使用绝大多数用于测试、检查、查看和保存配置等命令，但不能对接口及网络协议进行配置。特权模式提示符为“</a:t>
            </a:r>
            <a:r>
              <a:rPr lang="en-US" altLang="zh-CN" sz="2000" dirty="0"/>
              <a:t>#</a:t>
            </a:r>
            <a:r>
              <a:rPr lang="zh-CN" altLang="zh-CN" sz="2000" dirty="0"/>
              <a:t>”。</a:t>
            </a:r>
            <a:endParaRPr lang="zh-CN" altLang="zh-CN" sz="2000" dirty="0"/>
          </a:p>
          <a:p>
            <a:pPr>
              <a:lnSpc>
                <a:spcPct val="125000"/>
              </a:lnSpc>
            </a:pPr>
            <a:r>
              <a:rPr lang="zh-CN" altLang="zh-CN" sz="2000" b="1" dirty="0"/>
              <a:t>（</a:t>
            </a:r>
            <a:r>
              <a:rPr lang="en-US" altLang="zh-CN" sz="2000" b="1" dirty="0"/>
              <a:t>3</a:t>
            </a:r>
            <a:r>
              <a:rPr lang="zh-CN" altLang="zh-CN" sz="2000" b="1" dirty="0"/>
              <a:t>）全局配置模式：</a:t>
            </a:r>
            <a:r>
              <a:rPr lang="en-US" altLang="zh-CN" sz="2000" b="1" dirty="0"/>
              <a:t>Router(</a:t>
            </a:r>
            <a:r>
              <a:rPr lang="en-US" altLang="zh-CN" sz="2000" b="1" dirty="0" err="1"/>
              <a:t>config</a:t>
            </a:r>
            <a:r>
              <a:rPr lang="en-US" altLang="zh-CN" sz="2000" b="1" dirty="0"/>
              <a:t>)#</a:t>
            </a:r>
            <a:endParaRPr lang="zh-CN" altLang="zh-CN" sz="2000" dirty="0"/>
          </a:p>
          <a:p>
            <a:pPr>
              <a:lnSpc>
                <a:spcPct val="125000"/>
              </a:lnSpc>
            </a:pPr>
            <a:r>
              <a:rPr lang="en-US" altLang="zh-CN" sz="2000" dirty="0"/>
              <a:t>        </a:t>
            </a:r>
            <a:r>
              <a:rPr lang="zh-CN" altLang="zh-CN" sz="2000" dirty="0"/>
              <a:t>在特权模式下键入</a:t>
            </a:r>
            <a:r>
              <a:rPr lang="en-US" altLang="zh-CN" sz="2000" dirty="0" err="1"/>
              <a:t>config</a:t>
            </a:r>
            <a:r>
              <a:rPr lang="en-US" altLang="zh-CN" sz="2000" dirty="0"/>
              <a:t> terminal</a:t>
            </a:r>
            <a:r>
              <a:rPr lang="zh-CN" altLang="zh-CN" sz="2000" dirty="0"/>
              <a:t>即进入全局配置模式。全局模式下，可以配置路由器的全局参数，如主机名、特权密码等。全局模式的提示符为：（</a:t>
            </a:r>
            <a:r>
              <a:rPr lang="en-US" altLang="zh-CN" sz="2000" dirty="0" err="1"/>
              <a:t>config</a:t>
            </a:r>
            <a:r>
              <a:rPr lang="zh-CN" altLang="zh-CN" sz="2000" dirty="0"/>
              <a:t>）</a:t>
            </a:r>
            <a:r>
              <a:rPr lang="en-US" altLang="zh-CN" sz="2000" dirty="0"/>
              <a:t>#</a:t>
            </a:r>
            <a:endParaRPr lang="zh-CN" altLang="zh-CN" sz="2000" dirty="0"/>
          </a:p>
          <a:p>
            <a:pPr>
              <a:lnSpc>
                <a:spcPct val="125000"/>
              </a:lnSpc>
            </a:pPr>
            <a:r>
              <a:rPr lang="zh-CN" altLang="zh-CN" sz="2000" b="1" dirty="0"/>
              <a:t>（</a:t>
            </a:r>
            <a:r>
              <a:rPr lang="en-US" altLang="zh-CN" sz="2000" b="1" dirty="0"/>
              <a:t>4</a:t>
            </a:r>
            <a:r>
              <a:rPr lang="zh-CN" altLang="zh-CN" sz="2000" b="1" dirty="0"/>
              <a:t>）局部配置状态：</a:t>
            </a:r>
            <a:r>
              <a:rPr lang="en-US" altLang="zh-CN" sz="2000" b="1" dirty="0"/>
              <a:t>Router(</a:t>
            </a:r>
            <a:r>
              <a:rPr lang="en-US" altLang="zh-CN" sz="2000" b="1" dirty="0" err="1"/>
              <a:t>config</a:t>
            </a:r>
            <a:r>
              <a:rPr lang="en-US" altLang="zh-CN" sz="2000" b="1" dirty="0"/>
              <a:t> - </a:t>
            </a:r>
            <a:r>
              <a:rPr lang="en-US" altLang="zh-CN" sz="2000" b="1" i="1" dirty="0"/>
              <a:t>mode</a:t>
            </a:r>
            <a:r>
              <a:rPr lang="en-US" altLang="zh-CN" sz="2000" b="1" dirty="0"/>
              <a:t>)#</a:t>
            </a:r>
            <a:endParaRPr lang="zh-CN" altLang="zh-CN" sz="2000" dirty="0"/>
          </a:p>
          <a:p>
            <a:pPr>
              <a:lnSpc>
                <a:spcPct val="125000"/>
              </a:lnSpc>
            </a:pPr>
            <a:r>
              <a:rPr lang="en-US" altLang="zh-CN" sz="2000" dirty="0"/>
              <a:t>       </a:t>
            </a:r>
            <a:r>
              <a:rPr lang="zh-CN" altLang="zh-CN" sz="2000" dirty="0"/>
              <a:t>从全局配置模式下输入相应的命令进入。</a:t>
            </a:r>
            <a:r>
              <a:rPr lang="zh-CN" altLang="en-US" sz="2000" dirty="0"/>
              <a:t>该</a:t>
            </a:r>
            <a:r>
              <a:rPr lang="zh-CN" altLang="zh-CN" sz="2000" dirty="0"/>
              <a:t>模式下可以配置路由器某个局部的参数。如进入接口模式可对接口参数进行配置，进入路由协议模式</a:t>
            </a:r>
            <a:r>
              <a:rPr lang="zh-CN" altLang="en-US" sz="2000" dirty="0"/>
              <a:t>就</a:t>
            </a:r>
            <a:r>
              <a:rPr lang="zh-CN" altLang="zh-CN" sz="2000" dirty="0"/>
              <a:t>可以对路由协议进行配置等。</a:t>
            </a:r>
            <a:endParaRPr lang="zh-CN" altLang="zh-CN" sz="2000" dirty="0"/>
          </a:p>
          <a:p>
            <a:pPr>
              <a:lnSpc>
                <a:spcPct val="125000"/>
              </a:lnSpc>
            </a:pPr>
            <a:r>
              <a:rPr lang="zh-CN" altLang="zh-CN" sz="2000" b="1" dirty="0"/>
              <a:t>（</a:t>
            </a:r>
            <a:r>
              <a:rPr lang="en-US" altLang="zh-CN" sz="2000" b="1" dirty="0"/>
              <a:t>5</a:t>
            </a:r>
            <a:r>
              <a:rPr lang="zh-CN" altLang="zh-CN" sz="2000" b="1" dirty="0"/>
              <a:t>）</a:t>
            </a:r>
            <a:r>
              <a:rPr lang="en-US" altLang="zh-CN" sz="2000" b="1" dirty="0"/>
              <a:t>SETUP</a:t>
            </a:r>
            <a:r>
              <a:rPr lang="zh-CN" altLang="zh-CN" sz="2000" b="1" dirty="0"/>
              <a:t>模式</a:t>
            </a:r>
            <a:endParaRPr lang="zh-CN" altLang="zh-CN" sz="2000" dirty="0"/>
          </a:p>
          <a:p>
            <a:pPr>
              <a:lnSpc>
                <a:spcPct val="125000"/>
              </a:lnSpc>
            </a:pPr>
            <a:r>
              <a:rPr lang="en-US" altLang="zh-CN" sz="2000" dirty="0"/>
              <a:t>        </a:t>
            </a:r>
            <a:r>
              <a:rPr lang="zh-CN" altLang="zh-CN" sz="2000" dirty="0"/>
              <a:t>新路由器第一次</a:t>
            </a:r>
            <a:r>
              <a:rPr lang="zh-CN" altLang="en-US" sz="2000" dirty="0"/>
              <a:t>启动</a:t>
            </a:r>
            <a:r>
              <a:rPr lang="zh-CN" altLang="zh-CN" sz="2000" dirty="0"/>
              <a:t>时，系统会自动进入</a:t>
            </a:r>
            <a:r>
              <a:rPr lang="en-US" altLang="zh-CN" sz="2000" dirty="0"/>
              <a:t>SETUP</a:t>
            </a:r>
            <a:r>
              <a:rPr lang="zh-CN" altLang="zh-CN" sz="2000" dirty="0"/>
              <a:t>模式，并询问是否采用该方式进行配置。</a:t>
            </a:r>
            <a:endParaRPr lang="zh-CN" altLang="en-US" sz="2000" dirty="0"/>
          </a:p>
        </p:txBody>
      </p:sp>
      <p:sp>
        <p:nvSpPr>
          <p:cNvPr id="9"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3.2 </a:t>
            </a:r>
            <a:r>
              <a:rPr lang="zh-CN" altLang="en-US" sz="3200" b="1" dirty="0">
                <a:latin typeface="微软雅黑" panose="020B0503020204020204" charset="-122"/>
                <a:ea typeface="微软雅黑" panose="020B0503020204020204" charset="-122"/>
                <a:cs typeface="+mn-ea"/>
              </a:rPr>
              <a:t> 命令行接口</a:t>
            </a:r>
            <a:r>
              <a:rPr lang="en-US" altLang="zh-CN" sz="3200" b="1" dirty="0">
                <a:latin typeface="微软雅黑" panose="020B0503020204020204" charset="-122"/>
                <a:ea typeface="微软雅黑" panose="020B0503020204020204" charset="-122"/>
                <a:cs typeface="+mn-ea"/>
              </a:rPr>
              <a:t>CLI</a:t>
            </a:r>
            <a:endParaRPr lang="zh-CN" altLang="en-US" sz="3200" b="1" dirty="0">
              <a:latin typeface="微软雅黑" panose="020B0503020204020204" charset="-122"/>
              <a:ea typeface="微软雅黑" panose="020B0503020204020204" charset="-122"/>
              <a:cs typeface="+mn-ea"/>
            </a:endParaRPr>
          </a:p>
        </p:txBody>
      </p:sp>
      <p:sp>
        <p:nvSpPr>
          <p:cNvPr id="3" name="矩形 2"/>
          <p:cNvSpPr/>
          <p:nvPr/>
        </p:nvSpPr>
        <p:spPr>
          <a:xfrm>
            <a:off x="357039" y="872602"/>
            <a:ext cx="11079679" cy="461665"/>
          </a:xfrm>
          <a:prstGeom prst="rect">
            <a:avLst/>
          </a:prstGeom>
        </p:spPr>
        <p:txBody>
          <a:bodyPr wrap="square">
            <a:spAutoFit/>
          </a:bodyPr>
          <a:lstStyle/>
          <a:p>
            <a:r>
              <a:rPr lang="zh-CN" altLang="zh-CN" sz="2400" dirty="0"/>
              <a:t>对路由器进行不同的操作需要在不同模式下进行。主要的路由器模式包括</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3.3 PC</a:t>
            </a:r>
            <a:r>
              <a:rPr lang="zh-CN" altLang="en-US" sz="3200" b="1" dirty="0">
                <a:latin typeface="微软雅黑" panose="020B0503020204020204" charset="-122"/>
                <a:ea typeface="微软雅黑" panose="020B0503020204020204" charset="-122"/>
                <a:cs typeface="+mn-ea"/>
              </a:rPr>
              <a:t>机的配置</a:t>
            </a:r>
            <a:endParaRPr lang="zh-CN" altLang="en-US" sz="3200" b="1" dirty="0">
              <a:latin typeface="微软雅黑" panose="020B0503020204020204" charset="-122"/>
              <a:ea typeface="微软雅黑" panose="020B0503020204020204" charset="-122"/>
              <a:cs typeface="+mn-ea"/>
            </a:endParaRPr>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488" y="1068159"/>
            <a:ext cx="6477371" cy="510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椭圆 15"/>
          <p:cNvSpPr/>
          <p:nvPr/>
        </p:nvSpPr>
        <p:spPr bwMode="auto">
          <a:xfrm>
            <a:off x="3569017" y="1377538"/>
            <a:ext cx="919856" cy="332509"/>
          </a:xfrm>
          <a:prstGeom prst="ellipse">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标注 28"/>
          <p:cNvSpPr/>
          <p:nvPr/>
        </p:nvSpPr>
        <p:spPr bwMode="auto">
          <a:xfrm>
            <a:off x="4822331" y="205387"/>
            <a:ext cx="2160359" cy="1302322"/>
          </a:xfrm>
          <a:prstGeom prst="wedgeRectCallout">
            <a:avLst>
              <a:gd name="adj1" fmla="val -65583"/>
              <a:gd name="adj2" fmla="val 4042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1.</a:t>
            </a:r>
            <a:r>
              <a:rPr lang="zh-CN" altLang="en-US" sz="2400" b="1">
                <a:solidFill>
                  <a:srgbClr val="FF0000"/>
                </a:solidFill>
                <a:latin typeface="华文楷体" panose="02010600040101010101" pitchFamily="2" charset="-122"/>
                <a:ea typeface="华文楷体" panose="02010600040101010101" pitchFamily="2" charset="-122"/>
              </a:rPr>
              <a:t>选择</a:t>
            </a:r>
            <a:r>
              <a:rPr lang="en-US" altLang="zh-CN" sz="2400" b="1">
                <a:solidFill>
                  <a:srgbClr val="FF0000"/>
                </a:solidFill>
                <a:latin typeface="华文楷体" panose="02010600040101010101" pitchFamily="2" charset="-122"/>
                <a:ea typeface="华文楷体" panose="02010600040101010101" pitchFamily="2" charset="-122"/>
              </a:rPr>
              <a:t>PC</a:t>
            </a:r>
            <a:r>
              <a:rPr lang="zh-CN" altLang="en-US" sz="2400" b="1">
                <a:solidFill>
                  <a:srgbClr val="FF0000"/>
                </a:solidFill>
                <a:latin typeface="华文楷体" panose="02010600040101010101" pitchFamily="2" charset="-122"/>
                <a:ea typeface="华文楷体" panose="02010600040101010101" pitchFamily="2" charset="-122"/>
              </a:rPr>
              <a:t>机配置窗口中的</a:t>
            </a:r>
            <a:r>
              <a:rPr lang="en-US" altLang="zh-CN" sz="2400" b="1">
                <a:solidFill>
                  <a:srgbClr val="FF0000"/>
                </a:solidFill>
                <a:latin typeface="华文楷体" panose="02010600040101010101" pitchFamily="2" charset="-122"/>
                <a:ea typeface="华文楷体" panose="02010600040101010101" pitchFamily="2" charset="-122"/>
              </a:rPr>
              <a:t>Desktop</a:t>
            </a:r>
            <a:r>
              <a:rPr lang="zh-CN" altLang="en-US" sz="2400" b="1">
                <a:solidFill>
                  <a:srgbClr val="FF0000"/>
                </a:solidFill>
                <a:latin typeface="华文楷体" panose="02010600040101010101" pitchFamily="2" charset="-122"/>
                <a:ea typeface="华文楷体" panose="02010600040101010101" pitchFamily="2" charset="-122"/>
              </a:rPr>
              <a:t>选项卡</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30" name="椭圆 29"/>
          <p:cNvSpPr/>
          <p:nvPr/>
        </p:nvSpPr>
        <p:spPr bwMode="auto">
          <a:xfrm>
            <a:off x="2256312" y="1686297"/>
            <a:ext cx="1436913" cy="1638795"/>
          </a:xfrm>
          <a:prstGeom prst="ellipse">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矩形标注 30"/>
          <p:cNvSpPr/>
          <p:nvPr/>
        </p:nvSpPr>
        <p:spPr bwMode="auto">
          <a:xfrm>
            <a:off x="4131583" y="1545319"/>
            <a:ext cx="2160359" cy="1530390"/>
          </a:xfrm>
          <a:prstGeom prst="wedgeRectCallout">
            <a:avLst>
              <a:gd name="adj1" fmla="val -81524"/>
              <a:gd name="adj2" fmla="val 1685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2.</a:t>
            </a:r>
            <a:r>
              <a:rPr lang="zh-CN" altLang="en-US" sz="2400" b="1">
                <a:solidFill>
                  <a:srgbClr val="FF0000"/>
                </a:solidFill>
                <a:latin typeface="华文楷体" panose="02010600040101010101" pitchFamily="2" charset="-122"/>
                <a:ea typeface="华文楷体" panose="02010600040101010101" pitchFamily="2" charset="-122"/>
              </a:rPr>
              <a:t>单击</a:t>
            </a:r>
            <a:r>
              <a:rPr lang="en-US" altLang="zh-CN" sz="2400" b="1">
                <a:solidFill>
                  <a:srgbClr val="FF0000"/>
                </a:solidFill>
                <a:latin typeface="华文楷体" panose="02010600040101010101" pitchFamily="2" charset="-122"/>
                <a:ea typeface="华文楷体" panose="02010600040101010101" pitchFamily="2" charset="-122"/>
              </a:rPr>
              <a:t>IP Configuration</a:t>
            </a:r>
            <a:r>
              <a:rPr lang="zh-CN" altLang="en-US" sz="2400" b="1">
                <a:solidFill>
                  <a:srgbClr val="FF0000"/>
                </a:solidFill>
                <a:latin typeface="华文楷体" panose="02010600040101010101" pitchFamily="2" charset="-122"/>
                <a:ea typeface="华文楷体" panose="02010600040101010101" pitchFamily="2" charset="-122"/>
              </a:rPr>
              <a:t>图标，打开</a:t>
            </a:r>
            <a:r>
              <a:rPr lang="en-US" altLang="zh-CN" sz="2400" b="1">
                <a:solidFill>
                  <a:srgbClr val="FF0000"/>
                </a:solidFill>
                <a:latin typeface="华文楷体" panose="02010600040101010101" pitchFamily="2" charset="-122"/>
                <a:ea typeface="华文楷体" panose="02010600040101010101" pitchFamily="2" charset="-122"/>
              </a:rPr>
              <a:t>IP</a:t>
            </a:r>
            <a:r>
              <a:rPr lang="zh-CN" altLang="en-US" sz="2400" b="1">
                <a:solidFill>
                  <a:srgbClr val="FF0000"/>
                </a:solidFill>
                <a:latin typeface="华文楷体" panose="02010600040101010101" pitchFamily="2" charset="-122"/>
                <a:ea typeface="华文楷体" panose="02010600040101010101" pitchFamily="2" charset="-122"/>
              </a:rPr>
              <a:t>地址配置窗口</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circle(in)">
                                      <p:cBhvr>
                                        <p:cTn id="11" dur="20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par>
                          <p:cTn id="22" fill="hold">
                            <p:stCondLst>
                              <p:cond delay="500"/>
                            </p:stCondLst>
                            <p:childTnLst>
                              <p:par>
                                <p:cTn id="23" presetID="6" presetClass="entr" presetSubtype="16"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ircle(in)">
                                      <p:cBhvr>
                                        <p:cTn id="25"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6" grpId="0" animBg="1"/>
      <p:bldP spid="29" grpId="0" animBg="1"/>
      <p:bldP spid="29" grpId="1" animBg="1"/>
      <p:bldP spid="30"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7388" y="1057363"/>
            <a:ext cx="6791593" cy="533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2"/>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3.3 PC</a:t>
            </a:r>
            <a:r>
              <a:rPr lang="zh-CN" altLang="en-US" sz="3200" b="1" dirty="0">
                <a:latin typeface="微软雅黑" panose="020B0503020204020204" charset="-122"/>
                <a:ea typeface="微软雅黑" panose="020B0503020204020204" charset="-122"/>
                <a:cs typeface="+mn-ea"/>
              </a:rPr>
              <a:t>机的配置</a:t>
            </a:r>
            <a:endParaRPr lang="zh-CN" altLang="en-US" sz="3200" b="1" dirty="0">
              <a:latin typeface="微软雅黑" panose="020B0503020204020204" charset="-122"/>
              <a:ea typeface="微软雅黑" panose="020B0503020204020204" charset="-122"/>
              <a:cs typeface="+mn-ea"/>
            </a:endParaRPr>
          </a:p>
        </p:txBody>
      </p:sp>
      <p:sp>
        <p:nvSpPr>
          <p:cNvPr id="29" name="矩形标注 28"/>
          <p:cNvSpPr/>
          <p:nvPr/>
        </p:nvSpPr>
        <p:spPr bwMode="auto">
          <a:xfrm>
            <a:off x="5533345" y="1381043"/>
            <a:ext cx="2387497" cy="1564038"/>
          </a:xfrm>
          <a:prstGeom prst="wedgeRectCallout">
            <a:avLst>
              <a:gd name="adj1" fmla="val -67781"/>
              <a:gd name="adj2" fmla="val 4194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在此处输入</a:t>
            </a:r>
            <a:r>
              <a:rPr lang="en-US" altLang="zh-CN" sz="2400" b="1">
                <a:solidFill>
                  <a:srgbClr val="FF0000"/>
                </a:solidFill>
                <a:latin typeface="华文楷体" panose="02010600040101010101" pitchFamily="2" charset="-122"/>
                <a:ea typeface="华文楷体" panose="02010600040101010101" pitchFamily="2" charset="-122"/>
              </a:rPr>
              <a:t>PC</a:t>
            </a:r>
            <a:r>
              <a:rPr lang="zh-CN" altLang="en-US" sz="2400" b="1">
                <a:solidFill>
                  <a:srgbClr val="FF0000"/>
                </a:solidFill>
                <a:latin typeface="华文楷体" panose="02010600040101010101" pitchFamily="2" charset="-122"/>
                <a:ea typeface="华文楷体" panose="02010600040101010101" pitchFamily="2" charset="-122"/>
              </a:rPr>
              <a:t>机的</a:t>
            </a:r>
            <a:r>
              <a:rPr lang="en-US" altLang="zh-CN" sz="2400" b="1">
                <a:solidFill>
                  <a:srgbClr val="FF0000"/>
                </a:solidFill>
                <a:latin typeface="华文楷体" panose="02010600040101010101" pitchFamily="2" charset="-122"/>
                <a:ea typeface="华文楷体" panose="02010600040101010101" pitchFamily="2" charset="-122"/>
              </a:rPr>
              <a:t>IP</a:t>
            </a:r>
            <a:r>
              <a:rPr lang="zh-CN" altLang="en-US" sz="2400" b="1">
                <a:solidFill>
                  <a:srgbClr val="FF0000"/>
                </a:solidFill>
                <a:latin typeface="华文楷体" panose="02010600040101010101" pitchFamily="2" charset="-122"/>
                <a:ea typeface="华文楷体" panose="02010600040101010101" pitchFamily="2" charset="-122"/>
              </a:rPr>
              <a:t>地址等相关信息，关闭该窗口即保存配置</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5712031" y="1964030"/>
            <a:ext cx="6349214"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marL="0" marR="0" lvl="0" indent="0" algn="ctr" defTabSz="914400" rtl="0" eaLnBrk="1" fontAlgn="base" latinLnBrk="0" hangingPunct="1">
              <a:spcBef>
                <a:spcPct val="0"/>
              </a:spcBef>
              <a:buClrTx/>
              <a:buSzTx/>
              <a:buFont typeface="Arial" panose="020B0604020202020204" pitchFamily="34" charset="0"/>
              <a:buNone/>
              <a:defRPr/>
            </a:pPr>
            <a:r>
              <a:rPr kumimoji="0" lang="en-US" altLang="zh-CN" sz="4400" b="1" i="0" u="none" strike="noStrike" kern="1200" cap="none" spc="0" normalizeH="0" baseline="0" noProof="0" dirty="0">
                <a:ln>
                  <a:noFill/>
                </a:ln>
                <a:solidFill>
                  <a:schemeClr val="accent3"/>
                </a:solidFill>
                <a:effectLst/>
                <a:uLnTx/>
                <a:uFillTx/>
                <a:latin typeface="+mn-ea"/>
                <a:ea typeface="+mn-ea"/>
                <a:cs typeface="+mj-cs"/>
              </a:rPr>
              <a:t>4.   </a:t>
            </a:r>
            <a:r>
              <a:rPr kumimoji="0" lang="zh-CN" altLang="en-US" sz="4400" b="1" i="0" u="none" strike="noStrike" kern="1200" cap="none" spc="0" normalizeH="0" baseline="0" noProof="0" dirty="0">
                <a:ln>
                  <a:noFill/>
                </a:ln>
                <a:solidFill>
                  <a:schemeClr val="accent3"/>
                </a:solidFill>
                <a:effectLst/>
                <a:uLnTx/>
                <a:uFillTx/>
                <a:latin typeface="+mn-ea"/>
                <a:ea typeface="+mn-ea"/>
                <a:cs typeface="+mj-cs"/>
              </a:rPr>
              <a:t>使用</a:t>
            </a:r>
            <a:r>
              <a:rPr kumimoji="0" lang="en-US" altLang="zh-CN" sz="4400" b="1" i="0" u="none" strike="noStrike" kern="1200" cap="none" spc="0" normalizeH="0" baseline="0" noProof="0" dirty="0">
                <a:ln>
                  <a:noFill/>
                </a:ln>
                <a:solidFill>
                  <a:schemeClr val="accent3"/>
                </a:solidFill>
                <a:effectLst/>
                <a:uLnTx/>
                <a:uFillTx/>
                <a:latin typeface="+mn-ea"/>
                <a:ea typeface="+mn-ea"/>
                <a:cs typeface="+mj-cs"/>
              </a:rPr>
              <a:t>Packet Tracer</a:t>
            </a:r>
            <a:endParaRPr kumimoji="0" lang="en-US" altLang="zh-CN" sz="4400" b="1" i="0" u="none" strike="noStrike" kern="1200" cap="none" spc="0" normalizeH="0" baseline="0" noProof="0" dirty="0">
              <a:ln>
                <a:noFill/>
              </a:ln>
              <a:solidFill>
                <a:schemeClr val="accent3"/>
              </a:solidFill>
              <a:effectLst/>
              <a:uLnTx/>
              <a:uFillTx/>
              <a:latin typeface="+mn-ea"/>
              <a:ea typeface="+mn-ea"/>
              <a:cs typeface="+mj-cs"/>
            </a:endParaRPr>
          </a:p>
          <a:p>
            <a:pPr marL="0" marR="0" lvl="0" indent="0" algn="ctr" defTabSz="914400" rtl="0" eaLnBrk="1" fontAlgn="base" latinLnBrk="0" hangingPunct="1">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chemeClr val="accent3"/>
                </a:solidFill>
                <a:effectLst/>
                <a:uLnTx/>
                <a:uFillTx/>
                <a:latin typeface="+mn-ea"/>
                <a:ea typeface="+mn-ea"/>
                <a:cs typeface="+mj-cs"/>
              </a:rPr>
              <a:t>进行协议分析</a:t>
            </a:r>
            <a:endParaRPr kumimoji="0" lang="zh-CN" altLang="en-US" sz="4400" b="1" i="0" u="none" strike="noStrike" kern="1200" cap="none" spc="0" normalizeH="0" baseline="0" noProof="0" dirty="0">
              <a:ln>
                <a:noFill/>
              </a:ln>
              <a:solidFill>
                <a:schemeClr val="accent3"/>
              </a:solidFill>
              <a:effectLst/>
              <a:uLnTx/>
              <a:uFillTx/>
              <a:latin typeface="+mn-ea"/>
              <a:ea typeface="+mn-ea"/>
              <a:cs typeface="+mj-cs"/>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
        <p:nvSpPr>
          <p:cNvPr id="10" name="Rectangle 4"/>
          <p:cNvSpPr txBox="1">
            <a:spLocks noChangeArrowheads="1"/>
          </p:cNvSpPr>
          <p:nvPr/>
        </p:nvSpPr>
        <p:spPr bwMode="auto">
          <a:xfrm>
            <a:off x="0" y="1428"/>
            <a:ext cx="4868907" cy="503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r>
              <a:rPr lang="zh-CN" altLang="en-US" sz="2400" dirty="0">
                <a:solidFill>
                  <a:schemeClr val="bg2"/>
                </a:solidFill>
                <a:effectLst>
                  <a:outerShdw blurRad="38100" dist="38100" dir="2700000" algn="tl">
                    <a:srgbClr val="000000">
                      <a:alpha val="43137"/>
                    </a:srgbClr>
                  </a:outerShdw>
                </a:effectLst>
              </a:rPr>
              <a:t>第</a:t>
            </a:r>
            <a:r>
              <a:rPr lang="en-US" altLang="zh-CN" sz="2400" dirty="0">
                <a:solidFill>
                  <a:schemeClr val="bg2"/>
                </a:solidFill>
                <a:effectLst>
                  <a:outerShdw blurRad="38100" dist="38100" dir="2700000" algn="tl">
                    <a:srgbClr val="000000">
                      <a:alpha val="43137"/>
                    </a:srgbClr>
                  </a:outerShdw>
                </a:effectLst>
              </a:rPr>
              <a:t>1</a:t>
            </a:r>
            <a:r>
              <a:rPr lang="zh-CN" altLang="en-US" sz="2400" dirty="0">
                <a:solidFill>
                  <a:schemeClr val="bg2"/>
                </a:solidFill>
                <a:effectLst>
                  <a:outerShdw blurRad="38100" dist="38100" dir="2700000" algn="tl">
                    <a:srgbClr val="000000">
                      <a:alpha val="43137"/>
                    </a:srgbClr>
                  </a:outerShdw>
                </a:effectLst>
              </a:rPr>
              <a:t>章  </a:t>
            </a:r>
            <a:r>
              <a:rPr lang="en-US" altLang="zh-CN" sz="2400" dirty="0">
                <a:solidFill>
                  <a:schemeClr val="bg2"/>
                </a:solidFill>
                <a:effectLst>
                  <a:outerShdw blurRad="38100" dist="38100" dir="2700000" algn="tl">
                    <a:srgbClr val="000000">
                      <a:alpha val="43137"/>
                    </a:srgbClr>
                  </a:outerShdw>
                </a:effectLst>
              </a:rPr>
              <a:t>Packet Tracer</a:t>
            </a:r>
            <a:r>
              <a:rPr lang="zh-CN" altLang="en-US" sz="2400" dirty="0">
                <a:solidFill>
                  <a:schemeClr val="bg2"/>
                </a:solidFill>
                <a:effectLst>
                  <a:outerShdw blurRad="38100" dist="38100" dir="2700000" algn="tl">
                    <a:srgbClr val="000000">
                      <a:alpha val="43137"/>
                    </a:srgbClr>
                  </a:outerShdw>
                </a:effectLst>
              </a:rPr>
              <a:t>使用指南</a:t>
            </a:r>
            <a:endParaRPr lang="zh-CN" altLang="en-US" sz="2400" dirty="0">
              <a:solidFill>
                <a:schemeClr val="bg2"/>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par>
                          <p:cTn id="27" fill="hold">
                            <p:stCondLst>
                              <p:cond delay="5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0"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5866410" y="1964030"/>
            <a:ext cx="6194835"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lvl="0" algn="ctr">
              <a:defRPr/>
            </a:pPr>
            <a:r>
              <a:rPr lang="en-US" altLang="zh-CN" sz="3600" b="1" dirty="0">
                <a:solidFill>
                  <a:schemeClr val="tx1"/>
                </a:solidFill>
                <a:latin typeface="+mn-ea"/>
              </a:rPr>
              <a:t>1. Packet Tracer </a:t>
            </a:r>
            <a:r>
              <a:rPr lang="zh-CN" altLang="en-US" sz="3600" b="1" dirty="0">
                <a:solidFill>
                  <a:schemeClr val="tx1"/>
                </a:solidFill>
                <a:latin typeface="+mn-ea"/>
              </a:rPr>
              <a:t>操作界面</a:t>
            </a:r>
            <a:endParaRPr lang="zh-CN" altLang="en-US" sz="3600" b="1" dirty="0">
              <a:solidFill>
                <a:schemeClr val="tx1"/>
              </a:solidFill>
              <a:latin typeface="+mn-ea"/>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
        <p:nvSpPr>
          <p:cNvPr id="7" name="Rectangle 4"/>
          <p:cNvSpPr txBox="1">
            <a:spLocks noChangeArrowheads="1"/>
          </p:cNvSpPr>
          <p:nvPr/>
        </p:nvSpPr>
        <p:spPr bwMode="auto">
          <a:xfrm>
            <a:off x="0" y="1428"/>
            <a:ext cx="4868907" cy="503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r>
              <a:rPr lang="zh-CN" altLang="en-US" sz="2400" dirty="0">
                <a:solidFill>
                  <a:schemeClr val="bg2"/>
                </a:solidFill>
                <a:effectLst>
                  <a:outerShdw blurRad="38100" dist="38100" dir="2700000" algn="tl">
                    <a:srgbClr val="000000">
                      <a:alpha val="43137"/>
                    </a:srgbClr>
                  </a:outerShdw>
                </a:effectLst>
              </a:rPr>
              <a:t>第</a:t>
            </a:r>
            <a:r>
              <a:rPr lang="en-US" altLang="zh-CN" sz="2400" dirty="0">
                <a:solidFill>
                  <a:schemeClr val="bg2"/>
                </a:solidFill>
                <a:effectLst>
                  <a:outerShdw blurRad="38100" dist="38100" dir="2700000" algn="tl">
                    <a:srgbClr val="000000">
                      <a:alpha val="43137"/>
                    </a:srgbClr>
                  </a:outerShdw>
                </a:effectLst>
              </a:rPr>
              <a:t>1</a:t>
            </a:r>
            <a:r>
              <a:rPr lang="zh-CN" altLang="en-US" sz="2400" dirty="0">
                <a:solidFill>
                  <a:schemeClr val="bg2"/>
                </a:solidFill>
                <a:effectLst>
                  <a:outerShdw blurRad="38100" dist="38100" dir="2700000" algn="tl">
                    <a:srgbClr val="000000">
                      <a:alpha val="43137"/>
                    </a:srgbClr>
                  </a:outerShdw>
                </a:effectLst>
              </a:rPr>
              <a:t>章</a:t>
            </a:r>
            <a:r>
              <a:rPr lang="en-US" altLang="zh-CN" sz="2400" dirty="0">
                <a:solidFill>
                  <a:schemeClr val="bg2"/>
                </a:solidFill>
                <a:effectLst>
                  <a:outerShdw blurRad="38100" dist="38100" dir="2700000" algn="tl">
                    <a:srgbClr val="000000">
                      <a:alpha val="43137"/>
                    </a:srgbClr>
                  </a:outerShdw>
                </a:effectLst>
              </a:rPr>
              <a:t>Packet Tracer</a:t>
            </a:r>
            <a:r>
              <a:rPr lang="zh-CN" altLang="en-US" sz="2400" dirty="0">
                <a:solidFill>
                  <a:schemeClr val="bg2"/>
                </a:solidFill>
                <a:effectLst>
                  <a:outerShdw blurRad="38100" dist="38100" dir="2700000" algn="tl">
                    <a:srgbClr val="000000">
                      <a:alpha val="43137"/>
                    </a:srgbClr>
                  </a:outerShdw>
                </a:effectLst>
              </a:rPr>
              <a:t>使用指南</a:t>
            </a:r>
            <a:endParaRPr lang="zh-CN" altLang="en-US" sz="2400" dirty="0">
              <a:solidFill>
                <a:schemeClr val="bg2"/>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par>
                          <p:cTn id="27" fill="hold">
                            <p:stCondLst>
                              <p:cond delay="50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p:bldP spid="7"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33" name="矩形 25"/>
          <p:cNvSpPr>
            <a:spLocks noChangeArrowheads="1"/>
          </p:cNvSpPr>
          <p:nvPr/>
        </p:nvSpPr>
        <p:spPr bwMode="auto">
          <a:xfrm>
            <a:off x="451920" y="860728"/>
            <a:ext cx="114709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defRPr/>
            </a:pPr>
            <a:r>
              <a:rPr lang="en-US" altLang="zh-CN" sz="2400" dirty="0">
                <a:solidFill>
                  <a:schemeClr val="accent3"/>
                </a:solidFill>
                <a:latin typeface="+mn-ea"/>
              </a:rPr>
              <a:t>Packet Tracer</a:t>
            </a:r>
            <a:r>
              <a:rPr lang="zh-CN" altLang="en-US" sz="2400" dirty="0">
                <a:solidFill>
                  <a:schemeClr val="accent3"/>
                </a:solidFill>
                <a:latin typeface="+mn-ea"/>
              </a:rPr>
              <a:t>有</a:t>
            </a:r>
            <a:r>
              <a:rPr lang="en-US" altLang="zh-CN" sz="2400" dirty="0" err="1">
                <a:solidFill>
                  <a:schemeClr val="accent3"/>
                </a:solidFill>
                <a:latin typeface="+mn-ea"/>
              </a:rPr>
              <a:t>Realtime</a:t>
            </a:r>
            <a:r>
              <a:rPr lang="zh-CN" altLang="en-US" sz="2400" dirty="0">
                <a:solidFill>
                  <a:schemeClr val="accent3"/>
                </a:solidFill>
                <a:latin typeface="+mn-ea"/>
              </a:rPr>
              <a:t>（实时模式）和</a:t>
            </a:r>
            <a:r>
              <a:rPr lang="en-US" altLang="zh-CN" sz="2400" dirty="0">
                <a:solidFill>
                  <a:schemeClr val="accent3"/>
                </a:solidFill>
                <a:latin typeface="+mn-ea"/>
              </a:rPr>
              <a:t>Simulation(</a:t>
            </a:r>
            <a:r>
              <a:rPr lang="zh-CN" altLang="en-US" sz="2400" dirty="0">
                <a:solidFill>
                  <a:schemeClr val="accent3"/>
                </a:solidFill>
                <a:latin typeface="+mn-ea"/>
              </a:rPr>
              <a:t>模拟模式</a:t>
            </a:r>
            <a:r>
              <a:rPr lang="en-US" altLang="zh-CN" sz="2400" dirty="0">
                <a:solidFill>
                  <a:schemeClr val="accent3"/>
                </a:solidFill>
                <a:latin typeface="+mn-ea"/>
              </a:rPr>
              <a:t>)</a:t>
            </a:r>
            <a:r>
              <a:rPr lang="zh-CN" altLang="en-US" sz="2400" dirty="0">
                <a:solidFill>
                  <a:schemeClr val="accent3"/>
                </a:solidFill>
                <a:latin typeface="+mn-ea"/>
              </a:rPr>
              <a:t>两种操作模式，单击</a:t>
            </a:r>
            <a:r>
              <a:rPr lang="zh-CN" altLang="zh-CN" sz="2400" dirty="0"/>
              <a:t>拓扑工作区右下角的两个图标进行模式切换</a:t>
            </a:r>
            <a:r>
              <a:rPr lang="zh-CN" altLang="en-US" sz="2400" dirty="0"/>
              <a:t>，如图所示：</a:t>
            </a:r>
            <a:endParaRPr lang="zh-CN" altLang="en-US" sz="2400" dirty="0">
              <a:solidFill>
                <a:schemeClr val="bg2">
                  <a:lumMod val="10000"/>
                </a:schemeClr>
              </a:solidFill>
            </a:endParaRPr>
          </a:p>
        </p:txBody>
      </p:sp>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solidFill>
                  <a:schemeClr val="accent3"/>
                </a:solidFill>
                <a:latin typeface="+mn-ea"/>
              </a:rPr>
              <a:t>4.1 Packet Tracer</a:t>
            </a:r>
            <a:r>
              <a:rPr lang="zh-CN" altLang="en-US" sz="3200" b="1" dirty="0">
                <a:latin typeface="微软雅黑" panose="020B0503020204020204" charset="-122"/>
                <a:ea typeface="微软雅黑" panose="020B0503020204020204" charset="-122"/>
                <a:cs typeface="+mn-ea"/>
              </a:rPr>
              <a:t>操作模式</a:t>
            </a:r>
            <a:endParaRPr lang="en-US" altLang="zh-CN" sz="3200" b="1" dirty="0">
              <a:solidFill>
                <a:schemeClr val="accent3"/>
              </a:solidFill>
              <a:latin typeface="+mn-ea"/>
            </a:endParaRPr>
          </a:p>
        </p:txBody>
      </p:sp>
      <p:pic>
        <p:nvPicPr>
          <p:cNvPr id="1024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316" y="1827400"/>
            <a:ext cx="3292681" cy="47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987" y="1852551"/>
            <a:ext cx="3280120" cy="47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标注 21"/>
          <p:cNvSpPr/>
          <p:nvPr/>
        </p:nvSpPr>
        <p:spPr bwMode="auto">
          <a:xfrm>
            <a:off x="1199399" y="3767981"/>
            <a:ext cx="2966154" cy="1849044"/>
          </a:xfrm>
          <a:prstGeom prst="wedgeRectCallout">
            <a:avLst>
              <a:gd name="adj1" fmla="val 70241"/>
              <a:gd name="adj2" fmla="val 4394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zh-CN" sz="2400" b="1">
                <a:solidFill>
                  <a:srgbClr val="FF0000"/>
                </a:solidFill>
                <a:latin typeface="华文楷体" panose="02010600040101010101" pitchFamily="2" charset="-122"/>
                <a:ea typeface="华文楷体" panose="02010600040101010101" pitchFamily="2" charset="-122"/>
              </a:rPr>
              <a:t>在实时模式下，网络行为和真实设备一样，对所有的网络行为即时响应，一般用于网络测试。</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3" name="矩形标注 22"/>
          <p:cNvSpPr/>
          <p:nvPr/>
        </p:nvSpPr>
        <p:spPr bwMode="auto">
          <a:xfrm>
            <a:off x="5223155" y="3635373"/>
            <a:ext cx="2966154" cy="1849044"/>
          </a:xfrm>
          <a:prstGeom prst="wedgeRectCallout">
            <a:avLst>
              <a:gd name="adj1" fmla="val 70241"/>
              <a:gd name="adj2" fmla="val 4394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zh-CN" sz="2000" b="1">
                <a:solidFill>
                  <a:srgbClr val="FF0000"/>
                </a:solidFill>
                <a:latin typeface="华文楷体" panose="02010600040101010101" pitchFamily="2" charset="-122"/>
                <a:ea typeface="华文楷体" panose="02010600040101010101" pitchFamily="2" charset="-122"/>
              </a:rPr>
              <a:t>模拟模式下，软件可以以动画形式形象地演示数据包在网络中传输的过程，用户可以对网络传输的数据包进行捕获，对捕获到的数据包进行协议分析。</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in)">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2"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4.2 </a:t>
            </a:r>
            <a:r>
              <a:rPr lang="zh-CN" altLang="en-US" sz="3200" b="1" dirty="0">
                <a:latin typeface="微软雅黑" panose="020B0503020204020204" charset="-122"/>
                <a:ea typeface="微软雅黑" panose="020B0503020204020204" charset="-122"/>
                <a:cs typeface="+mn-ea"/>
              </a:rPr>
              <a:t>模拟模式操作界面</a:t>
            </a:r>
            <a:endParaRPr lang="en-US" altLang="zh-CN" sz="3200" b="1" dirty="0">
              <a:solidFill>
                <a:schemeClr val="accent3"/>
              </a:solidFill>
              <a:latin typeface="+mn-ea"/>
            </a:endParaRPr>
          </a:p>
        </p:txBody>
      </p:sp>
      <p:pic>
        <p:nvPicPr>
          <p:cNvPr id="1126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952" y="833128"/>
            <a:ext cx="7227785" cy="561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标注 15"/>
          <p:cNvSpPr/>
          <p:nvPr/>
        </p:nvSpPr>
        <p:spPr bwMode="auto">
          <a:xfrm>
            <a:off x="520715" y="3203685"/>
            <a:ext cx="3628656" cy="1166431"/>
          </a:xfrm>
          <a:prstGeom prst="wedgeRectCallout">
            <a:avLst>
              <a:gd name="adj1" fmla="val 63214"/>
              <a:gd name="adj2" fmla="val -2170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重置模拟按钮：</a:t>
            </a:r>
            <a:r>
              <a:rPr lang="zh-CN" altLang="zh-CN" sz="2400" b="1">
                <a:solidFill>
                  <a:srgbClr val="FF0000"/>
                </a:solidFill>
                <a:latin typeface="华文楷体" panose="02010600040101010101" pitchFamily="2" charset="-122"/>
                <a:ea typeface="华文楷体" panose="02010600040101010101" pitchFamily="2" charset="-122"/>
              </a:rPr>
              <a:t>单击此按钮，将返回当前模拟过程的起始点。</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8" name="矩形标注 17"/>
          <p:cNvSpPr/>
          <p:nvPr/>
        </p:nvSpPr>
        <p:spPr bwMode="auto">
          <a:xfrm>
            <a:off x="3264516" y="4353609"/>
            <a:ext cx="3628656" cy="2529791"/>
          </a:xfrm>
          <a:prstGeom prst="wedgeRectCallout">
            <a:avLst>
              <a:gd name="adj1" fmla="val 23288"/>
              <a:gd name="adj2" fmla="val -6424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自动捕获</a:t>
            </a:r>
            <a:r>
              <a:rPr lang="en-US" altLang="zh-CN" sz="2400" b="1">
                <a:solidFill>
                  <a:srgbClr val="FF0000"/>
                </a:solidFill>
                <a:latin typeface="华文楷体" panose="02010600040101010101" pitchFamily="2" charset="-122"/>
                <a:ea typeface="华文楷体" panose="02010600040101010101" pitchFamily="2" charset="-122"/>
              </a:rPr>
              <a:t>/</a:t>
            </a:r>
            <a:r>
              <a:rPr lang="zh-CN" altLang="en-US" sz="2400" b="1">
                <a:solidFill>
                  <a:srgbClr val="FF0000"/>
                </a:solidFill>
                <a:latin typeface="华文楷体" panose="02010600040101010101" pitchFamily="2" charset="-122"/>
                <a:ea typeface="华文楷体" panose="02010600040101010101" pitchFamily="2" charset="-122"/>
              </a:rPr>
              <a:t>播放按钮：</a:t>
            </a:r>
            <a:r>
              <a:rPr lang="zh-CN" altLang="zh-CN" sz="2400" b="1">
                <a:solidFill>
                  <a:srgbClr val="FF0000"/>
                </a:solidFill>
                <a:latin typeface="华文楷体" panose="02010600040101010101" pitchFamily="2" charset="-122"/>
                <a:ea typeface="华文楷体" panose="02010600040101010101" pitchFamily="2" charset="-122"/>
              </a:rPr>
              <a:t>单击此按钮，数据传输模拟过程自动进行，直至此次数据传输结束，同时自动捕获传输过程中生成的所有数据包，显示在事件列表中。</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9" name="矩形标注 18"/>
          <p:cNvSpPr/>
          <p:nvPr/>
        </p:nvSpPr>
        <p:spPr bwMode="auto">
          <a:xfrm>
            <a:off x="4675700" y="4375377"/>
            <a:ext cx="3628656" cy="1871043"/>
          </a:xfrm>
          <a:prstGeom prst="wedgeRectCallout">
            <a:avLst>
              <a:gd name="adj1" fmla="val 22633"/>
              <a:gd name="adj2" fmla="val -6868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捕获</a:t>
            </a:r>
            <a:r>
              <a:rPr lang="en-US" altLang="zh-CN" sz="2400" b="1">
                <a:solidFill>
                  <a:srgbClr val="FF0000"/>
                </a:solidFill>
                <a:latin typeface="华文楷体" panose="02010600040101010101" pitchFamily="2" charset="-122"/>
                <a:ea typeface="华文楷体" panose="02010600040101010101" pitchFamily="2" charset="-122"/>
              </a:rPr>
              <a:t>/</a:t>
            </a:r>
            <a:r>
              <a:rPr lang="zh-CN" altLang="en-US" sz="2400" b="1">
                <a:solidFill>
                  <a:srgbClr val="FF0000"/>
                </a:solidFill>
                <a:latin typeface="华文楷体" panose="02010600040101010101" pitchFamily="2" charset="-122"/>
                <a:ea typeface="华文楷体" panose="02010600040101010101" pitchFamily="2" charset="-122"/>
              </a:rPr>
              <a:t>播放按钮：</a:t>
            </a:r>
            <a:r>
              <a:rPr lang="zh-CN" altLang="zh-CN" sz="2400" b="1">
                <a:solidFill>
                  <a:srgbClr val="FF0000"/>
                </a:solidFill>
                <a:latin typeface="华文楷体" panose="02010600040101010101" pitchFamily="2" charset="-122"/>
                <a:ea typeface="华文楷体" panose="02010600040101010101" pitchFamily="2" charset="-122"/>
              </a:rPr>
              <a:t>单击此按钮一次，拓扑工作区中数据包完成一次转发</a:t>
            </a:r>
            <a:r>
              <a:rPr lang="zh-CN" altLang="en-US" sz="2400" b="1">
                <a:solidFill>
                  <a:srgbClr val="FF0000"/>
                </a:solidFill>
                <a:latin typeface="华文楷体" panose="02010600040101010101" pitchFamily="2" charset="-122"/>
                <a:ea typeface="华文楷体" panose="02010600040101010101" pitchFamily="2" charset="-122"/>
              </a:rPr>
              <a:t>，捕获一个数据包显示在事件列表中。</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0" name="矩形标注 19"/>
          <p:cNvSpPr/>
          <p:nvPr/>
        </p:nvSpPr>
        <p:spPr bwMode="auto">
          <a:xfrm>
            <a:off x="2376152" y="4356887"/>
            <a:ext cx="3628656" cy="1871043"/>
          </a:xfrm>
          <a:prstGeom prst="wedgeRectCallout">
            <a:avLst>
              <a:gd name="adj1" fmla="val 22633"/>
              <a:gd name="adj2" fmla="val -6868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a:r>
              <a:rPr lang="zh-CN" altLang="en-US" sz="2400" b="1">
                <a:solidFill>
                  <a:srgbClr val="FF0000"/>
                </a:solidFill>
                <a:latin typeface="华文楷体" panose="02010600040101010101" pitchFamily="2" charset="-122"/>
                <a:ea typeface="华文楷体" panose="02010600040101010101" pitchFamily="2" charset="-122"/>
              </a:rPr>
              <a:t>返回按钮：</a:t>
            </a:r>
            <a:r>
              <a:rPr lang="zh-CN" altLang="zh-CN" sz="2400" b="1">
                <a:solidFill>
                  <a:srgbClr val="FF0000"/>
                </a:solidFill>
                <a:latin typeface="华文楷体" panose="02010600040101010101" pitchFamily="2" charset="-122"/>
                <a:ea typeface="华文楷体" panose="02010600040101010101" pitchFamily="2" charset="-122"/>
              </a:rPr>
              <a:t>单击</a:t>
            </a:r>
            <a:r>
              <a:rPr lang="en-US" altLang="zh-CN" sz="2400" b="1">
                <a:solidFill>
                  <a:srgbClr val="FF0000"/>
                </a:solidFill>
                <a:latin typeface="华文楷体" panose="02010600040101010101" pitchFamily="2" charset="-122"/>
                <a:ea typeface="华文楷体" panose="02010600040101010101" pitchFamily="2" charset="-122"/>
              </a:rPr>
              <a:t>Back</a:t>
            </a:r>
            <a:r>
              <a:rPr lang="zh-CN" altLang="zh-CN" sz="2400" b="1">
                <a:solidFill>
                  <a:srgbClr val="FF0000"/>
                </a:solidFill>
                <a:latin typeface="华文楷体" panose="02010600040101010101" pitchFamily="2" charset="-122"/>
                <a:ea typeface="华文楷体" panose="02010600040101010101" pitchFamily="2" charset="-122"/>
              </a:rPr>
              <a:t>按钮动画将返回动画演示的上一步。同时在事件列表中焦点事件也将设置为上一步对应的事件。</a:t>
            </a:r>
            <a:endParaRPr lang="zh-CN" altLang="zh-CN" sz="2400" b="1" dirty="0">
              <a:solidFill>
                <a:srgbClr val="FF0000"/>
              </a:solidFill>
              <a:latin typeface="华文楷体" panose="02010600040101010101" pitchFamily="2" charset="-122"/>
              <a:ea typeface="华文楷体" panose="02010600040101010101" pitchFamily="2" charset="-122"/>
            </a:endParaRPr>
          </a:p>
        </p:txBody>
      </p:sp>
      <p:sp>
        <p:nvSpPr>
          <p:cNvPr id="15" name="矩形标注 14"/>
          <p:cNvSpPr/>
          <p:nvPr/>
        </p:nvSpPr>
        <p:spPr bwMode="auto">
          <a:xfrm>
            <a:off x="532590" y="2160323"/>
            <a:ext cx="3628656" cy="2300161"/>
          </a:xfrm>
          <a:prstGeom prst="wedgeRectCallout">
            <a:avLst>
              <a:gd name="adj1" fmla="val 66159"/>
              <a:gd name="adj2" fmla="val -1824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事件列表：显示模拟模式下捕获到的事件列表。</a:t>
            </a:r>
            <a:r>
              <a:rPr lang="zh-CN" altLang="zh-CN" sz="2400" b="1">
                <a:solidFill>
                  <a:srgbClr val="FF0000"/>
                </a:solidFill>
                <a:latin typeface="华文楷体" panose="02010600040101010101" pitchFamily="2" charset="-122"/>
                <a:ea typeface="华文楷体" panose="02010600040101010101" pitchFamily="2" charset="-122"/>
              </a:rPr>
              <a:t>每个事件表示一次数据包的封装或者传输。正在处理的事件将在</a:t>
            </a:r>
            <a:r>
              <a:rPr lang="en-US" altLang="zh-CN" sz="2400" b="1">
                <a:solidFill>
                  <a:srgbClr val="FF0000"/>
                </a:solidFill>
                <a:latin typeface="华文楷体" panose="02010600040101010101" pitchFamily="2" charset="-122"/>
                <a:ea typeface="华文楷体" panose="02010600040101010101" pitchFamily="2" charset="-122"/>
              </a:rPr>
              <a:t>Vis</a:t>
            </a:r>
            <a:r>
              <a:rPr lang="zh-CN" altLang="zh-CN" sz="2400" b="1">
                <a:solidFill>
                  <a:srgbClr val="FF0000"/>
                </a:solidFill>
                <a:latin typeface="华文楷体" panose="02010600040101010101" pitchFamily="2" charset="-122"/>
                <a:ea typeface="华文楷体" panose="02010600040101010101" pitchFamily="2" charset="-122"/>
              </a:rPr>
              <a:t>列下出现眼睛图形，表示焦点事件。</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ircle(in)">
                                      <p:cBhvr>
                                        <p:cTn id="37" dur="2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ircle(in)">
                                      <p:cBhvr>
                                        <p:cTn id="47" dur="2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6" grpId="0" animBg="1"/>
      <p:bldP spid="16" grpId="1" animBg="1"/>
      <p:bldP spid="18" grpId="0" animBg="1"/>
      <p:bldP spid="18" grpId="1" animBg="1"/>
      <p:bldP spid="19" grpId="0" animBg="1"/>
      <p:bldP spid="19" grpId="1" animBg="1"/>
      <p:bldP spid="20" grpId="0" animBg="1"/>
      <p:bldP spid="20" grpId="1" animBg="1"/>
      <p:bldP spid="15" grpId="0" animBg="1"/>
      <p:bldP spid="15"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4.2 </a:t>
            </a:r>
            <a:r>
              <a:rPr lang="zh-CN" altLang="en-US" sz="3200" b="1" dirty="0">
                <a:latin typeface="微软雅黑" panose="020B0503020204020204" charset="-122"/>
                <a:ea typeface="微软雅黑" panose="020B0503020204020204" charset="-122"/>
                <a:cs typeface="+mn-ea"/>
              </a:rPr>
              <a:t>模拟模式操作界面</a:t>
            </a:r>
            <a:endParaRPr lang="en-US" altLang="zh-CN" sz="3200" b="1" dirty="0">
              <a:solidFill>
                <a:schemeClr val="accent3"/>
              </a:solidFill>
              <a:latin typeface="+mn-ea"/>
            </a:endParaRPr>
          </a:p>
        </p:txBody>
      </p:sp>
      <p:pic>
        <p:nvPicPr>
          <p:cNvPr id="1126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952" y="833128"/>
            <a:ext cx="7227785" cy="561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标注 18"/>
          <p:cNvSpPr/>
          <p:nvPr/>
        </p:nvSpPr>
        <p:spPr bwMode="auto">
          <a:xfrm>
            <a:off x="357039" y="4125996"/>
            <a:ext cx="3628656" cy="2540551"/>
          </a:xfrm>
          <a:prstGeom prst="wedgeRectCallout">
            <a:avLst>
              <a:gd name="adj1" fmla="val 65832"/>
              <a:gd name="adj2" fmla="val -3515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事件列表过滤器</a:t>
            </a:r>
            <a:r>
              <a:rPr lang="en-US" altLang="zh-CN" sz="2400" b="1">
                <a:solidFill>
                  <a:srgbClr val="FF0000"/>
                </a:solidFill>
                <a:latin typeface="华文楷体" panose="02010600040101010101" pitchFamily="2" charset="-122"/>
                <a:ea typeface="华文楷体" panose="02010600040101010101" pitchFamily="2" charset="-122"/>
              </a:rPr>
              <a:t>—</a:t>
            </a:r>
            <a:r>
              <a:rPr lang="zh-CN" altLang="en-US" sz="2400" b="1">
                <a:solidFill>
                  <a:srgbClr val="FF0000"/>
                </a:solidFill>
                <a:latin typeface="华文楷体" panose="02010600040101010101" pitchFamily="2" charset="-122"/>
                <a:ea typeface="华文楷体" panose="02010600040101010101" pitchFamily="2" charset="-122"/>
              </a:rPr>
              <a:t>可见事件：</a:t>
            </a:r>
            <a:r>
              <a:rPr lang="zh-CN" altLang="zh-CN" sz="2400" b="1">
                <a:solidFill>
                  <a:srgbClr val="FF0000"/>
                </a:solidFill>
                <a:latin typeface="华文楷体" panose="02010600040101010101" pitchFamily="2" charset="-122"/>
                <a:ea typeface="华文楷体" panose="02010600040101010101" pitchFamily="2" charset="-122"/>
              </a:rPr>
              <a:t>显示模拟过程中在拓扑工作区动画中出现的以及捕获的数据包的协议类型。默认情况下，将显示</a:t>
            </a:r>
            <a:r>
              <a:rPr lang="en-US" altLang="zh-CN" sz="2400" b="1">
                <a:solidFill>
                  <a:srgbClr val="FF0000"/>
                </a:solidFill>
                <a:latin typeface="华文楷体" panose="02010600040101010101" pitchFamily="2" charset="-122"/>
                <a:ea typeface="华文楷体" panose="02010600040101010101" pitchFamily="2" charset="-122"/>
              </a:rPr>
              <a:t>Packet Tracer 6.0</a:t>
            </a:r>
            <a:r>
              <a:rPr lang="zh-CN" altLang="zh-CN" sz="2400" b="1">
                <a:solidFill>
                  <a:srgbClr val="FF0000"/>
                </a:solidFill>
                <a:latin typeface="华文楷体" panose="02010600040101010101" pitchFamily="2" charset="-122"/>
                <a:ea typeface="华文楷体" panose="02010600040101010101" pitchFamily="2" charset="-122"/>
              </a:rPr>
              <a:t>支持的所有协议类型</a:t>
            </a:r>
            <a:r>
              <a:rPr lang="zh-CN" altLang="en-US" sz="2400" b="1">
                <a:solidFill>
                  <a:srgbClr val="FF0000"/>
                </a:solidFill>
                <a:latin typeface="华文楷体" panose="02010600040101010101" pitchFamily="2" charset="-122"/>
                <a:ea typeface="华文楷体" panose="02010600040101010101" pitchFamily="2" charset="-122"/>
              </a:rPr>
              <a:t>。</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1" name="矩形标注 20"/>
          <p:cNvSpPr/>
          <p:nvPr/>
        </p:nvSpPr>
        <p:spPr bwMode="auto">
          <a:xfrm>
            <a:off x="687569" y="3739693"/>
            <a:ext cx="3628656" cy="1641749"/>
          </a:xfrm>
          <a:prstGeom prst="wedgeRectCallout">
            <a:avLst>
              <a:gd name="adj1" fmla="val 60922"/>
              <a:gd name="adj2" fmla="val 3483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编辑过滤器按钮：</a:t>
            </a:r>
            <a:r>
              <a:rPr lang="zh-CN" altLang="zh-CN" sz="2400" b="1">
                <a:solidFill>
                  <a:srgbClr val="FF0000"/>
                </a:solidFill>
                <a:latin typeface="华文楷体" panose="02010600040101010101" pitchFamily="2" charset="-122"/>
                <a:ea typeface="华文楷体" panose="02010600040101010101" pitchFamily="2" charset="-122"/>
              </a:rPr>
              <a:t>单击此按钮打开编辑过滤器操作窗口，可以选择在模拟过程中需要显示的协议类型。</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2" name="矩形标注 21"/>
          <p:cNvSpPr/>
          <p:nvPr/>
        </p:nvSpPr>
        <p:spPr bwMode="auto">
          <a:xfrm>
            <a:off x="4188811" y="3641411"/>
            <a:ext cx="3628656" cy="1109161"/>
          </a:xfrm>
          <a:prstGeom prst="wedgeRectCallout">
            <a:avLst>
              <a:gd name="adj1" fmla="val 29505"/>
              <a:gd name="adj2" fmla="val 7594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显示所有按钮：</a:t>
            </a:r>
            <a:r>
              <a:rPr lang="zh-CN" altLang="zh-CN" sz="2400" b="1">
                <a:solidFill>
                  <a:srgbClr val="FF0000"/>
                </a:solidFill>
                <a:latin typeface="华文楷体" panose="02010600040101010101" pitchFamily="2" charset="-122"/>
                <a:ea typeface="华文楷体" panose="02010600040101010101" pitchFamily="2" charset="-122"/>
              </a:rPr>
              <a:t>单击此按钮将在模拟过程中显示所有协议类型的数据包。</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circle(in)">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ircle(in)">
                                      <p:cBhvr>
                                        <p:cTn id="27" dur="2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9" grpId="0" animBg="1"/>
      <p:bldP spid="19" grpId="1" animBg="1"/>
      <p:bldP spid="21" grpId="0" animBg="1"/>
      <p:bldP spid="21" grpId="1" animBg="1"/>
      <p:bldP spid="22" grpId="0" animBg="1"/>
      <p:bldP spid="2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09" y="127557"/>
            <a:ext cx="6089015" cy="584775"/>
          </a:xfrm>
          <a:prstGeom prst="rect">
            <a:avLst/>
          </a:prstGeom>
          <a:noFill/>
        </p:spPr>
        <p:txBody>
          <a:bodyPr wrap="square" rtlCol="0" anchor="t">
            <a:spAutoFit/>
          </a:bodyPr>
          <a:lstStyle/>
          <a:p>
            <a:pPr lvl="0"/>
            <a:r>
              <a:rPr lang="en-US" altLang="zh-CN" sz="3200" b="1" dirty="0">
                <a:solidFill>
                  <a:schemeClr val="accent3"/>
                </a:solidFill>
                <a:latin typeface="+mn-ea"/>
              </a:rPr>
              <a:t>4.3 </a:t>
            </a:r>
            <a:r>
              <a:rPr lang="zh-CN" altLang="en-US" sz="3200" b="1" dirty="0">
                <a:solidFill>
                  <a:schemeClr val="accent3"/>
                </a:solidFill>
                <a:latin typeface="+mn-ea"/>
              </a:rPr>
              <a:t>添加</a:t>
            </a:r>
            <a:r>
              <a:rPr lang="en-US" altLang="zh-CN" sz="3200" b="1" dirty="0">
                <a:solidFill>
                  <a:schemeClr val="accent3"/>
                </a:solidFill>
                <a:latin typeface="+mn-ea"/>
              </a:rPr>
              <a:t>PDU</a:t>
            </a:r>
            <a:endParaRPr lang="en-US" altLang="zh-CN" sz="3200" b="1" dirty="0">
              <a:solidFill>
                <a:schemeClr val="accent3"/>
              </a:solidFill>
              <a:latin typeface="+mn-ea"/>
            </a:endParaRPr>
          </a:p>
        </p:txBody>
      </p:sp>
      <p:sp>
        <p:nvSpPr>
          <p:cNvPr id="3" name="Rectangle 1"/>
          <p:cNvSpPr>
            <a:spLocks noChangeArrowheads="1"/>
          </p:cNvSpPr>
          <p:nvPr/>
        </p:nvSpPr>
        <p:spPr bwMode="auto">
          <a:xfrm>
            <a:off x="178519" y="1115261"/>
            <a:ext cx="546226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altLang="zh-CN"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Packet Tracer</a:t>
            </a:r>
            <a:r>
              <a:rPr kumimoji="0" lang="zh-CN" altLang="en-US"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提供两种添加</a:t>
            </a:r>
            <a:r>
              <a:rPr kumimoji="0" lang="en-US" altLang="zh-CN"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PDU</a:t>
            </a:r>
            <a:r>
              <a:rPr kumimoji="0" lang="zh-CN" altLang="en-US"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的工具</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 Simple PDU</a:t>
            </a:r>
            <a:r>
              <a:rPr kumimoji="0" lang="zh-CN" altLang="en-US"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（添加简单</a:t>
            </a:r>
            <a:r>
              <a:rPr kumimoji="0" lang="en-US" altLang="zh-CN"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PDU</a:t>
            </a:r>
            <a:r>
              <a:rPr kumimoji="0" lang="zh-CN" altLang="en-US"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 Complex PDU</a:t>
            </a:r>
            <a:r>
              <a:rPr kumimoji="0" lang="zh-CN" altLang="en-US"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（添加复杂</a:t>
            </a:r>
            <a:r>
              <a:rPr kumimoji="0" lang="en-US" altLang="zh-CN"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PDU</a:t>
            </a:r>
            <a:r>
              <a:rPr kumimoji="0" lang="zh-CN" altLang="en-US"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），位于拓扑工作区工具条上。</a:t>
            </a:r>
            <a:endParaRPr kumimoji="0" lang="en-US" altLang="zh-CN"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fontAlgn="base">
              <a:spcBef>
                <a:spcPct val="0"/>
              </a:spcBef>
              <a:spcAft>
                <a:spcPct val="0"/>
              </a:spcAft>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rPr>
              <a:t>Add Simple PDU</a:t>
            </a:r>
            <a:r>
              <a:rPr lang="zh-CN" altLang="zh-CN" sz="2400" dirty="0">
                <a:latin typeface="Times New Roman" panose="02020603050405020304" pitchFamily="18" charset="0"/>
                <a:ea typeface="宋体" panose="02010600030101010101" pitchFamily="2" charset="-122"/>
              </a:rPr>
              <a:t>提供测试网络连通性功能。选中</a:t>
            </a:r>
            <a:r>
              <a:rPr lang="en-US" altLang="zh-CN" sz="2400" dirty="0">
                <a:latin typeface="Times New Roman" panose="02020603050405020304" pitchFamily="18" charset="0"/>
                <a:ea typeface="宋体" panose="02010600030101010101" pitchFamily="2" charset="-122"/>
              </a:rPr>
              <a:t>Add Simple PDU</a:t>
            </a:r>
            <a:r>
              <a:rPr lang="zh-CN" altLang="zh-CN" sz="2400" dirty="0">
                <a:latin typeface="Times New Roman" panose="02020603050405020304" pitchFamily="18" charset="0"/>
                <a:ea typeface="宋体" panose="02010600030101010101" pitchFamily="2" charset="-122"/>
              </a:rPr>
              <a:t>图标，将鼠标移动到拓扑工作区，单击源节点，然后移动鼠标至目标节点并单击，即完成了简单</a:t>
            </a:r>
            <a:r>
              <a:rPr lang="en-US" altLang="zh-CN" sz="2400" dirty="0">
                <a:latin typeface="Times New Roman" panose="02020603050405020304" pitchFamily="18" charset="0"/>
                <a:ea typeface="宋体" panose="02010600030101010101" pitchFamily="2" charset="-122"/>
              </a:rPr>
              <a:t>PDU</a:t>
            </a:r>
            <a:r>
              <a:rPr lang="zh-CN" altLang="zh-CN" sz="2400" dirty="0">
                <a:latin typeface="Times New Roman" panose="02020603050405020304" pitchFamily="18" charset="0"/>
                <a:ea typeface="宋体" panose="02010600030101010101" pitchFamily="2" charset="-122"/>
              </a:rPr>
              <a:t>的添加。</a:t>
            </a:r>
            <a:endParaRPr lang="en-US" altLang="zh-CN" sz="2400" dirty="0">
              <a:latin typeface="Times New Roman" panose="02020603050405020304" pitchFamily="18" charset="0"/>
              <a:ea typeface="宋体" panose="02010600030101010101" pitchFamily="2" charset="-122"/>
            </a:endParaRPr>
          </a:p>
          <a:p>
            <a:pPr marL="342900" indent="-342900" fontAlgn="base">
              <a:spcBef>
                <a:spcPct val="0"/>
              </a:spcBef>
              <a:spcAft>
                <a:spcPct val="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使用</a:t>
            </a:r>
            <a:r>
              <a:rPr lang="en-US" altLang="zh-CN" sz="2400" dirty="0">
                <a:latin typeface="Times New Roman" panose="02020603050405020304" pitchFamily="18" charset="0"/>
                <a:ea typeface="宋体" panose="02010600030101010101" pitchFamily="2" charset="-122"/>
              </a:rPr>
              <a:t>Add Complex PDU</a:t>
            </a:r>
            <a:r>
              <a:rPr lang="zh-CN" altLang="en-US" sz="2400" dirty="0">
                <a:latin typeface="Times New Roman" panose="02020603050405020304" pitchFamily="18" charset="0"/>
                <a:ea typeface="宋体" panose="02010600030101010101" pitchFamily="2" charset="-122"/>
              </a:rPr>
              <a:t>可以根据需要添加更为复杂的</a:t>
            </a:r>
            <a:r>
              <a:rPr lang="en-US" altLang="zh-CN" sz="2400" dirty="0">
                <a:latin typeface="Times New Roman" panose="02020603050405020304" pitchFamily="18" charset="0"/>
                <a:ea typeface="宋体" panose="02010600030101010101" pitchFamily="2" charset="-122"/>
              </a:rPr>
              <a:t>PDU</a:t>
            </a:r>
            <a:r>
              <a:rPr lang="zh-CN" altLang="en-US" sz="2400" dirty="0">
                <a:latin typeface="Times New Roman" panose="02020603050405020304" pitchFamily="18" charset="0"/>
                <a:ea typeface="宋体" panose="02010600030101010101" pitchFamily="2" charset="-122"/>
              </a:rPr>
              <a:t>。用户可选择协议类型、源</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目标</a:t>
            </a:r>
            <a:r>
              <a:rPr lang="en-US" altLang="zh-CN" sz="2400" dirty="0">
                <a:latin typeface="Times New Roman" panose="02020603050405020304" pitchFamily="18" charset="0"/>
                <a:ea typeface="宋体" panose="02010600030101010101" pitchFamily="2" charset="-122"/>
              </a:rPr>
              <a:t>IP</a:t>
            </a:r>
            <a:r>
              <a:rPr lang="zh-CN" altLang="en-US" sz="2400" dirty="0">
                <a:latin typeface="Times New Roman" panose="02020603050405020304" pitchFamily="18" charset="0"/>
                <a:ea typeface="宋体" panose="02010600030101010101" pitchFamily="2" charset="-122"/>
              </a:rPr>
              <a:t>地址、源</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目标端口号、数据包大小、发送间隔等信息。</a:t>
            </a:r>
            <a:endParaRPr lang="zh-CN" altLang="zh-CN" sz="2400" dirty="0">
              <a:latin typeface="Times New Roman" panose="02020603050405020304" pitchFamily="18" charset="0"/>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pPr>
            <a:endParaRPr kumimoji="0" lang="zh-CN" altLang="en-US"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247" y="1216987"/>
            <a:ext cx="5650635" cy="459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09" y="127557"/>
            <a:ext cx="6089015" cy="584775"/>
          </a:xfrm>
          <a:prstGeom prst="rect">
            <a:avLst/>
          </a:prstGeom>
          <a:noFill/>
        </p:spPr>
        <p:txBody>
          <a:bodyPr wrap="square" rtlCol="0" anchor="t">
            <a:spAutoFit/>
          </a:bodyPr>
          <a:lstStyle/>
          <a:p>
            <a:pPr lvl="0"/>
            <a:r>
              <a:rPr lang="en-US" altLang="zh-CN" sz="3200" b="1" dirty="0">
                <a:solidFill>
                  <a:schemeClr val="accent3"/>
                </a:solidFill>
                <a:latin typeface="+mn-ea"/>
              </a:rPr>
              <a:t>4.4 </a:t>
            </a:r>
            <a:r>
              <a:rPr lang="zh-CN" altLang="en-US" sz="3200" b="1" dirty="0">
                <a:solidFill>
                  <a:schemeClr val="accent3"/>
                </a:solidFill>
                <a:latin typeface="+mn-ea"/>
              </a:rPr>
              <a:t>查看协议数据包</a:t>
            </a:r>
            <a:endParaRPr lang="en-US" altLang="zh-CN" sz="3200" b="1" dirty="0">
              <a:solidFill>
                <a:schemeClr val="accent3"/>
              </a:solidFill>
              <a:latin typeface="+mn-ea"/>
            </a:endParaRPr>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591" y="1020200"/>
            <a:ext cx="6582002" cy="533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标注 12"/>
          <p:cNvSpPr/>
          <p:nvPr/>
        </p:nvSpPr>
        <p:spPr bwMode="auto">
          <a:xfrm>
            <a:off x="3747137" y="4492135"/>
            <a:ext cx="3628656" cy="2224722"/>
          </a:xfrm>
          <a:prstGeom prst="wedgeRectCallout">
            <a:avLst>
              <a:gd name="adj1" fmla="val 61249"/>
              <a:gd name="adj2" fmla="val -2187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1.</a:t>
            </a:r>
            <a:r>
              <a:rPr lang="zh-CN" altLang="en-US" sz="2400" b="1">
                <a:solidFill>
                  <a:srgbClr val="FF0000"/>
                </a:solidFill>
                <a:latin typeface="华文楷体" panose="02010600040101010101" pitchFamily="2" charset="-122"/>
                <a:ea typeface="华文楷体" panose="02010600040101010101" pitchFamily="2" charset="-122"/>
              </a:rPr>
              <a:t>单击</a:t>
            </a:r>
            <a:r>
              <a:rPr lang="en-US" altLang="zh-CN" sz="2400" b="1">
                <a:solidFill>
                  <a:srgbClr val="FF0000"/>
                </a:solidFill>
                <a:latin typeface="华文楷体" panose="02010600040101010101" pitchFamily="2" charset="-122"/>
                <a:ea typeface="华文楷体" panose="02010600040101010101" pitchFamily="2" charset="-122"/>
              </a:rPr>
              <a:t>Add Simple PDU</a:t>
            </a:r>
            <a:r>
              <a:rPr lang="zh-CN" altLang="en-US" sz="2400" b="1">
                <a:solidFill>
                  <a:srgbClr val="FF0000"/>
                </a:solidFill>
                <a:latin typeface="华文楷体" panose="02010600040101010101" pitchFamily="2" charset="-122"/>
                <a:ea typeface="华文楷体" panose="02010600040101010101" pitchFamily="2" charset="-122"/>
              </a:rPr>
              <a:t>，将鼠标移至拓扑工作区内</a:t>
            </a:r>
            <a:r>
              <a:rPr lang="en-US" altLang="zh-CN" sz="2400" b="1">
                <a:solidFill>
                  <a:srgbClr val="FF0000"/>
                </a:solidFill>
                <a:latin typeface="华文楷体" panose="02010600040101010101" pitchFamily="2" charset="-122"/>
                <a:ea typeface="华文楷体" panose="02010600040101010101" pitchFamily="2" charset="-122"/>
              </a:rPr>
              <a:t>PC0</a:t>
            </a:r>
            <a:endParaRPr lang="en-US" altLang="zh-CN" sz="2400" b="1">
              <a:solidFill>
                <a:srgbClr val="FF0000"/>
              </a:solidFill>
              <a:latin typeface="华文楷体" panose="02010600040101010101" pitchFamily="2" charset="-122"/>
              <a:ea typeface="华文楷体" panose="02010600040101010101" pitchFamily="2" charset="-122"/>
            </a:endParaRPr>
          </a:p>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上单击鼠标，然后移动鼠标至</a:t>
            </a:r>
            <a:r>
              <a:rPr lang="en-US" altLang="zh-CN" sz="2400" b="1">
                <a:solidFill>
                  <a:srgbClr val="FF0000"/>
                </a:solidFill>
                <a:latin typeface="华文楷体" panose="02010600040101010101" pitchFamily="2" charset="-122"/>
                <a:ea typeface="华文楷体" panose="02010600040101010101" pitchFamily="2" charset="-122"/>
              </a:rPr>
              <a:t>PC1</a:t>
            </a:r>
            <a:r>
              <a:rPr lang="zh-CN" altLang="en-US" sz="2400" b="1">
                <a:solidFill>
                  <a:srgbClr val="FF0000"/>
                </a:solidFill>
                <a:latin typeface="华文楷体" panose="02010600040101010101" pitchFamily="2" charset="-122"/>
                <a:ea typeface="华文楷体" panose="02010600040101010101" pitchFamily="2" charset="-122"/>
              </a:rPr>
              <a:t>上再次单击鼠标，即完成添加了一个</a:t>
            </a:r>
            <a:r>
              <a:rPr lang="en-US" altLang="zh-CN" sz="2400" b="1">
                <a:solidFill>
                  <a:srgbClr val="FF0000"/>
                </a:solidFill>
                <a:latin typeface="华文楷体" panose="02010600040101010101" pitchFamily="2" charset="-122"/>
                <a:ea typeface="华文楷体" panose="02010600040101010101" pitchFamily="2" charset="-122"/>
              </a:rPr>
              <a:t>PC0-〉PC1</a:t>
            </a:r>
            <a:r>
              <a:rPr lang="zh-CN" altLang="en-US" sz="2400" b="1">
                <a:solidFill>
                  <a:srgbClr val="FF0000"/>
                </a:solidFill>
                <a:latin typeface="华文楷体" panose="02010600040101010101" pitchFamily="2" charset="-122"/>
                <a:ea typeface="华文楷体" panose="02010600040101010101" pitchFamily="2" charset="-122"/>
              </a:rPr>
              <a:t>的简单</a:t>
            </a:r>
            <a:r>
              <a:rPr lang="en-US" altLang="zh-CN" sz="2400" b="1">
                <a:solidFill>
                  <a:srgbClr val="FF0000"/>
                </a:solidFill>
                <a:latin typeface="华文楷体" panose="02010600040101010101" pitchFamily="2" charset="-122"/>
                <a:ea typeface="华文楷体" panose="02010600040101010101" pitchFamily="2" charset="-122"/>
              </a:rPr>
              <a:t>PDU</a:t>
            </a:r>
            <a:r>
              <a:rPr lang="zh-CN" altLang="zh-CN" sz="2400" b="1">
                <a:solidFill>
                  <a:srgbClr val="FF0000"/>
                </a:solidFill>
                <a:latin typeface="华文楷体" panose="02010600040101010101" pitchFamily="2" charset="-122"/>
                <a:ea typeface="华文楷体" panose="02010600040101010101" pitchFamily="2" charset="-122"/>
              </a:rPr>
              <a:t>。</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4" name="矩形标注 13"/>
          <p:cNvSpPr/>
          <p:nvPr/>
        </p:nvSpPr>
        <p:spPr bwMode="auto">
          <a:xfrm>
            <a:off x="3305493" y="1963646"/>
            <a:ext cx="3628656" cy="1849745"/>
          </a:xfrm>
          <a:prstGeom prst="wedgeRectCallout">
            <a:avLst>
              <a:gd name="adj1" fmla="val 23941"/>
              <a:gd name="adj2" fmla="val 7615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2.</a:t>
            </a:r>
            <a:r>
              <a:rPr lang="zh-CN" altLang="zh-CN" sz="2400" b="1">
                <a:solidFill>
                  <a:srgbClr val="FF0000"/>
                </a:solidFill>
                <a:latin typeface="华文楷体" panose="02010600040101010101" pitchFamily="2" charset="-122"/>
                <a:ea typeface="华文楷体" panose="02010600040101010101" pitchFamily="2" charset="-122"/>
              </a:rPr>
              <a:t>单击</a:t>
            </a:r>
            <a:r>
              <a:rPr lang="zh-CN" altLang="en-US" sz="2400" b="1">
                <a:solidFill>
                  <a:srgbClr val="FF0000"/>
                </a:solidFill>
                <a:latin typeface="华文楷体" panose="02010600040101010101" pitchFamily="2" charset="-122"/>
                <a:ea typeface="华文楷体" panose="02010600040101010101" pitchFamily="2" charset="-122"/>
              </a:rPr>
              <a:t>自动捕获</a:t>
            </a:r>
            <a:r>
              <a:rPr lang="en-US" altLang="zh-CN" sz="2400" b="1">
                <a:solidFill>
                  <a:srgbClr val="FF0000"/>
                </a:solidFill>
                <a:latin typeface="华文楷体" panose="02010600040101010101" pitchFamily="2" charset="-122"/>
                <a:ea typeface="华文楷体" panose="02010600040101010101" pitchFamily="2" charset="-122"/>
              </a:rPr>
              <a:t>/</a:t>
            </a:r>
            <a:r>
              <a:rPr lang="zh-CN" altLang="en-US" sz="2400" b="1">
                <a:solidFill>
                  <a:srgbClr val="FF0000"/>
                </a:solidFill>
                <a:latin typeface="华文楷体" panose="02010600040101010101" pitchFamily="2" charset="-122"/>
                <a:ea typeface="华文楷体" panose="02010600040101010101" pitchFamily="2" charset="-122"/>
              </a:rPr>
              <a:t>播放</a:t>
            </a:r>
            <a:r>
              <a:rPr lang="zh-CN" altLang="zh-CN" sz="2400" b="1">
                <a:solidFill>
                  <a:srgbClr val="FF0000"/>
                </a:solidFill>
                <a:latin typeface="华文楷体" panose="02010600040101010101" pitchFamily="2" charset="-122"/>
                <a:ea typeface="华文楷体" panose="02010600040101010101" pitchFamily="2" charset="-122"/>
              </a:rPr>
              <a:t>按钮</a:t>
            </a:r>
            <a:r>
              <a:rPr lang="zh-CN" altLang="en-US" sz="2400" b="1">
                <a:solidFill>
                  <a:srgbClr val="FF0000"/>
                </a:solidFill>
                <a:latin typeface="华文楷体" panose="02010600040101010101" pitchFamily="2" charset="-122"/>
                <a:ea typeface="华文楷体" panose="02010600040101010101" pitchFamily="2" charset="-122"/>
              </a:rPr>
              <a:t>，拓扑工作区内将显示</a:t>
            </a:r>
            <a:r>
              <a:rPr lang="en-US" altLang="zh-CN" sz="2400" b="1">
                <a:solidFill>
                  <a:srgbClr val="FF0000"/>
                </a:solidFill>
                <a:latin typeface="华文楷体" panose="02010600040101010101" pitchFamily="2" charset="-122"/>
                <a:ea typeface="华文楷体" panose="02010600040101010101" pitchFamily="2" charset="-122"/>
              </a:rPr>
              <a:t>PC0</a:t>
            </a:r>
            <a:r>
              <a:rPr lang="zh-CN" altLang="en-US" sz="2400" b="1">
                <a:solidFill>
                  <a:srgbClr val="FF0000"/>
                </a:solidFill>
                <a:latin typeface="华文楷体" panose="02010600040101010101" pitchFamily="2" charset="-122"/>
                <a:ea typeface="华文楷体" panose="02010600040101010101" pitchFamily="2" charset="-122"/>
              </a:rPr>
              <a:t>向</a:t>
            </a:r>
            <a:r>
              <a:rPr lang="en-US" altLang="zh-CN" sz="2400" b="1">
                <a:solidFill>
                  <a:srgbClr val="FF0000"/>
                </a:solidFill>
                <a:latin typeface="华文楷体" panose="02010600040101010101" pitchFamily="2" charset="-122"/>
                <a:ea typeface="华文楷体" panose="02010600040101010101" pitchFamily="2" charset="-122"/>
              </a:rPr>
              <a:t>PC1</a:t>
            </a:r>
            <a:r>
              <a:rPr lang="zh-CN" altLang="en-US" sz="2400" b="1">
                <a:solidFill>
                  <a:srgbClr val="FF0000"/>
                </a:solidFill>
                <a:latin typeface="华文楷体" panose="02010600040101010101" pitchFamily="2" charset="-122"/>
                <a:ea typeface="华文楷体" panose="02010600040101010101" pitchFamily="2" charset="-122"/>
              </a:rPr>
              <a:t>发送数据的动画演示过程，并自动捕获数据包显示在事件列表内。</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6" name="矩形标注 15"/>
          <p:cNvSpPr/>
          <p:nvPr/>
        </p:nvSpPr>
        <p:spPr bwMode="auto">
          <a:xfrm>
            <a:off x="3523784" y="3689198"/>
            <a:ext cx="3628656" cy="1488453"/>
          </a:xfrm>
          <a:prstGeom prst="wedgeRectCallout">
            <a:avLst>
              <a:gd name="adj1" fmla="val 51432"/>
              <a:gd name="adj2" fmla="val -8251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3.</a:t>
            </a:r>
            <a:r>
              <a:rPr lang="zh-CN" altLang="en-US" sz="2400" b="1">
                <a:solidFill>
                  <a:srgbClr val="FF0000"/>
                </a:solidFill>
                <a:latin typeface="华文楷体" panose="02010600040101010101" pitchFamily="2" charset="-122"/>
                <a:ea typeface="华文楷体" panose="02010600040101010101" pitchFamily="2" charset="-122"/>
              </a:rPr>
              <a:t> </a:t>
            </a:r>
            <a:r>
              <a:rPr lang="zh-CN" altLang="zh-CN" sz="2400" b="1">
                <a:solidFill>
                  <a:srgbClr val="FF0000"/>
                </a:solidFill>
                <a:latin typeface="华文楷体" panose="02010600040101010101" pitchFamily="2" charset="-122"/>
                <a:ea typeface="华文楷体" panose="02010600040101010101" pitchFamily="2" charset="-122"/>
              </a:rPr>
              <a:t>单击</a:t>
            </a:r>
            <a:r>
              <a:rPr lang="zh-CN" altLang="en-US" sz="2400" b="1">
                <a:solidFill>
                  <a:srgbClr val="FF0000"/>
                </a:solidFill>
                <a:latin typeface="华文楷体" panose="02010600040101010101" pitchFamily="2" charset="-122"/>
                <a:ea typeface="华文楷体" panose="02010600040101010101" pitchFamily="2" charset="-122"/>
              </a:rPr>
              <a:t>想要查看的</a:t>
            </a:r>
            <a:r>
              <a:rPr lang="zh-CN" altLang="zh-CN" sz="2400" b="1">
                <a:solidFill>
                  <a:srgbClr val="FF0000"/>
                </a:solidFill>
                <a:latin typeface="华文楷体" panose="02010600040101010101" pitchFamily="2" charset="-122"/>
                <a:ea typeface="华文楷体" panose="02010600040101010101" pitchFamily="2" charset="-122"/>
              </a:rPr>
              <a:t>数据包</a:t>
            </a:r>
            <a:r>
              <a:rPr lang="zh-CN" altLang="en-US" sz="2400" b="1">
                <a:solidFill>
                  <a:srgbClr val="FF0000"/>
                </a:solidFill>
                <a:latin typeface="华文楷体" panose="02010600040101010101" pitchFamily="2" charset="-122"/>
                <a:ea typeface="华文楷体" panose="02010600040101010101" pitchFamily="2" charset="-122"/>
              </a:rPr>
              <a:t>对应的事件列表项的</a:t>
            </a:r>
            <a:r>
              <a:rPr lang="en-US" altLang="zh-CN" sz="2400" b="1">
                <a:solidFill>
                  <a:srgbClr val="FF0000"/>
                </a:solidFill>
                <a:latin typeface="华文楷体" panose="02010600040101010101" pitchFamily="2" charset="-122"/>
                <a:ea typeface="华文楷体" panose="02010600040101010101" pitchFamily="2" charset="-122"/>
              </a:rPr>
              <a:t>Info</a:t>
            </a:r>
            <a:r>
              <a:rPr lang="zh-CN" altLang="en-US" sz="2400" b="1">
                <a:solidFill>
                  <a:srgbClr val="FF0000"/>
                </a:solidFill>
                <a:latin typeface="华文楷体" panose="02010600040101010101" pitchFamily="2" charset="-122"/>
                <a:ea typeface="华文楷体" panose="02010600040101010101" pitchFamily="2" charset="-122"/>
              </a:rPr>
              <a:t>下的色块，即可打开该数据包信息窗口</a:t>
            </a:r>
            <a:r>
              <a:rPr lang="zh-CN" altLang="zh-CN" sz="2400" b="1">
                <a:solidFill>
                  <a:srgbClr val="FF0000"/>
                </a:solidFill>
                <a:latin typeface="华文楷体" panose="02010600040101010101" pitchFamily="2" charset="-122"/>
                <a:ea typeface="华文楷体" panose="02010600040101010101" pitchFamily="2" charset="-122"/>
              </a:rPr>
              <a:t>。</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ircle(in)">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3" grpId="0" animBg="1"/>
      <p:bldP spid="13" grpId="1" animBg="1"/>
      <p:bldP spid="14" grpId="0" animBg="1"/>
      <p:bldP spid="14" grpId="1" animBg="1"/>
      <p:bldP spid="16" grpId="0" animBg="1"/>
      <p:bldP spid="1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09" y="127557"/>
            <a:ext cx="6089015" cy="584775"/>
          </a:xfrm>
          <a:prstGeom prst="rect">
            <a:avLst/>
          </a:prstGeom>
          <a:noFill/>
        </p:spPr>
        <p:txBody>
          <a:bodyPr wrap="square" rtlCol="0" anchor="t">
            <a:spAutoFit/>
          </a:bodyPr>
          <a:lstStyle/>
          <a:p>
            <a:pPr lvl="0"/>
            <a:r>
              <a:rPr lang="en-US" altLang="zh-CN" sz="3200" b="1" dirty="0">
                <a:solidFill>
                  <a:schemeClr val="accent3"/>
                </a:solidFill>
                <a:latin typeface="+mn-ea"/>
              </a:rPr>
              <a:t>4.4 </a:t>
            </a:r>
            <a:r>
              <a:rPr lang="zh-CN" altLang="en-US" sz="3200" b="1" dirty="0">
                <a:solidFill>
                  <a:schemeClr val="accent3"/>
                </a:solidFill>
                <a:latin typeface="+mn-ea"/>
              </a:rPr>
              <a:t>查看协议数据包</a:t>
            </a:r>
            <a:endParaRPr lang="en-US" altLang="zh-CN" sz="3200" b="1" dirty="0">
              <a:solidFill>
                <a:schemeClr val="accent3"/>
              </a:solidFill>
              <a:latin typeface="+mn-ea"/>
            </a:endParaRPr>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528" y="872603"/>
            <a:ext cx="5237018" cy="546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7039" y="1486925"/>
            <a:ext cx="4143709" cy="3970318"/>
          </a:xfrm>
          <a:prstGeom prst="rect">
            <a:avLst/>
          </a:prstGeom>
        </p:spPr>
        <p:txBody>
          <a:bodyPr wrap="square">
            <a:spAutoFit/>
          </a:bodyPr>
          <a:lstStyle/>
          <a:p>
            <a:pPr marL="342900" indent="-342900" fontAlgn="base">
              <a:buFont typeface="Arial" panose="020B0604020202020204" pitchFamily="34" charset="0"/>
              <a:buChar char="•"/>
              <a:defRPr/>
            </a:pPr>
            <a:r>
              <a:rPr lang="zh-CN" altLang="zh-CN" sz="2800" dirty="0">
                <a:solidFill>
                  <a:schemeClr val="accent3"/>
                </a:solidFill>
                <a:latin typeface="+mn-ea"/>
              </a:rPr>
              <a:t>在</a:t>
            </a:r>
            <a:r>
              <a:rPr lang="en-US" altLang="zh-CN" sz="2800" dirty="0">
                <a:solidFill>
                  <a:schemeClr val="accent3"/>
                </a:solidFill>
                <a:latin typeface="+mn-ea"/>
              </a:rPr>
              <a:t>OSI Model</a:t>
            </a:r>
            <a:r>
              <a:rPr lang="zh-CN" altLang="zh-CN" sz="2800" dirty="0">
                <a:solidFill>
                  <a:schemeClr val="accent3"/>
                </a:solidFill>
                <a:latin typeface="+mn-ea"/>
              </a:rPr>
              <a:t>选项卡中，给出了各层</a:t>
            </a:r>
            <a:r>
              <a:rPr lang="en-US" altLang="zh-CN" sz="2800" dirty="0">
                <a:solidFill>
                  <a:schemeClr val="accent3"/>
                </a:solidFill>
                <a:latin typeface="+mn-ea"/>
              </a:rPr>
              <a:t>PDU</a:t>
            </a:r>
            <a:r>
              <a:rPr lang="zh-CN" altLang="zh-CN" sz="2800" dirty="0">
                <a:solidFill>
                  <a:schemeClr val="accent3"/>
                </a:solidFill>
                <a:latin typeface="+mn-ea"/>
              </a:rPr>
              <a:t>主要的封装参数，并在下方对各层的封装</a:t>
            </a:r>
            <a:r>
              <a:rPr lang="en-US" altLang="zh-CN" sz="2800" dirty="0">
                <a:solidFill>
                  <a:schemeClr val="accent3"/>
                </a:solidFill>
                <a:latin typeface="+mn-ea"/>
              </a:rPr>
              <a:t>/</a:t>
            </a:r>
            <a:r>
              <a:rPr lang="zh-CN" altLang="zh-CN" sz="2800" dirty="0">
                <a:solidFill>
                  <a:schemeClr val="accent3"/>
                </a:solidFill>
                <a:latin typeface="+mn-ea"/>
              </a:rPr>
              <a:t>解封过程进行描述。单击</a:t>
            </a:r>
            <a:r>
              <a:rPr lang="en-US" altLang="zh-CN" sz="2800" dirty="0">
                <a:solidFill>
                  <a:schemeClr val="accent3"/>
                </a:solidFill>
                <a:latin typeface="+mn-ea"/>
              </a:rPr>
              <a:t>Previous Layer</a:t>
            </a:r>
            <a:r>
              <a:rPr lang="zh-CN" altLang="zh-CN" sz="2800" dirty="0">
                <a:solidFill>
                  <a:schemeClr val="accent3"/>
                </a:solidFill>
                <a:latin typeface="+mn-ea"/>
              </a:rPr>
              <a:t>（上一层）</a:t>
            </a:r>
            <a:r>
              <a:rPr lang="en-US" altLang="zh-CN" sz="2800" dirty="0">
                <a:solidFill>
                  <a:schemeClr val="accent3"/>
                </a:solidFill>
                <a:latin typeface="+mn-ea"/>
              </a:rPr>
              <a:t>/Next Layer</a:t>
            </a:r>
            <a:r>
              <a:rPr lang="zh-CN" altLang="zh-CN" sz="2800" dirty="0">
                <a:solidFill>
                  <a:schemeClr val="accent3"/>
                </a:solidFill>
                <a:latin typeface="+mn-ea"/>
              </a:rPr>
              <a:t>（下一层）可以切换</a:t>
            </a:r>
            <a:r>
              <a:rPr lang="en-US" altLang="zh-CN" sz="2800" dirty="0">
                <a:solidFill>
                  <a:schemeClr val="accent3"/>
                </a:solidFill>
                <a:latin typeface="+mn-ea"/>
              </a:rPr>
              <a:t>OSI</a:t>
            </a:r>
            <a:r>
              <a:rPr lang="zh-CN" altLang="zh-CN" sz="2800" dirty="0">
                <a:solidFill>
                  <a:schemeClr val="accent3"/>
                </a:solidFill>
                <a:latin typeface="+mn-ea"/>
              </a:rPr>
              <a:t>模型中各层的描述信息。</a:t>
            </a:r>
            <a:endParaRPr lang="zh-CN" altLang="zh-CN" sz="2800" dirty="0">
              <a:solidFill>
                <a:schemeClr val="accent3"/>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7" name="文本框 3"/>
          <p:cNvSpPr txBox="1"/>
          <p:nvPr/>
        </p:nvSpPr>
        <p:spPr>
          <a:xfrm>
            <a:off x="524509" y="127557"/>
            <a:ext cx="6089015" cy="584775"/>
          </a:xfrm>
          <a:prstGeom prst="rect">
            <a:avLst/>
          </a:prstGeom>
          <a:noFill/>
        </p:spPr>
        <p:txBody>
          <a:bodyPr wrap="square" rtlCol="0" anchor="t">
            <a:spAutoFit/>
          </a:bodyPr>
          <a:lstStyle/>
          <a:p>
            <a:pPr lvl="0"/>
            <a:r>
              <a:rPr lang="en-US" altLang="zh-CN" sz="3200" b="1" dirty="0">
                <a:solidFill>
                  <a:schemeClr val="accent3"/>
                </a:solidFill>
                <a:latin typeface="+mn-ea"/>
              </a:rPr>
              <a:t>4.4 </a:t>
            </a:r>
            <a:r>
              <a:rPr lang="zh-CN" altLang="en-US" sz="3200" b="1" dirty="0">
                <a:solidFill>
                  <a:schemeClr val="accent3"/>
                </a:solidFill>
                <a:latin typeface="+mn-ea"/>
              </a:rPr>
              <a:t>查看协议数据包</a:t>
            </a:r>
            <a:endParaRPr lang="en-US" altLang="zh-CN" sz="3200" b="1" dirty="0">
              <a:solidFill>
                <a:schemeClr val="accent3"/>
              </a:solidFill>
              <a:latin typeface="+mn-ea"/>
            </a:endParaRPr>
          </a:p>
        </p:txBody>
      </p:sp>
      <p:sp>
        <p:nvSpPr>
          <p:cNvPr id="2" name="矩形 1"/>
          <p:cNvSpPr/>
          <p:nvPr/>
        </p:nvSpPr>
        <p:spPr>
          <a:xfrm>
            <a:off x="357039" y="1486924"/>
            <a:ext cx="4511844" cy="4154984"/>
          </a:xfrm>
          <a:prstGeom prst="rect">
            <a:avLst/>
          </a:prstGeom>
        </p:spPr>
        <p:txBody>
          <a:bodyPr wrap="square">
            <a:spAutoFit/>
          </a:bodyPr>
          <a:lstStyle/>
          <a:p>
            <a:pPr marL="342900" lvl="0" indent="-342900">
              <a:buFont typeface="Arial" panose="020B0604020202020204" pitchFamily="34" charset="0"/>
              <a:buChar char="•"/>
            </a:pPr>
            <a:r>
              <a:rPr lang="en-US" altLang="zh-CN" sz="2400" dirty="0">
                <a:solidFill>
                  <a:schemeClr val="accent3"/>
                </a:solidFill>
                <a:latin typeface="+mn-ea"/>
              </a:rPr>
              <a:t>Inbound PDU Details</a:t>
            </a:r>
            <a:r>
              <a:rPr lang="zh-CN" altLang="zh-CN" sz="2400" dirty="0">
                <a:solidFill>
                  <a:schemeClr val="accent3"/>
                </a:solidFill>
                <a:latin typeface="+mn-ea"/>
              </a:rPr>
              <a:t>（入站</a:t>
            </a:r>
            <a:r>
              <a:rPr lang="en-US" altLang="zh-CN" sz="2400" dirty="0">
                <a:solidFill>
                  <a:schemeClr val="accent3"/>
                </a:solidFill>
                <a:latin typeface="+mn-ea"/>
              </a:rPr>
              <a:t>PDU</a:t>
            </a:r>
            <a:r>
              <a:rPr lang="zh-CN" altLang="zh-CN" sz="2400" dirty="0">
                <a:solidFill>
                  <a:schemeClr val="accent3"/>
                </a:solidFill>
                <a:latin typeface="+mn-ea"/>
              </a:rPr>
              <a:t>详情）选项卡中，给出该设备输入端口各层协议的封装详情，通过查看这些信息，可以学习各协议原理和数据封装格式。</a:t>
            </a:r>
            <a:endParaRPr lang="en-US" altLang="zh-CN" sz="2400" dirty="0">
              <a:solidFill>
                <a:schemeClr val="accent3"/>
              </a:solidFill>
              <a:latin typeface="+mn-ea"/>
            </a:endParaRPr>
          </a:p>
          <a:p>
            <a:pPr marL="342900" lvl="0" indent="-342900">
              <a:buFont typeface="Arial" panose="020B0604020202020204" pitchFamily="34" charset="0"/>
              <a:buChar char="•"/>
            </a:pPr>
            <a:r>
              <a:rPr lang="en-US" altLang="zh-CN" sz="2400" dirty="0">
                <a:solidFill>
                  <a:schemeClr val="accent3"/>
                </a:solidFill>
                <a:latin typeface="+mn-ea"/>
              </a:rPr>
              <a:t>Outbound PDU Details</a:t>
            </a:r>
            <a:r>
              <a:rPr lang="zh-CN" altLang="zh-CN" sz="2400" dirty="0">
                <a:solidFill>
                  <a:schemeClr val="accent3"/>
                </a:solidFill>
                <a:latin typeface="+mn-ea"/>
              </a:rPr>
              <a:t>（出站</a:t>
            </a:r>
            <a:r>
              <a:rPr lang="en-US" altLang="zh-CN" sz="2400" dirty="0">
                <a:solidFill>
                  <a:schemeClr val="accent3"/>
                </a:solidFill>
                <a:latin typeface="+mn-ea"/>
              </a:rPr>
              <a:t>PDU</a:t>
            </a:r>
            <a:r>
              <a:rPr lang="zh-CN" altLang="zh-CN" sz="2400" dirty="0">
                <a:solidFill>
                  <a:schemeClr val="accent3"/>
                </a:solidFill>
                <a:latin typeface="+mn-ea"/>
              </a:rPr>
              <a:t>详情）与</a:t>
            </a:r>
            <a:r>
              <a:rPr lang="en-US" altLang="zh-CN" sz="2400" dirty="0">
                <a:solidFill>
                  <a:schemeClr val="accent3"/>
                </a:solidFill>
                <a:latin typeface="+mn-ea"/>
              </a:rPr>
              <a:t>Inbound PDU Details</a:t>
            </a:r>
            <a:r>
              <a:rPr lang="zh-CN" altLang="zh-CN" sz="2400" dirty="0">
                <a:solidFill>
                  <a:schemeClr val="accent3"/>
                </a:solidFill>
                <a:latin typeface="+mn-ea"/>
              </a:rPr>
              <a:t>（入站</a:t>
            </a:r>
            <a:r>
              <a:rPr lang="en-US" altLang="zh-CN" sz="2400" dirty="0">
                <a:solidFill>
                  <a:schemeClr val="accent3"/>
                </a:solidFill>
                <a:latin typeface="+mn-ea"/>
              </a:rPr>
              <a:t>PDU</a:t>
            </a:r>
            <a:r>
              <a:rPr lang="zh-CN" altLang="zh-CN" sz="2400" dirty="0">
                <a:solidFill>
                  <a:schemeClr val="accent3"/>
                </a:solidFill>
                <a:latin typeface="+mn-ea"/>
              </a:rPr>
              <a:t>详情）类似，显示该设备输出端口各层协议的封装详情。</a:t>
            </a:r>
            <a:endParaRPr lang="zh-CN" altLang="zh-CN" sz="2400" dirty="0">
              <a:solidFill>
                <a:schemeClr val="accent3"/>
              </a:solidFill>
              <a:latin typeface="+mn-ea"/>
            </a:endParaRPr>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938" y="872603"/>
            <a:ext cx="4904592" cy="550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a:t>THANKS</a:t>
            </a:r>
            <a:endParaRPr lang="en-US" altLang="zh-CN"/>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60000"/>
              <a:lumOff val="4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131930" y="191213"/>
            <a:ext cx="5708365" cy="492443"/>
          </a:xfrm>
          <a:prstGeom prst="rect">
            <a:avLst/>
          </a:prstGeom>
          <a:noFill/>
          <a:ln w="9525">
            <a:noFill/>
          </a:ln>
        </p:spPr>
        <p:txBody>
          <a:bodyPr wrap="square" lIns="0" tIns="0" rIns="0" bIns="0" anchor="t">
            <a:spAutoFit/>
          </a:bodyPr>
          <a:lstStyle/>
          <a:p>
            <a:pPr lvl="0"/>
            <a:r>
              <a:rPr lang="en-US" altLang="zh-CN" sz="3200" b="1"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 </a:t>
            </a:r>
            <a:r>
              <a:rPr lang="zh-CN" altLang="en-US" sz="3200" b="1"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主窗口</a:t>
            </a:r>
            <a:endPar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1026" name="图片 2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1122" y="641780"/>
            <a:ext cx="7209160" cy="585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椭圆形标注 7"/>
          <p:cNvSpPr/>
          <p:nvPr/>
        </p:nvSpPr>
        <p:spPr bwMode="auto">
          <a:xfrm>
            <a:off x="7006415" y="1152751"/>
            <a:ext cx="1888176" cy="724395"/>
          </a:xfrm>
          <a:prstGeom prst="wedgeEllipseCallout">
            <a:avLst>
              <a:gd name="adj1" fmla="val -78311"/>
              <a:gd name="adj2" fmla="val -6453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1.</a:t>
            </a:r>
            <a:r>
              <a:rPr lang="zh-CN" altLang="en-US" sz="2400" b="1">
                <a:solidFill>
                  <a:srgbClr val="FF0000"/>
                </a:solidFill>
                <a:latin typeface="华文楷体" panose="02010600040101010101" pitchFamily="2" charset="-122"/>
                <a:ea typeface="华文楷体" panose="02010600040101010101" pitchFamily="2" charset="-122"/>
              </a:rPr>
              <a:t>菜单栏</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2" name="椭圆形标注 11"/>
          <p:cNvSpPr/>
          <p:nvPr/>
        </p:nvSpPr>
        <p:spPr bwMode="auto">
          <a:xfrm>
            <a:off x="6707170" y="1642452"/>
            <a:ext cx="1888176" cy="724395"/>
          </a:xfrm>
          <a:prstGeom prst="wedgeEllipseCallout">
            <a:avLst>
              <a:gd name="adj1" fmla="val -78940"/>
              <a:gd name="adj2" fmla="val -9076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2.</a:t>
            </a:r>
            <a:r>
              <a:rPr lang="zh-CN" altLang="en-US" sz="2400" b="1">
                <a:solidFill>
                  <a:srgbClr val="FF0000"/>
                </a:solidFill>
                <a:latin typeface="华文楷体" panose="02010600040101010101" pitchFamily="2" charset="-122"/>
                <a:ea typeface="华文楷体" panose="02010600040101010101" pitchFamily="2" charset="-122"/>
              </a:rPr>
              <a:t>工具栏</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4" name="椭圆形标注 13"/>
          <p:cNvSpPr/>
          <p:nvPr/>
        </p:nvSpPr>
        <p:spPr bwMode="auto">
          <a:xfrm>
            <a:off x="7285503" y="3030741"/>
            <a:ext cx="2446317" cy="978447"/>
          </a:xfrm>
          <a:prstGeom prst="wedgeEllipseCallout">
            <a:avLst>
              <a:gd name="adj1" fmla="val -25172"/>
              <a:gd name="adj2" fmla="val 8793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3.</a:t>
            </a:r>
            <a:r>
              <a:rPr lang="zh-CN" altLang="en-US" sz="2400" b="1">
                <a:solidFill>
                  <a:srgbClr val="FF0000"/>
                </a:solidFill>
                <a:latin typeface="华文楷体" panose="02010600040101010101" pitchFamily="2" charset="-122"/>
                <a:ea typeface="华文楷体" panose="02010600040101010101" pitchFamily="2" charset="-122"/>
              </a:rPr>
              <a:t>拓扑工作区</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5" name="椭圆形标注 14"/>
          <p:cNvSpPr/>
          <p:nvPr/>
        </p:nvSpPr>
        <p:spPr bwMode="auto">
          <a:xfrm>
            <a:off x="7324670" y="3228051"/>
            <a:ext cx="2289957" cy="1223159"/>
          </a:xfrm>
          <a:prstGeom prst="wedgeEllipseCallout">
            <a:avLst>
              <a:gd name="adj1" fmla="val 73207"/>
              <a:gd name="adj2" fmla="val -55498"/>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4.</a:t>
            </a:r>
            <a:r>
              <a:rPr lang="zh-CN" altLang="en-US" sz="2400" b="1">
                <a:solidFill>
                  <a:srgbClr val="FF0000"/>
                </a:solidFill>
                <a:latin typeface="华文楷体" panose="02010600040101010101" pitchFamily="2" charset="-122"/>
                <a:ea typeface="华文楷体" panose="02010600040101010101" pitchFamily="2" charset="-122"/>
              </a:rPr>
              <a:t>拓扑工作区工具条</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6" name="椭圆形标注 15"/>
          <p:cNvSpPr/>
          <p:nvPr/>
        </p:nvSpPr>
        <p:spPr bwMode="auto">
          <a:xfrm>
            <a:off x="4659078" y="4346368"/>
            <a:ext cx="2861635" cy="829237"/>
          </a:xfrm>
          <a:prstGeom prst="wedgeEllipseCallout">
            <a:avLst>
              <a:gd name="adj1" fmla="val -38688"/>
              <a:gd name="adj2" fmla="val 12562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5.</a:t>
            </a:r>
            <a:r>
              <a:rPr lang="zh-CN" altLang="en-US" sz="2400" b="1">
                <a:solidFill>
                  <a:srgbClr val="FF0000"/>
                </a:solidFill>
                <a:latin typeface="华文楷体" panose="02010600040101010101" pitchFamily="2" charset="-122"/>
                <a:ea typeface="华文楷体" panose="02010600040101010101" pitchFamily="2" charset="-122"/>
              </a:rPr>
              <a:t>设备列表区</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7" name="椭圆形标注 16"/>
          <p:cNvSpPr/>
          <p:nvPr/>
        </p:nvSpPr>
        <p:spPr bwMode="auto">
          <a:xfrm>
            <a:off x="6504978" y="4451210"/>
            <a:ext cx="2819800" cy="829237"/>
          </a:xfrm>
          <a:prstGeom prst="wedgeEllipseCallout">
            <a:avLst>
              <a:gd name="adj1" fmla="val 31375"/>
              <a:gd name="adj2" fmla="val 114169"/>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6.</a:t>
            </a:r>
            <a:r>
              <a:rPr lang="zh-CN" altLang="en-US" sz="2400" b="1">
                <a:solidFill>
                  <a:srgbClr val="FF0000"/>
                </a:solidFill>
                <a:latin typeface="华文楷体" panose="02010600040101010101" pitchFamily="2" charset="-122"/>
                <a:ea typeface="华文楷体" panose="02010600040101010101" pitchFamily="2" charset="-122"/>
              </a:rPr>
              <a:t>报文跟踪区</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 name="矩形 1"/>
          <p:cNvSpPr/>
          <p:nvPr/>
        </p:nvSpPr>
        <p:spPr>
          <a:xfrm>
            <a:off x="249835" y="1319952"/>
            <a:ext cx="3181287" cy="3416320"/>
          </a:xfrm>
          <a:prstGeom prst="rect">
            <a:avLst/>
          </a:prstGeom>
        </p:spPr>
        <p:txBody>
          <a:bodyPr wrap="square">
            <a:spAutoFit/>
          </a:bodyPr>
          <a:lstStyle/>
          <a:p>
            <a:pPr>
              <a:lnSpc>
                <a:spcPct val="150000"/>
              </a:lnSpc>
            </a:pPr>
            <a:r>
              <a:rPr lang="zh-CN" altLang="zh-CN" sz="2400" dirty="0"/>
              <a:t>① 菜单栏</a:t>
            </a:r>
            <a:endParaRPr lang="zh-CN" altLang="zh-CN" sz="2400" dirty="0"/>
          </a:p>
          <a:p>
            <a:pPr>
              <a:lnSpc>
                <a:spcPct val="150000"/>
              </a:lnSpc>
            </a:pPr>
            <a:r>
              <a:rPr lang="zh-CN" altLang="zh-CN" sz="2400" dirty="0"/>
              <a:t>② 工具栏</a:t>
            </a:r>
            <a:endParaRPr lang="zh-CN" altLang="zh-CN" sz="2400" dirty="0"/>
          </a:p>
          <a:p>
            <a:pPr>
              <a:lnSpc>
                <a:spcPct val="150000"/>
              </a:lnSpc>
            </a:pPr>
            <a:r>
              <a:rPr lang="zh-CN" altLang="zh-CN" sz="2400" dirty="0"/>
              <a:t>③ 拓扑工作区</a:t>
            </a:r>
            <a:endParaRPr lang="zh-CN" altLang="zh-CN" sz="2400" dirty="0"/>
          </a:p>
          <a:p>
            <a:pPr>
              <a:lnSpc>
                <a:spcPct val="150000"/>
              </a:lnSpc>
            </a:pPr>
            <a:r>
              <a:rPr lang="zh-CN" altLang="zh-CN" sz="2400" dirty="0"/>
              <a:t>④ 拓扑工作区工具条</a:t>
            </a:r>
            <a:endParaRPr lang="zh-CN" altLang="zh-CN" sz="2400" dirty="0"/>
          </a:p>
          <a:p>
            <a:pPr>
              <a:lnSpc>
                <a:spcPct val="150000"/>
              </a:lnSpc>
            </a:pPr>
            <a:r>
              <a:rPr lang="zh-CN" altLang="zh-CN" sz="2400" dirty="0"/>
              <a:t>⑤ 设备列表区</a:t>
            </a:r>
            <a:endParaRPr lang="zh-CN" altLang="zh-CN" sz="2400" dirty="0"/>
          </a:p>
          <a:p>
            <a:pPr>
              <a:lnSpc>
                <a:spcPct val="150000"/>
              </a:lnSpc>
            </a:pPr>
            <a:r>
              <a:rPr lang="zh-CN" altLang="zh-CN" sz="2400" dirty="0"/>
              <a:t>⑥ 报文跟踪区</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6"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6"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6"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ircle(in)">
                                      <p:cBhvr>
                                        <p:cTn id="43" dur="20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par>
                                <p:cTn id="49" presetID="6" presetClass="entr" presetSubtype="16"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circle(in)">
                                      <p:cBhvr>
                                        <p:cTn id="5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4" grpId="0" animBg="1"/>
      <p:bldP spid="14" grpId="1" animBg="1"/>
      <p:bldP spid="15" grpId="0" animBg="1"/>
      <p:bldP spid="15" grpId="1" animBg="1"/>
      <p:bldP spid="16" grpId="0" animBg="1"/>
      <p:bldP spid="16" grpId="1"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4" name="文本框 3"/>
          <p:cNvSpPr txBox="1"/>
          <p:nvPr/>
        </p:nvSpPr>
        <p:spPr>
          <a:xfrm>
            <a:off x="524510" y="259715"/>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1.2 </a:t>
            </a:r>
            <a:r>
              <a:rPr lang="zh-CN" altLang="en-US" sz="3200" b="1" dirty="0">
                <a:latin typeface="微软雅黑" panose="020B0503020204020204" charset="-122"/>
                <a:ea typeface="微软雅黑" panose="020B0503020204020204" charset="-122"/>
                <a:cs typeface="+mn-ea"/>
              </a:rPr>
              <a:t>菜单栏</a:t>
            </a:r>
            <a:r>
              <a:rPr lang="en-US" altLang="zh-CN" sz="3200" b="1" dirty="0">
                <a:latin typeface="微软雅黑" panose="020B0503020204020204" charset="-122"/>
                <a:ea typeface="微软雅黑" panose="020B0503020204020204" charset="-122"/>
                <a:cs typeface="+mn-ea"/>
              </a:rPr>
              <a:t>——</a:t>
            </a:r>
            <a:r>
              <a:rPr lang="zh-CN" altLang="en-US" sz="3200" b="1" dirty="0">
                <a:latin typeface="微软雅黑" panose="020B0503020204020204" charset="-122"/>
                <a:ea typeface="微软雅黑" panose="020B0503020204020204" charset="-122"/>
                <a:cs typeface="+mn-ea"/>
              </a:rPr>
              <a:t>参数选择</a:t>
            </a:r>
            <a:endParaRPr lang="zh-CN" altLang="en-US" sz="3200" b="1" dirty="0">
              <a:latin typeface="微软雅黑" panose="020B0503020204020204" charset="-122"/>
              <a:ea typeface="微软雅黑" panose="020B0503020204020204" charset="-122"/>
              <a:cs typeface="+mn-ea"/>
            </a:endParaRPr>
          </a:p>
        </p:txBody>
      </p:sp>
      <p:sp>
        <p:nvSpPr>
          <p:cNvPr id="100" name="文本框 99"/>
          <p:cNvSpPr txBox="1"/>
          <p:nvPr/>
        </p:nvSpPr>
        <p:spPr>
          <a:xfrm>
            <a:off x="1011399" y="1024782"/>
            <a:ext cx="10139532" cy="1731243"/>
          </a:xfrm>
          <a:prstGeom prst="rect">
            <a:avLst/>
          </a:prstGeom>
          <a:noFill/>
          <a:ln w="9525">
            <a:noFill/>
          </a:ln>
        </p:spPr>
        <p:txBody>
          <a:bodyPr wrap="square">
            <a:spAutoFit/>
          </a:bodyPr>
          <a:lstStyle/>
          <a:p>
            <a:pPr marL="0" indent="269875"/>
            <a:r>
              <a:rPr lang="en-US" altLang="zh-CN" sz="24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	</a:t>
            </a:r>
            <a:r>
              <a:rPr lang="zh-CN" altLang="en-US" sz="24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菜单栏的功能与其他软件的菜单栏的功能类似；在此仅就</a:t>
            </a:r>
            <a:r>
              <a:rPr lang="en-US" altLang="zh-CN" sz="2400" b="0" u="none" dirty="0" err="1">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Perferences</a:t>
            </a:r>
            <a:r>
              <a:rPr lang="zh-CN" altLang="en-US" sz="24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（参数</a:t>
            </a:r>
            <a:r>
              <a:rPr lang="zh-CN" altLang="en-US" sz="2400"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选择</a:t>
            </a:r>
            <a:r>
              <a:rPr lang="zh-CN" altLang="en-US" sz="24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）菜单中的常用功能项进行介绍。</a:t>
            </a:r>
            <a:endParaRPr lang="en-US" altLang="zh-CN" sz="24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endParaRPr lang="en-US" altLang="zh-CN" sz="24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endParaRPr lang="en-US" altLang="zh-CN" sz="2400" b="0" u="none" dirty="0">
              <a:solidFill>
                <a:schemeClr val="bg2">
                  <a:lumMod val="10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r>
              <a:rPr lang="en-US" altLang="zh-CN" sz="1050" b="0" u="none"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rPr>
              <a:t> </a:t>
            </a:r>
            <a:endParaRPr lang="zh-CN" altLang="en-US" dirty="0">
              <a:solidFill>
                <a:schemeClr val="bg2">
                  <a:lumMod val="10000"/>
                </a:schemeClr>
              </a:solidFill>
            </a:endParaRPr>
          </a:p>
        </p:txBody>
      </p:sp>
      <p:pic>
        <p:nvPicPr>
          <p:cNvPr id="20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1462" y="2113807"/>
            <a:ext cx="2821305" cy="145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108" y="2049002"/>
            <a:ext cx="4868883" cy="447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椭圆形标注 10"/>
          <p:cNvSpPr/>
          <p:nvPr/>
        </p:nvSpPr>
        <p:spPr bwMode="auto">
          <a:xfrm>
            <a:off x="177727" y="3435614"/>
            <a:ext cx="3954886" cy="2169539"/>
          </a:xfrm>
          <a:prstGeom prst="wedgeEllipseCallout">
            <a:avLst>
              <a:gd name="adj1" fmla="val 4026"/>
              <a:gd name="adj2" fmla="val -8257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单击菜单栏内的</a:t>
            </a:r>
            <a:r>
              <a:rPr lang="en-US" altLang="zh-CN" sz="2400" b="1">
                <a:solidFill>
                  <a:srgbClr val="FF0000"/>
                </a:solidFill>
                <a:latin typeface="华文楷体" panose="02010600040101010101" pitchFamily="2" charset="-122"/>
                <a:ea typeface="华文楷体" panose="02010600040101010101" pitchFamily="2" charset="-122"/>
              </a:rPr>
              <a:t>Option-〉Perfercences</a:t>
            </a:r>
            <a:r>
              <a:rPr lang="zh-CN" altLang="en-US" sz="2400" b="1">
                <a:solidFill>
                  <a:srgbClr val="FF0000"/>
                </a:solidFill>
                <a:latin typeface="华文楷体" panose="02010600040101010101" pitchFamily="2" charset="-122"/>
                <a:ea typeface="华文楷体" panose="02010600040101010101" pitchFamily="2" charset="-122"/>
              </a:rPr>
              <a:t>，即可打开右图所示的参数选择对话框</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8" name="矩形标注 7"/>
          <p:cNvSpPr/>
          <p:nvPr/>
        </p:nvSpPr>
        <p:spPr bwMode="auto">
          <a:xfrm>
            <a:off x="1135328" y="2332651"/>
            <a:ext cx="3519799" cy="1236734"/>
          </a:xfrm>
          <a:prstGeom prst="wedgeRectCallout">
            <a:avLst>
              <a:gd name="adj1" fmla="val 69347"/>
              <a:gd name="adj2" fmla="val 2348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显示设备型号：勾选该项，将在拓扑图上显示每台设备的型号</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5" name="矩形标注 14"/>
          <p:cNvSpPr/>
          <p:nvPr/>
        </p:nvSpPr>
        <p:spPr bwMode="auto">
          <a:xfrm>
            <a:off x="1135328" y="2591928"/>
            <a:ext cx="3407439" cy="1236734"/>
          </a:xfrm>
          <a:prstGeom prst="wedgeRectCallout">
            <a:avLst>
              <a:gd name="adj1" fmla="val 70741"/>
              <a:gd name="adj2" fmla="val 1676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显示设备名：勾选该项，将在拓扑图上显示每台设备的设备名。</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6" name="矩形标注 15"/>
          <p:cNvSpPr/>
          <p:nvPr/>
        </p:nvSpPr>
        <p:spPr bwMode="auto">
          <a:xfrm>
            <a:off x="1135328" y="2515351"/>
            <a:ext cx="3407439" cy="1982231"/>
          </a:xfrm>
          <a:prstGeom prst="wedgeRectCallout">
            <a:avLst>
              <a:gd name="adj1" fmla="val 70393"/>
              <a:gd name="adj2" fmla="val 3581"/>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始终显示端口标签：勾选该项，将在拓扑图上显示每个接口的接口名。如未勾选，只有当鼠标停留在接口处时才显示接口名</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7" name="矩形标注 16"/>
          <p:cNvSpPr/>
          <p:nvPr/>
        </p:nvSpPr>
        <p:spPr bwMode="auto">
          <a:xfrm>
            <a:off x="3330284" y="2050129"/>
            <a:ext cx="3628656" cy="2676249"/>
          </a:xfrm>
          <a:prstGeom prst="wedgeRectCallout">
            <a:avLst>
              <a:gd name="adj1" fmla="val 61578"/>
              <a:gd name="adj2" fmla="val -18737"/>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显示链接指示灯：勾选该项，将在拓扑图上设备接口旁显示该设备接口状态：红色表示接口为关闭状态绿色表示接口为已打开并可用；橙色表示接口打开，但不可用。</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3"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ircle(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ircle(in)">
                                      <p:cBhvr>
                                        <p:cTn id="37" dur="2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2" animBg="1"/>
      <p:bldP spid="11" grpId="3" animBg="1"/>
      <p:bldP spid="8" grpId="0" animBg="1"/>
      <p:bldP spid="8" grpId="1" animBg="1"/>
      <p:bldP spid="15" grpId="0" animBg="1"/>
      <p:bldP spid="15" grpId="1" animBg="1"/>
      <p:bldP spid="16" grpId="0" animBg="1"/>
      <p:bldP spid="16" grpId="1" animBg="1"/>
      <p:bldP spid="17" grpId="0" animBg="1"/>
      <p:bldP spid="1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6" name="文本框 3"/>
          <p:cNvSpPr txBox="1"/>
          <p:nvPr/>
        </p:nvSpPr>
        <p:spPr>
          <a:xfrm>
            <a:off x="524510" y="259715"/>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1.3 </a:t>
            </a:r>
            <a:r>
              <a:rPr lang="zh-CN" altLang="en-US" sz="3200" b="1" dirty="0">
                <a:latin typeface="微软雅黑" panose="020B0503020204020204" charset="-122"/>
                <a:ea typeface="微软雅黑" panose="020B0503020204020204" charset="-122"/>
                <a:cs typeface="+mn-ea"/>
              </a:rPr>
              <a:t>拓扑工作区</a:t>
            </a:r>
            <a:endParaRPr lang="zh-CN" altLang="en-US" sz="3200" b="1" dirty="0">
              <a:latin typeface="微软雅黑" panose="020B0503020204020204" charset="-122"/>
              <a:ea typeface="微软雅黑" panose="020B0503020204020204" charset="-122"/>
              <a:cs typeface="+mn-ea"/>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2060" y="1138237"/>
            <a:ext cx="9413854" cy="550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标注 8"/>
          <p:cNvSpPr/>
          <p:nvPr/>
        </p:nvSpPr>
        <p:spPr bwMode="auto">
          <a:xfrm>
            <a:off x="3389637" y="1990754"/>
            <a:ext cx="5219950" cy="2379365"/>
          </a:xfrm>
          <a:prstGeom prst="wedgeRectCallout">
            <a:avLst>
              <a:gd name="adj1" fmla="val 49976"/>
              <a:gd name="adj2" fmla="val -1827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此处空白区域为</a:t>
            </a:r>
            <a:r>
              <a:rPr lang="en-US" altLang="zh-CN" sz="2400" b="1">
                <a:solidFill>
                  <a:srgbClr val="FF0000"/>
                </a:solidFill>
                <a:latin typeface="华文楷体" panose="02010600040101010101" pitchFamily="2" charset="-122"/>
                <a:ea typeface="华文楷体" panose="02010600040101010101" pitchFamily="2" charset="-122"/>
              </a:rPr>
              <a:t>Packet Tracer</a:t>
            </a:r>
            <a:r>
              <a:rPr lang="zh-CN" altLang="en-US" sz="2400" b="1">
                <a:solidFill>
                  <a:srgbClr val="FF0000"/>
                </a:solidFill>
                <a:latin typeface="华文楷体" panose="02010600040101010101" pitchFamily="2" charset="-122"/>
                <a:ea typeface="华文楷体" panose="02010600040101010101" pitchFamily="2" charset="-122"/>
              </a:rPr>
              <a:t>主要工作区域。在此处，我们可以：</a:t>
            </a:r>
            <a:endParaRPr lang="en-US" altLang="zh-CN" sz="2400" b="1">
              <a:solidFill>
                <a:srgbClr val="FF0000"/>
              </a:solidFill>
              <a:latin typeface="华文楷体" panose="02010600040101010101" pitchFamily="2" charset="-122"/>
              <a:ea typeface="华文楷体" panose="02010600040101010101" pitchFamily="2" charset="-122"/>
            </a:endParaRPr>
          </a:p>
          <a:p>
            <a:pPr marL="342900" lvl="0" indent="-342900" fontAlgn="base">
              <a:spcBef>
                <a:spcPct val="0"/>
              </a:spcBef>
              <a:spcAft>
                <a:spcPct val="0"/>
              </a:spcAft>
              <a:buFont typeface="Wingdings" panose="05000000000000000000" pitchFamily="2" charset="2"/>
              <a:buChar char="Ø"/>
            </a:pPr>
            <a:r>
              <a:rPr lang="zh-CN" altLang="en-US" sz="2400" b="1">
                <a:solidFill>
                  <a:srgbClr val="FF0000"/>
                </a:solidFill>
                <a:latin typeface="华文楷体" panose="02010600040101010101" pitchFamily="2" charset="-122"/>
                <a:ea typeface="华文楷体" panose="02010600040101010101" pitchFamily="2" charset="-122"/>
              </a:rPr>
              <a:t>添加设备；</a:t>
            </a:r>
            <a:endParaRPr lang="en-US" altLang="zh-CN" sz="2400" b="1">
              <a:solidFill>
                <a:srgbClr val="FF0000"/>
              </a:solidFill>
              <a:latin typeface="华文楷体" panose="02010600040101010101" pitchFamily="2" charset="-122"/>
              <a:ea typeface="华文楷体" panose="02010600040101010101" pitchFamily="2" charset="-122"/>
            </a:endParaRPr>
          </a:p>
          <a:p>
            <a:pPr marL="342900" lvl="0" indent="-342900" fontAlgn="base">
              <a:spcBef>
                <a:spcPct val="0"/>
              </a:spcBef>
              <a:spcAft>
                <a:spcPct val="0"/>
              </a:spcAft>
              <a:buFont typeface="Wingdings" panose="05000000000000000000" pitchFamily="2" charset="2"/>
              <a:buChar char="Ø"/>
            </a:pPr>
            <a:r>
              <a:rPr lang="zh-CN" altLang="en-US" sz="2400" b="1">
                <a:solidFill>
                  <a:srgbClr val="FF0000"/>
                </a:solidFill>
                <a:latin typeface="华文楷体" panose="02010600040101010101" pitchFamily="2" charset="-122"/>
                <a:ea typeface="华文楷体" panose="02010600040101010101" pitchFamily="2" charset="-122"/>
              </a:rPr>
              <a:t>创建网络拓扑图；</a:t>
            </a:r>
            <a:endParaRPr lang="en-US" altLang="zh-CN" sz="2400" b="1">
              <a:solidFill>
                <a:srgbClr val="FF0000"/>
              </a:solidFill>
              <a:latin typeface="华文楷体" panose="02010600040101010101" pitchFamily="2" charset="-122"/>
              <a:ea typeface="华文楷体" panose="02010600040101010101" pitchFamily="2" charset="-122"/>
            </a:endParaRPr>
          </a:p>
          <a:p>
            <a:pPr marL="342900" lvl="0" indent="-342900" fontAlgn="base">
              <a:spcBef>
                <a:spcPct val="0"/>
              </a:spcBef>
              <a:spcAft>
                <a:spcPct val="0"/>
              </a:spcAft>
              <a:buFont typeface="Wingdings" panose="05000000000000000000" pitchFamily="2" charset="2"/>
              <a:buChar char="Ø"/>
            </a:pPr>
            <a:r>
              <a:rPr lang="zh-CN" altLang="en-US" sz="2400" b="1">
                <a:solidFill>
                  <a:srgbClr val="FF0000"/>
                </a:solidFill>
                <a:latin typeface="华文楷体" panose="02010600040101010101" pitchFamily="2" charset="-122"/>
                <a:ea typeface="华文楷体" panose="02010600040101010101" pitchFamily="2" charset="-122"/>
              </a:rPr>
              <a:t>对设备进行配置以及测试网络；</a:t>
            </a:r>
            <a:endParaRPr lang="en-US" altLang="zh-CN" sz="2400" b="1">
              <a:solidFill>
                <a:srgbClr val="FF0000"/>
              </a:solidFill>
              <a:latin typeface="华文楷体" panose="02010600040101010101" pitchFamily="2" charset="-122"/>
              <a:ea typeface="华文楷体" panose="02010600040101010101" pitchFamily="2" charset="-122"/>
            </a:endParaRPr>
          </a:p>
          <a:p>
            <a:pPr marL="342900" lvl="0" indent="-342900" fontAlgn="base">
              <a:spcBef>
                <a:spcPct val="0"/>
              </a:spcBef>
              <a:spcAft>
                <a:spcPct val="0"/>
              </a:spcAft>
              <a:buFont typeface="Wingdings" panose="05000000000000000000" pitchFamily="2" charset="2"/>
              <a:buChar char="Ø"/>
            </a:pPr>
            <a:r>
              <a:rPr lang="zh-CN" altLang="en-US" sz="2400" b="1">
                <a:solidFill>
                  <a:srgbClr val="FF0000"/>
                </a:solidFill>
                <a:latin typeface="华文楷体" panose="02010600040101010101" pitchFamily="2" charset="-122"/>
                <a:ea typeface="华文楷体" panose="02010600040101010101" pitchFamily="2" charset="-122"/>
              </a:rPr>
              <a:t>在模拟环境下分析网络协议等</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0" name="矩形标注 9"/>
          <p:cNvSpPr/>
          <p:nvPr/>
        </p:nvSpPr>
        <p:spPr bwMode="auto">
          <a:xfrm>
            <a:off x="6225243" y="2469381"/>
            <a:ext cx="3538847" cy="1116967"/>
          </a:xfrm>
          <a:prstGeom prst="wedgeRectCallout">
            <a:avLst>
              <a:gd name="adj1" fmla="val 50311"/>
              <a:gd name="adj2" fmla="val -17843"/>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使用右侧拓扑工作区工具条内的工具可以对拓扑图进行编辑</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1" name="矩形标注 10"/>
          <p:cNvSpPr/>
          <p:nvPr/>
        </p:nvSpPr>
        <p:spPr bwMode="auto">
          <a:xfrm>
            <a:off x="4334470" y="1504815"/>
            <a:ext cx="5772025" cy="1927154"/>
          </a:xfrm>
          <a:prstGeom prst="wedgeRectCallout">
            <a:avLst>
              <a:gd name="adj1" fmla="val 59954"/>
              <a:gd name="adj2" fmla="val -3593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Select</a:t>
            </a:r>
            <a:r>
              <a:rPr lang="zh-CN" altLang="zh-CN" sz="2400" b="1">
                <a:solidFill>
                  <a:srgbClr val="FF0000"/>
                </a:solidFill>
                <a:latin typeface="华文楷体" panose="02010600040101010101" pitchFamily="2" charset="-122"/>
                <a:ea typeface="华文楷体" panose="02010600040101010101" pitchFamily="2" charset="-122"/>
              </a:rPr>
              <a:t>（选择）</a:t>
            </a:r>
            <a:r>
              <a:rPr lang="zh-CN" altLang="en-US" sz="2400" b="1">
                <a:solidFill>
                  <a:srgbClr val="FF0000"/>
                </a:solidFill>
                <a:latin typeface="华文楷体" panose="02010600040101010101" pitchFamily="2" charset="-122"/>
                <a:ea typeface="华文楷体" panose="02010600040101010101" pitchFamily="2" charset="-122"/>
              </a:rPr>
              <a:t>：</a:t>
            </a:r>
            <a:r>
              <a:rPr lang="zh-CN" altLang="zh-CN" sz="2400" b="1">
                <a:solidFill>
                  <a:srgbClr val="FF0000"/>
                </a:solidFill>
                <a:latin typeface="华文楷体" panose="02010600040101010101" pitchFamily="2" charset="-122"/>
                <a:ea typeface="华文楷体" panose="02010600040101010101" pitchFamily="2" charset="-122"/>
              </a:rPr>
              <a:t>选中该图标后，将鼠标移至拓扑图上，单击设备即可打开该设备的配置界面进行配置；或者选中设备并按住鼠标左键移动鼠标，可以调整设备在工作区中的位置。</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2" name="矩形标注 11"/>
          <p:cNvSpPr/>
          <p:nvPr/>
        </p:nvSpPr>
        <p:spPr bwMode="auto">
          <a:xfrm>
            <a:off x="4334469" y="1659194"/>
            <a:ext cx="5772025" cy="1927154"/>
          </a:xfrm>
          <a:prstGeom prst="wedgeRectCallout">
            <a:avLst>
              <a:gd name="adj1" fmla="val 60571"/>
              <a:gd name="adj2" fmla="val -19292"/>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Move Layout</a:t>
            </a:r>
            <a:r>
              <a:rPr lang="zh-CN" altLang="zh-CN" sz="2400" b="1">
                <a:solidFill>
                  <a:srgbClr val="FF0000"/>
                </a:solidFill>
                <a:latin typeface="华文楷体" panose="02010600040101010101" pitchFamily="2" charset="-122"/>
                <a:ea typeface="华文楷体" panose="02010600040101010101" pitchFamily="2" charset="-122"/>
              </a:rPr>
              <a:t>（移动图层）</a:t>
            </a:r>
            <a:r>
              <a:rPr lang="zh-CN" altLang="en-US" sz="2400" b="1">
                <a:solidFill>
                  <a:srgbClr val="FF0000"/>
                </a:solidFill>
                <a:latin typeface="华文楷体" panose="02010600040101010101" pitchFamily="2" charset="-122"/>
                <a:ea typeface="华文楷体" panose="02010600040101010101" pitchFamily="2" charset="-122"/>
              </a:rPr>
              <a:t>：</a:t>
            </a:r>
            <a:r>
              <a:rPr lang="zh-CN" altLang="zh-CN" sz="2400" b="1">
                <a:solidFill>
                  <a:srgbClr val="FF0000"/>
                </a:solidFill>
                <a:latin typeface="华文楷体" panose="02010600040101010101" pitchFamily="2" charset="-122"/>
                <a:ea typeface="华文楷体" panose="02010600040101010101" pitchFamily="2" charset="-122"/>
              </a:rPr>
              <a:t>选中该图标后，将鼠标移至拓扑工作区将出现手形图标，此时按住鼠标左键移动鼠标即可移动拓扑图。此工具在拓扑图较大时可以帮助我们查看拓扑图不同位置。</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4" name="矩形标注 13"/>
          <p:cNvSpPr/>
          <p:nvPr/>
        </p:nvSpPr>
        <p:spPr bwMode="auto">
          <a:xfrm>
            <a:off x="4334466" y="2426247"/>
            <a:ext cx="5772029" cy="1462939"/>
          </a:xfrm>
          <a:prstGeom prst="wedgeRectCallout">
            <a:avLst>
              <a:gd name="adj1" fmla="val 61599"/>
              <a:gd name="adj2" fmla="val -2324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Place Note</a:t>
            </a:r>
            <a:r>
              <a:rPr lang="zh-CN" altLang="zh-CN" sz="2400" b="1">
                <a:solidFill>
                  <a:srgbClr val="FF0000"/>
                </a:solidFill>
                <a:latin typeface="华文楷体" panose="02010600040101010101" pitchFamily="2" charset="-122"/>
                <a:ea typeface="华文楷体" panose="02010600040101010101" pitchFamily="2" charset="-122"/>
              </a:rPr>
              <a:t>（添加标签）：在拓扑工作区内为设备添加标签或者添加拓扑图的说明等信息。</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6" name="矩形标注 15"/>
          <p:cNvSpPr/>
          <p:nvPr/>
        </p:nvSpPr>
        <p:spPr bwMode="auto">
          <a:xfrm>
            <a:off x="4334467" y="2982719"/>
            <a:ext cx="5772025" cy="898499"/>
          </a:xfrm>
          <a:prstGeom prst="wedgeRectCallout">
            <a:avLst>
              <a:gd name="adj1" fmla="val 61599"/>
              <a:gd name="adj2" fmla="val -2424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Delete</a:t>
            </a:r>
            <a:r>
              <a:rPr lang="zh-CN" altLang="zh-CN" sz="2400" b="1">
                <a:solidFill>
                  <a:srgbClr val="FF0000"/>
                </a:solidFill>
                <a:latin typeface="华文楷体" panose="02010600040101010101" pitchFamily="2" charset="-122"/>
                <a:ea typeface="华文楷体" panose="02010600040101010101" pitchFamily="2" charset="-122"/>
              </a:rPr>
              <a:t>（删除）：选中该图标后，可以单击删除拓扑图中的设备或者线缆。</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7" name="矩形标注 16"/>
          <p:cNvSpPr/>
          <p:nvPr/>
        </p:nvSpPr>
        <p:spPr bwMode="auto">
          <a:xfrm>
            <a:off x="4334466" y="2953065"/>
            <a:ext cx="5772025" cy="1963319"/>
          </a:xfrm>
          <a:prstGeom prst="wedgeRectCallout">
            <a:avLst>
              <a:gd name="adj1" fmla="val 60983"/>
              <a:gd name="adj2" fmla="val -1902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Inspect</a:t>
            </a:r>
            <a:r>
              <a:rPr lang="zh-CN" altLang="zh-CN" sz="2400" b="1">
                <a:solidFill>
                  <a:srgbClr val="FF0000"/>
                </a:solidFill>
                <a:latin typeface="华文楷体" panose="02010600040101010101" pitchFamily="2" charset="-122"/>
                <a:ea typeface="华文楷体" panose="02010600040101010101" pitchFamily="2" charset="-122"/>
              </a:rPr>
              <a:t>（检查）：查看拓扑图中路由器</a:t>
            </a:r>
            <a:r>
              <a:rPr lang="en-US" altLang="zh-CN" sz="2400" b="1">
                <a:solidFill>
                  <a:srgbClr val="FF0000"/>
                </a:solidFill>
                <a:latin typeface="华文楷体" panose="02010600040101010101" pitchFamily="2" charset="-122"/>
                <a:ea typeface="华文楷体" panose="02010600040101010101" pitchFamily="2" charset="-122"/>
              </a:rPr>
              <a:t>/</a:t>
            </a:r>
            <a:r>
              <a:rPr lang="zh-CN" altLang="zh-CN" sz="2400" b="1">
                <a:solidFill>
                  <a:srgbClr val="FF0000"/>
                </a:solidFill>
                <a:latin typeface="华文楷体" panose="02010600040101010101" pitchFamily="2" charset="-122"/>
                <a:ea typeface="华文楷体" panose="02010600040101010101" pitchFamily="2" charset="-122"/>
              </a:rPr>
              <a:t>交换机的路由表、</a:t>
            </a:r>
            <a:r>
              <a:rPr lang="en-US" altLang="zh-CN" sz="2400" b="1">
                <a:solidFill>
                  <a:srgbClr val="FF0000"/>
                </a:solidFill>
                <a:latin typeface="华文楷体" panose="02010600040101010101" pitchFamily="2" charset="-122"/>
                <a:ea typeface="华文楷体" panose="02010600040101010101" pitchFamily="2" charset="-122"/>
              </a:rPr>
              <a:t>ARP</a:t>
            </a:r>
            <a:r>
              <a:rPr lang="zh-CN" altLang="zh-CN" sz="2400" b="1">
                <a:solidFill>
                  <a:srgbClr val="FF0000"/>
                </a:solidFill>
                <a:latin typeface="华文楷体" panose="02010600040101010101" pitchFamily="2" charset="-122"/>
                <a:ea typeface="华文楷体" panose="02010600040101010101" pitchFamily="2" charset="-122"/>
              </a:rPr>
              <a:t>表等信息。选中该图标后，在拓扑图上单击要查看的设备，并在弹出菜单中选择相应菜单项即可打开对应信息。</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9" name="矩形标注 18"/>
          <p:cNvSpPr/>
          <p:nvPr/>
        </p:nvSpPr>
        <p:spPr bwMode="auto">
          <a:xfrm>
            <a:off x="4334462" y="3862268"/>
            <a:ext cx="5772029" cy="873974"/>
          </a:xfrm>
          <a:prstGeom prst="wedgeRectCallout">
            <a:avLst>
              <a:gd name="adj1" fmla="val 61599"/>
              <a:gd name="adj2" fmla="val -2324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Draw</a:t>
            </a:r>
            <a:r>
              <a:rPr lang="zh-CN" altLang="zh-CN" sz="2400" b="1">
                <a:solidFill>
                  <a:srgbClr val="FF0000"/>
                </a:solidFill>
                <a:latin typeface="华文楷体" panose="02010600040101010101" pitchFamily="2" charset="-122"/>
                <a:ea typeface="华文楷体" panose="02010600040101010101" pitchFamily="2" charset="-122"/>
              </a:rPr>
              <a:t>（绘图）：提供在拓扑工作区绘制多边形、矩形、椭圆形和直线的功能。</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0" name="矩形标注 19"/>
          <p:cNvSpPr/>
          <p:nvPr/>
        </p:nvSpPr>
        <p:spPr bwMode="auto">
          <a:xfrm>
            <a:off x="4334461" y="3935108"/>
            <a:ext cx="5772029" cy="1614657"/>
          </a:xfrm>
          <a:prstGeom prst="wedgeRectCallout">
            <a:avLst>
              <a:gd name="adj1" fmla="val 60570"/>
              <a:gd name="adj2" fmla="val -1588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Resize Shape</a:t>
            </a:r>
            <a:r>
              <a:rPr lang="zh-CN" altLang="zh-CN" sz="2400" b="1">
                <a:solidFill>
                  <a:srgbClr val="FF0000"/>
                </a:solidFill>
                <a:latin typeface="华文楷体" panose="02010600040101010101" pitchFamily="2" charset="-122"/>
                <a:ea typeface="华文楷体" panose="02010600040101010101" pitchFamily="2" charset="-122"/>
              </a:rPr>
              <a:t>（重定义图形大小）：选中该图标后，在拓扑工作区选中使用</a:t>
            </a:r>
            <a:r>
              <a:rPr lang="en-US" altLang="zh-CN" sz="2400" b="1">
                <a:solidFill>
                  <a:srgbClr val="FF0000"/>
                </a:solidFill>
                <a:latin typeface="华文楷体" panose="02010600040101010101" pitchFamily="2" charset="-122"/>
                <a:ea typeface="华文楷体" panose="02010600040101010101" pitchFamily="2" charset="-122"/>
              </a:rPr>
              <a:t>Draw</a:t>
            </a:r>
            <a:r>
              <a:rPr lang="zh-CN" altLang="zh-CN" sz="2400" b="1">
                <a:solidFill>
                  <a:srgbClr val="FF0000"/>
                </a:solidFill>
                <a:latin typeface="华文楷体" panose="02010600040101010101" pitchFamily="2" charset="-122"/>
                <a:ea typeface="华文楷体" panose="02010600040101010101" pitchFamily="2" charset="-122"/>
              </a:rPr>
              <a:t>工具绘制的图形，在图形上会出现一个红色的小正方形，拖动它即可改变图形大小。</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1" name="矩形标注 20"/>
          <p:cNvSpPr/>
          <p:nvPr/>
        </p:nvSpPr>
        <p:spPr bwMode="auto">
          <a:xfrm>
            <a:off x="6225244" y="4895615"/>
            <a:ext cx="3881254" cy="928288"/>
          </a:xfrm>
          <a:prstGeom prst="wedgeRectCallout">
            <a:avLst>
              <a:gd name="adj1" fmla="val 66563"/>
              <a:gd name="adj2" fmla="val -18444"/>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Add Simple PDU</a:t>
            </a:r>
            <a:r>
              <a:rPr lang="zh-CN" altLang="zh-CN" sz="2400" b="1">
                <a:solidFill>
                  <a:srgbClr val="FF0000"/>
                </a:solidFill>
                <a:latin typeface="华文楷体" panose="02010600040101010101" pitchFamily="2" charset="-122"/>
                <a:ea typeface="华文楷体" panose="02010600040101010101" pitchFamily="2" charset="-122"/>
              </a:rPr>
              <a:t>（添加简单</a:t>
            </a:r>
            <a:r>
              <a:rPr lang="en-US" altLang="zh-CN" sz="2400" b="1">
                <a:solidFill>
                  <a:srgbClr val="FF0000"/>
                </a:solidFill>
                <a:latin typeface="华文楷体" panose="02010600040101010101" pitchFamily="2" charset="-122"/>
                <a:ea typeface="华文楷体" panose="02010600040101010101" pitchFamily="2" charset="-122"/>
              </a:rPr>
              <a:t>PDU</a:t>
            </a:r>
            <a:r>
              <a:rPr lang="zh-CN" altLang="zh-CN" sz="2400" b="1">
                <a:solidFill>
                  <a:srgbClr val="FF0000"/>
                </a:solidFill>
                <a:latin typeface="华文楷体" panose="02010600040101010101" pitchFamily="2" charset="-122"/>
                <a:ea typeface="华文楷体" panose="02010600040101010101" pitchFamily="2" charset="-122"/>
              </a:rPr>
              <a:t>）</a:t>
            </a:r>
            <a:r>
              <a:rPr lang="zh-CN" altLang="en-US" sz="2400" b="1">
                <a:solidFill>
                  <a:srgbClr val="FF0000"/>
                </a:solidFill>
                <a:latin typeface="华文楷体" panose="02010600040101010101" pitchFamily="2" charset="-122"/>
                <a:ea typeface="华文楷体" panose="02010600040101010101" pitchFamily="2" charset="-122"/>
              </a:rPr>
              <a:t>，在</a:t>
            </a:r>
            <a:r>
              <a:rPr lang="en-US" altLang="zh-CN" sz="2400" b="1">
                <a:solidFill>
                  <a:srgbClr val="FF0000"/>
                </a:solidFill>
                <a:latin typeface="华文楷体" panose="02010600040101010101" pitchFamily="2" charset="-122"/>
                <a:ea typeface="华文楷体" panose="02010600040101010101" pitchFamily="2" charset="-122"/>
              </a:rPr>
              <a:t>1.4</a:t>
            </a:r>
            <a:r>
              <a:rPr lang="zh-CN" altLang="en-US" sz="2400" b="1">
                <a:solidFill>
                  <a:srgbClr val="FF0000"/>
                </a:solidFill>
                <a:latin typeface="华文楷体" panose="02010600040101010101" pitchFamily="2" charset="-122"/>
                <a:ea typeface="华文楷体" panose="02010600040101010101" pitchFamily="2" charset="-122"/>
              </a:rPr>
              <a:t>节详述。</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22" name="矩形标注 21"/>
          <p:cNvSpPr/>
          <p:nvPr/>
        </p:nvSpPr>
        <p:spPr bwMode="auto">
          <a:xfrm>
            <a:off x="6225244" y="5457639"/>
            <a:ext cx="3881254" cy="928288"/>
          </a:xfrm>
          <a:prstGeom prst="wedgeRectCallout">
            <a:avLst>
              <a:gd name="adj1" fmla="val 65339"/>
              <a:gd name="adj2" fmla="val -15885"/>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Add Complex PDU</a:t>
            </a:r>
            <a:r>
              <a:rPr lang="zh-CN" altLang="zh-CN" sz="2400" b="1">
                <a:solidFill>
                  <a:srgbClr val="FF0000"/>
                </a:solidFill>
                <a:latin typeface="华文楷体" panose="02010600040101010101" pitchFamily="2" charset="-122"/>
                <a:ea typeface="华文楷体" panose="02010600040101010101" pitchFamily="2" charset="-122"/>
              </a:rPr>
              <a:t>（添加</a:t>
            </a:r>
            <a:r>
              <a:rPr lang="zh-CN" altLang="en-US" sz="2400" b="1">
                <a:solidFill>
                  <a:srgbClr val="FF0000"/>
                </a:solidFill>
                <a:latin typeface="华文楷体" panose="02010600040101010101" pitchFamily="2" charset="-122"/>
                <a:ea typeface="华文楷体" panose="02010600040101010101" pitchFamily="2" charset="-122"/>
              </a:rPr>
              <a:t>复杂</a:t>
            </a:r>
            <a:r>
              <a:rPr lang="en-US" altLang="zh-CN" sz="2400" b="1">
                <a:solidFill>
                  <a:srgbClr val="FF0000"/>
                </a:solidFill>
                <a:latin typeface="华文楷体" panose="02010600040101010101" pitchFamily="2" charset="-122"/>
                <a:ea typeface="华文楷体" panose="02010600040101010101" pitchFamily="2" charset="-122"/>
              </a:rPr>
              <a:t>PDU</a:t>
            </a:r>
            <a:r>
              <a:rPr lang="zh-CN" altLang="zh-CN" sz="2400" b="1">
                <a:solidFill>
                  <a:srgbClr val="FF0000"/>
                </a:solidFill>
                <a:latin typeface="华文楷体" panose="02010600040101010101" pitchFamily="2" charset="-122"/>
                <a:ea typeface="华文楷体" panose="02010600040101010101" pitchFamily="2" charset="-122"/>
              </a:rPr>
              <a:t>）</a:t>
            </a:r>
            <a:r>
              <a:rPr lang="zh-CN" altLang="en-US" sz="2400" b="1">
                <a:solidFill>
                  <a:srgbClr val="FF0000"/>
                </a:solidFill>
                <a:latin typeface="华文楷体" panose="02010600040101010101" pitchFamily="2" charset="-122"/>
                <a:ea typeface="华文楷体" panose="02010600040101010101" pitchFamily="2" charset="-122"/>
              </a:rPr>
              <a:t>，在</a:t>
            </a:r>
            <a:r>
              <a:rPr lang="en-US" altLang="zh-CN" sz="2400" b="1">
                <a:solidFill>
                  <a:srgbClr val="FF0000"/>
                </a:solidFill>
                <a:latin typeface="华文楷体" panose="02010600040101010101" pitchFamily="2" charset="-122"/>
                <a:ea typeface="华文楷体" panose="02010600040101010101" pitchFamily="2" charset="-122"/>
              </a:rPr>
              <a:t>1.4</a:t>
            </a:r>
            <a:r>
              <a:rPr lang="zh-CN" altLang="en-US" sz="2400" b="1">
                <a:solidFill>
                  <a:srgbClr val="FF0000"/>
                </a:solidFill>
                <a:latin typeface="华文楷体" panose="02010600040101010101" pitchFamily="2" charset="-122"/>
                <a:ea typeface="华文楷体" panose="02010600040101010101" pitchFamily="2" charset="-122"/>
              </a:rPr>
              <a:t>节详述。</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circle(in)">
                                      <p:cBhvr>
                                        <p:cTn id="47" dur="2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circle(in)">
                                      <p:cBhvr>
                                        <p:cTn id="57" dur="2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circle(in)">
                                      <p:cBhvr>
                                        <p:cTn id="67" dur="20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7"/>
                                        </p:tgtEl>
                                      </p:cBhvr>
                                    </p:animEffect>
                                    <p:set>
                                      <p:cBhvr>
                                        <p:cTn id="72" dur="1" fill="hold">
                                          <p:stCondLst>
                                            <p:cond delay="499"/>
                                          </p:stCondLst>
                                        </p:cTn>
                                        <p:tgtEl>
                                          <p:spTgt spid="1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circle(in)">
                                      <p:cBhvr>
                                        <p:cTn id="77" dur="20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9"/>
                                        </p:tgtEl>
                                      </p:cBhvr>
                                    </p:animEffect>
                                    <p:set>
                                      <p:cBhvr>
                                        <p:cTn id="82" dur="1" fill="hold">
                                          <p:stCondLst>
                                            <p:cond delay="499"/>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circle(in)">
                                      <p:cBhvr>
                                        <p:cTn id="87" dur="20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20"/>
                                        </p:tgtEl>
                                      </p:cBhvr>
                                    </p:animEffect>
                                    <p:set>
                                      <p:cBhvr>
                                        <p:cTn id="92" dur="1" fill="hold">
                                          <p:stCondLst>
                                            <p:cond delay="4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circle(in)">
                                      <p:cBhvr>
                                        <p:cTn id="97" dur="20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1"/>
                                        </p:tgtEl>
                                      </p:cBhvr>
                                    </p:animEffect>
                                    <p:set>
                                      <p:cBhvr>
                                        <p:cTn id="102" dur="1" fill="hold">
                                          <p:stCondLst>
                                            <p:cond delay="499"/>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grpId="0"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circle(in)">
                                      <p:cBhvr>
                                        <p:cTn id="107" dur="2000"/>
                                        <p:tgtEl>
                                          <p:spTgt spid="2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22"/>
                                        </p:tgtEl>
                                      </p:cBhvr>
                                    </p:animEffect>
                                    <p:set>
                                      <p:cBhvr>
                                        <p:cTn id="11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6" grpId="0" animBg="1"/>
      <p:bldP spid="16" grpId="1" animBg="1"/>
      <p:bldP spid="17" grpId="0" animBg="1"/>
      <p:bldP spid="17"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8" name="文本框 3"/>
          <p:cNvSpPr txBox="1"/>
          <p:nvPr/>
        </p:nvSpPr>
        <p:spPr>
          <a:xfrm>
            <a:off x="524509" y="225173"/>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1.4 </a:t>
            </a:r>
            <a:r>
              <a:rPr lang="zh-CN" altLang="en-US" sz="3200" b="1" dirty="0">
                <a:latin typeface="微软雅黑" panose="020B0503020204020204" charset="-122"/>
                <a:ea typeface="微软雅黑" panose="020B0503020204020204" charset="-122"/>
                <a:cs typeface="+mn-ea"/>
              </a:rPr>
              <a:t>设备列表区</a:t>
            </a:r>
            <a:endParaRPr lang="zh-CN" altLang="en-US" sz="3200" b="1" dirty="0">
              <a:latin typeface="微软雅黑" panose="020B0503020204020204" charset="-122"/>
              <a:ea typeface="微软雅黑" panose="020B0503020204020204" charset="-122"/>
              <a:cs typeface="+mn-ea"/>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6245" y="1133351"/>
            <a:ext cx="8634660" cy="1511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标注 9"/>
          <p:cNvSpPr/>
          <p:nvPr/>
        </p:nvSpPr>
        <p:spPr bwMode="auto">
          <a:xfrm>
            <a:off x="1283015" y="3164008"/>
            <a:ext cx="4191510" cy="909227"/>
          </a:xfrm>
          <a:prstGeom prst="wedgeRectCallout">
            <a:avLst>
              <a:gd name="adj1" fmla="val -20579"/>
              <a:gd name="adj2" fmla="val -125420"/>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设备类型区：列出了</a:t>
            </a:r>
            <a:r>
              <a:rPr lang="en-US" altLang="zh-CN" sz="2400" b="1">
                <a:solidFill>
                  <a:srgbClr val="FF0000"/>
                </a:solidFill>
                <a:latin typeface="华文楷体" panose="02010600040101010101" pitchFamily="2" charset="-122"/>
                <a:ea typeface="华文楷体" panose="02010600040101010101" pitchFamily="2" charset="-122"/>
              </a:rPr>
              <a:t>Patcket Tracer</a:t>
            </a:r>
            <a:r>
              <a:rPr lang="zh-CN" altLang="en-US" sz="2400" b="1">
                <a:solidFill>
                  <a:srgbClr val="FF0000"/>
                </a:solidFill>
                <a:latin typeface="华文楷体" panose="02010600040101010101" pitchFamily="2" charset="-122"/>
                <a:ea typeface="华文楷体" panose="02010600040101010101" pitchFamily="2" charset="-122"/>
              </a:rPr>
              <a:t>目前支持的所有设备类型</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2" name="矩形标注 11"/>
          <p:cNvSpPr/>
          <p:nvPr/>
        </p:nvSpPr>
        <p:spPr bwMode="auto">
          <a:xfrm>
            <a:off x="5746158" y="3179076"/>
            <a:ext cx="4191510" cy="1974815"/>
          </a:xfrm>
          <a:prstGeom prst="wedgeRectCallout">
            <a:avLst>
              <a:gd name="adj1" fmla="val -21712"/>
              <a:gd name="adj2" fmla="val -96556"/>
            </a:avLst>
          </a:prstGeom>
          <a:solidFill>
            <a:schemeClr val="bg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lstStyle/>
          <a:p>
            <a:pPr lvl="0" fontAlgn="base">
              <a:spcBef>
                <a:spcPct val="0"/>
              </a:spcBef>
              <a:spcAft>
                <a:spcPct val="0"/>
              </a:spcAft>
            </a:pPr>
            <a:r>
              <a:rPr lang="zh-CN" altLang="en-US" sz="2400" b="1">
                <a:solidFill>
                  <a:srgbClr val="FF0000"/>
                </a:solidFill>
                <a:latin typeface="华文楷体" panose="02010600040101010101" pitchFamily="2" charset="-122"/>
                <a:ea typeface="华文楷体" panose="02010600040101010101" pitchFamily="2" charset="-122"/>
              </a:rPr>
              <a:t>设备型号区：当在设备类型区选中某种设备后，在设备型号区</a:t>
            </a:r>
            <a:r>
              <a:rPr lang="zh-CN" altLang="zh-CN" sz="2400" b="1">
                <a:solidFill>
                  <a:srgbClr val="FF0000"/>
                </a:solidFill>
                <a:latin typeface="华文楷体" panose="02010600040101010101" pitchFamily="2" charset="-122"/>
                <a:ea typeface="华文楷体" panose="02010600040101010101" pitchFamily="2" charset="-122"/>
              </a:rPr>
              <a:t>将列出这类设备所有可供选择的型号。</a:t>
            </a:r>
            <a:r>
              <a:rPr lang="zh-CN" altLang="en-US" sz="2400" b="1">
                <a:solidFill>
                  <a:srgbClr val="FF0000"/>
                </a:solidFill>
                <a:latin typeface="华文楷体" panose="02010600040101010101" pitchFamily="2" charset="-122"/>
                <a:ea typeface="华文楷体" panose="02010600040101010101" pitchFamily="2" charset="-122"/>
              </a:rPr>
              <a:t>如图为路由器所有可供选择的设备型号。</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animBg="1"/>
      <p:bldP spid="10" grpId="1" animBg="1"/>
      <p:bldP spid="12" grpId="0" animBg="1"/>
      <p:bldP spid="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6161687" y="1964030"/>
            <a:ext cx="5988730"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marL="0" marR="0" lvl="0" indent="0" algn="l" defTabSz="914400" rtl="0" eaLnBrk="1" fontAlgn="base" latinLnBrk="0" hangingPunct="1">
              <a:spcBef>
                <a:spcPct val="0"/>
              </a:spcBef>
              <a:buClrTx/>
              <a:buSzTx/>
              <a:buFont typeface="Arial" panose="020B0604020202020204" pitchFamily="34" charset="0"/>
              <a:buNone/>
              <a:defRPr/>
            </a:pPr>
            <a:r>
              <a:rPr kumimoji="0" lang="en-US" altLang="zh-CN" sz="4400" b="1" i="0" u="none" strike="noStrike" kern="1200" cap="none" spc="0" normalizeH="0" baseline="0" noProof="0" dirty="0">
                <a:ln>
                  <a:noFill/>
                </a:ln>
                <a:solidFill>
                  <a:schemeClr val="accent3"/>
                </a:solidFill>
                <a:effectLst/>
                <a:uLnTx/>
                <a:uFillTx/>
                <a:latin typeface="+mn-ea"/>
                <a:ea typeface="+mn-ea"/>
                <a:cs typeface="+mj-cs"/>
              </a:rPr>
              <a:t>2. </a:t>
            </a:r>
            <a:r>
              <a:rPr kumimoji="0" lang="zh-CN" altLang="en-US" sz="4400" b="1" i="0" u="none" strike="noStrike" kern="1200" cap="none" spc="0" normalizeH="0" baseline="0" noProof="0" dirty="0">
                <a:ln>
                  <a:noFill/>
                </a:ln>
                <a:solidFill>
                  <a:schemeClr val="accent3"/>
                </a:solidFill>
                <a:effectLst/>
                <a:uLnTx/>
                <a:uFillTx/>
                <a:latin typeface="+mn-ea"/>
                <a:ea typeface="+mn-ea"/>
                <a:cs typeface="+mj-cs"/>
              </a:rPr>
              <a:t>使用</a:t>
            </a:r>
            <a:r>
              <a:rPr kumimoji="0" lang="en-US" altLang="zh-CN" sz="4400" b="1" i="0" u="none" strike="noStrike" kern="1200" cap="none" spc="0" normalizeH="0" baseline="0" noProof="0" dirty="0">
                <a:ln>
                  <a:noFill/>
                </a:ln>
                <a:solidFill>
                  <a:schemeClr val="accent3"/>
                </a:solidFill>
                <a:effectLst/>
                <a:uLnTx/>
                <a:uFillTx/>
                <a:latin typeface="+mn-ea"/>
                <a:ea typeface="+mn-ea"/>
                <a:cs typeface="+mj-cs"/>
              </a:rPr>
              <a:t>Packet Tracer</a:t>
            </a:r>
            <a:r>
              <a:rPr kumimoji="0" lang="zh-CN" altLang="en-US" sz="4400" b="1" i="0" u="none" strike="noStrike" kern="1200" cap="none" spc="0" normalizeH="0" baseline="0" noProof="0" dirty="0">
                <a:ln>
                  <a:noFill/>
                </a:ln>
                <a:solidFill>
                  <a:schemeClr val="accent3"/>
                </a:solidFill>
                <a:effectLst/>
                <a:uLnTx/>
                <a:uFillTx/>
                <a:latin typeface="+mn-ea"/>
                <a:ea typeface="+mn-ea"/>
                <a:cs typeface="+mj-cs"/>
              </a:rPr>
              <a:t>搭建网络拓扑</a:t>
            </a:r>
            <a:endParaRPr kumimoji="0" lang="zh-CN" altLang="en-US" sz="4400" b="1" i="0" u="none" strike="noStrike" kern="1200" cap="none" spc="0" normalizeH="0" baseline="0" noProof="0" dirty="0">
              <a:ln>
                <a:noFill/>
              </a:ln>
              <a:solidFill>
                <a:schemeClr val="accent3"/>
              </a:solidFill>
              <a:effectLst/>
              <a:uLnTx/>
              <a:uFillTx/>
              <a:latin typeface="+mn-ea"/>
              <a:ea typeface="+mn-ea"/>
              <a:cs typeface="+mj-cs"/>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
        <p:nvSpPr>
          <p:cNvPr id="32" name="Rectangle 4"/>
          <p:cNvSpPr txBox="1">
            <a:spLocks noChangeArrowheads="1"/>
          </p:cNvSpPr>
          <p:nvPr/>
        </p:nvSpPr>
        <p:spPr bwMode="auto">
          <a:xfrm>
            <a:off x="0" y="1428"/>
            <a:ext cx="4868907" cy="503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r>
              <a:rPr lang="zh-CN" altLang="en-US" sz="2400" dirty="0">
                <a:solidFill>
                  <a:schemeClr val="bg2"/>
                </a:solidFill>
                <a:effectLst>
                  <a:outerShdw blurRad="38100" dist="38100" dir="2700000" algn="tl">
                    <a:srgbClr val="000000">
                      <a:alpha val="43137"/>
                    </a:srgbClr>
                  </a:outerShdw>
                </a:effectLst>
              </a:rPr>
              <a:t>第</a:t>
            </a:r>
            <a:r>
              <a:rPr lang="en-US" altLang="zh-CN" sz="2400" dirty="0">
                <a:solidFill>
                  <a:schemeClr val="bg2"/>
                </a:solidFill>
                <a:effectLst>
                  <a:outerShdw blurRad="38100" dist="38100" dir="2700000" algn="tl">
                    <a:srgbClr val="000000">
                      <a:alpha val="43137"/>
                    </a:srgbClr>
                  </a:outerShdw>
                </a:effectLst>
              </a:rPr>
              <a:t>1</a:t>
            </a:r>
            <a:r>
              <a:rPr lang="zh-CN" altLang="en-US" sz="2400" dirty="0">
                <a:solidFill>
                  <a:schemeClr val="bg2"/>
                </a:solidFill>
                <a:effectLst>
                  <a:outerShdw blurRad="38100" dist="38100" dir="2700000" algn="tl">
                    <a:srgbClr val="000000">
                      <a:alpha val="43137"/>
                    </a:srgbClr>
                  </a:outerShdw>
                </a:effectLst>
              </a:rPr>
              <a:t>章 </a:t>
            </a:r>
            <a:r>
              <a:rPr lang="en-US" altLang="zh-CN" sz="2400" dirty="0">
                <a:solidFill>
                  <a:schemeClr val="bg2"/>
                </a:solidFill>
                <a:effectLst>
                  <a:outerShdw blurRad="38100" dist="38100" dir="2700000" algn="tl">
                    <a:srgbClr val="000000">
                      <a:alpha val="43137"/>
                    </a:srgbClr>
                  </a:outerShdw>
                </a:effectLst>
              </a:rPr>
              <a:t>Packet Tracer</a:t>
            </a:r>
            <a:r>
              <a:rPr lang="zh-CN" altLang="en-US" sz="2400" dirty="0">
                <a:solidFill>
                  <a:schemeClr val="bg2"/>
                </a:solidFill>
                <a:effectLst>
                  <a:outerShdw blurRad="38100" dist="38100" dir="2700000" algn="tl">
                    <a:srgbClr val="000000">
                      <a:alpha val="43137"/>
                    </a:srgbClr>
                  </a:outerShdw>
                </a:effectLst>
              </a:rPr>
              <a:t>使用指南</a:t>
            </a:r>
            <a:endParaRPr lang="zh-CN" altLang="en-US" sz="2400" dirty="0">
              <a:solidFill>
                <a:schemeClr val="bg2"/>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par>
                          <p:cTn id="27" fill="hold">
                            <p:stCondLst>
                              <p:cond delay="5300"/>
                            </p:stCondLst>
                            <p:childTnLst>
                              <p:par>
                                <p:cTn id="28" presetID="22" presetClass="entr" presetSubtype="8"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32"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1" name="文本框 3"/>
          <p:cNvSpPr txBox="1"/>
          <p:nvPr/>
        </p:nvSpPr>
        <p:spPr>
          <a:xfrm>
            <a:off x="524510" y="127557"/>
            <a:ext cx="6089015" cy="584775"/>
          </a:xfrm>
          <a:prstGeom prst="rect">
            <a:avLst/>
          </a:prstGeom>
          <a:noFill/>
        </p:spPr>
        <p:txBody>
          <a:bodyPr wrap="square" rtlCol="0" anchor="t">
            <a:spAutoFit/>
          </a:bodyPr>
          <a:lstStyle/>
          <a:p>
            <a:pPr lvl="0"/>
            <a:r>
              <a:rPr lang="en-US" altLang="zh-CN" sz="3200" b="1" dirty="0">
                <a:latin typeface="微软雅黑" panose="020B0503020204020204" charset="-122"/>
                <a:ea typeface="微软雅黑" panose="020B0503020204020204" charset="-122"/>
                <a:cs typeface="+mn-ea"/>
              </a:rPr>
              <a:t>2.1 </a:t>
            </a:r>
            <a:r>
              <a:rPr lang="zh-CN" altLang="en-US" sz="3200" b="1" dirty="0">
                <a:latin typeface="微软雅黑" panose="020B0503020204020204" charset="-122"/>
                <a:ea typeface="微软雅黑" panose="020B0503020204020204" charset="-122"/>
                <a:cs typeface="+mn-ea"/>
              </a:rPr>
              <a:t>添加网络设备</a:t>
            </a:r>
            <a:endParaRPr lang="zh-CN" altLang="en-US" sz="3200" b="1" dirty="0">
              <a:latin typeface="微软雅黑" panose="020B0503020204020204" charset="-122"/>
              <a:ea typeface="微软雅黑" panose="020B0503020204020204" charset="-122"/>
              <a:cs typeface="+mn-ea"/>
            </a:endParaRPr>
          </a:p>
        </p:txBody>
      </p:sp>
      <p:pic>
        <p:nvPicPr>
          <p:cNvPr id="10" name="图片 9" descr="Cisco Packet Trac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6090" y="839097"/>
            <a:ext cx="7115417" cy="5939527"/>
          </a:xfrm>
          <a:prstGeom prst="rect">
            <a:avLst/>
          </a:prstGeom>
        </p:spPr>
      </p:pic>
      <p:sp>
        <p:nvSpPr>
          <p:cNvPr id="12" name="TextBox 11"/>
          <p:cNvSpPr txBox="1"/>
          <p:nvPr/>
        </p:nvSpPr>
        <p:spPr>
          <a:xfrm>
            <a:off x="2357730" y="4329428"/>
            <a:ext cx="2208811" cy="923330"/>
          </a:xfrm>
          <a:prstGeom prst="rect">
            <a:avLst/>
          </a:prstGeom>
          <a:noFill/>
        </p:spPr>
        <p:txBody>
          <a:bodyPr wrap="square" rtlCol="0">
            <a:spAutoFit/>
          </a:bodyPr>
          <a:lstStyle/>
          <a:p>
            <a:r>
              <a:rPr lang="zh-CN" altLang="en-US" b="1" dirty="0"/>
              <a:t>单击鼠标选择要添加的设备类型，如路由器</a:t>
            </a:r>
            <a:endParaRPr lang="zh-CN" altLang="en-US" b="1" dirty="0"/>
          </a:p>
        </p:txBody>
      </p:sp>
      <p:cxnSp>
        <p:nvCxnSpPr>
          <p:cNvPr id="14" name="直接箭头连接符 13"/>
          <p:cNvCxnSpPr/>
          <p:nvPr/>
        </p:nvCxnSpPr>
        <p:spPr bwMode="auto">
          <a:xfrm>
            <a:off x="2541323" y="5229008"/>
            <a:ext cx="11875" cy="696777"/>
          </a:xfrm>
          <a:prstGeom prst="straightConnector1">
            <a:avLst/>
          </a:prstGeom>
          <a:solidFill>
            <a:schemeClr val="accent1"/>
          </a:solidFill>
          <a:ln w="19050" cap="flat" cmpd="sng" algn="ctr">
            <a:solidFill>
              <a:schemeClr val="tx1"/>
            </a:solidFill>
            <a:prstDash val="solid"/>
            <a:round/>
            <a:headEnd type="none" w="med" len="med"/>
            <a:tailEnd type="arrow"/>
          </a:ln>
        </p:spPr>
      </p:cxnSp>
      <p:sp>
        <p:nvSpPr>
          <p:cNvPr id="16" name="TextBox 15"/>
          <p:cNvSpPr txBox="1"/>
          <p:nvPr/>
        </p:nvSpPr>
        <p:spPr>
          <a:xfrm>
            <a:off x="4719392" y="4346134"/>
            <a:ext cx="2208811" cy="923330"/>
          </a:xfrm>
          <a:prstGeom prst="rect">
            <a:avLst/>
          </a:prstGeom>
          <a:noFill/>
        </p:spPr>
        <p:txBody>
          <a:bodyPr wrap="square" rtlCol="0">
            <a:spAutoFit/>
          </a:bodyPr>
          <a:lstStyle/>
          <a:p>
            <a:r>
              <a:rPr lang="zh-CN" altLang="en-US" b="1" dirty="0"/>
              <a:t>此时，设备型号区列出该类型设备的所有可选型号</a:t>
            </a:r>
            <a:endParaRPr lang="zh-CN" altLang="en-US" b="1" dirty="0"/>
          </a:p>
        </p:txBody>
      </p:sp>
      <p:cxnSp>
        <p:nvCxnSpPr>
          <p:cNvPr id="17" name="直接箭头连接符 16"/>
          <p:cNvCxnSpPr/>
          <p:nvPr/>
        </p:nvCxnSpPr>
        <p:spPr bwMode="auto">
          <a:xfrm>
            <a:off x="5330045" y="5189375"/>
            <a:ext cx="11875" cy="696777"/>
          </a:xfrm>
          <a:prstGeom prst="straightConnector1">
            <a:avLst/>
          </a:prstGeom>
          <a:solidFill>
            <a:schemeClr val="accent1"/>
          </a:solidFill>
          <a:ln w="19050" cap="flat" cmpd="sng" algn="ctr">
            <a:solidFill>
              <a:schemeClr val="tx1"/>
            </a:solidFill>
            <a:prstDash val="solid"/>
            <a:round/>
            <a:headEnd type="none" w="med" len="med"/>
            <a:tailEnd type="arrow"/>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par>
                                <p:cTn id="16" presetID="22" presetClass="entr" presetSubtype="1"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6" grpId="0"/>
    </p:bld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192"/>
  <p:tag name="KSO_WM_UNIT_TYPE" val="a"/>
  <p:tag name="KSO_WM_UNIT_INDEX" val="1"/>
  <p:tag name="KSO_WM_UNIT_ID" val="custom160192_30*a*1"/>
  <p:tag name="KSO_WM_UNIT_CLEAR" val="1"/>
  <p:tag name="KSO_WM_UNIT_LAYERLEVEL" val="1"/>
  <p:tag name="KSO_WM_UNIT_VALUE" val="6"/>
  <p:tag name="KSO_WM_UNIT_ISCONTENTSTITLE" val="0"/>
  <p:tag name="KSO_WM_UNIT_HIGHLIGHT" val="0"/>
  <p:tag name="KSO_WM_UNIT_COMPATIBLE" val="0"/>
  <p:tag name="KSO_WM_UNIT_PRESET_TEXT" val="THANKS"/>
</p:tagLst>
</file>

<file path=ppt/tags/tag2.xml><?xml version="1.0" encoding="utf-8"?>
<p:tagLst xmlns:p="http://schemas.openxmlformats.org/presentationml/2006/main">
  <p:tag name="KSO_WM_TEMPLATE_CATEGORY" val="custom"/>
  <p:tag name="KSO_WM_TEMPLATE_INDEX" val="160192"/>
  <p:tag name="KSO_WM_TAG_VERSION" val="1.0"/>
  <p:tag name="KSO_WM_SLIDE_ID" val="custom160192_29"/>
  <p:tag name="KSO_WM_SLIDE_INDEX" val="29"/>
  <p:tag name="KSO_WM_SLIDE_ITEM_CNT" val="1"/>
  <p:tag name="KSO_WM_SLIDE_LAYOUT" val="a"/>
  <p:tag name="KSO_WM_SLIDE_LAYOUT_CNT" val="1"/>
  <p:tag name="KSO_WM_SLIDE_TYPE" val="endPage"/>
  <p:tag name="KSO_WM_BEAUTIFY_FLAG" val="#wm#"/>
</p:tagLst>
</file>

<file path=ppt/tags/tag3.xml><?xml version="1.0" encoding="utf-8"?>
<p:tagLst xmlns:p="http://schemas.openxmlformats.org/presentationml/2006/main">
  <p:tag name="KSO_WPP_MARK_KEY" val="0d8c9122-f4b0-49d5-9a6d-779dfa446e65"/>
  <p:tag name="COMMONDATA" val="eyJoZGlkIjoiZGUxNjZjNDdhNjZmNGJlMTRhMDZhYTdjMjE2NGEwMGIifQ=="/>
</p:tagLst>
</file>

<file path=ppt/theme/theme1.xml><?xml version="1.0" encoding="utf-8"?>
<a:theme xmlns:a="http://schemas.openxmlformats.org/drawingml/2006/main" name="1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向天歌稻壳儿模板22xin">
  <a:themeElements>
    <a:clrScheme name="自定义 1">
      <a:dk1>
        <a:srgbClr val="434343"/>
      </a:dk1>
      <a:lt1>
        <a:srgbClr val="FFFFFF"/>
      </a:lt1>
      <a:dk2>
        <a:srgbClr val="434343"/>
      </a:dk2>
      <a:lt2>
        <a:srgbClr val="FFFFFF"/>
      </a:lt2>
      <a:accent1>
        <a:srgbClr val="0070C0"/>
      </a:accent1>
      <a:accent2>
        <a:srgbClr val="37B4C9"/>
      </a:accent2>
      <a:accent3>
        <a:srgbClr val="FFC000"/>
      </a:accent3>
      <a:accent4>
        <a:srgbClr val="9D8663"/>
      </a:accent4>
      <a:accent5>
        <a:srgbClr val="78AF59"/>
      </a:accent5>
      <a:accent6>
        <a:srgbClr val="AA4056"/>
      </a:accent6>
      <a:hlink>
        <a:srgbClr val="ED7D31"/>
      </a:hlink>
      <a:folHlink>
        <a:srgbClr val="7030A0"/>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4846</Words>
  <Application>WPS 演示</Application>
  <PresentationFormat>宽屏</PresentationFormat>
  <Paragraphs>297</Paragraphs>
  <Slides>37</Slides>
  <Notes>63</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37</vt:i4>
      </vt:variant>
    </vt:vector>
  </HeadingPairs>
  <TitlesOfParts>
    <vt:vector size="55" baseType="lpstr">
      <vt:lpstr>Arial</vt:lpstr>
      <vt:lpstr>宋体</vt:lpstr>
      <vt:lpstr>Wingdings</vt:lpstr>
      <vt:lpstr>微软雅黑</vt:lpstr>
      <vt:lpstr>仿宋_GB2312</vt:lpstr>
      <vt:lpstr>仿宋</vt:lpstr>
      <vt:lpstr>Times New Roman</vt:lpstr>
      <vt:lpstr>华文楷体</vt:lpstr>
      <vt:lpstr>黑体</vt:lpstr>
      <vt:lpstr>Calibri</vt:lpstr>
      <vt:lpstr>Arial Unicode MS</vt:lpstr>
      <vt:lpstr>1_默认设计模板</vt:lpstr>
      <vt:lpstr>2_默认设计模板</vt:lpstr>
      <vt:lpstr>3_默认设计模板</vt:lpstr>
      <vt:lpstr>4_默认设计模板</vt:lpstr>
      <vt:lpstr>5_默认设计模板</vt:lpstr>
      <vt:lpstr>6_默认设计模板</vt:lpstr>
      <vt:lpstr>向天歌稻壳儿模板22xin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mcs</dc:creator>
  <cp:lastModifiedBy>`be the Best/</cp:lastModifiedBy>
  <cp:revision>135</cp:revision>
  <dcterms:created xsi:type="dcterms:W3CDTF">2016-09-21T01:06:00Z</dcterms:created>
  <dcterms:modified xsi:type="dcterms:W3CDTF">2023-03-20T06:33:15Z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F7C4ECF2DE4644288EB6B3E1869C75EA</vt:lpwstr>
  </property>
</Properties>
</file>