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g&amp;ehk=NBomZLWwIX4sZonHnN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871" autoAdjust="0"/>
  </p:normalViewPr>
  <p:slideViewPr>
    <p:cSldViewPr snapToGrid="0">
      <p:cViewPr>
        <p:scale>
          <a:sx n="60" d="100"/>
          <a:sy n="60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E1AF9-8C2B-4590-A06B-FC4FE878B15B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CC065-3593-46A2-8F64-C7FAFE4743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91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sites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Even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,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impossible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guarantee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simple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CC065-3593-46A2-8F64-C7FAFE47433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Source </a:t>
            </a:r>
            <a:r>
              <a:rPr lang="de-DE" dirty="0" err="1"/>
              <a:t>articles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Match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CC065-3593-46A2-8F64-C7FAFE47433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8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Tag </a:t>
            </a:r>
            <a:r>
              <a:rPr lang="de-DE" dirty="0" err="1"/>
              <a:t>overlap</a:t>
            </a:r>
            <a:r>
              <a:rPr lang="de-DE" dirty="0"/>
              <a:t> score </a:t>
            </a:r>
            <a:r>
              <a:rPr lang="de-DE" dirty="0" err="1"/>
              <a:t>with</a:t>
            </a:r>
            <a:r>
              <a:rPr lang="de-DE" dirty="0"/>
              <a:t> Open Calais tags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on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CC065-3593-46A2-8F64-C7FAFE47433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4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54D7-4EF2-4F55-AC27-4077CFB60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BCEB9-C969-4E9B-9F62-5194D11B4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1D45-60F0-47C3-9E9C-6B7630AB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9964-FF99-4961-93AF-F7D9740B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D74E1-8E15-4CB6-B29B-E62CFD54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1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ADB4-45F3-4AA9-8BF1-78646FDB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D47C9-763F-4FAB-9252-F7365CA72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E9CF1-B023-410A-9FBA-F0E52D9F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77A0-C915-4A4F-A7AC-A5AB00F8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CA67-FFDA-4A3F-9C04-72EC1C1A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19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E3E5B-9EE7-4425-9585-C0ECA26AB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C231-4CF5-41ED-859C-AF5EDF20F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F5E3-568B-4E02-8E44-0E32BCBA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FDC5-968F-42F8-88DB-4EACC4CF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E24A-FB40-4667-83B9-C7788602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79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6400-9CBF-48F3-9BA4-46449A91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B4F3-50FD-48D7-B019-55B7E88C8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B953-465B-49F4-8A5E-DAF672FF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053F-BF7F-437E-A4BE-F03B0C47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2CD62-28BB-4306-8296-C730539B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80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BAE2-97DF-4687-AFAF-81B7C867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8D97A-12B8-4AE9-88D0-007A8A911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A3BF-8352-4D19-AC0B-565C4911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BE89-D718-4838-8ECD-40481AC0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FBD8-CAAF-4E37-AB2F-0A989691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17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7A24-7634-46D4-8495-011227CD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49D9-3E1F-4BA0-BF5A-787D621B6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A2202-D04F-4FD8-8E00-AE360318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6B89-D96F-4CF4-8BB3-EDE83865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86A92-53E6-4AA8-B047-91AD3010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ABCB2-9A82-45FC-A8EB-32478237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99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C3E8-58E4-4B4E-915A-C69B96D6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119F4-ECDF-46FF-8FD6-5A3DB8C8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45793-5650-4AA4-9CF4-703320522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D5971-51E7-4F31-8638-7CC6DDC51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8FB67-4353-45B1-9785-A4B4319F1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12D73-F7F9-4702-AD88-D554A8D7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CDB08-CDF9-4164-9E99-39C83DDA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222FA-1B79-4471-B250-6870CDDF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02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23A3-0708-430E-B5C8-C30BC3FD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E2658-A84F-45C2-B7CF-AF5B99B5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197BF-D109-45A3-967F-B59EE2D9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5666E-5867-4261-8E89-9BCB355C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6B231-BB8E-49E0-A78C-F32046C3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13C42-B3BC-486D-8DA4-CD6DD534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522B0-4478-4DE0-9C8F-5C8F29E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3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02E7-5AA0-4CE7-A116-99A40EE7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33F1-A11F-421C-938A-3AA8DD06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D85CF-0517-485D-911E-D76613726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D887B-A83B-4E87-9D7D-554A5BB1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D82D4-1B2D-4F96-848D-4CA88E7A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CD5F-F58B-4687-ADD7-98C857AC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64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F6A3-4D5B-4E87-9C62-42322F1F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BC057-96CE-4F40-B22F-8B022937A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33494-A463-4D95-915C-EDAACBF4A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81E0B-CACD-447F-A5B4-3FF02B81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8AD76-070E-4D41-AC2E-F545B62A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5256-6C93-4B37-9529-B89C5B1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4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23367-5F0A-435D-9340-5C0C7D7D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A9586-0579-44A0-A081-050BE229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503A-1FB8-4D74-B520-02C1F2C6B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DA408-6C1B-4D7E-BA2B-61A54B16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BDF69-0601-4DAD-BE61-D79251CD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37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&amp;ehk=NBomZLWwIX4sZonHn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2.0/" TargetMode="External"/><Relationship Id="rId4" Type="http://schemas.openxmlformats.org/officeDocument/2006/relationships/hyperlink" Target="https://www.flickr.com/photos/safari_vacation/625728452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45965-467C-4627-BBC8-A94B162C0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437" r="-2" b="129"/>
          <a:stretch/>
        </p:blipFill>
        <p:spPr>
          <a:xfrm>
            <a:off x="1252024" y="640081"/>
            <a:ext cx="5176911" cy="5244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E4E67-74FF-41BD-B0EE-C285F2A2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8935" y="640081"/>
            <a:ext cx="5122984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5400" dirty="0"/>
              <a:t>Connect </a:t>
            </a:r>
            <a:r>
              <a:rPr lang="de-DE" sz="5400" dirty="0" err="1"/>
              <a:t>the</a:t>
            </a:r>
            <a:r>
              <a:rPr lang="de-DE" sz="5400" dirty="0"/>
              <a:t> </a:t>
            </a:r>
            <a:r>
              <a:rPr lang="de-DE" sz="5400" dirty="0" err="1"/>
              <a:t>Dots</a:t>
            </a:r>
            <a:endParaRPr lang="de-D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D7E9A-199D-448A-88C9-F50BFFD6D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1019" y="4411579"/>
            <a:ext cx="51229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 dirty="0"/>
              <a:t>News aggregation and matching engine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6995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80B5-403F-4B0F-B9E9-9D7811A6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87174-2331-4CBF-B411-D38F5423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34" y="1690688"/>
            <a:ext cx="8799731" cy="40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8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9DD2C-6AE3-4EDE-9DE3-2E963EBA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69983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2433A-12C4-43E7-BB67-A391A0C41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21735" y="112291"/>
            <a:ext cx="4128351" cy="63626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F0640-0319-446F-8F8C-7C3641092ABB}"/>
              </a:ext>
            </a:extLst>
          </p:cNvPr>
          <p:cNvSpPr txBox="1"/>
          <p:nvPr/>
        </p:nvSpPr>
        <p:spPr>
          <a:xfrm>
            <a:off x="4021735" y="6474983"/>
            <a:ext cx="4128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hlinkClick r:id="rId4" tooltip="https://www.flickr.com/photos/safari_vacation/6257284524"/>
              </a:rPr>
              <a:t>This </a:t>
            </a:r>
            <a:r>
              <a:rPr lang="de-DE" sz="1200" dirty="0" err="1">
                <a:hlinkClick r:id="rId4" tooltip="https://www.flickr.com/photos/safari_vacation/6257284524"/>
              </a:rPr>
              <a:t>Photo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Unknown</a:t>
            </a:r>
            <a:r>
              <a:rPr lang="de-DE" sz="1200" dirty="0"/>
              <a:t> </a:t>
            </a:r>
            <a:r>
              <a:rPr lang="de-DE" sz="1200" dirty="0" err="1"/>
              <a:t>Author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licensed</a:t>
            </a:r>
            <a:r>
              <a:rPr lang="de-DE" sz="1200" dirty="0"/>
              <a:t> </a:t>
            </a:r>
            <a:r>
              <a:rPr lang="de-DE" sz="1200" dirty="0" err="1"/>
              <a:t>under</a:t>
            </a:r>
            <a:r>
              <a:rPr lang="de-DE" sz="1200" dirty="0"/>
              <a:t> </a:t>
            </a:r>
            <a:r>
              <a:rPr lang="de-DE" sz="1200" dirty="0">
                <a:hlinkClick r:id="rId5" tooltip="https://creativecommons.org/licenses/by-nc/2.0/"/>
              </a:rPr>
              <a:t>CC BY-NC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59856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57AF-EB38-445D-8A11-7E301A3D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Aggregating</a:t>
            </a:r>
            <a:r>
              <a:rPr lang="de-DE" dirty="0"/>
              <a:t> and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articles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30F60-03D2-474E-8119-7FDED2C50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54" y="1690688"/>
            <a:ext cx="4299974" cy="4299974"/>
          </a:xfrm>
        </p:spPr>
      </p:pic>
    </p:spTree>
    <p:extLst>
      <p:ext uri="{BB962C8B-B14F-4D97-AF65-F5344CB8AC3E}">
        <p14:creationId xmlns:p14="http://schemas.microsoft.com/office/powerpoint/2010/main" val="55879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E127ED7-EC8B-45DE-9AE2-95F28E42C438}"/>
              </a:ext>
            </a:extLst>
          </p:cNvPr>
          <p:cNvSpPr/>
          <p:nvPr/>
        </p:nvSpPr>
        <p:spPr>
          <a:xfrm>
            <a:off x="8941662" y="3906568"/>
            <a:ext cx="2900696" cy="28150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2AE75-A2BC-44C2-B183-C84CFFC8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6" y="188663"/>
            <a:ext cx="10515600" cy="1325563"/>
          </a:xfrm>
        </p:spPr>
        <p:txBody>
          <a:bodyPr/>
          <a:lstStyle/>
          <a:p>
            <a:r>
              <a:rPr lang="de-DE" dirty="0" err="1"/>
              <a:t>Principle</a:t>
            </a:r>
            <a:r>
              <a:rPr lang="de-DE" dirty="0"/>
              <a:t> &amp;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1D144-359B-4183-86DA-D5839D62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92" y="2229659"/>
            <a:ext cx="2733562" cy="2733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99544-FD46-4C9E-9C34-1CCB6F391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89" y="1616339"/>
            <a:ext cx="2674997" cy="8053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9AAA39-F092-4BC5-9D6E-1B208BD68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5" y="5299746"/>
            <a:ext cx="2090057" cy="706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98CF2A-BCDA-480A-A539-3C5AE1C75D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56" y="2739182"/>
            <a:ext cx="2667873" cy="792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2CCCEE-C8E4-4F80-AC53-A4B855DBA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3" y="4005555"/>
            <a:ext cx="2672108" cy="8206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CB6CBD-6D98-4087-B4F9-58A7BA2EFF7D}"/>
              </a:ext>
            </a:extLst>
          </p:cNvPr>
          <p:cNvSpPr txBox="1"/>
          <p:nvPr/>
        </p:nvSpPr>
        <p:spPr>
          <a:xfrm>
            <a:off x="1354321" y="6217929"/>
            <a:ext cx="28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… and </a:t>
            </a:r>
            <a:r>
              <a:rPr lang="de-DE" sz="2800" dirty="0" err="1"/>
              <a:t>many</a:t>
            </a:r>
            <a:r>
              <a:rPr lang="de-DE" sz="2800" dirty="0"/>
              <a:t> </a:t>
            </a:r>
            <a:r>
              <a:rPr lang="de-DE" sz="2800" dirty="0" err="1"/>
              <a:t>more</a:t>
            </a:r>
            <a:endParaRPr lang="de-DE" sz="2800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EED7B1AD-54A2-4E37-A695-E68CC6E40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00" y="1526588"/>
            <a:ext cx="5140254" cy="984878"/>
          </a:xfr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8FCDEB-7824-4B9E-907E-068A448905F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392387" y="2511468"/>
            <a:ext cx="398692" cy="14919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EADE44-99FC-4BF6-BE8E-EA2A71EE792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216623" y="3452459"/>
            <a:ext cx="1350152" cy="7650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86BF53-9663-433F-B47F-79F8DA21D5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54887" y="4468038"/>
            <a:ext cx="14143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AAE3BF-8B0C-4684-A515-5DF35683470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73944" y="4824202"/>
            <a:ext cx="1355877" cy="828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217738-8570-4EBE-89BB-BA80D2718AAB}"/>
              </a:ext>
            </a:extLst>
          </p:cNvPr>
          <p:cNvCxnSpPr>
            <a:cxnSpLocks/>
          </p:cNvCxnSpPr>
          <p:nvPr/>
        </p:nvCxnSpPr>
        <p:spPr>
          <a:xfrm flipV="1">
            <a:off x="7225338" y="2421715"/>
            <a:ext cx="1443091" cy="1413279"/>
          </a:xfrm>
          <a:prstGeom prst="straightConnector1">
            <a:avLst/>
          </a:prstGeom>
          <a:ln w="76200">
            <a:solidFill>
              <a:srgbClr val="FE8A2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7E3A8D-6B01-4666-912A-370B88433616}"/>
              </a:ext>
            </a:extLst>
          </p:cNvPr>
          <p:cNvCxnSpPr>
            <a:cxnSpLocks/>
          </p:cNvCxnSpPr>
          <p:nvPr/>
        </p:nvCxnSpPr>
        <p:spPr>
          <a:xfrm flipH="1">
            <a:off x="7498571" y="2739182"/>
            <a:ext cx="1443091" cy="1413278"/>
          </a:xfrm>
          <a:prstGeom prst="straightConnector1">
            <a:avLst/>
          </a:prstGeom>
          <a:ln w="76200">
            <a:solidFill>
              <a:srgbClr val="FE8A2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5E5CABC-7950-40BD-9BC6-F52EB02AB437}"/>
              </a:ext>
            </a:extLst>
          </p:cNvPr>
          <p:cNvSpPr/>
          <p:nvPr/>
        </p:nvSpPr>
        <p:spPr>
          <a:xfrm>
            <a:off x="9274341" y="4256243"/>
            <a:ext cx="1025368" cy="40854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07B469-FB9D-42F1-A15F-A2A3592945F5}"/>
              </a:ext>
            </a:extLst>
          </p:cNvPr>
          <p:cNvSpPr/>
          <p:nvPr/>
        </p:nvSpPr>
        <p:spPr>
          <a:xfrm>
            <a:off x="10455442" y="4250459"/>
            <a:ext cx="1039886" cy="41432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374780F-501F-4CE3-9AA7-EEFDB916CE37}"/>
              </a:ext>
            </a:extLst>
          </p:cNvPr>
          <p:cNvSpPr/>
          <p:nvPr/>
        </p:nvSpPr>
        <p:spPr>
          <a:xfrm>
            <a:off x="9274341" y="4789611"/>
            <a:ext cx="1025368" cy="40854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896A14-DAB2-4E4E-8F93-40EE5CED25DB}"/>
              </a:ext>
            </a:extLst>
          </p:cNvPr>
          <p:cNvSpPr/>
          <p:nvPr/>
        </p:nvSpPr>
        <p:spPr>
          <a:xfrm>
            <a:off x="10455441" y="4789611"/>
            <a:ext cx="1039887" cy="41432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1117B3-3C9F-4CD5-94D9-E514CA8D5FF9}"/>
              </a:ext>
            </a:extLst>
          </p:cNvPr>
          <p:cNvSpPr/>
          <p:nvPr/>
        </p:nvSpPr>
        <p:spPr>
          <a:xfrm>
            <a:off x="8941662" y="3906567"/>
            <a:ext cx="2900696" cy="2077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D49607-7F48-4F76-B6DC-9D35DFF107D0}"/>
              </a:ext>
            </a:extLst>
          </p:cNvPr>
          <p:cNvSpPr/>
          <p:nvPr/>
        </p:nvSpPr>
        <p:spPr>
          <a:xfrm flipV="1">
            <a:off x="9077733" y="5334281"/>
            <a:ext cx="2592808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2CC061D-041B-4DB8-8080-647C19859C67}"/>
              </a:ext>
            </a:extLst>
          </p:cNvPr>
          <p:cNvSpPr/>
          <p:nvPr/>
        </p:nvSpPr>
        <p:spPr>
          <a:xfrm>
            <a:off x="9274340" y="5516130"/>
            <a:ext cx="1025368" cy="40854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40EC0E-0D82-41A3-89F2-D5A2CCD88106}"/>
              </a:ext>
            </a:extLst>
          </p:cNvPr>
          <p:cNvSpPr/>
          <p:nvPr/>
        </p:nvSpPr>
        <p:spPr>
          <a:xfrm>
            <a:off x="10455441" y="5510346"/>
            <a:ext cx="1039886" cy="41432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75D2E57-E10A-43D8-B470-64101E7841DD}"/>
              </a:ext>
            </a:extLst>
          </p:cNvPr>
          <p:cNvSpPr/>
          <p:nvPr/>
        </p:nvSpPr>
        <p:spPr>
          <a:xfrm>
            <a:off x="9274340" y="6049498"/>
            <a:ext cx="1025368" cy="40854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140720-D665-453F-B41B-0949980658E1}"/>
              </a:ext>
            </a:extLst>
          </p:cNvPr>
          <p:cNvSpPr/>
          <p:nvPr/>
        </p:nvSpPr>
        <p:spPr>
          <a:xfrm>
            <a:off x="10455440" y="6049498"/>
            <a:ext cx="1039887" cy="41432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C442F1BB-2E00-4CE0-A8AC-BF357FA722AA}"/>
              </a:ext>
            </a:extLst>
          </p:cNvPr>
          <p:cNvSpPr/>
          <p:nvPr/>
        </p:nvSpPr>
        <p:spPr>
          <a:xfrm rot="21212095">
            <a:off x="7562537" y="4961157"/>
            <a:ext cx="1178433" cy="1098378"/>
          </a:xfrm>
          <a:prstGeom prst="right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5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0625 0.1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20" grpId="0"/>
      <p:bldP spid="60" grpId="0" animBg="1"/>
      <p:bldP spid="62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5A9E2ED0-FDC3-485F-8196-3F4C7744F8C8}"/>
              </a:ext>
            </a:extLst>
          </p:cNvPr>
          <p:cNvSpPr/>
          <p:nvPr/>
        </p:nvSpPr>
        <p:spPr>
          <a:xfrm>
            <a:off x="5045242" y="3326309"/>
            <a:ext cx="2101516" cy="2365267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0940B-DC61-4B3F-AC28-9609443F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Similarity</a:t>
            </a:r>
            <a:r>
              <a:rPr lang="de-DE" dirty="0"/>
              <a:t> score </a:t>
            </a:r>
            <a:r>
              <a:rPr lang="de-DE" dirty="0" err="1"/>
              <a:t>calculation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CC0AD-8336-4929-9EA8-1ECC3FF36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33" y="1638614"/>
            <a:ext cx="2143125" cy="21431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5BE683-FDCA-4E3E-9797-B00EC0C8A0A4}"/>
                  </a:ext>
                </a:extLst>
              </p:cNvPr>
              <p:cNvSpPr txBox="1"/>
              <p:nvPr/>
            </p:nvSpPr>
            <p:spPr>
              <a:xfrm>
                <a:off x="4227532" y="5759257"/>
                <a:ext cx="3736936" cy="731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[0, 1]</m:t>
                      </m:r>
                    </m:oMath>
                  </m:oMathPara>
                </a14:m>
                <a:endParaRPr lang="de-DE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5BE683-FDCA-4E3E-9797-B00EC0C8A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532" y="5759257"/>
                <a:ext cx="3736936" cy="731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DC4C5D0-5B0B-4DDD-8CB6-6CB845C72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168" y="1151152"/>
            <a:ext cx="2718994" cy="2718994"/>
          </a:xfrm>
          <a:prstGeom prst="rect">
            <a:avLst/>
          </a:prstGeom>
        </p:spPr>
      </p:pic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1DCF5970-D569-42DA-A774-41F0442DE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1863" y="3310619"/>
            <a:ext cx="1628274" cy="1628274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D2173DC2-0364-4CC5-B70C-0D75FE6E8EDD}"/>
              </a:ext>
            </a:extLst>
          </p:cNvPr>
          <p:cNvSpPr/>
          <p:nvPr/>
        </p:nvSpPr>
        <p:spPr>
          <a:xfrm>
            <a:off x="1280559" y="2682235"/>
            <a:ext cx="4429782" cy="2085474"/>
          </a:xfrm>
          <a:prstGeom prst="arc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D4B4C0F-1A57-43CA-AB0A-F5CD34A6B2E8}"/>
              </a:ext>
            </a:extLst>
          </p:cNvPr>
          <p:cNvSpPr/>
          <p:nvPr/>
        </p:nvSpPr>
        <p:spPr>
          <a:xfrm flipH="1">
            <a:off x="6708431" y="2682235"/>
            <a:ext cx="4074046" cy="2085474"/>
          </a:xfrm>
          <a:prstGeom prst="arc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7251C-F3EB-4F29-AFE7-F43789FC4188}"/>
              </a:ext>
            </a:extLst>
          </p:cNvPr>
          <p:cNvSpPr txBox="1"/>
          <p:nvPr/>
        </p:nvSpPr>
        <p:spPr>
          <a:xfrm rot="604452">
            <a:off x="3485885" y="2222754"/>
            <a:ext cx="2345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Tag </a:t>
            </a:r>
            <a:r>
              <a:rPr lang="de-DE" sz="2400" dirty="0" err="1"/>
              <a:t>overlap</a:t>
            </a:r>
            <a:r>
              <a:rPr lang="de-DE" sz="2400" dirty="0"/>
              <a:t> score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8FACC2-3EB7-40B6-85C3-BB0C060664A2}"/>
              </a:ext>
            </a:extLst>
          </p:cNvPr>
          <p:cNvSpPr txBox="1"/>
          <p:nvPr/>
        </p:nvSpPr>
        <p:spPr>
          <a:xfrm rot="20622925">
            <a:off x="6878509" y="2171610"/>
            <a:ext cx="190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Text </a:t>
            </a:r>
            <a:r>
              <a:rPr lang="de-DE" sz="2400" dirty="0" err="1"/>
              <a:t>similarity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520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210D-9454-4575-B9B2-2B3919B0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0A4-5FA0-4B07-8BBD-0873A0FC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36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0307-818D-46B8-ADB4-10C6D94E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fight</a:t>
            </a:r>
            <a:r>
              <a:rPr lang="de-DE" dirty="0"/>
              <a:t> fake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Reuters!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6B93E-7E0F-41C5-AB3D-2F7B78BA1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86" y="2712320"/>
            <a:ext cx="2601920" cy="26019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90BDE-01B8-48BE-8521-207B0B73E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90" y="3165555"/>
            <a:ext cx="6136519" cy="18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4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80B5-403F-4B0F-B9E9-9D7811A6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Backup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BEEBD-D793-4A65-88FA-C09D6951D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2" y="1486247"/>
            <a:ext cx="11222275" cy="5058931"/>
          </a:xfrm>
        </p:spPr>
      </p:pic>
    </p:spTree>
    <p:extLst>
      <p:ext uri="{BB962C8B-B14F-4D97-AF65-F5344CB8AC3E}">
        <p14:creationId xmlns:p14="http://schemas.microsoft.com/office/powerpoint/2010/main" val="152881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25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Connect the Dots</vt:lpstr>
      <vt:lpstr>The problem</vt:lpstr>
      <vt:lpstr>PowerPoint Presentation</vt:lpstr>
      <vt:lpstr>Our idea: Aggregating and matching articles</vt:lpstr>
      <vt:lpstr>Principle &amp; technologies used</vt:lpstr>
      <vt:lpstr>Similarity score calculation</vt:lpstr>
      <vt:lpstr>Demo</vt:lpstr>
      <vt:lpstr>Let‘s fight fake news with the help of Reuters!</vt:lpstr>
      <vt:lpstr>Backup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 Zieglmeier</dc:creator>
  <cp:lastModifiedBy>Valentin Zieglmeier</cp:lastModifiedBy>
  <cp:revision>28</cp:revision>
  <dcterms:created xsi:type="dcterms:W3CDTF">2017-09-17T01:08:09Z</dcterms:created>
  <dcterms:modified xsi:type="dcterms:W3CDTF">2017-09-17T03:11:05Z</dcterms:modified>
</cp:coreProperties>
</file>