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7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5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0E29-0CC0-4AF8-8673-C0AD60888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Obrazová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A6EEC-21D1-40CC-820A-6348C9F91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Jakub </a:t>
            </a:r>
            <a:r>
              <a:rPr lang="en-US" dirty="0" err="1"/>
              <a:t>Dvoran</a:t>
            </a:r>
            <a:r>
              <a:rPr lang="en-US" dirty="0"/>
              <a:t> </a:t>
            </a:r>
          </a:p>
          <a:p>
            <a:r>
              <a:rPr lang="en-US" dirty="0" err="1"/>
              <a:t>Ján</a:t>
            </a:r>
            <a:r>
              <a:rPr lang="en-US" dirty="0"/>
              <a:t> </a:t>
            </a:r>
            <a:r>
              <a:rPr lang="en-US" dirty="0" err="1"/>
              <a:t>Šudák</a:t>
            </a:r>
            <a:endParaRPr lang="en-US" dirty="0"/>
          </a:p>
          <a:p>
            <a:r>
              <a:rPr lang="en-US" dirty="0"/>
              <a:t>Ondrej </a:t>
            </a:r>
            <a:r>
              <a:rPr lang="en-US" dirty="0" err="1"/>
              <a:t>Paralič</a:t>
            </a:r>
            <a:endParaRPr lang="en-US" dirty="0"/>
          </a:p>
          <a:p>
            <a:r>
              <a:rPr lang="en-US" dirty="0"/>
              <a:t>Dieu Linh </a:t>
            </a:r>
            <a:r>
              <a:rPr lang="en-US" dirty="0" err="1"/>
              <a:t>Phamová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B225-54EA-446B-82DC-D89F932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Cieľ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0846-75D3-450C-A32F-D75352BE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Odporúčiť</a:t>
            </a:r>
            <a:r>
              <a:rPr lang="en-US" dirty="0"/>
              <a:t> </a:t>
            </a:r>
            <a:r>
              <a:rPr lang="en-US" dirty="0" err="1"/>
              <a:t>vhodnú</a:t>
            </a:r>
            <a:r>
              <a:rPr lang="en-US" dirty="0"/>
              <a:t> </a:t>
            </a:r>
            <a:r>
              <a:rPr lang="en-US" dirty="0" err="1"/>
              <a:t>dovolenkovú</a:t>
            </a:r>
            <a:r>
              <a:rPr lang="en-US" dirty="0"/>
              <a:t> </a:t>
            </a:r>
            <a:r>
              <a:rPr lang="en-US" dirty="0" err="1"/>
              <a:t>destináciu</a:t>
            </a:r>
            <a:endParaRPr lang="en-US" dirty="0"/>
          </a:p>
          <a:p>
            <a:r>
              <a:rPr lang="en-US" dirty="0" err="1"/>
              <a:t>Identifikovanie</a:t>
            </a:r>
            <a:r>
              <a:rPr lang="en-US" dirty="0"/>
              <a:t> </a:t>
            </a:r>
            <a:r>
              <a:rPr lang="en-US" dirty="0" err="1"/>
              <a:t>najviac</a:t>
            </a:r>
            <a:r>
              <a:rPr lang="en-US" dirty="0"/>
              <a:t> </a:t>
            </a:r>
            <a:r>
              <a:rPr lang="en-US" dirty="0" err="1"/>
              <a:t>priraďované</a:t>
            </a:r>
            <a:r>
              <a:rPr lang="en-US" dirty="0"/>
              <a:t> </a:t>
            </a:r>
            <a:r>
              <a:rPr lang="en-US" dirty="0" err="1"/>
              <a:t>labelov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4B47-A619-4642-8601-8B1A406F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labelov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7081-3DD7-4201-9E7C-9812552B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labelov</a:t>
            </a:r>
            <a:r>
              <a:rPr lang="en-US" dirty="0"/>
              <a:t> 147</a:t>
            </a:r>
          </a:p>
          <a:p>
            <a:r>
              <a:rPr lang="en-US" dirty="0" err="1"/>
              <a:t>Najviac</a:t>
            </a:r>
            <a:r>
              <a:rPr lang="en-US" dirty="0"/>
              <a:t> </a:t>
            </a:r>
            <a:r>
              <a:rPr lang="en-US" dirty="0" err="1"/>
              <a:t>zastúpené</a:t>
            </a:r>
            <a:r>
              <a:rPr lang="en-US" dirty="0"/>
              <a:t> </a:t>
            </a:r>
            <a:r>
              <a:rPr lang="en-US" dirty="0" err="1"/>
              <a:t>labely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Mountain landforms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Highland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Mountain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Mountain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432-3A1E-4B56-8617-C6C6EF94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9" y="1226232"/>
            <a:ext cx="10669128" cy="4069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6AC0D-4BBC-45FA-A2F1-4446B8A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AF03-99C6-4D1F-B35A-CD374009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1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4AD8-0DCA-4C1C-A7A8-8B56E52D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FFE87-C1ED-4DA6-B7CB-41D7BC0D5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165" y="3910965"/>
            <a:ext cx="9553102" cy="2458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A4FCA-7F87-4FAA-8F4C-CC4BF480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5" y="970232"/>
            <a:ext cx="9660810" cy="29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F6D2-927A-433B-9152-66F1CCB7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0" y="2766219"/>
            <a:ext cx="9692640" cy="1325562"/>
          </a:xfrm>
        </p:spPr>
        <p:txBody>
          <a:bodyPr/>
          <a:lstStyle/>
          <a:p>
            <a:r>
              <a:rPr lang="en-US" dirty="0" err="1"/>
              <a:t>Ďakujeme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7601-F265-4B6E-98B1-2D5F79D2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</TotalTime>
  <Words>38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Wingdings</vt:lpstr>
      <vt:lpstr>Wingdings 2</vt:lpstr>
      <vt:lpstr>View</vt:lpstr>
      <vt:lpstr>Obrazová analýza</vt:lpstr>
      <vt:lpstr>Cieľ</vt:lpstr>
      <vt:lpstr>Analýza labelov</vt:lpstr>
      <vt:lpstr>PowerPoint Presentation</vt:lpstr>
      <vt:lpstr>PowerPoint Presentation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Obrazová analýza</dc:title>
  <dc:creator>Ondrej.Paralic1</dc:creator>
  <cp:lastModifiedBy>Ondrej.Paralic1</cp:lastModifiedBy>
  <cp:revision>3</cp:revision>
  <dcterms:created xsi:type="dcterms:W3CDTF">2020-12-10T12:47:33Z</dcterms:created>
  <dcterms:modified xsi:type="dcterms:W3CDTF">2020-12-10T13:16:13Z</dcterms:modified>
</cp:coreProperties>
</file>