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7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5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4AECE76-3CBE-4527-B961-F9FC7365AD0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A5B566-CC36-4F28-978F-E6E728C5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E29-0CC0-4AF8-8673-C0AD60888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Obrazová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6EEC-21D1-40CC-820A-6348C9F91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Jakub </a:t>
            </a:r>
            <a:r>
              <a:rPr lang="en-US" dirty="0" err="1"/>
              <a:t>Dvoran</a:t>
            </a:r>
            <a:r>
              <a:rPr lang="en-US" dirty="0"/>
              <a:t> </a:t>
            </a:r>
          </a:p>
          <a:p>
            <a:r>
              <a:rPr lang="en-US" dirty="0" err="1"/>
              <a:t>Ján</a:t>
            </a:r>
            <a:r>
              <a:rPr lang="en-US" dirty="0"/>
              <a:t> </a:t>
            </a:r>
            <a:r>
              <a:rPr lang="en-US" dirty="0" err="1"/>
              <a:t>Šudák</a:t>
            </a:r>
            <a:endParaRPr lang="en-US" dirty="0"/>
          </a:p>
          <a:p>
            <a:r>
              <a:rPr lang="en-US" dirty="0"/>
              <a:t>Ondrej </a:t>
            </a:r>
            <a:r>
              <a:rPr lang="en-US" dirty="0" err="1"/>
              <a:t>Paralič</a:t>
            </a:r>
            <a:endParaRPr lang="en-US" dirty="0"/>
          </a:p>
          <a:p>
            <a:r>
              <a:rPr lang="en-US" dirty="0"/>
              <a:t>Dieu Linh </a:t>
            </a:r>
            <a:r>
              <a:rPr lang="en-US" dirty="0" err="1"/>
              <a:t>Phamová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BDAF2-0545-4D95-BCFB-D5EB4636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AF0077-2220-4073-AB09-FCE155CA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Aké atribúty sa vyskytujú najčastejšie?</a:t>
            </a:r>
          </a:p>
          <a:p>
            <a:r>
              <a:rPr lang="sk-SK" dirty="0"/>
              <a:t>Ktoré atribúty sa zvyknú vyskytovať spolu?</a:t>
            </a:r>
          </a:p>
          <a:p>
            <a:r>
              <a:rPr lang="sk-SK" dirty="0"/>
              <a:t>Segmentácia zákazníkov</a:t>
            </a:r>
          </a:p>
          <a:p>
            <a:r>
              <a:rPr lang="sk-SK" dirty="0" err="1"/>
              <a:t>Doporučenie</a:t>
            </a:r>
            <a:r>
              <a:rPr lang="sk-SK" dirty="0"/>
              <a:t> vhodnej dovolenky</a:t>
            </a:r>
          </a:p>
          <a:p>
            <a:r>
              <a:rPr lang="sk-SK" dirty="0"/>
              <a:t>Hodnotenie nálady zákazníka podľa atribútov</a:t>
            </a:r>
          </a:p>
        </p:txBody>
      </p:sp>
    </p:spTree>
    <p:extLst>
      <p:ext uri="{BB962C8B-B14F-4D97-AF65-F5344CB8AC3E}">
        <p14:creationId xmlns:p14="http://schemas.microsoft.com/office/powerpoint/2010/main" val="88717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6D1D5-CE53-4ABD-8CFB-6A7F13B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29AEBF-5B4A-470F-A262-CC26544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Fotografie aj s osobami</a:t>
            </a:r>
          </a:p>
          <a:p>
            <a:r>
              <a:rPr lang="sk-SK" dirty="0"/>
              <a:t>Fotografie jedného človeka z viacerých dovoleniek</a:t>
            </a:r>
          </a:p>
          <a:p>
            <a:r>
              <a:rPr lang="sk-SK" dirty="0"/>
              <a:t>Fotografie viacerých ľudí s nejakými základnými charakteristikami</a:t>
            </a:r>
          </a:p>
        </p:txBody>
      </p:sp>
    </p:spTree>
    <p:extLst>
      <p:ext uri="{BB962C8B-B14F-4D97-AF65-F5344CB8AC3E}">
        <p14:creationId xmlns:p14="http://schemas.microsoft.com/office/powerpoint/2010/main" val="90922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B225-54EA-446B-82DC-D89F932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Cieľ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846-75D3-450C-A32F-D75352BE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Odporúčiť</a:t>
            </a:r>
            <a:r>
              <a:rPr lang="en-US" dirty="0"/>
              <a:t> </a:t>
            </a:r>
            <a:r>
              <a:rPr lang="en-US" dirty="0" err="1"/>
              <a:t>vhodnú</a:t>
            </a:r>
            <a:r>
              <a:rPr lang="en-US" dirty="0"/>
              <a:t> </a:t>
            </a:r>
            <a:r>
              <a:rPr lang="en-US" dirty="0" err="1"/>
              <a:t>dovolenkovú</a:t>
            </a:r>
            <a:r>
              <a:rPr lang="en-US" dirty="0"/>
              <a:t> </a:t>
            </a:r>
            <a:r>
              <a:rPr lang="en-US" dirty="0" err="1"/>
              <a:t>destináciu</a:t>
            </a:r>
            <a:endParaRPr lang="en-US" dirty="0"/>
          </a:p>
          <a:p>
            <a:r>
              <a:rPr lang="en-US" dirty="0" err="1"/>
              <a:t>Identifikovanie</a:t>
            </a:r>
            <a:r>
              <a:rPr lang="en-US" dirty="0"/>
              <a:t> </a:t>
            </a:r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priraďovan</a:t>
            </a:r>
            <a:r>
              <a:rPr lang="sk-SK" dirty="0" err="1"/>
              <a:t>ých</a:t>
            </a:r>
            <a:r>
              <a:rPr lang="en-US" dirty="0"/>
              <a:t> </a:t>
            </a:r>
            <a:r>
              <a:rPr lang="en-US" dirty="0" err="1"/>
              <a:t>labelov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4B47-A619-4642-8601-8B1A406F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labelov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7081-3DD7-4201-9E7C-9812552B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labelov</a:t>
            </a:r>
            <a:r>
              <a:rPr lang="en-US" dirty="0"/>
              <a:t> 147</a:t>
            </a:r>
          </a:p>
          <a:p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zastúpené</a:t>
            </a:r>
            <a:r>
              <a:rPr lang="en-US" dirty="0"/>
              <a:t> </a:t>
            </a:r>
            <a:r>
              <a:rPr lang="en-US" dirty="0" err="1"/>
              <a:t>labely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 landforms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432-3A1E-4B56-8617-C6C6EF94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9" y="1226232"/>
            <a:ext cx="10669128" cy="4069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6AC0D-4BBC-45FA-A2F1-4446B8A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AF03-99C6-4D1F-B35A-CD374009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4AD8-0DCA-4C1C-A7A8-8B56E52D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FFE87-C1ED-4DA6-B7CB-41D7BC0D5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65" y="3910965"/>
            <a:ext cx="9553102" cy="245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A4FCA-7F87-4FAA-8F4C-CC4BF480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5" y="970232"/>
            <a:ext cx="9660810" cy="29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F6D2-927A-433B-9152-66F1CCB7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2766219"/>
            <a:ext cx="9692640" cy="1325562"/>
          </a:xfrm>
        </p:spPr>
        <p:txBody>
          <a:bodyPr/>
          <a:lstStyle/>
          <a:p>
            <a:r>
              <a:rPr lang="en-US" dirty="0" err="1"/>
              <a:t>Ďakujeme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7601-F265-4B6E-98B1-2D5F79D2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</TotalTime>
  <Words>84</Words>
  <Application>Microsoft Office PowerPoint</Application>
  <PresentationFormat>Širokouhlá</PresentationFormat>
  <Paragraphs>28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</vt:lpstr>
      <vt:lpstr>Wingdings 2</vt:lpstr>
      <vt:lpstr>View</vt:lpstr>
      <vt:lpstr>Obrazová analýza</vt:lpstr>
      <vt:lpstr>Otázky</vt:lpstr>
      <vt:lpstr>Návrhy na zlepšenie datasetu</vt:lpstr>
      <vt:lpstr>Cieľ</vt:lpstr>
      <vt:lpstr>Analýza labelov</vt:lpstr>
      <vt:lpstr>Prezentácia programu PowerPoint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Obrazová analýza</dc:title>
  <dc:creator>Ondrej.Paralic1</dc:creator>
  <cp:lastModifiedBy>janko</cp:lastModifiedBy>
  <cp:revision>5</cp:revision>
  <dcterms:created xsi:type="dcterms:W3CDTF">2020-12-10T12:47:33Z</dcterms:created>
  <dcterms:modified xsi:type="dcterms:W3CDTF">2020-12-10T13:33:02Z</dcterms:modified>
</cp:coreProperties>
</file>