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6327"/>
  </p:normalViewPr>
  <p:slideViewPr>
    <p:cSldViewPr snapToGrid="0" snapToObjects="1">
      <p:cViewPr>
        <p:scale>
          <a:sx n="113" d="100"/>
          <a:sy n="113" d="100"/>
        </p:scale>
        <p:origin x="3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BC05F-D9DA-4870-A2B1-8CEBD0F813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3781FD-2D7F-414F-822D-4809384FDB1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Mobilní aplikace pro iOS sloužící pro správu léků pacientů v domovech důchodců a podobných zařízeních.</a:t>
          </a:r>
          <a:endParaRPr lang="en-US" dirty="0"/>
        </a:p>
      </dgm:t>
    </dgm:pt>
    <dgm:pt modelId="{C751FBCA-1A31-457E-936F-46DD420758BD}" type="parTrans" cxnId="{66277C25-0703-45D7-BA06-A7187D779990}">
      <dgm:prSet/>
      <dgm:spPr/>
      <dgm:t>
        <a:bodyPr/>
        <a:lstStyle/>
        <a:p>
          <a:endParaRPr lang="en-US"/>
        </a:p>
      </dgm:t>
    </dgm:pt>
    <dgm:pt modelId="{06C71E8F-4946-405C-98C5-EFC6C0BC49FD}" type="sibTrans" cxnId="{66277C25-0703-45D7-BA06-A7187D779990}">
      <dgm:prSet/>
      <dgm:spPr/>
      <dgm:t>
        <a:bodyPr/>
        <a:lstStyle/>
        <a:p>
          <a:endParaRPr lang="en-US"/>
        </a:p>
      </dgm:t>
    </dgm:pt>
    <dgm:pt modelId="{A49A22EA-29EE-41CF-9B7A-843AC2B3C50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Uživatel přidá své pacienty, následně k nim přiřadí léky. Aplikace poté sleduje, kdy má pacient lék dostat a zobrazuje to na nástěnce</a:t>
          </a:r>
          <a:endParaRPr lang="en-US" dirty="0"/>
        </a:p>
      </dgm:t>
    </dgm:pt>
    <dgm:pt modelId="{996EF97D-2530-43F4-A634-AB0C824CE16A}" type="parTrans" cxnId="{4CB958F3-DCEB-4DE4-89A0-8776FE531376}">
      <dgm:prSet/>
      <dgm:spPr/>
      <dgm:t>
        <a:bodyPr/>
        <a:lstStyle/>
        <a:p>
          <a:endParaRPr lang="en-US"/>
        </a:p>
      </dgm:t>
    </dgm:pt>
    <dgm:pt modelId="{F163762D-CB1C-44DD-9530-98DB8BF2D4ED}" type="sibTrans" cxnId="{4CB958F3-DCEB-4DE4-89A0-8776FE531376}">
      <dgm:prSet/>
      <dgm:spPr/>
      <dgm:t>
        <a:bodyPr/>
        <a:lstStyle/>
        <a:p>
          <a:endParaRPr lang="en-US"/>
        </a:p>
      </dgm:t>
    </dgm:pt>
    <dgm:pt modelId="{655B4745-0C36-4ABE-BFF4-304574EB25FD}" type="pres">
      <dgm:prSet presAssocID="{8BCBC05F-D9DA-4870-A2B1-8CEBD0F813C8}" presName="root" presStyleCnt="0">
        <dgm:presLayoutVars>
          <dgm:dir/>
          <dgm:resizeHandles val="exact"/>
        </dgm:presLayoutVars>
      </dgm:prSet>
      <dgm:spPr/>
    </dgm:pt>
    <dgm:pt modelId="{251DB0E6-0DD2-4680-A7E3-B6908BA42947}" type="pres">
      <dgm:prSet presAssocID="{E73781FD-2D7F-414F-822D-4809384FDB15}" presName="compNode" presStyleCnt="0"/>
      <dgm:spPr/>
    </dgm:pt>
    <dgm:pt modelId="{782BCDFB-185A-4B41-B7DA-36273827C9DA}" type="pres">
      <dgm:prSet presAssocID="{E73781FD-2D7F-414F-822D-4809384FDB15}" presName="bgRect" presStyleLbl="bgShp" presStyleIdx="0" presStyleCnt="2"/>
      <dgm:spPr/>
    </dgm:pt>
    <dgm:pt modelId="{56521219-3B8C-4ECA-9C7E-530221D5294F}" type="pres">
      <dgm:prSet presAssocID="{E73781FD-2D7F-414F-822D-4809384FDB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6EECB71-FC3C-4174-92B9-4C8733F3B1CD}" type="pres">
      <dgm:prSet presAssocID="{E73781FD-2D7F-414F-822D-4809384FDB15}" presName="spaceRect" presStyleCnt="0"/>
      <dgm:spPr/>
    </dgm:pt>
    <dgm:pt modelId="{1B1962AB-E14C-4218-91F2-6A7A48B88EE6}" type="pres">
      <dgm:prSet presAssocID="{E73781FD-2D7F-414F-822D-4809384FDB15}" presName="parTx" presStyleLbl="revTx" presStyleIdx="0" presStyleCnt="2">
        <dgm:presLayoutVars>
          <dgm:chMax val="0"/>
          <dgm:chPref val="0"/>
        </dgm:presLayoutVars>
      </dgm:prSet>
      <dgm:spPr/>
    </dgm:pt>
    <dgm:pt modelId="{0DF86FDA-E617-4024-8525-F1F56421F77F}" type="pres">
      <dgm:prSet presAssocID="{06C71E8F-4946-405C-98C5-EFC6C0BC49FD}" presName="sibTrans" presStyleCnt="0"/>
      <dgm:spPr/>
    </dgm:pt>
    <dgm:pt modelId="{BA023A4D-AF5F-4F5F-A131-87F4CBCE7412}" type="pres">
      <dgm:prSet presAssocID="{A49A22EA-29EE-41CF-9B7A-843AC2B3C500}" presName="compNode" presStyleCnt="0"/>
      <dgm:spPr/>
    </dgm:pt>
    <dgm:pt modelId="{A25C1931-334E-4008-8872-2FACB51EAE7C}" type="pres">
      <dgm:prSet presAssocID="{A49A22EA-29EE-41CF-9B7A-843AC2B3C500}" presName="bgRect" presStyleLbl="bgShp" presStyleIdx="1" presStyleCnt="2"/>
      <dgm:spPr/>
    </dgm:pt>
    <dgm:pt modelId="{95554123-8D2E-4B4F-A698-581DBB6F28FE}" type="pres">
      <dgm:prSet presAssocID="{A49A22EA-29EE-41CF-9B7A-843AC2B3C5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ék"/>
        </a:ext>
      </dgm:extLst>
    </dgm:pt>
    <dgm:pt modelId="{D7A2997E-EB33-4A5E-8E61-10EFEE21709C}" type="pres">
      <dgm:prSet presAssocID="{A49A22EA-29EE-41CF-9B7A-843AC2B3C500}" presName="spaceRect" presStyleCnt="0"/>
      <dgm:spPr/>
    </dgm:pt>
    <dgm:pt modelId="{E9476ED8-5ABD-4329-B681-48603BC18CED}" type="pres">
      <dgm:prSet presAssocID="{A49A22EA-29EE-41CF-9B7A-843AC2B3C5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6277C25-0703-45D7-BA06-A7187D779990}" srcId="{8BCBC05F-D9DA-4870-A2B1-8CEBD0F813C8}" destId="{E73781FD-2D7F-414F-822D-4809384FDB15}" srcOrd="0" destOrd="0" parTransId="{C751FBCA-1A31-457E-936F-46DD420758BD}" sibTransId="{06C71E8F-4946-405C-98C5-EFC6C0BC49FD}"/>
    <dgm:cxn modelId="{806A4B7C-130E-C04B-B026-7D43A341499D}" type="presOf" srcId="{A49A22EA-29EE-41CF-9B7A-843AC2B3C500}" destId="{E9476ED8-5ABD-4329-B681-48603BC18CED}" srcOrd="0" destOrd="0" presId="urn:microsoft.com/office/officeart/2018/2/layout/IconVerticalSolidList"/>
    <dgm:cxn modelId="{7C8C0994-B6F0-B64F-8068-B356E086FDA6}" type="presOf" srcId="{E73781FD-2D7F-414F-822D-4809384FDB15}" destId="{1B1962AB-E14C-4218-91F2-6A7A48B88EE6}" srcOrd="0" destOrd="0" presId="urn:microsoft.com/office/officeart/2018/2/layout/IconVerticalSolidList"/>
    <dgm:cxn modelId="{6367C8B6-76C6-4B45-90D6-C1AA7D50F3EE}" type="presOf" srcId="{8BCBC05F-D9DA-4870-A2B1-8CEBD0F813C8}" destId="{655B4745-0C36-4ABE-BFF4-304574EB25FD}" srcOrd="0" destOrd="0" presId="urn:microsoft.com/office/officeart/2018/2/layout/IconVerticalSolidList"/>
    <dgm:cxn modelId="{4CB958F3-DCEB-4DE4-89A0-8776FE531376}" srcId="{8BCBC05F-D9DA-4870-A2B1-8CEBD0F813C8}" destId="{A49A22EA-29EE-41CF-9B7A-843AC2B3C500}" srcOrd="1" destOrd="0" parTransId="{996EF97D-2530-43F4-A634-AB0C824CE16A}" sibTransId="{F163762D-CB1C-44DD-9530-98DB8BF2D4ED}"/>
    <dgm:cxn modelId="{DA687D03-2E08-734F-A22A-BFC4543767B8}" type="presParOf" srcId="{655B4745-0C36-4ABE-BFF4-304574EB25FD}" destId="{251DB0E6-0DD2-4680-A7E3-B6908BA42947}" srcOrd="0" destOrd="0" presId="urn:microsoft.com/office/officeart/2018/2/layout/IconVerticalSolidList"/>
    <dgm:cxn modelId="{E2AD05DF-EA11-AF4F-90C4-C1C82C77504A}" type="presParOf" srcId="{251DB0E6-0DD2-4680-A7E3-B6908BA42947}" destId="{782BCDFB-185A-4B41-B7DA-36273827C9DA}" srcOrd="0" destOrd="0" presId="urn:microsoft.com/office/officeart/2018/2/layout/IconVerticalSolidList"/>
    <dgm:cxn modelId="{EBD29A88-B7E4-7943-89FA-6342D52BB813}" type="presParOf" srcId="{251DB0E6-0DD2-4680-A7E3-B6908BA42947}" destId="{56521219-3B8C-4ECA-9C7E-530221D5294F}" srcOrd="1" destOrd="0" presId="urn:microsoft.com/office/officeart/2018/2/layout/IconVerticalSolidList"/>
    <dgm:cxn modelId="{DFDCA192-3F30-0642-9BC6-D67FFF0A5FB4}" type="presParOf" srcId="{251DB0E6-0DD2-4680-A7E3-B6908BA42947}" destId="{D6EECB71-FC3C-4174-92B9-4C8733F3B1CD}" srcOrd="2" destOrd="0" presId="urn:microsoft.com/office/officeart/2018/2/layout/IconVerticalSolidList"/>
    <dgm:cxn modelId="{107DF5F7-7C8B-6242-B485-CE38C152A60C}" type="presParOf" srcId="{251DB0E6-0DD2-4680-A7E3-B6908BA42947}" destId="{1B1962AB-E14C-4218-91F2-6A7A48B88EE6}" srcOrd="3" destOrd="0" presId="urn:microsoft.com/office/officeart/2018/2/layout/IconVerticalSolidList"/>
    <dgm:cxn modelId="{14585346-11DD-9440-90F0-FB8D9BC6CAAF}" type="presParOf" srcId="{655B4745-0C36-4ABE-BFF4-304574EB25FD}" destId="{0DF86FDA-E617-4024-8525-F1F56421F77F}" srcOrd="1" destOrd="0" presId="urn:microsoft.com/office/officeart/2018/2/layout/IconVerticalSolidList"/>
    <dgm:cxn modelId="{A4D1CD94-1A27-824D-BECE-1B017227CF9B}" type="presParOf" srcId="{655B4745-0C36-4ABE-BFF4-304574EB25FD}" destId="{BA023A4D-AF5F-4F5F-A131-87F4CBCE7412}" srcOrd="2" destOrd="0" presId="urn:microsoft.com/office/officeart/2018/2/layout/IconVerticalSolidList"/>
    <dgm:cxn modelId="{125D1061-DD39-B240-9ECE-EDCE2A4B4235}" type="presParOf" srcId="{BA023A4D-AF5F-4F5F-A131-87F4CBCE7412}" destId="{A25C1931-334E-4008-8872-2FACB51EAE7C}" srcOrd="0" destOrd="0" presId="urn:microsoft.com/office/officeart/2018/2/layout/IconVerticalSolidList"/>
    <dgm:cxn modelId="{61ED0FA6-36DE-DA4C-B6D7-A6EC1EB3C618}" type="presParOf" srcId="{BA023A4D-AF5F-4F5F-A131-87F4CBCE7412}" destId="{95554123-8D2E-4B4F-A698-581DBB6F28FE}" srcOrd="1" destOrd="0" presId="urn:microsoft.com/office/officeart/2018/2/layout/IconVerticalSolidList"/>
    <dgm:cxn modelId="{45DA12BB-AE86-4444-BFDC-554C3323EAD0}" type="presParOf" srcId="{BA023A4D-AF5F-4F5F-A131-87F4CBCE7412}" destId="{D7A2997E-EB33-4A5E-8E61-10EFEE21709C}" srcOrd="2" destOrd="0" presId="urn:microsoft.com/office/officeart/2018/2/layout/IconVerticalSolidList"/>
    <dgm:cxn modelId="{83D782B0-1A1E-0C48-B62F-9E68E5BCC57B}" type="presParOf" srcId="{BA023A4D-AF5F-4F5F-A131-87F4CBCE7412}" destId="{E9476ED8-5ABD-4329-B681-48603BC18C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BCDFB-185A-4B41-B7DA-36273827C9DA}">
      <dsp:nvSpPr>
        <dsp:cNvPr id="0" name=""/>
        <dsp:cNvSpPr/>
      </dsp:nvSpPr>
      <dsp:spPr>
        <a:xfrm>
          <a:off x="0" y="819297"/>
          <a:ext cx="7293610" cy="1512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21219-3B8C-4ECA-9C7E-530221D5294F}">
      <dsp:nvSpPr>
        <dsp:cNvPr id="0" name=""/>
        <dsp:cNvSpPr/>
      </dsp:nvSpPr>
      <dsp:spPr>
        <a:xfrm>
          <a:off x="457545" y="1159620"/>
          <a:ext cx="831901" cy="8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2AB-E14C-4218-91F2-6A7A48B88EE6}">
      <dsp:nvSpPr>
        <dsp:cNvPr id="0" name=""/>
        <dsp:cNvSpPr/>
      </dsp:nvSpPr>
      <dsp:spPr>
        <a:xfrm>
          <a:off x="1746993" y="819297"/>
          <a:ext cx="5546616" cy="151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78" tIns="160078" rIns="160078" bIns="1600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Mobilní aplikace pro iOS sloužící pro správu léků pacientů v domovech důchodců a podobných zařízeních.</a:t>
          </a:r>
          <a:endParaRPr lang="en-US" sz="2200" kern="1200" dirty="0"/>
        </a:p>
      </dsp:txBody>
      <dsp:txXfrm>
        <a:off x="1746993" y="819297"/>
        <a:ext cx="5546616" cy="1512548"/>
      </dsp:txXfrm>
    </dsp:sp>
    <dsp:sp modelId="{A25C1931-334E-4008-8872-2FACB51EAE7C}">
      <dsp:nvSpPr>
        <dsp:cNvPr id="0" name=""/>
        <dsp:cNvSpPr/>
      </dsp:nvSpPr>
      <dsp:spPr>
        <a:xfrm>
          <a:off x="0" y="2709983"/>
          <a:ext cx="7293610" cy="1512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54123-8D2E-4B4F-A698-581DBB6F28FE}">
      <dsp:nvSpPr>
        <dsp:cNvPr id="0" name=""/>
        <dsp:cNvSpPr/>
      </dsp:nvSpPr>
      <dsp:spPr>
        <a:xfrm>
          <a:off x="457545" y="3050306"/>
          <a:ext cx="831901" cy="8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76ED8-5ABD-4329-B681-48603BC18CED}">
      <dsp:nvSpPr>
        <dsp:cNvPr id="0" name=""/>
        <dsp:cNvSpPr/>
      </dsp:nvSpPr>
      <dsp:spPr>
        <a:xfrm>
          <a:off x="1746993" y="2709983"/>
          <a:ext cx="5546616" cy="151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78" tIns="160078" rIns="160078" bIns="1600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Uživatel přidá své pacienty, následně k nim přiřadí léky. Aplikace poté sleduje, kdy má pacient lék dostat a zobrazuje to na nástěnce</a:t>
          </a:r>
          <a:endParaRPr lang="en-US" sz="2200" kern="1200" dirty="0"/>
        </a:p>
      </dsp:txBody>
      <dsp:txXfrm>
        <a:off x="1746993" y="2709983"/>
        <a:ext cx="5546616" cy="1512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427AEB-4C1F-7AAE-9566-0503B8686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492" y="353473"/>
            <a:ext cx="6068070" cy="3255264"/>
          </a:xfrm>
        </p:spPr>
        <p:txBody>
          <a:bodyPr>
            <a:normAutofit/>
          </a:bodyPr>
          <a:lstStyle/>
          <a:p>
            <a:pPr algn="ctr"/>
            <a:r>
              <a:rPr lang="cs-CZ" sz="6600" b="1" dirty="0" err="1"/>
              <a:t>SenioPill</a:t>
            </a:r>
            <a:endParaRPr lang="cs-CZ" sz="66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D3DCCC-0E58-B631-B0E9-68F524CB9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576" y="4868742"/>
            <a:ext cx="6037903" cy="914400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Ondřej </a:t>
            </a:r>
            <a:r>
              <a:rPr lang="cs-CZ" b="1" dirty="0" err="1"/>
              <a:t>Kartousek</a:t>
            </a:r>
            <a:endParaRPr lang="cs-CZ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C8BFB69-4B56-6D41-5390-1D131CAB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7" y="1981105"/>
            <a:ext cx="3458249" cy="28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AADAF83-2A75-03C7-31B7-A13F1353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cs-CZ" dirty="0"/>
              <a:t>O aplikaci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90E49DB-CBCD-41B8-ADDE-B45269A3B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464779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7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Rectangle 1072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2" name="Rectangle 1074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84" name="Rectangle 1076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Rectangle 1078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F65911-8162-D751-441E-A8EA3C09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Použité technologie</a:t>
            </a:r>
          </a:p>
        </p:txBody>
      </p:sp>
      <p:pic>
        <p:nvPicPr>
          <p:cNvPr id="1026" name="Picture 2" descr="Swift - Apple Developer">
            <a:extLst>
              <a:ext uri="{FF2B5EF4-FFF2-40B4-BE49-F238E27FC236}">
                <a16:creationId xmlns:a16="http://schemas.microsoft.com/office/drawing/2014/main" id="{5DFC388A-62AB-F1DD-B95A-7337A0B139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r="8" b="5"/>
          <a:stretch/>
        </p:blipFill>
        <p:spPr bwMode="auto">
          <a:xfrm>
            <a:off x="1069848" y="470170"/>
            <a:ext cx="3429000" cy="35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 C++ Open Source Development">
            <a:extLst>
              <a:ext uri="{FF2B5EF4-FFF2-40B4-BE49-F238E27FC236}">
                <a16:creationId xmlns:a16="http://schemas.microsoft.com/office/drawing/2014/main" id="{12F51B0D-83B0-E963-62EE-53B81813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965" b="1"/>
          <a:stretch/>
        </p:blipFill>
        <p:spPr bwMode="auto">
          <a:xfrm>
            <a:off x="4673857" y="470171"/>
            <a:ext cx="3427118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OS] 초심자의 SnapKit 사용기">
            <a:extLst>
              <a:ext uri="{FF2B5EF4-FFF2-40B4-BE49-F238E27FC236}">
                <a16:creationId xmlns:a16="http://schemas.microsoft.com/office/drawing/2014/main" id="{BFFAEF51-71A9-795D-9B57-39B75FE31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r="18291" b="1"/>
          <a:stretch/>
        </p:blipFill>
        <p:spPr bwMode="auto">
          <a:xfrm>
            <a:off x="8275984" y="470172"/>
            <a:ext cx="3427118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4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Rectangle 209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5" name="Rectangle 209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Rectangle 209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82C161-E098-16EE-8A99-11CC5845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Vývoj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9817E33-A757-63D0-B965-C6B203D6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78" y="484632"/>
            <a:ext cx="2371170" cy="3556755"/>
          </a:xfrm>
          <a:prstGeom prst="rect">
            <a:avLst/>
          </a:prstGeom>
        </p:spPr>
      </p:pic>
      <p:pic>
        <p:nvPicPr>
          <p:cNvPr id="2058" name="Picture 10" descr="Adobe Photoshop - Wikipedia">
            <a:extLst>
              <a:ext uri="{FF2B5EF4-FFF2-40B4-BE49-F238E27FC236}">
                <a16:creationId xmlns:a16="http://schemas.microsoft.com/office/drawing/2014/main" id="{D16AB9EF-843D-423A-846A-C5C3C77C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3702" y="1029595"/>
            <a:ext cx="2539145" cy="24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Xcode 14 Overview - Apple Developer">
            <a:extLst>
              <a:ext uri="{FF2B5EF4-FFF2-40B4-BE49-F238E27FC236}">
                <a16:creationId xmlns:a16="http://schemas.microsoft.com/office/drawing/2014/main" id="{DBA8BBB0-9E31-C698-3BDD-D4649D77B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3713" y="993436"/>
            <a:ext cx="2539147" cy="25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F Symbols 1.1 Update - Latest News - Apple Developer">
            <a:extLst>
              <a:ext uri="{FF2B5EF4-FFF2-40B4-BE49-F238E27FC236}">
                <a16:creationId xmlns:a16="http://schemas.microsoft.com/office/drawing/2014/main" id="{6E937E94-2F77-2B2B-A063-6EE82242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3725" y="993436"/>
            <a:ext cx="2539147" cy="25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04050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{F6FE9BAC-055D-4943-8AEB-7934D60A1F92}tf10001124</Template>
  <TotalTime>27</TotalTime>
  <Words>49</Words>
  <Application>Microsoft Macintosh PowerPoint</Application>
  <PresentationFormat>Širokoúhlá obrazovka</PresentationFormat>
  <Paragraphs>7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Rámeček</vt:lpstr>
      <vt:lpstr>SenioPill</vt:lpstr>
      <vt:lpstr>O aplikaci</vt:lpstr>
      <vt:lpstr>Použité technologie</vt:lpstr>
      <vt:lpstr>Vývoj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SenioPill</dc:title>
  <dc:creator>Ondřej Kartousek</dc:creator>
  <cp:lastModifiedBy>Ondřej Kartousek</cp:lastModifiedBy>
  <cp:revision>1</cp:revision>
  <dcterms:created xsi:type="dcterms:W3CDTF">2022-12-19T21:10:15Z</dcterms:created>
  <dcterms:modified xsi:type="dcterms:W3CDTF">2022-12-19T21:37:29Z</dcterms:modified>
</cp:coreProperties>
</file>