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7B1D96-72D6-4CC0-BFB6-A4CAF3AB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sk-SK" sz="5800"/>
              <a:t>Reakční rychlosti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0E17A8-CE89-415E-B49F-7C6A32A97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accent1"/>
                </a:solidFill>
              </a:rPr>
              <a:t>T.Puvák M.Záhumenský, O.Mičina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4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BAF02030-BDF0-418A-ACA2-3392D44F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PROGRAMU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7D6770A3-793E-4B91-8776-7644947F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Program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postupně</a:t>
            </a:r>
            <a:r>
              <a:rPr lang="sk-SK" dirty="0"/>
              <a:t> </a:t>
            </a:r>
            <a:r>
              <a:rPr lang="sk-SK" dirty="0" err="1"/>
              <a:t>dotazuje</a:t>
            </a:r>
            <a:r>
              <a:rPr lang="sk-SK" dirty="0"/>
              <a:t> </a:t>
            </a:r>
            <a:r>
              <a:rPr lang="sk-SK" dirty="0" err="1"/>
              <a:t>uživatele</a:t>
            </a:r>
            <a:r>
              <a:rPr lang="sk-SK" dirty="0"/>
              <a:t> na </a:t>
            </a:r>
            <a:r>
              <a:rPr lang="sk-SK" dirty="0" err="1"/>
              <a:t>výsledek</a:t>
            </a:r>
            <a:r>
              <a:rPr lang="sk-SK" dirty="0"/>
              <a:t> </a:t>
            </a:r>
            <a:r>
              <a:rPr lang="sk-SK" dirty="0" err="1"/>
              <a:t>pěti</a:t>
            </a:r>
            <a:r>
              <a:rPr lang="sk-SK" dirty="0"/>
              <a:t> </a:t>
            </a:r>
            <a:r>
              <a:rPr lang="sk-SK" dirty="0" err="1"/>
              <a:t>pseudonáhodně</a:t>
            </a:r>
            <a:r>
              <a:rPr lang="sk-SK" dirty="0"/>
              <a:t> generovaných jednoduchých </a:t>
            </a:r>
            <a:r>
              <a:rPr lang="sk-SK" dirty="0" err="1"/>
              <a:t>výrazů</a:t>
            </a:r>
            <a:r>
              <a:rPr lang="sk-SK" dirty="0"/>
              <a:t> a [+-*/] b                ( a , b∈⟨−10,10⟩ ), </a:t>
            </a:r>
            <a:r>
              <a:rPr lang="sk-SK" dirty="0" err="1"/>
              <a:t>přičemž</a:t>
            </a:r>
            <a:r>
              <a:rPr lang="sk-SK" dirty="0"/>
              <a:t> </a:t>
            </a:r>
            <a:r>
              <a:rPr lang="sk-SK" dirty="0" err="1"/>
              <a:t>měří</a:t>
            </a:r>
            <a:r>
              <a:rPr lang="sk-SK" dirty="0"/>
              <a:t> reakční dobu a vyhodnocuje </a:t>
            </a:r>
            <a:r>
              <a:rPr lang="sk-SK" dirty="0" err="1"/>
              <a:t>správnost</a:t>
            </a:r>
            <a:endParaRPr lang="sk-SK" dirty="0"/>
          </a:p>
        </p:txBody>
      </p:sp>
      <p:sp>
        <p:nvSpPr>
          <p:cNvPr id="37" name="Nadpis 5">
            <a:extLst>
              <a:ext uri="{FF2B5EF4-FFF2-40B4-BE49-F238E27FC236}">
                <a16:creationId xmlns:a16="http://schemas.microsoft.com/office/drawing/2014/main" id="{51B33232-CBE6-4B68-832B-93655AD1C608}"/>
              </a:ext>
            </a:extLst>
          </p:cNvPr>
          <p:cNvSpPr txBox="1">
            <a:spLocks/>
          </p:cNvSpPr>
          <p:nvPr/>
        </p:nvSpPr>
        <p:spPr>
          <a:xfrm>
            <a:off x="838200" y="2822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VSTUPY</a:t>
            </a:r>
          </a:p>
        </p:txBody>
      </p:sp>
      <p:sp>
        <p:nvSpPr>
          <p:cNvPr id="38" name="Zástupný objekt pre obsah 6">
            <a:extLst>
              <a:ext uri="{FF2B5EF4-FFF2-40B4-BE49-F238E27FC236}">
                <a16:creationId xmlns:a16="http://schemas.microsoft.com/office/drawing/2014/main" id="{F868B147-FB0B-4A58-A1C0-2A04805A6CF0}"/>
              </a:ext>
            </a:extLst>
          </p:cNvPr>
          <p:cNvSpPr txBox="1">
            <a:spLocks/>
          </p:cNvSpPr>
          <p:nvPr/>
        </p:nvSpPr>
        <p:spPr>
          <a:xfrm>
            <a:off x="838200" y="3672776"/>
            <a:ext cx="10515600" cy="92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/>
              <a:t>Vstupem</a:t>
            </a:r>
            <a:r>
              <a:rPr lang="sk-SK" dirty="0"/>
              <a:t> bude </a:t>
            </a:r>
            <a:r>
              <a:rPr lang="sk-SK" dirty="0" err="1"/>
              <a:t>reakce</a:t>
            </a:r>
            <a:r>
              <a:rPr lang="sk-SK" dirty="0"/>
              <a:t> </a:t>
            </a:r>
            <a:r>
              <a:rPr lang="sk-SK" dirty="0" err="1"/>
              <a:t>uživatele</a:t>
            </a:r>
            <a:r>
              <a:rPr lang="sk-SK" dirty="0"/>
              <a:t> na </a:t>
            </a:r>
            <a:r>
              <a:rPr lang="sk-SK" dirty="0" err="1"/>
              <a:t>příklady</a:t>
            </a:r>
            <a:r>
              <a:rPr lang="sk-SK" dirty="0"/>
              <a:t> v </a:t>
            </a:r>
            <a:r>
              <a:rPr lang="sk-SK" dirty="0" err="1"/>
              <a:t>podobě</a:t>
            </a:r>
            <a:r>
              <a:rPr lang="sk-SK" dirty="0"/>
              <a:t> zadaných </a:t>
            </a:r>
            <a:r>
              <a:rPr lang="sk-SK" dirty="0" err="1"/>
              <a:t>výsledků</a:t>
            </a:r>
            <a:r>
              <a:rPr lang="sk-SK" dirty="0"/>
              <a:t> </a:t>
            </a:r>
          </a:p>
        </p:txBody>
      </p:sp>
      <p:sp>
        <p:nvSpPr>
          <p:cNvPr id="41" name="Nadpis 5">
            <a:extLst>
              <a:ext uri="{FF2B5EF4-FFF2-40B4-BE49-F238E27FC236}">
                <a16:creationId xmlns:a16="http://schemas.microsoft.com/office/drawing/2014/main" id="{C7C6F710-1EBB-4FCD-A913-95DDE229F61F}"/>
              </a:ext>
            </a:extLst>
          </p:cNvPr>
          <p:cNvSpPr txBox="1">
            <a:spLocks/>
          </p:cNvSpPr>
          <p:nvPr/>
        </p:nvSpPr>
        <p:spPr>
          <a:xfrm>
            <a:off x="838200" y="4172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VÝSTUPY</a:t>
            </a:r>
          </a:p>
        </p:txBody>
      </p:sp>
      <p:sp>
        <p:nvSpPr>
          <p:cNvPr id="42" name="Zástupný objekt pre obsah 6">
            <a:extLst>
              <a:ext uri="{FF2B5EF4-FFF2-40B4-BE49-F238E27FC236}">
                <a16:creationId xmlns:a16="http://schemas.microsoft.com/office/drawing/2014/main" id="{8C165FEB-6AFC-45A0-8889-C96B32818BD4}"/>
              </a:ext>
            </a:extLst>
          </p:cNvPr>
          <p:cNvSpPr txBox="1">
            <a:spLocks/>
          </p:cNvSpPr>
          <p:nvPr/>
        </p:nvSpPr>
        <p:spPr>
          <a:xfrm>
            <a:off x="838200" y="5084718"/>
            <a:ext cx="10515600" cy="92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/>
              <a:t>Informace</a:t>
            </a:r>
            <a:r>
              <a:rPr lang="sk-SK" dirty="0"/>
              <a:t> o </a:t>
            </a:r>
            <a:r>
              <a:rPr lang="sk-SK" dirty="0" err="1"/>
              <a:t>úspěšnosti</a:t>
            </a:r>
            <a:r>
              <a:rPr lang="sk-SK" dirty="0"/>
              <a:t> (</a:t>
            </a:r>
            <a:r>
              <a:rPr lang="sk-SK" dirty="0" err="1"/>
              <a:t>kolikrát</a:t>
            </a:r>
            <a:r>
              <a:rPr lang="sk-SK" dirty="0"/>
              <a:t> </a:t>
            </a:r>
            <a:r>
              <a:rPr lang="sk-SK" dirty="0" err="1"/>
              <a:t>bylo</a:t>
            </a:r>
            <a:r>
              <a:rPr lang="sk-SK" dirty="0"/>
              <a:t> </a:t>
            </a:r>
            <a:r>
              <a:rPr lang="sk-SK" dirty="0" err="1"/>
              <a:t>zodpovězeno</a:t>
            </a:r>
            <a:r>
              <a:rPr lang="sk-SK" dirty="0"/>
              <a:t> </a:t>
            </a:r>
            <a:r>
              <a:rPr lang="sk-SK" dirty="0" err="1"/>
              <a:t>správně</a:t>
            </a:r>
            <a:r>
              <a:rPr lang="sk-SK" dirty="0"/>
              <a:t>), • </a:t>
            </a:r>
            <a:r>
              <a:rPr lang="sk-SK" dirty="0" err="1"/>
              <a:t>Informace</a:t>
            </a:r>
            <a:r>
              <a:rPr lang="sk-SK" dirty="0"/>
              <a:t> o </a:t>
            </a:r>
            <a:r>
              <a:rPr lang="sk-SK" dirty="0" err="1"/>
              <a:t>průměrné</a:t>
            </a:r>
            <a:r>
              <a:rPr lang="sk-SK" dirty="0"/>
              <a:t> reakční </a:t>
            </a:r>
            <a:r>
              <a:rPr lang="sk-SK" dirty="0" err="1"/>
              <a:t>době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03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BAF02030-BDF0-418A-ACA2-3392D44F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>
                <a:solidFill>
                  <a:schemeClr val="bg1"/>
                </a:solidFill>
              </a:rPr>
              <a:t>POUŽÍVATEĽSKÉ ROZHRANIE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7D6770A3-793E-4B91-8776-7644947F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</a:rPr>
              <a:t>Používateľské rozhranie bolo vytvorené v </a:t>
            </a:r>
            <a:r>
              <a:rPr lang="sk-SK" sz="2000" dirty="0" err="1">
                <a:solidFill>
                  <a:schemeClr val="bg1"/>
                </a:solidFill>
              </a:rPr>
              <a:t>najednoduchšej</a:t>
            </a:r>
            <a:r>
              <a:rPr lang="sk-SK" sz="2000" dirty="0">
                <a:solidFill>
                  <a:schemeClr val="bg1"/>
                </a:solidFill>
              </a:rPr>
              <a:t> forme. V hornej časti sa zobrazuje zadaný výraz, nižšie používateľ zadá svoju odpoveď. </a:t>
            </a:r>
            <a:r>
              <a:rPr lang="sk-SK" sz="2000" dirty="0" err="1">
                <a:solidFill>
                  <a:schemeClr val="bg1"/>
                </a:solidFill>
              </a:rPr>
              <a:t>Nasledudjú</a:t>
            </a:r>
            <a:r>
              <a:rPr lang="sk-SK" sz="2000" dirty="0">
                <a:solidFill>
                  <a:schemeClr val="bg1"/>
                </a:solidFill>
              </a:rPr>
              <a:t> tlačidlá </a:t>
            </a:r>
            <a:r>
              <a:rPr lang="sk-SK" sz="2000" dirty="0" err="1">
                <a:solidFill>
                  <a:schemeClr val="bg1"/>
                </a:solidFill>
              </a:rPr>
              <a:t>start</a:t>
            </a:r>
            <a:r>
              <a:rPr lang="sk-SK" sz="2000" dirty="0">
                <a:solidFill>
                  <a:schemeClr val="bg1"/>
                </a:solidFill>
              </a:rPr>
              <a:t>, stop a </a:t>
            </a:r>
            <a:r>
              <a:rPr lang="sk-SK" sz="2000" dirty="0" err="1">
                <a:solidFill>
                  <a:schemeClr val="bg1"/>
                </a:solidFill>
              </a:rPr>
              <a:t>labely</a:t>
            </a:r>
            <a:r>
              <a:rPr lang="sk-SK" sz="2000" dirty="0">
                <a:solidFill>
                  <a:schemeClr val="bg1"/>
                </a:solidFill>
              </a:rPr>
              <a:t> ktoré informujú o reakčnom čase a zobrazujú počet správnych odpovedí.</a:t>
            </a: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7B83A19E-D5FA-4C3A-B995-634F4AA0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6684"/>
            <a:ext cx="4832635" cy="45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3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BAF02030-BDF0-418A-ACA2-3392D44F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VÝVOJOVÉ PROSTREDIE VISUAL STUDIO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7D6770A3-793E-4B91-8776-7644947F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450" y="1694998"/>
            <a:ext cx="3740020" cy="4571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studio</a:t>
            </a:r>
            <a:r>
              <a:rPr lang="sk-SK" dirty="0"/>
              <a:t> je </a:t>
            </a:r>
            <a:r>
              <a:rPr lang="sk-SK" dirty="0" err="1"/>
              <a:t>lightweight</a:t>
            </a:r>
            <a:r>
              <a:rPr lang="sk-SK" dirty="0"/>
              <a:t> prostredie obsahujúce </a:t>
            </a:r>
            <a:r>
              <a:rPr lang="sk-SK" dirty="0" err="1"/>
              <a:t>debugger</a:t>
            </a:r>
            <a:r>
              <a:rPr lang="sk-SK" dirty="0"/>
              <a:t>, vhodný pri hľadaní chýb a pri urýchľovaní práce. Náš program vieme pomocou neho ľahko testovať. Jednoduché pridávanie </a:t>
            </a:r>
            <a:r>
              <a:rPr lang="sk-SK" dirty="0" err="1"/>
              <a:t>packagov</a:t>
            </a:r>
            <a:r>
              <a:rPr lang="sk-SK" dirty="0"/>
              <a:t> pomocou nuget a obsiahla komunita na </a:t>
            </a:r>
            <a:r>
              <a:rPr lang="sk-SK" dirty="0" err="1"/>
              <a:t>sieťi</a:t>
            </a:r>
            <a:r>
              <a:rPr lang="sk-SK" dirty="0"/>
              <a:t> sú </a:t>
            </a:r>
            <a:r>
              <a:rPr lang="sk-SK" dirty="0" err="1"/>
              <a:t>daľšie</a:t>
            </a:r>
            <a:r>
              <a:rPr lang="sk-SK" dirty="0"/>
              <a:t> výhody.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7B4AAE7-6A72-482C-803D-77C1C057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3" y="1791477"/>
            <a:ext cx="7380728" cy="43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B84A13F-5AB3-4BFB-9871-6E7ED733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SYSTÉM PRE SPRÁVU VERZIÍ GIT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2014D9C1-C090-42E9-9877-00D13A20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endParaRPr lang="sk-SK" dirty="0"/>
          </a:p>
          <a:p>
            <a:r>
              <a:rPr lang="sk-SK" dirty="0"/>
              <a:t>Centralizovaná správa verzií </a:t>
            </a:r>
            <a:endParaRPr lang="en-US" dirty="0"/>
          </a:p>
          <a:p>
            <a:pPr marL="457200" lvl="1" indent="0">
              <a:buNone/>
            </a:pPr>
            <a:r>
              <a:rPr lang="sk-SK" dirty="0" err="1"/>
              <a:t>Contributori</a:t>
            </a:r>
            <a:r>
              <a:rPr lang="sk-SK" dirty="0"/>
              <a:t> pracujú s jedným repozitárom ktorý je pre všetkých rovnaký</a:t>
            </a:r>
          </a:p>
          <a:p>
            <a:r>
              <a:rPr lang="sk-SK" dirty="0"/>
              <a:t>Možnosť rozdeliť úlohy </a:t>
            </a:r>
            <a:r>
              <a:rPr lang="en-US" dirty="0"/>
              <a:t>(</a:t>
            </a:r>
            <a:r>
              <a:rPr lang="en-US" dirty="0" err="1"/>
              <a:t>mo</a:t>
            </a:r>
            <a:r>
              <a:rPr lang="sk-SK" dirty="0" err="1"/>
              <a:t>žnosť</a:t>
            </a:r>
            <a:r>
              <a:rPr lang="sk-SK" dirty="0"/>
              <a:t> pracovať v určitom repozitári)</a:t>
            </a:r>
          </a:p>
          <a:p>
            <a:r>
              <a:rPr lang="sk-SK" dirty="0">
                <a:solidFill>
                  <a:srgbClr val="FFFFFF"/>
                </a:solidFill>
              </a:rPr>
              <a:t>Komentovanie v kóde</a:t>
            </a:r>
          </a:p>
          <a:p>
            <a:r>
              <a:rPr lang="sk-SK" dirty="0">
                <a:solidFill>
                  <a:srgbClr val="FFFFFF"/>
                </a:solidFill>
              </a:rPr>
              <a:t>Zobrazovanie histórie úprav</a:t>
            </a:r>
          </a:p>
          <a:p>
            <a:r>
              <a:rPr lang="sk-SK" dirty="0">
                <a:solidFill>
                  <a:srgbClr val="FFFFFF"/>
                </a:solidFill>
              </a:rPr>
              <a:t>Webové rozhranie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3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BAF02030-BDF0-418A-ACA2-3392D44F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FFFF"/>
                </a:solidFill>
              </a:rPr>
              <a:t>SYSTÉM PRE SPRÁVU VERZIÍ GIT</a:t>
            </a:r>
          </a:p>
        </p:txBody>
      </p:sp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BA37D4A5-96A6-4FA4-91A8-4BB4235A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C922EC83-3E5D-4AE4-8D35-68692938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95973" cy="4188144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B8053F6-5991-4ACC-8909-7CD9CD1D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04" y="1662431"/>
            <a:ext cx="4980896" cy="1736514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26E98BCA-2929-449E-8A16-D1650FA0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481" y="2418304"/>
            <a:ext cx="2149430" cy="37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00A006CD-8E49-41D8-88EC-F35BF66D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139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Office PowerPoint</Application>
  <PresentationFormat>Širokouhlá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Reakční rychlosti </vt:lpstr>
      <vt:lpstr>VLASTNOSTI PROGRAMU</vt:lpstr>
      <vt:lpstr>POUŽÍVATEĽSKÉ ROZHRANIE</vt:lpstr>
      <vt:lpstr>VÝVOJOVÉ PROSTREDIE VISUAL STUDIO</vt:lpstr>
      <vt:lpstr>SYSTÉM PRE SPRÁVU VERZIÍ GIT</vt:lpstr>
      <vt:lpstr>SYSTÉM PRE SPRÁVU VERZIÍ GIT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Reakční rychlosti</dc:title>
  <dc:creator>Ondrej Mičina</dc:creator>
  <cp:lastModifiedBy>Ondrej Mičina</cp:lastModifiedBy>
  <cp:revision>5</cp:revision>
  <dcterms:created xsi:type="dcterms:W3CDTF">2019-04-23T21:19:56Z</dcterms:created>
  <dcterms:modified xsi:type="dcterms:W3CDTF">2019-04-24T05:24:40Z</dcterms:modified>
</cp:coreProperties>
</file>