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7C1D-E540-4DCF-A901-CB222F40D465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128D-2EA7-494E-AB29-06A20D22C518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83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7C1D-E540-4DCF-A901-CB222F40D465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128D-2EA7-494E-AB29-06A20D22C5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319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7C1D-E540-4DCF-A901-CB222F40D465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128D-2EA7-494E-AB29-06A20D22C5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71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7C1D-E540-4DCF-A901-CB222F40D465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128D-2EA7-494E-AB29-06A20D22C5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930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7C1D-E540-4DCF-A901-CB222F40D465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128D-2EA7-494E-AB29-06A20D22C518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78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7C1D-E540-4DCF-A901-CB222F40D465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128D-2EA7-494E-AB29-06A20D22C5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879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7C1D-E540-4DCF-A901-CB222F40D465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128D-2EA7-494E-AB29-06A20D22C5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971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7C1D-E540-4DCF-A901-CB222F40D465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128D-2EA7-494E-AB29-06A20D22C5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39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7C1D-E540-4DCF-A901-CB222F40D465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128D-2EA7-494E-AB29-06A20D22C5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25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A97C1D-E540-4DCF-A901-CB222F40D465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FE128D-2EA7-494E-AB29-06A20D22C5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490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7C1D-E540-4DCF-A901-CB222F40D465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128D-2EA7-494E-AB29-06A20D22C5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696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A97C1D-E540-4DCF-A901-CB222F40D465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FE128D-2EA7-494E-AB29-06A20D22C518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20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99CE35-AD1F-49DA-8095-51AA652F9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Klasifikácia číslic písaných rukou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A47F310-E208-44DB-9BD8-9F76B5F52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25902"/>
            <a:ext cx="9144000" cy="419470"/>
          </a:xfrm>
        </p:spPr>
        <p:txBody>
          <a:bodyPr>
            <a:normAutofit lnSpcReduction="10000"/>
          </a:bodyPr>
          <a:lstStyle/>
          <a:p>
            <a:pPr algn="r"/>
            <a:r>
              <a:rPr lang="sk-SK" dirty="0"/>
              <a:t>Ondruška Vladimír</a:t>
            </a:r>
          </a:p>
        </p:txBody>
      </p:sp>
    </p:spTree>
    <p:extLst>
      <p:ext uri="{BB962C8B-B14F-4D97-AF65-F5344CB8AC3E}">
        <p14:creationId xmlns:p14="http://schemas.microsoft.com/office/powerpoint/2010/main" val="92417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D08B7D9-C992-4AE3-AC49-124BA468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rgbClr val="FFFFFF"/>
                </a:solidFill>
              </a:rPr>
              <a:t>Ďakujem</a:t>
            </a:r>
            <a:r>
              <a:rPr lang="en-US" sz="8000" dirty="0">
                <a:solidFill>
                  <a:srgbClr val="FFFFFF"/>
                </a:solidFill>
              </a:rPr>
              <a:t> za </a:t>
            </a:r>
            <a:r>
              <a:rPr lang="en-US" sz="8000" dirty="0" err="1">
                <a:solidFill>
                  <a:srgbClr val="FFFFFF"/>
                </a:solidFill>
              </a:rPr>
              <a:t>pozornosť</a:t>
            </a:r>
            <a:r>
              <a:rPr lang="en-US" sz="8000" dirty="0">
                <a:solidFill>
                  <a:srgbClr val="FFFF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7265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3F348B-5F46-4228-B9F0-6B0E38CD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Dataset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F5E9D33-00F4-487C-B559-EFB2D2D91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800" dirty="0"/>
              <a:t> obrázky číslic písaných rukou(čiernobiele, 28x28 </a:t>
            </a:r>
            <a:r>
              <a:rPr lang="sk-SK" sz="2800" dirty="0" err="1"/>
              <a:t>px</a:t>
            </a:r>
            <a:r>
              <a:rPr lang="sk-SK" sz="28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800" dirty="0"/>
              <a:t> 60,000 </a:t>
            </a:r>
            <a:r>
              <a:rPr lang="sk-SK" sz="2800" dirty="0" err="1"/>
              <a:t>trénovacích</a:t>
            </a:r>
            <a:r>
              <a:rPr lang="sk-SK" sz="2800" dirty="0"/>
              <a:t> dát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800" dirty="0"/>
              <a:t> 10,000 testovacích dát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5938CCB-58E8-4075-8553-E20608F3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6" y="3692868"/>
            <a:ext cx="11853947" cy="159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4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906E75-BA26-49C0-9A0D-599A3EF8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Predspracovanie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15DE3BA-A053-4FEA-83B0-51F28F68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5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800" dirty="0"/>
              <a:t> Prekonvertovanie štítkov na binárne polia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800" dirty="0"/>
              <a:t> všetky hodnoty normalizované vydelením 255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800" dirty="0"/>
              <a:t> pretvarovanie dát z matíc 28x28 na vektory dĺžky 784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7AF8EA5-C365-42EC-8D3A-13BBEFD02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537" y="2293694"/>
            <a:ext cx="2019582" cy="600159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354C5A87-D888-4D38-9D2A-EB4180AF0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364" y="3857415"/>
            <a:ext cx="4575316" cy="145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5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B0B950-42C3-4512-9CAF-9E114838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NN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192183F-A0E8-4D7C-9C3F-B7CCEDE91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Sequential</a:t>
            </a:r>
            <a:r>
              <a:rPr lang="sk-SK" dirty="0"/>
              <a:t> </a:t>
            </a:r>
            <a:r>
              <a:rPr lang="sk-SK" dirty="0" err="1"/>
              <a:t>Keras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2 skryté vrstvy (každá 128 neurónov), výstupná vrstva – 10 neurónov (pre každú číslicu)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Aktivačné funkcie </a:t>
            </a:r>
            <a:r>
              <a:rPr lang="sk-SK" dirty="0" err="1"/>
              <a:t>relu</a:t>
            </a:r>
            <a:r>
              <a:rPr lang="sk-SK" dirty="0"/>
              <a:t> a </a:t>
            </a:r>
            <a:r>
              <a:rPr lang="sk-SK" dirty="0" err="1"/>
              <a:t>softmax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E056483-D6D0-4159-BAB4-33B87294C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84" y="3429000"/>
            <a:ext cx="10805791" cy="169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0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B3AA59-B0BC-443D-800A-71C044AB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Aktivačné funkcie neurónovej siete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719E4F5-5108-49A1-928A-4412E4793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sz="2800" dirty="0"/>
                  <a:t> aktivačná funkcia </a:t>
                </a:r>
                <a:r>
                  <a:rPr lang="sk-SK" sz="2800" dirty="0" err="1"/>
                  <a:t>ReLU</a:t>
                </a:r>
                <a:r>
                  <a:rPr lang="sk-SK" sz="2800" dirty="0"/>
                  <a:t> </a:t>
                </a:r>
              </a:p>
              <a:p>
                <a:pPr marL="0" indent="0" algn="ctr">
                  <a:buNone/>
                </a:pPr>
                <a:r>
                  <a:rPr lang="sk-SK" sz="2800" i="1" dirty="0">
                    <a:latin typeface="Cambria Math" panose="02040503050406030204" pitchFamily="18" charset="0"/>
                  </a:rPr>
                  <a:t>ReLU: </a:t>
                </a:r>
                <a14:m>
                  <m:oMath xmlns:m="http://schemas.openxmlformats.org/officeDocument/2006/math"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sk-SK" sz="28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⁡(0, </m:t>
                    </m:r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sz="2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sz="2800" dirty="0"/>
                  <a:t> aktivačná funkcia </a:t>
                </a:r>
                <a:r>
                  <a:rPr lang="sk-SK" sz="2800" dirty="0" err="1"/>
                  <a:t>Softmax</a:t>
                </a:r>
                <a:r>
                  <a:rPr lang="sk-SK" sz="2800" dirty="0"/>
                  <a:t> </a:t>
                </a:r>
                <a:endParaRPr lang="sk-SK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sk-SK" sz="2800" b="0" dirty="0" err="1"/>
                  <a:t>Softmax</a:t>
                </a:r>
                <a:r>
                  <a:rPr lang="sk-SK" sz="2800" dirty="0"/>
                  <a:t>: </a:t>
                </a:r>
                <a14:m>
                  <m:oMath xmlns:m="http://schemas.openxmlformats.org/officeDocument/2006/math"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k-SK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k-SK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sk-SK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sk-SK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sk-SK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sk-SK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sk-SK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sk-SK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sk-SK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sk-SK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sk-SK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sk-SK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sk-SK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sk-SK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sk-SK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sk-SK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sk-SK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sk-SK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sk-SK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sk-SK" sz="28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719E4F5-5108-49A1-928A-4412E4793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257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lokTextu 3">
            <a:extLst>
              <a:ext uri="{FF2B5EF4-FFF2-40B4-BE49-F238E27FC236}">
                <a16:creationId xmlns:a16="http://schemas.microsoft.com/office/drawing/2014/main" id="{0EB297C8-686B-4AA2-B176-B80A35AE4828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0D7D6B53-CB1D-4D15-9E28-7A7F56D22A15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C413A3C1-FF3F-4084-A580-8AC6F4841C92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401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2C43E869-C752-4828-9B04-EF4E2077E3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9" r="1" b="1"/>
          <a:stretch/>
        </p:blipFill>
        <p:spPr>
          <a:xfrm>
            <a:off x="643467" y="643467"/>
            <a:ext cx="10905066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648A18-8B50-48B9-962E-D37B6CF9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Výsledky klasifikácie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361F6BDF-30E1-465F-A1D3-B1C2DCF31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642" y="2104839"/>
            <a:ext cx="4508612" cy="3034853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6AF0AD3E-6B88-43F4-9A3D-C65D53599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780" y="2085787"/>
            <a:ext cx="4433900" cy="3034854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53951158-5AF3-45CB-984F-96A42F833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34" y="5288065"/>
            <a:ext cx="5487166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2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1F110A-F53D-450D-978E-5C2A2481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2A8252D-014A-46B6-B225-89C89C64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E2C4E93-7510-495F-9D9F-FFB1EFE55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86"/>
            <a:ext cx="12192000" cy="684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1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2FA631-A2AE-41C3-B177-7B405157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Najčastejšie chyby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ED4A7A2-D93E-4E86-827C-93BC94A45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800" dirty="0"/>
              <a:t> 5 najčastejších chýb pri klasifikácií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66329556-FBBC-4E75-9784-58327B96D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40" y="2796022"/>
            <a:ext cx="10694479" cy="239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678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Retrospektí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127</Words>
  <Application>Microsoft Office PowerPoint</Application>
  <PresentationFormat>Širokouhlá</PresentationFormat>
  <Paragraphs>23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Retrospektíva</vt:lpstr>
      <vt:lpstr>Klasifikácia číslic písaných rukou</vt:lpstr>
      <vt:lpstr>Dataset</vt:lpstr>
      <vt:lpstr>Predspracovanie dát</vt:lpstr>
      <vt:lpstr>Model NN</vt:lpstr>
      <vt:lpstr>Aktivačné funkcie neurónovej siete</vt:lpstr>
      <vt:lpstr>Prezentácia programu PowerPoint</vt:lpstr>
      <vt:lpstr>Výsledky klasifikácie</vt:lpstr>
      <vt:lpstr>Prezentácia programu PowerPoint</vt:lpstr>
      <vt:lpstr>Najčastejšie chyby</vt:lpstr>
      <vt:lpstr>Ďakujem za pozornosť!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Klasifikácia číslic písaných rukou</dc:title>
  <dc:creator>Vladimír Ondruška</dc:creator>
  <cp:lastModifiedBy>Vladimír Ondruška</cp:lastModifiedBy>
  <cp:revision>38</cp:revision>
  <dcterms:created xsi:type="dcterms:W3CDTF">2021-05-06T12:38:16Z</dcterms:created>
  <dcterms:modified xsi:type="dcterms:W3CDTF">2021-05-06T14:28:16Z</dcterms:modified>
</cp:coreProperties>
</file>