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1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1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7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30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79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71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3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25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9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69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A97C1D-E540-4DCF-A901-CB222F40D465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choose-an-activation-function-for-deep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9CE35-AD1F-49DA-8095-51AA652F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Klasifikácia číslic písaných rukou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47F310-E208-44DB-9BD8-9F76B5F5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25902"/>
            <a:ext cx="9144000" cy="419470"/>
          </a:xfrm>
        </p:spPr>
        <p:txBody>
          <a:bodyPr>
            <a:normAutofit lnSpcReduction="10000"/>
          </a:bodyPr>
          <a:lstStyle/>
          <a:p>
            <a:pPr algn="r"/>
            <a:r>
              <a:rPr lang="sk-SK" dirty="0"/>
              <a:t>Ondruška Vladimír</a:t>
            </a:r>
          </a:p>
        </p:txBody>
      </p:sp>
    </p:spTree>
    <p:extLst>
      <p:ext uri="{BB962C8B-B14F-4D97-AF65-F5344CB8AC3E}">
        <p14:creationId xmlns:p14="http://schemas.microsoft.com/office/powerpoint/2010/main" val="92417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FA631-A2AE-41C3-B177-7B40515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Najčastejšie chyby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D4A7A2-D93E-4E86-827C-93BC94A4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5 najčastejších chýb pri klasifikácií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6329556-FBBC-4E75-9784-58327B96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0" y="2796022"/>
            <a:ext cx="10694479" cy="2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08B7D9-C992-4AE3-AC49-124BA468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Ďakujem</a:t>
            </a:r>
            <a:r>
              <a:rPr lang="en-US" sz="8000" dirty="0">
                <a:solidFill>
                  <a:srgbClr val="FFFFFF"/>
                </a:solidFill>
              </a:rPr>
              <a:t> za </a:t>
            </a:r>
            <a:r>
              <a:rPr lang="en-US" sz="8000" dirty="0" err="1">
                <a:solidFill>
                  <a:srgbClr val="FFFFFF"/>
                </a:solidFill>
              </a:rPr>
              <a:t>pozornosť</a:t>
            </a:r>
            <a:r>
              <a:rPr lang="en-US" sz="80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26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ABDBFE-E777-4AAA-BD4F-811CC947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09586-AD68-4FEE-821F-D903CAE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KERAS.IO. 2020. MNIST </a:t>
            </a:r>
            <a:r>
              <a:rPr lang="sk-SK" dirty="0" err="1"/>
              <a:t>digits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 </a:t>
            </a:r>
            <a:r>
              <a:rPr lang="sk-SK" dirty="0" err="1"/>
              <a:t>dataset</a:t>
            </a:r>
            <a:r>
              <a:rPr lang="sk-SK" dirty="0"/>
              <a:t> [online]. 2020. [cit-2021-05-06]. Dostupné na 	internete: &lt;https://keras.io/api/datasets/mnist/&gt;</a:t>
            </a:r>
          </a:p>
          <a:p>
            <a:pPr marL="0" indent="0">
              <a:buNone/>
            </a:pPr>
            <a:r>
              <a:rPr lang="sk-SK" cap="all" dirty="0"/>
              <a:t>machinelearningmastery.com</a:t>
            </a:r>
            <a:r>
              <a:rPr lang="sk-SK" dirty="0"/>
              <a:t>. 2020. </a:t>
            </a:r>
            <a:r>
              <a:rPr lang="en-US" dirty="0"/>
              <a:t>How to Choose an Activation Function for Deep </a:t>
            </a:r>
            <a:r>
              <a:rPr lang="sk-SK" dirty="0"/>
              <a:t>	</a:t>
            </a:r>
            <a:r>
              <a:rPr lang="en-US" dirty="0"/>
              <a:t>Learning</a:t>
            </a:r>
            <a:r>
              <a:rPr lang="sk-SK" dirty="0"/>
              <a:t>[online]. 2020. [cit-2021-05-06]. Dostupné na internete: 	</a:t>
            </a:r>
            <a:r>
              <a:rPr lang="sk-SK" dirty="0">
                <a:hlinkClick r:id="rId2"/>
              </a:rPr>
              <a:t>https://machinelearningmastery.com/choose-an-activation-function-for-deep-	</a:t>
            </a:r>
            <a:r>
              <a:rPr lang="sk-SK" dirty="0" err="1">
                <a:hlinkClick r:id="rId2"/>
              </a:rPr>
              <a:t>learning</a:t>
            </a:r>
            <a:r>
              <a:rPr lang="sk-SK" dirty="0">
                <a:hlinkClick r:id="rId2"/>
              </a:rPr>
              <a:t>/</a:t>
            </a:r>
            <a:endParaRPr lang="sk-SK" dirty="0"/>
          </a:p>
          <a:p>
            <a:pPr marL="0" indent="0">
              <a:buNone/>
            </a:pPr>
            <a:r>
              <a:rPr lang="sk-SK" cap="all" dirty="0"/>
              <a:t>python-course.eu</a:t>
            </a:r>
            <a:r>
              <a:rPr lang="sk-SK" dirty="0"/>
              <a:t>. 2020. </a:t>
            </a:r>
            <a:r>
              <a:rPr lang="sk-SK" dirty="0" err="1"/>
              <a:t>Training</a:t>
            </a:r>
            <a:r>
              <a:rPr lang="sk-SK" dirty="0"/>
              <a:t> and </a:t>
            </a:r>
            <a:r>
              <a:rPr lang="sk-SK" dirty="0" err="1"/>
              <a:t>testing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MNIST [online]. 2020. [cit-2021-05-06]. 	Dostupné na internete: &lt;https://www.python-course.eu/neural_network_mnist.php&gt;</a:t>
            </a:r>
          </a:p>
          <a:p>
            <a:pPr marL="0" indent="0">
              <a:buNone/>
            </a:pPr>
            <a:r>
              <a:rPr lang="sk-SK" cap="all" dirty="0"/>
              <a:t>medium.com</a:t>
            </a:r>
            <a:r>
              <a:rPr lang="sk-SK" dirty="0"/>
              <a:t>. 2020. </a:t>
            </a:r>
            <a:r>
              <a:rPr lang="en-US" dirty="0"/>
              <a:t>Digit Recognition using MNIST dataset using </a:t>
            </a:r>
            <a:r>
              <a:rPr lang="en-US" dirty="0" err="1"/>
              <a:t>Softmax</a:t>
            </a:r>
            <a:r>
              <a:rPr lang="en-US" dirty="0"/>
              <a:t> and </a:t>
            </a:r>
            <a:r>
              <a:rPr lang="en-US" dirty="0" err="1"/>
              <a:t>ReLu</a:t>
            </a:r>
            <a:r>
              <a:rPr lang="en-US" dirty="0"/>
              <a:t> Activation </a:t>
            </a:r>
            <a:r>
              <a:rPr lang="sk-SK" dirty="0"/>
              <a:t>	</a:t>
            </a:r>
            <a:r>
              <a:rPr lang="en-US" dirty="0"/>
              <a:t>function</a:t>
            </a:r>
            <a:r>
              <a:rPr lang="sk-SK" dirty="0"/>
              <a:t> [online]. 2020. [cit-2021-05-06]. Dostupné na internete: 	&lt;https://medium.com/da-tum/digit-recognition-using-mnist-dataset-using-softmax-	and-relu-activation-function-7aacd595dc53&gt;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633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F348B-5F46-4228-B9F0-6B0E38CD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5E9D33-00F4-487C-B559-EFB2D2D9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obrázky číslic písaných rukou(čiernobiele, 28x28 </a:t>
            </a:r>
            <a:r>
              <a:rPr lang="sk-SK" sz="2800" dirty="0" err="1"/>
              <a:t>px</a:t>
            </a:r>
            <a:r>
              <a:rPr lang="sk-SK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60,000 </a:t>
            </a:r>
            <a:r>
              <a:rPr lang="sk-SK" sz="2800" dirty="0" err="1"/>
              <a:t>trénovacích</a:t>
            </a:r>
            <a:r>
              <a:rPr lang="sk-SK" sz="2800" dirty="0"/>
              <a:t> dát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10,000 testovacích dát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938CCB-58E8-4075-8553-E20608F3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6" y="3692868"/>
            <a:ext cx="11853947" cy="15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906E75-BA26-49C0-9A0D-599A3EF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5DE3BA-A053-4FEA-83B0-51F28F68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Prekonvertovanie štítkov na binárne polia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všetky hodnoty normalizované vydelením 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pretvarovanie dát z matíc 28x28 na vektory dĺžky 784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7AF8EA5-C365-42EC-8D3A-13BBEFD0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7" y="2293694"/>
            <a:ext cx="2019582" cy="60015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54C5A87-D888-4D38-9D2A-EB4180AF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64" y="3857415"/>
            <a:ext cx="4575316" cy="14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B0B950-42C3-4512-9CAF-9E114838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NN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92183F-A0E8-4D7C-9C3F-B7CCEDE9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Sequential</a:t>
            </a:r>
            <a:r>
              <a:rPr lang="sk-SK" dirty="0"/>
              <a:t> </a:t>
            </a:r>
            <a:r>
              <a:rPr lang="sk-SK" dirty="0" err="1"/>
              <a:t>Keras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2 skryté vrstvy (každá 128 neurónov), výstupná vrstva – 10 neurónov (pre každú číslicu)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Aktivačné funkcie </a:t>
            </a:r>
            <a:r>
              <a:rPr lang="sk-SK" dirty="0" err="1"/>
              <a:t>relu</a:t>
            </a:r>
            <a:r>
              <a:rPr lang="sk-SK" dirty="0"/>
              <a:t> a </a:t>
            </a:r>
            <a:r>
              <a:rPr lang="sk-SK" dirty="0" err="1"/>
              <a:t>softmax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056483-D6D0-4159-BAB4-33B87294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4" y="3429000"/>
            <a:ext cx="10805791" cy="1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3AA59-B0BC-443D-800A-71C044AB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Aktivačné funkcie neurónovej siete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719E4F5-5108-49A1-928A-4412E4793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800" dirty="0"/>
                  <a:t> aktivačná funkcia </a:t>
                </a:r>
                <a:r>
                  <a:rPr lang="sk-SK" sz="2800" dirty="0" err="1"/>
                  <a:t>ReLU</a:t>
                </a:r>
                <a:r>
                  <a:rPr lang="sk-SK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sk-SK" sz="2800" i="1" dirty="0">
                    <a:latin typeface="Cambria Math" panose="02040503050406030204" pitchFamily="18" charset="0"/>
                  </a:rPr>
                  <a:t>ReLU: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800" dirty="0"/>
                  <a:t> aktivačná funkcia </a:t>
                </a:r>
                <a:r>
                  <a:rPr lang="sk-SK" sz="2800" dirty="0" err="1"/>
                  <a:t>Softmax</a:t>
                </a:r>
                <a:r>
                  <a:rPr lang="sk-SK" sz="2800" dirty="0"/>
                  <a:t> </a:t>
                </a:r>
                <a:endParaRPr lang="sk-SK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sk-SK" sz="2800" b="0" dirty="0" err="1"/>
                  <a:t>Softmax</a:t>
                </a:r>
                <a:r>
                  <a:rPr lang="sk-SK" sz="2800" dirty="0"/>
                  <a:t>: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sk-SK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719E4F5-5108-49A1-928A-4412E4793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0EB297C8-686B-4AA2-B176-B80A35AE4828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D7D6B53-CB1D-4D15-9E28-7A7F56D22A1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413A3C1-FF3F-4084-A580-8AC6F4841C92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401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83F426-0940-4F71-AB20-7ECEBD06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sk-SK" sz="4100"/>
              <a:t>Trénovanie neurónovej siete</a:t>
            </a:r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0A5777B0-75FC-41A3-8321-3387C72A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38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134E89-1BB0-4B39-9F25-412AF75E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5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C43E869-C752-4828-9B04-EF4E207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r="1" b="1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48A18-8B50-48B9-962E-D37B6CF9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klasifikácie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61F6BDF-30E1-465F-A1D3-B1C2DCF3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2" y="2104839"/>
            <a:ext cx="4508612" cy="3034853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AF0AD3E-6B88-43F4-9A3D-C65D5359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0" y="2085787"/>
            <a:ext cx="4433900" cy="3034854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EFA61854-E57E-4A9E-AFFF-1CFFD19E4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84" y="5230907"/>
            <a:ext cx="593490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1F110A-F53D-450D-978E-5C2A2481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A8252D-014A-46B6-B225-89C89C64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E2C4E93-7510-495F-9D9F-FFB1EFE5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"/>
            <a:ext cx="12192000" cy="68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9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291</Words>
  <Application>Microsoft Office PowerPoint</Application>
  <PresentationFormat>Širokouhlá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Retrospektíva</vt:lpstr>
      <vt:lpstr>Klasifikácia číslic písaných rukou</vt:lpstr>
      <vt:lpstr>Dataset</vt:lpstr>
      <vt:lpstr>Predspracovanie dát</vt:lpstr>
      <vt:lpstr>Model NN</vt:lpstr>
      <vt:lpstr>Aktivačné funkcie neurónovej siete</vt:lpstr>
      <vt:lpstr>Trénovanie neurónovej siete</vt:lpstr>
      <vt:lpstr>Prezentácia programu PowerPoint</vt:lpstr>
      <vt:lpstr>Výsledky klasifikácie</vt:lpstr>
      <vt:lpstr>Prezentácia programu PowerPoint</vt:lpstr>
      <vt:lpstr>Najčastejšie chyby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číslic písaných rukou</dc:title>
  <dc:creator>Vladimír Ondruška</dc:creator>
  <cp:lastModifiedBy>Vladimír Ondruška</cp:lastModifiedBy>
  <cp:revision>53</cp:revision>
  <dcterms:created xsi:type="dcterms:W3CDTF">2021-05-06T12:38:16Z</dcterms:created>
  <dcterms:modified xsi:type="dcterms:W3CDTF">2021-05-07T09:29:52Z</dcterms:modified>
</cp:coreProperties>
</file>