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2" r:id="rId7"/>
    <p:sldId id="266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B20"/>
    <a:srgbClr val="F8980C"/>
    <a:srgbClr val="F1A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13D7-CE22-4B0A-8254-16D3D6D425A4}" type="datetimeFigureOut">
              <a:rPr lang="x-none" smtClean="0"/>
              <a:t>4/16/2015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E8B9-C58A-4AF9-A017-40F026B349F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591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13D7-CE22-4B0A-8254-16D3D6D425A4}" type="datetimeFigureOut">
              <a:rPr lang="x-none" smtClean="0"/>
              <a:t>4/16/2015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E8B9-C58A-4AF9-A017-40F026B349F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2951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13D7-CE22-4B0A-8254-16D3D6D425A4}" type="datetimeFigureOut">
              <a:rPr lang="x-none" smtClean="0"/>
              <a:t>4/16/2015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E8B9-C58A-4AF9-A017-40F026B349F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7261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13D7-CE22-4B0A-8254-16D3D6D425A4}" type="datetimeFigureOut">
              <a:rPr lang="x-none" smtClean="0"/>
              <a:t>4/16/2015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E8B9-C58A-4AF9-A017-40F026B349F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2176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13D7-CE22-4B0A-8254-16D3D6D425A4}" type="datetimeFigureOut">
              <a:rPr lang="x-none" smtClean="0"/>
              <a:t>4/16/2015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E8B9-C58A-4AF9-A017-40F026B349F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079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13D7-CE22-4B0A-8254-16D3D6D425A4}" type="datetimeFigureOut">
              <a:rPr lang="x-none" smtClean="0"/>
              <a:t>4/16/2015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E8B9-C58A-4AF9-A017-40F026B349F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9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13D7-CE22-4B0A-8254-16D3D6D425A4}" type="datetimeFigureOut">
              <a:rPr lang="x-none" smtClean="0"/>
              <a:t>4/16/2015</a:t>
            </a:fld>
            <a:endParaRPr lang="x-non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E8B9-C58A-4AF9-A017-40F026B349F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9754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13D7-CE22-4B0A-8254-16D3D6D425A4}" type="datetimeFigureOut">
              <a:rPr lang="x-none" smtClean="0"/>
              <a:t>4/16/2015</a:t>
            </a:fld>
            <a:endParaRPr lang="x-non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E8B9-C58A-4AF9-A017-40F026B349F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6132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13D7-CE22-4B0A-8254-16D3D6D425A4}" type="datetimeFigureOut">
              <a:rPr lang="x-none" smtClean="0"/>
              <a:t>4/16/2015</a:t>
            </a:fld>
            <a:endParaRPr lang="x-non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E8B9-C58A-4AF9-A017-40F026B349F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1440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13D7-CE22-4B0A-8254-16D3D6D425A4}" type="datetimeFigureOut">
              <a:rPr lang="x-none" smtClean="0"/>
              <a:t>4/16/2015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E8B9-C58A-4AF9-A017-40F026B349F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725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13D7-CE22-4B0A-8254-16D3D6D425A4}" type="datetimeFigureOut">
              <a:rPr lang="x-none" smtClean="0"/>
              <a:t>4/16/2015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E8B9-C58A-4AF9-A017-40F026B349F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9119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413D7-CE22-4B0A-8254-16D3D6D425A4}" type="datetimeFigureOut">
              <a:rPr lang="x-none" smtClean="0"/>
              <a:t>4/16/2015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E8B9-C58A-4AF9-A017-40F026B349F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8235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o marco 11"/>
          <p:cNvSpPr/>
          <p:nvPr/>
        </p:nvSpPr>
        <p:spPr>
          <a:xfrm>
            <a:off x="0" y="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rgbClr val="F8980C"/>
          </a:solidFill>
          <a:ln>
            <a:gradFill>
              <a:gsLst>
                <a:gs pos="0">
                  <a:srgbClr val="F1A00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4" name="Medio marco 13"/>
          <p:cNvSpPr/>
          <p:nvPr/>
        </p:nvSpPr>
        <p:spPr>
          <a:xfrm rot="16200000">
            <a:off x="0" y="6229351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5" name="Medio marco 14"/>
          <p:cNvSpPr/>
          <p:nvPr/>
        </p:nvSpPr>
        <p:spPr>
          <a:xfrm rot="5400000">
            <a:off x="11563350" y="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rgbClr val="F8980C"/>
          </a:solidFill>
          <a:ln>
            <a:gradFill>
              <a:gsLst>
                <a:gs pos="0">
                  <a:srgbClr val="F1A00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6" name="Medio marco 15"/>
          <p:cNvSpPr/>
          <p:nvPr/>
        </p:nvSpPr>
        <p:spPr>
          <a:xfrm rot="10800000">
            <a:off x="11563350" y="622935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34154" y="2661138"/>
            <a:ext cx="45954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Proyecto WEB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8643" y="3873022"/>
            <a:ext cx="16430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One-Dev</a:t>
            </a:r>
            <a:endParaRPr lang="en-US" sz="32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796" y="4308221"/>
            <a:ext cx="2162477" cy="17528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168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x-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5" name="Proceso 4"/>
          <p:cNvSpPr/>
          <p:nvPr/>
        </p:nvSpPr>
        <p:spPr>
          <a:xfrm>
            <a:off x="1" y="0"/>
            <a:ext cx="125729" cy="6858000"/>
          </a:xfrm>
          <a:prstGeom prst="flowChartProcess">
            <a:avLst/>
          </a:prstGeom>
          <a:solidFill>
            <a:srgbClr val="F8980C"/>
          </a:solidFill>
          <a:ln>
            <a:solidFill>
              <a:srgbClr val="F0A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Proceso 9"/>
          <p:cNvSpPr/>
          <p:nvPr/>
        </p:nvSpPr>
        <p:spPr>
          <a:xfrm flipH="1">
            <a:off x="0" y="6713855"/>
            <a:ext cx="12191995" cy="134937"/>
          </a:xfrm>
          <a:prstGeom prst="flowChartProcess">
            <a:avLst/>
          </a:prstGeom>
          <a:solidFill>
            <a:srgbClr val="F8980C"/>
          </a:solidFill>
          <a:ln>
            <a:solidFill>
              <a:srgbClr val="F0A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Proceso 10"/>
          <p:cNvSpPr/>
          <p:nvPr/>
        </p:nvSpPr>
        <p:spPr>
          <a:xfrm>
            <a:off x="137160" y="-1"/>
            <a:ext cx="152398" cy="671385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2" name="Proceso 11"/>
          <p:cNvSpPr/>
          <p:nvPr/>
        </p:nvSpPr>
        <p:spPr>
          <a:xfrm flipH="1">
            <a:off x="289557" y="6567487"/>
            <a:ext cx="11902438" cy="1371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4544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tratamos</a:t>
            </a:r>
            <a:r>
              <a:rPr lang="en-US" dirty="0" smtClean="0"/>
              <a:t>?</a:t>
            </a:r>
            <a:endParaRPr lang="x-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Este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desarrollar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escalable</a:t>
            </a:r>
            <a:r>
              <a:rPr lang="en-US" dirty="0"/>
              <a:t>, </a:t>
            </a:r>
            <a:r>
              <a:rPr lang="en-US" dirty="0" err="1"/>
              <a:t>robusto</a:t>
            </a:r>
            <a:r>
              <a:rPr lang="en-US" dirty="0"/>
              <a:t> e 	</a:t>
            </a:r>
            <a:r>
              <a:rPr lang="en-US" dirty="0" err="1"/>
              <a:t>independiente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sucursales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en</a:t>
            </a:r>
            <a:r>
              <a:rPr lang="en-US" dirty="0" smtClean="0"/>
              <a:t> un </a:t>
            </a:r>
            <a:r>
              <a:rPr lang="en-US" dirty="0" err="1"/>
              <a:t>futuro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fallo</a:t>
            </a:r>
            <a:r>
              <a:rPr lang="en-US" dirty="0"/>
              <a:t> de un </a:t>
            </a:r>
            <a:r>
              <a:rPr lang="en-US" dirty="0" err="1"/>
              <a:t>servicio</a:t>
            </a:r>
            <a:r>
              <a:rPr lang="en-US" dirty="0"/>
              <a:t> no </a:t>
            </a:r>
            <a:r>
              <a:rPr lang="en-US" dirty="0" err="1"/>
              <a:t>afecte</a:t>
            </a:r>
            <a:r>
              <a:rPr lang="en-US" dirty="0"/>
              <a:t> al </a:t>
            </a:r>
            <a:r>
              <a:rPr lang="en-US" dirty="0" err="1"/>
              <a:t>resto</a:t>
            </a:r>
            <a:r>
              <a:rPr lang="en-US" dirty="0"/>
              <a:t> de </a:t>
            </a:r>
            <a:r>
              <a:rPr lang="en-US" dirty="0" smtClean="0"/>
              <a:t>	los </a:t>
            </a:r>
            <a:r>
              <a:rPr lang="en-US" dirty="0" err="1" smtClean="0"/>
              <a:t>mismos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que</a:t>
            </a:r>
            <a:r>
              <a:rPr lang="en-US" dirty="0"/>
              <a:t> al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reportes</a:t>
            </a:r>
            <a:r>
              <a:rPr lang="en-US" dirty="0" smtClean="0"/>
              <a:t> </a:t>
            </a:r>
            <a:r>
              <a:rPr lang="en-US" dirty="0" err="1" smtClean="0"/>
              <a:t>ligando</a:t>
            </a:r>
            <a:r>
              <a:rPr lang="en-US" dirty="0" smtClean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sucursales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ademas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maquina</a:t>
            </a:r>
            <a:r>
              <a:rPr lang="en-US" dirty="0" smtClean="0"/>
              <a:t> </a:t>
            </a:r>
            <a:r>
              <a:rPr lang="en-US" dirty="0"/>
              <a:t>virtual </a:t>
            </a:r>
            <a:r>
              <a:rPr lang="en-US" dirty="0" err="1"/>
              <a:t>estandarizada</a:t>
            </a:r>
            <a:r>
              <a:rPr lang="en-US" dirty="0"/>
              <a:t> con </a:t>
            </a:r>
            <a:r>
              <a:rPr lang="en-US" dirty="0" smtClean="0"/>
              <a:t>	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configuraciones</a:t>
            </a:r>
            <a:r>
              <a:rPr lang="en-US" dirty="0"/>
              <a:t> 	</a:t>
            </a:r>
            <a:r>
              <a:rPr lang="en-US" dirty="0" err="1" smtClean="0"/>
              <a:t>necesarias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5" name="Proceso 4"/>
          <p:cNvSpPr/>
          <p:nvPr/>
        </p:nvSpPr>
        <p:spPr>
          <a:xfrm>
            <a:off x="1" y="0"/>
            <a:ext cx="125729" cy="6858000"/>
          </a:xfrm>
          <a:prstGeom prst="flowChartProcess">
            <a:avLst/>
          </a:prstGeom>
          <a:solidFill>
            <a:srgbClr val="F8980C"/>
          </a:solidFill>
          <a:ln>
            <a:solidFill>
              <a:srgbClr val="F0A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Proceso 9"/>
          <p:cNvSpPr/>
          <p:nvPr/>
        </p:nvSpPr>
        <p:spPr>
          <a:xfrm flipH="1">
            <a:off x="0" y="6713855"/>
            <a:ext cx="12191995" cy="134937"/>
          </a:xfrm>
          <a:prstGeom prst="flowChartProcess">
            <a:avLst/>
          </a:prstGeom>
          <a:solidFill>
            <a:srgbClr val="F8980C"/>
          </a:solidFill>
          <a:ln>
            <a:solidFill>
              <a:srgbClr val="F0A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Proceso 10"/>
          <p:cNvSpPr/>
          <p:nvPr/>
        </p:nvSpPr>
        <p:spPr>
          <a:xfrm>
            <a:off x="137160" y="-1"/>
            <a:ext cx="152398" cy="671385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2" name="Proceso 11"/>
          <p:cNvSpPr/>
          <p:nvPr/>
        </p:nvSpPr>
        <p:spPr>
          <a:xfrm flipH="1">
            <a:off x="289557" y="6567487"/>
            <a:ext cx="11902438" cy="1371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462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Integrantes</a:t>
            </a:r>
            <a:endParaRPr lang="x-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994016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Gabriel </a:t>
                      </a:r>
                      <a:r>
                        <a:rPr lang="en-US" dirty="0" err="1" smtClean="0"/>
                        <a:t>Paniagua</a:t>
                      </a:r>
                      <a:r>
                        <a:rPr lang="en-US" dirty="0" smtClean="0"/>
                        <a:t> Murillo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Desarrollador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David </a:t>
                      </a:r>
                      <a:r>
                        <a:rPr lang="en-US" dirty="0" err="1" smtClean="0"/>
                        <a:t>Paniagua</a:t>
                      </a:r>
                      <a:r>
                        <a:rPr lang="en-US" dirty="0" smtClean="0"/>
                        <a:t> Chaves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Q&amp;A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Alexis Piedra Mora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Soporte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Mauricio Montoya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Coordinador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Proceso 4"/>
          <p:cNvSpPr/>
          <p:nvPr/>
        </p:nvSpPr>
        <p:spPr>
          <a:xfrm>
            <a:off x="1" y="0"/>
            <a:ext cx="125729" cy="6858000"/>
          </a:xfrm>
          <a:prstGeom prst="flowChartProcess">
            <a:avLst/>
          </a:prstGeom>
          <a:solidFill>
            <a:srgbClr val="F8980C"/>
          </a:solidFill>
          <a:ln>
            <a:solidFill>
              <a:srgbClr val="F0A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Proceso 9"/>
          <p:cNvSpPr/>
          <p:nvPr/>
        </p:nvSpPr>
        <p:spPr>
          <a:xfrm flipH="1">
            <a:off x="0" y="6713855"/>
            <a:ext cx="12191995" cy="134937"/>
          </a:xfrm>
          <a:prstGeom prst="flowChartProcess">
            <a:avLst/>
          </a:prstGeom>
          <a:solidFill>
            <a:srgbClr val="F8980C"/>
          </a:solidFill>
          <a:ln>
            <a:solidFill>
              <a:srgbClr val="F0A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Proceso 10"/>
          <p:cNvSpPr/>
          <p:nvPr/>
        </p:nvSpPr>
        <p:spPr>
          <a:xfrm>
            <a:off x="137160" y="-1"/>
            <a:ext cx="152398" cy="671385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2" name="Proceso 11"/>
          <p:cNvSpPr/>
          <p:nvPr/>
        </p:nvSpPr>
        <p:spPr>
          <a:xfrm flipH="1">
            <a:off x="289557" y="6567487"/>
            <a:ext cx="11902438" cy="1371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870" y="4478414"/>
            <a:ext cx="2152950" cy="19243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1493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endParaRPr lang="x-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Desarrollar</a:t>
            </a:r>
            <a:r>
              <a:rPr lang="en-US" dirty="0"/>
              <a:t>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Configuracion</a:t>
            </a:r>
            <a:r>
              <a:rPr lang="en-US" dirty="0"/>
              <a:t> del Wizard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Modelado</a:t>
            </a:r>
            <a:r>
              <a:rPr lang="en-US" dirty="0"/>
              <a:t> de Bases de </a:t>
            </a:r>
            <a:r>
              <a:rPr lang="en-US" dirty="0" err="1"/>
              <a:t>Datos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Diseno</a:t>
            </a:r>
            <a:r>
              <a:rPr lang="en-US" dirty="0"/>
              <a:t> de </a:t>
            </a:r>
            <a:r>
              <a:rPr lang="en-US" dirty="0" err="1"/>
              <a:t>pantallas</a:t>
            </a:r>
            <a:r>
              <a:rPr lang="en-US" dirty="0"/>
              <a:t> del Wizard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Diseno</a:t>
            </a:r>
            <a:r>
              <a:rPr lang="en-US" dirty="0"/>
              <a:t> </a:t>
            </a:r>
            <a:r>
              <a:rPr lang="en-US" dirty="0" err="1"/>
              <a:t>pantallas</a:t>
            </a:r>
            <a:r>
              <a:rPr lang="en-US" dirty="0"/>
              <a:t> de menu principal</a:t>
            </a:r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5" name="Proceso 4"/>
          <p:cNvSpPr/>
          <p:nvPr/>
        </p:nvSpPr>
        <p:spPr>
          <a:xfrm>
            <a:off x="1" y="0"/>
            <a:ext cx="125729" cy="6858000"/>
          </a:xfrm>
          <a:prstGeom prst="flowChartProcess">
            <a:avLst/>
          </a:prstGeom>
          <a:solidFill>
            <a:srgbClr val="F8980C"/>
          </a:solidFill>
          <a:ln>
            <a:solidFill>
              <a:srgbClr val="F0A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Proceso 9"/>
          <p:cNvSpPr/>
          <p:nvPr/>
        </p:nvSpPr>
        <p:spPr>
          <a:xfrm flipH="1">
            <a:off x="0" y="6713855"/>
            <a:ext cx="12191995" cy="134937"/>
          </a:xfrm>
          <a:prstGeom prst="flowChartProcess">
            <a:avLst/>
          </a:prstGeom>
          <a:solidFill>
            <a:srgbClr val="F8980C"/>
          </a:solidFill>
          <a:ln>
            <a:solidFill>
              <a:srgbClr val="F0A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Proceso 10"/>
          <p:cNvSpPr/>
          <p:nvPr/>
        </p:nvSpPr>
        <p:spPr>
          <a:xfrm>
            <a:off x="137160" y="-1"/>
            <a:ext cx="152398" cy="671385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2" name="Proceso 11"/>
          <p:cNvSpPr/>
          <p:nvPr/>
        </p:nvSpPr>
        <p:spPr>
          <a:xfrm flipH="1">
            <a:off x="289557" y="6567487"/>
            <a:ext cx="11902438" cy="1371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505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o marco 11"/>
          <p:cNvSpPr/>
          <p:nvPr/>
        </p:nvSpPr>
        <p:spPr>
          <a:xfrm>
            <a:off x="0" y="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rgbClr val="F8980C"/>
          </a:solidFill>
          <a:ln>
            <a:gradFill>
              <a:gsLst>
                <a:gs pos="0">
                  <a:srgbClr val="F1A00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4" name="Medio marco 13"/>
          <p:cNvSpPr/>
          <p:nvPr/>
        </p:nvSpPr>
        <p:spPr>
          <a:xfrm rot="16200000">
            <a:off x="0" y="6229351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5" name="Medio marco 14"/>
          <p:cNvSpPr/>
          <p:nvPr/>
        </p:nvSpPr>
        <p:spPr>
          <a:xfrm rot="5400000">
            <a:off x="11563350" y="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rgbClr val="F8980C"/>
          </a:solidFill>
          <a:ln>
            <a:gradFill>
              <a:gsLst>
                <a:gs pos="0">
                  <a:srgbClr val="F1A00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6" name="Medio marco 15"/>
          <p:cNvSpPr/>
          <p:nvPr/>
        </p:nvSpPr>
        <p:spPr>
          <a:xfrm rot="10800000">
            <a:off x="11563350" y="622935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5323" y="650750"/>
            <a:ext cx="81370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accent2"/>
                </a:solidFill>
              </a:rPr>
              <a:t>Metodología y arquitectura de la solución desarrollada</a:t>
            </a:r>
          </a:p>
          <a:p>
            <a:endParaRPr lang="en-US" dirty="0"/>
          </a:p>
        </p:txBody>
      </p:sp>
      <p:pic>
        <p:nvPicPr>
          <p:cNvPr id="1026" name="Picture 2" descr="C:\Users\agpiedra\Desktop\site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450969"/>
            <a:ext cx="6286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11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o marco 11"/>
          <p:cNvSpPr/>
          <p:nvPr/>
        </p:nvSpPr>
        <p:spPr>
          <a:xfrm>
            <a:off x="0" y="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rgbClr val="F8980C"/>
          </a:solidFill>
          <a:ln>
            <a:gradFill>
              <a:gsLst>
                <a:gs pos="0">
                  <a:srgbClr val="F1A00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4" name="Medio marco 13"/>
          <p:cNvSpPr/>
          <p:nvPr/>
        </p:nvSpPr>
        <p:spPr>
          <a:xfrm rot="16200000">
            <a:off x="0" y="6229351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5" name="Medio marco 14"/>
          <p:cNvSpPr/>
          <p:nvPr/>
        </p:nvSpPr>
        <p:spPr>
          <a:xfrm rot="5400000">
            <a:off x="11563350" y="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rgbClr val="F8980C"/>
          </a:solidFill>
          <a:ln>
            <a:gradFill>
              <a:gsLst>
                <a:gs pos="0">
                  <a:srgbClr val="F1A00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6" name="Medio marco 15"/>
          <p:cNvSpPr/>
          <p:nvPr/>
        </p:nvSpPr>
        <p:spPr>
          <a:xfrm rot="10800000">
            <a:off x="11563350" y="622935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455554" y="495300"/>
            <a:ext cx="5102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x-none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</a:t>
            </a:r>
            <a:r>
              <a:rPr lang="x-none" sz="28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x-none" sz="28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endParaRPr lang="x-none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09.png" descr="Caso Principal - New Page (4)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286" y="1806453"/>
            <a:ext cx="6093844" cy="41957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870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o marco 11"/>
          <p:cNvSpPr/>
          <p:nvPr/>
        </p:nvSpPr>
        <p:spPr>
          <a:xfrm>
            <a:off x="0" y="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rgbClr val="F8980C"/>
          </a:solidFill>
          <a:ln>
            <a:gradFill>
              <a:gsLst>
                <a:gs pos="0">
                  <a:srgbClr val="F1A00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4" name="Medio marco 13"/>
          <p:cNvSpPr/>
          <p:nvPr/>
        </p:nvSpPr>
        <p:spPr>
          <a:xfrm rot="16200000">
            <a:off x="0" y="6229351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5" name="Medio marco 14"/>
          <p:cNvSpPr/>
          <p:nvPr/>
        </p:nvSpPr>
        <p:spPr>
          <a:xfrm rot="5400000">
            <a:off x="11563350" y="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rgbClr val="F8980C"/>
          </a:solidFill>
          <a:ln>
            <a:gradFill>
              <a:gsLst>
                <a:gs pos="0">
                  <a:srgbClr val="F1A00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6" name="Medio marco 15"/>
          <p:cNvSpPr/>
          <p:nvPr/>
        </p:nvSpPr>
        <p:spPr>
          <a:xfrm rot="10800000">
            <a:off x="11563350" y="622935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pic>
        <p:nvPicPr>
          <p:cNvPr id="6" name="image08.png" descr="Respaldos - New Page (1)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328" y="1977719"/>
            <a:ext cx="8286750" cy="35718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angle 2"/>
          <p:cNvSpPr/>
          <p:nvPr/>
        </p:nvSpPr>
        <p:spPr>
          <a:xfrm>
            <a:off x="3786553" y="574458"/>
            <a:ext cx="4560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x-none"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x-none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3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o marco 11"/>
          <p:cNvSpPr/>
          <p:nvPr/>
        </p:nvSpPr>
        <p:spPr>
          <a:xfrm>
            <a:off x="0" y="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rgbClr val="F8980C"/>
          </a:solidFill>
          <a:ln>
            <a:gradFill>
              <a:gsLst>
                <a:gs pos="0">
                  <a:srgbClr val="F1A00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4" name="Medio marco 13"/>
          <p:cNvSpPr/>
          <p:nvPr/>
        </p:nvSpPr>
        <p:spPr>
          <a:xfrm rot="16200000">
            <a:off x="0" y="6229351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5" name="Medio marco 14"/>
          <p:cNvSpPr/>
          <p:nvPr/>
        </p:nvSpPr>
        <p:spPr>
          <a:xfrm rot="5400000">
            <a:off x="11563350" y="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rgbClr val="F8980C"/>
          </a:solidFill>
          <a:ln>
            <a:gradFill>
              <a:gsLst>
                <a:gs pos="0">
                  <a:srgbClr val="F1A00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6" name="Medio marco 15"/>
          <p:cNvSpPr/>
          <p:nvPr/>
        </p:nvSpPr>
        <p:spPr>
          <a:xfrm rot="10800000">
            <a:off x="11563350" y="622935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62" y="2323822"/>
            <a:ext cx="7535327" cy="279121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Rectangle 1"/>
          <p:cNvSpPr/>
          <p:nvPr/>
        </p:nvSpPr>
        <p:spPr>
          <a:xfrm>
            <a:off x="4778170" y="628650"/>
            <a:ext cx="26356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x-none"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de </a:t>
            </a:r>
            <a:r>
              <a:rPr lang="x-none"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x-none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3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o marco 11"/>
          <p:cNvSpPr/>
          <p:nvPr/>
        </p:nvSpPr>
        <p:spPr>
          <a:xfrm>
            <a:off x="0" y="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rgbClr val="F8980C"/>
          </a:solidFill>
          <a:ln>
            <a:gradFill>
              <a:gsLst>
                <a:gs pos="0">
                  <a:srgbClr val="F1A00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4" name="Medio marco 13"/>
          <p:cNvSpPr/>
          <p:nvPr/>
        </p:nvSpPr>
        <p:spPr>
          <a:xfrm rot="16200000">
            <a:off x="0" y="6229351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5" name="Medio marco 14"/>
          <p:cNvSpPr/>
          <p:nvPr/>
        </p:nvSpPr>
        <p:spPr>
          <a:xfrm rot="5400000">
            <a:off x="11563350" y="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rgbClr val="F8980C"/>
          </a:solidFill>
          <a:ln>
            <a:gradFill>
              <a:gsLst>
                <a:gs pos="0">
                  <a:srgbClr val="F1A00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16" name="Medio marco 15"/>
          <p:cNvSpPr/>
          <p:nvPr/>
        </p:nvSpPr>
        <p:spPr>
          <a:xfrm rot="10800000">
            <a:off x="11563350" y="6229350"/>
            <a:ext cx="628650" cy="628650"/>
          </a:xfrm>
          <a:prstGeom prst="halfFrame">
            <a:avLst>
              <a:gd name="adj1" fmla="val 24242"/>
              <a:gd name="adj2" fmla="val 242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Demostracion</a:t>
            </a:r>
            <a:r>
              <a:rPr lang="en-US" dirty="0" smtClean="0"/>
              <a:t> </a:t>
            </a:r>
            <a:endParaRPr lang="x-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87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66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PowerPoint Presentation</vt:lpstr>
      <vt:lpstr>Que tratamos?</vt:lpstr>
      <vt:lpstr>Integrantes</vt:lpstr>
      <vt:lpstr>Desarrollo</vt:lpstr>
      <vt:lpstr>PowerPoint Presentation</vt:lpstr>
      <vt:lpstr>PowerPoint Presentation</vt:lpstr>
      <vt:lpstr>PowerPoint Presentation</vt:lpstr>
      <vt:lpstr>PowerPoint Presentation</vt:lpstr>
      <vt:lpstr>Demostracion </vt:lpstr>
      <vt:lpstr>Conclusiones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paniagua</dc:creator>
  <cp:lastModifiedBy>Piedra Mora, Alexis G</cp:lastModifiedBy>
  <cp:revision>12</cp:revision>
  <dcterms:created xsi:type="dcterms:W3CDTF">2015-04-15T02:13:59Z</dcterms:created>
  <dcterms:modified xsi:type="dcterms:W3CDTF">2015-04-16T18:06:22Z</dcterms:modified>
</cp:coreProperties>
</file>