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B2F459E-0BE5-4ECD-A1CE-CC29DAC184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</p14:sldIdLst>
        </p14:section>
        <p14:section name="제목 없는 구역" id="{93320A69-4C23-4E2F-BC6F-86371AC9F91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6" d="100"/>
          <a:sy n="76" d="100"/>
        </p:scale>
        <p:origin x="67" y="19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일내자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55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8. </a:t>
            </a:r>
            <a:r>
              <a:rPr lang="ko-KR" altLang="en-US" dirty="0"/>
              <a:t>목록 체크 해제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B09B78-0BDB-B534-33D4-0D644CA7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1326397"/>
            <a:ext cx="7504594" cy="50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4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목록 수정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4E85F0-F961-C6F7-8C6B-7F40BF37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4" y="1212345"/>
            <a:ext cx="7938170" cy="51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4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목록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BE8A4-A0A2-D320-A2D5-C33B9B2E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260811"/>
            <a:ext cx="8218672" cy="51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4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4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작업 정렬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197730-C816-7F6F-2654-FF9780B90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4" y="1212345"/>
            <a:ext cx="7028571" cy="50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4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목록 정렬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A2088F-3D59-242D-E668-2FC12A5C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36" y="1217150"/>
            <a:ext cx="6311780" cy="512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2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78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다이어</a:t>
            </a:r>
            <a:r>
              <a:rPr lang="ko-KR" altLang="en-US" dirty="0"/>
              <a:t> 그램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UserAuth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1397E9-CA67-DDF4-7A5E-8B9927CE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1" y="1375627"/>
            <a:ext cx="7749441" cy="49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78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다이어</a:t>
            </a:r>
            <a:r>
              <a:rPr lang="ko-KR" altLang="en-US" dirty="0"/>
              <a:t> 그램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UserSign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A2C887-2B3F-2584-3614-6A8DD17C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33" y="1657978"/>
            <a:ext cx="8237934" cy="38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6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78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다이어</a:t>
            </a:r>
            <a:r>
              <a:rPr lang="ko-KR" altLang="en-US" dirty="0"/>
              <a:t> 그램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51E566-BB67-EE7F-E923-638FA2B5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8" y="1395306"/>
            <a:ext cx="8062452" cy="46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2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78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다이어</a:t>
            </a:r>
            <a:r>
              <a:rPr lang="ko-KR" altLang="en-US" dirty="0"/>
              <a:t> 그램</a:t>
            </a:r>
            <a:endParaRPr lang="en-US" altLang="ko-KR" dirty="0"/>
          </a:p>
          <a:p>
            <a:r>
              <a:rPr lang="en-US" altLang="ko-KR" dirty="0"/>
              <a:t>4. Task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B77D91-3411-09C9-E003-02D93278B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18" y="1255155"/>
            <a:ext cx="7026477" cy="4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1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099467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06/05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김형준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이승준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양원준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이윤석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E54AE-2290-76D6-572A-2A1D310C3757}"/>
              </a:ext>
            </a:extLst>
          </p:cNvPr>
          <p:cNvSpPr txBox="1"/>
          <p:nvPr/>
        </p:nvSpPr>
        <p:spPr>
          <a:xfrm>
            <a:off x="245806" y="914400"/>
            <a:ext cx="190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시퀀스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5860E-D05C-317C-795E-E87A33C6DAFD}"/>
              </a:ext>
            </a:extLst>
          </p:cNvPr>
          <p:cNvSpPr txBox="1"/>
          <p:nvPr/>
        </p:nvSpPr>
        <p:spPr>
          <a:xfrm>
            <a:off x="363794" y="1356852"/>
            <a:ext cx="15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7F46B-2268-0CDD-0C1F-31690CDB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31" y="949356"/>
            <a:ext cx="7059563" cy="55149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4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C63714-D90F-9997-31C5-CC96F146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1212345"/>
            <a:ext cx="8682799" cy="51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4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로그아웃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813067-4582-6C73-BAB7-C2CAEDE3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0" y="1347920"/>
            <a:ext cx="8169348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 dirty="0"/>
              <a:t>비밀번호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46239-6B48-B87D-4673-D535AEDC0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5" y="1212345"/>
            <a:ext cx="7206490" cy="52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5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4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목록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6E7741-1F4A-E461-CF80-346B4DA9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8" y="1211252"/>
            <a:ext cx="8505990" cy="51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9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4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목록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996AD-7070-BFE0-E3DE-C5D003B9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0" y="1337187"/>
            <a:ext cx="8314330" cy="50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D1691-FDF4-3601-8E83-50B0181BB0EB}"/>
              </a:ext>
            </a:extLst>
          </p:cNvPr>
          <p:cNvSpPr txBox="1"/>
          <p:nvPr/>
        </p:nvSpPr>
        <p:spPr>
          <a:xfrm>
            <a:off x="6921910" y="456940"/>
            <a:ext cx="652230" cy="24622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v.1.0.0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0D744-DFF1-2FF3-1D5A-CADB06AC2311}"/>
              </a:ext>
            </a:extLst>
          </p:cNvPr>
          <p:cNvSpPr txBox="1"/>
          <p:nvPr/>
        </p:nvSpPr>
        <p:spPr>
          <a:xfrm>
            <a:off x="2300749" y="272273"/>
            <a:ext cx="99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To-Do-List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4131-8CCF-FDFC-7AA0-862FB191567C}"/>
              </a:ext>
            </a:extLst>
          </p:cNvPr>
          <p:cNvSpPr txBox="1"/>
          <p:nvPr/>
        </p:nvSpPr>
        <p:spPr>
          <a:xfrm>
            <a:off x="235974" y="904568"/>
            <a:ext cx="14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목록 체크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CE5C27-FC29-6049-C33B-C8C391C1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9" y="1298957"/>
            <a:ext cx="8116432" cy="50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2350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5630</TotalTime>
  <Words>196</Words>
  <Application>Microsoft Office PowerPoint</Application>
  <PresentationFormat>화면 슬라이드 쇼(4:3)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승주 이</cp:lastModifiedBy>
  <cp:revision>505</cp:revision>
  <cp:lastPrinted>2001-07-23T08:42:52Z</cp:lastPrinted>
  <dcterms:created xsi:type="dcterms:W3CDTF">2011-02-22T01:37:12Z</dcterms:created>
  <dcterms:modified xsi:type="dcterms:W3CDTF">2023-06-07T09:30:54Z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